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5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0" y="0"/>
      </p:cViewPr>
      <p:guideLst/>
    </p:cSldViewPr>
  </p:slideViewPr>
  <p:notesViewPr>
    <p:cSldViewPr>
      <p:cViewPr varScale="1"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8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image" Target="../media/image3.png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4.png"/><Relationship Id="rId2" Type="http://schemas.openxmlformats.org/officeDocument/2006/relationships/tags" Target="../tags/tag33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../media/image6.png"/><Relationship Id="rId7" Type="http://schemas.openxmlformats.org/officeDocument/2006/relationships/tags" Target="../tags/tag45.xml"/><Relationship Id="rId6" Type="http://schemas.openxmlformats.org/officeDocument/2006/relationships/image" Target="../media/image5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3.png"/><Relationship Id="rId2" Type="http://schemas.openxmlformats.org/officeDocument/2006/relationships/tags" Target="../tags/tag42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4.pn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image" Target="../media/image7.png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7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8.png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7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4.png"/><Relationship Id="rId2" Type="http://schemas.openxmlformats.org/officeDocument/2006/relationships/tags" Target="../tags/tag96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4.png"/><Relationship Id="rId2" Type="http://schemas.openxmlformats.org/officeDocument/2006/relationships/tags" Target="../tags/tag104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image" Target="../media/image8.png"/><Relationship Id="rId2" Type="http://schemas.openxmlformats.org/officeDocument/2006/relationships/tags" Target="../tags/tag112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4.png"/><Relationship Id="rId2" Type="http://schemas.openxmlformats.org/officeDocument/2006/relationships/tags" Target="../tags/tag12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1" Type="http://schemas.openxmlformats.org/officeDocument/2006/relationships/image" Target="../media/image8.png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4111" y="1636779"/>
            <a:ext cx="4455591" cy="35844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819290"/>
            <a:ext cx="9144000" cy="303871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" name="组合 3"/>
          <p:cNvGrpSpPr/>
          <p:nvPr userDrawn="1">
            <p:custDataLst>
              <p:tags r:id="rId9"/>
            </p:custDataLst>
          </p:nvPr>
        </p:nvGrpSpPr>
        <p:grpSpPr>
          <a:xfrm>
            <a:off x="5627022" y="1320297"/>
            <a:ext cx="1901224" cy="3718991"/>
            <a:chOff x="7333209" y="294065"/>
            <a:chExt cx="2936681" cy="5744453"/>
          </a:xfrm>
        </p:grpSpPr>
        <p:sp>
          <p:nvSpPr>
            <p:cNvPr id="10" name="Rectangle 23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7333209" y="294065"/>
              <a:ext cx="2936681" cy="5744453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15" baseline="0" dirty="0">
                <a:solidFill>
                  <a:srgbClr val="45454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图文框 10"/>
            <p:cNvSpPr/>
            <p:nvPr userDrawn="1">
              <p:custDataLst>
                <p:tags r:id="rId11"/>
              </p:custDataLst>
            </p:nvPr>
          </p:nvSpPr>
          <p:spPr>
            <a:xfrm>
              <a:off x="7565490" y="544344"/>
              <a:ext cx="2472118" cy="5243894"/>
            </a:xfrm>
            <a:prstGeom prst="frame">
              <a:avLst>
                <a:gd name="adj1" fmla="val 1183"/>
              </a:avLst>
            </a:prstGeom>
            <a:gradFill>
              <a:gsLst>
                <a:gs pos="38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aseline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421725" y="1527502"/>
            <a:ext cx="879187" cy="3304582"/>
          </a:xfrm>
        </p:spPr>
        <p:txBody>
          <a:bodyPr vert="eaVert" lIns="90000" tIns="46800" rIns="90000" bIns="46800" anchor="ctr" anchorCtr="0">
            <a:normAutofit/>
          </a:bodyPr>
          <a:lstStyle>
            <a:lvl1pPr algn="ctr">
              <a:defRPr sz="3375" b="0" spc="600" baseline="0">
                <a:solidFill>
                  <a:schemeClr val="accent1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5931584" y="1527502"/>
            <a:ext cx="426244" cy="3304582"/>
          </a:xfrm>
        </p:spPr>
        <p:txBody>
          <a:bodyPr lIns="90000" tIns="46800" rIns="90000" bIns="468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575" baseline="0">
                <a:solidFill>
                  <a:schemeClr val="bg1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960200" y="5602514"/>
            <a:ext cx="1183799" cy="12554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4111" y="1636779"/>
            <a:ext cx="4455591" cy="3584442"/>
          </a:xfrm>
          <a:prstGeom prst="rect">
            <a:avLst/>
          </a:prstGeom>
        </p:spPr>
      </p:pic>
      <p:grpSp>
        <p:nvGrpSpPr>
          <p:cNvPr id="14" name="组合 13"/>
          <p:cNvGrpSpPr/>
          <p:nvPr userDrawn="1">
            <p:custDataLst>
              <p:tags r:id="rId4"/>
            </p:custDataLst>
          </p:nvPr>
        </p:nvGrpSpPr>
        <p:grpSpPr>
          <a:xfrm>
            <a:off x="5953388" y="1679413"/>
            <a:ext cx="1389800" cy="2718594"/>
            <a:chOff x="7333209" y="294065"/>
            <a:chExt cx="2936681" cy="5744453"/>
          </a:xfrm>
        </p:grpSpPr>
        <p:sp>
          <p:nvSpPr>
            <p:cNvPr id="15" name="Rectangle 23"/>
            <p:cNvSpPr>
              <a:spLocks noChangeArrowhead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7333209" y="294065"/>
              <a:ext cx="2936681" cy="5744453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15" baseline="0" dirty="0">
                <a:solidFill>
                  <a:srgbClr val="45454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图文框 15"/>
            <p:cNvSpPr/>
            <p:nvPr userDrawn="1">
              <p:custDataLst>
                <p:tags r:id="rId6"/>
              </p:custDataLst>
            </p:nvPr>
          </p:nvSpPr>
          <p:spPr>
            <a:xfrm>
              <a:off x="7565490" y="544344"/>
              <a:ext cx="2472118" cy="5243894"/>
            </a:xfrm>
            <a:prstGeom prst="frame">
              <a:avLst>
                <a:gd name="adj1" fmla="val 1183"/>
              </a:avLst>
            </a:prstGeom>
            <a:gradFill>
              <a:gsLst>
                <a:gs pos="38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aseline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3819290"/>
            <a:ext cx="9144000" cy="30387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6329363" y="1865726"/>
            <a:ext cx="592817" cy="2345969"/>
          </a:xfrm>
        </p:spPr>
        <p:txBody>
          <a:bodyPr vert="eaVert" lIns="90000" tIns="46800" rIns="90000" bIns="46800" anchor="ctr" anchorCtr="0">
            <a:normAutofit/>
          </a:bodyPr>
          <a:lstStyle>
            <a:lvl1pPr algn="ctr">
              <a:defRPr sz="2025" b="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960200" y="5602514"/>
            <a:ext cx="1183799" cy="12554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4679158" y="1626121"/>
            <a:ext cx="3962432" cy="4041680"/>
          </a:xfrm>
        </p:spPr>
        <p:txBody>
          <a:bodyPr>
            <a:noAutofit/>
          </a:bodyPr>
          <a:lstStyle>
            <a:lvl1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960200" y="5602514"/>
            <a:ext cx="1183799" cy="12554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819290"/>
            <a:ext cx="9144000" cy="303871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1918505"/>
            <a:ext cx="9144001" cy="309044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161645" y="-250653"/>
            <a:ext cx="1982355" cy="31692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6386" y="1918505"/>
            <a:ext cx="2466457" cy="3090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960200" y="5602514"/>
            <a:ext cx="1183799" cy="12554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15980" y="273050"/>
            <a:ext cx="8712278" cy="6311900"/>
            <a:chOff x="287973" y="273050"/>
            <a:chExt cx="11616371" cy="6311900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7973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sz="1015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395513" y="5384800"/>
              <a:ext cx="1508831" cy="12001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15980" y="273050"/>
            <a:ext cx="8712278" cy="6311900"/>
            <a:chOff x="287973" y="273050"/>
            <a:chExt cx="11616371" cy="6311900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7973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sz="1015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395513" y="5384800"/>
              <a:ext cx="1508831" cy="12001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  <a:lvl2pPr>
              <a:defRPr baseline="0">
                <a:ea typeface="隶书" panose="02010509060101010101" pitchFamily="49" charset="-122"/>
              </a:defRPr>
            </a:lvl2pPr>
            <a:lvl3pPr>
              <a:defRPr baseline="0">
                <a:ea typeface="隶书" panose="02010509060101010101" pitchFamily="49" charset="-122"/>
              </a:defRPr>
            </a:lvl3pPr>
            <a:lvl4pPr>
              <a:defRPr baseline="0">
                <a:ea typeface="隶书" panose="02010509060101010101" pitchFamily="49" charset="-122"/>
              </a:defRPr>
            </a:lvl4pPr>
            <a:lvl5pPr>
              <a:defRPr baseline="0"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4111" y="1636779"/>
            <a:ext cx="4455591" cy="3584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819290"/>
            <a:ext cx="9144000" cy="30387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5627022" y="1320297"/>
            <a:ext cx="1901224" cy="3718991"/>
            <a:chOff x="7333209" y="294065"/>
            <a:chExt cx="2936681" cy="5744453"/>
          </a:xfrm>
        </p:grpSpPr>
        <p:sp>
          <p:nvSpPr>
            <p:cNvPr id="12" name="Rectangle 23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7333209" y="294065"/>
              <a:ext cx="2936681" cy="5744453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15" baseline="0" dirty="0">
                <a:solidFill>
                  <a:srgbClr val="45454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图文框 12"/>
            <p:cNvSpPr/>
            <p:nvPr userDrawn="1">
              <p:custDataLst>
                <p:tags r:id="rId11"/>
              </p:custDataLst>
            </p:nvPr>
          </p:nvSpPr>
          <p:spPr>
            <a:xfrm>
              <a:off x="7565490" y="544344"/>
              <a:ext cx="2472118" cy="5243894"/>
            </a:xfrm>
            <a:prstGeom prst="frame">
              <a:avLst>
                <a:gd name="adj1" fmla="val 1183"/>
              </a:avLst>
            </a:prstGeom>
            <a:gradFill>
              <a:gsLst>
                <a:gs pos="38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aseline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2"/>
            </p:custDataLst>
          </p:nvPr>
        </p:nvSpPr>
        <p:spPr>
          <a:xfrm>
            <a:off x="6049856" y="1482328"/>
            <a:ext cx="1105800" cy="339492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6217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7796689" y="5534819"/>
            <a:ext cx="1131570" cy="9001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18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960200" y="5602514"/>
            <a:ext cx="1183799" cy="125548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-4445"/>
            <a:ext cx="3624943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025"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960200" y="5602514"/>
            <a:ext cx="1183799" cy="125548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025"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800000" flipH="1">
            <a:off x="1" y="0"/>
            <a:ext cx="1683321" cy="178525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18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35022" y="5306850"/>
            <a:ext cx="8251200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7960200" y="5602514"/>
            <a:ext cx="1183799" cy="125548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92846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3375"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705600" y="4471035"/>
            <a:ext cx="2438400" cy="23869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rot="10800000" flipH="1">
            <a:off x="0" y="0"/>
            <a:ext cx="1683544" cy="1784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file:///D:\qq&#25991;&#20214;\712321467\Image\C2C\Image2\%7b75232B38-A165-1FB7-499C-2E1C792CACB5%7d.png" TargetMode="Externa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latin typeface="Arial" panose="020B0604020202020204"/>
                <a:ea typeface="宋体" panose="02010600030101010101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1" hangingPunct="1"/>
            <a:endParaRPr lang="en-US" altLang="zh-CN" sz="14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4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 eaLnBrk="1" hangingPunct="1"/>
            <a:fld id="{96C055D7-9ADE-46E1-B2FC-AD936127BB48}" type="slidenum">
              <a:rPr lang="en-US" altLang="zh-CN" sz="1400"/>
            </a:fld>
            <a:endParaRPr lang="en-US" altLang="zh-CN" sz="1400"/>
          </a:p>
        </p:txBody>
      </p:sp>
      <p:pic>
        <p:nvPicPr>
          <p:cNvPr id="1031" name="图片 1073743875" descr="学科网 zxxk.com"/>
          <p:cNvPicPr>
            <a:picLocks noChangeAspect="1"/>
          </p:cNvPicPr>
          <p:nvPr/>
        </p:nvPicPr>
        <p:blipFill>
          <a:blip r:embed="rId12" r:link="rId1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effectLst/>
          <a:latin typeface="Arial" panose="020B0604020202020204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8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24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tags" Target="../tags/tag16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tags" Target="../tags/tag17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4.xml"/><Relationship Id="rId3" Type="http://schemas.openxmlformats.org/officeDocument/2006/relationships/image" Target="../media/image20.jpeg"/><Relationship Id="rId2" Type="http://schemas.openxmlformats.org/officeDocument/2006/relationships/image" Target="../media/image8.png"/><Relationship Id="rId1" Type="http://schemas.openxmlformats.org/officeDocument/2006/relationships/tags" Target="../tags/tag17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image" Target="../media/image21.jpeg"/><Relationship Id="rId2" Type="http://schemas.openxmlformats.org/officeDocument/2006/relationships/image" Target="../media/image8.png"/><Relationship Id="rId1" Type="http://schemas.openxmlformats.org/officeDocument/2006/relationships/tags" Target="../tags/tag17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9.xml"/><Relationship Id="rId3" Type="http://schemas.openxmlformats.org/officeDocument/2006/relationships/image" Target="../media/image22.jpeg"/><Relationship Id="rId2" Type="http://schemas.openxmlformats.org/officeDocument/2006/relationships/image" Target="../media/image8.png"/><Relationship Id="rId1" Type="http://schemas.openxmlformats.org/officeDocument/2006/relationships/tags" Target="../tags/tag17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1.xml"/><Relationship Id="rId4" Type="http://schemas.openxmlformats.org/officeDocument/2006/relationships/image" Target="../media/image24.png"/><Relationship Id="rId3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48.xml"/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0.xml"/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8.xml"/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0.xml"/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tags" Target="../tags/tag15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1725" y="1527502"/>
            <a:ext cx="879187" cy="3304582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300">
                <a:solidFill>
                  <a:schemeClr val="lt1"/>
                </a:solidFill>
              </a:rPr>
              <a:t>《乡土中国》 思维导图</a:t>
            </a:r>
            <a:endParaRPr lang="en-US" altLang="zh-CN" sz="3300">
              <a:solidFill>
                <a:schemeClr val="l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931584" y="1527502"/>
            <a:ext cx="426244" cy="3304582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>
                <a:solidFill>
                  <a:schemeClr val="lt1"/>
                </a:solidFill>
              </a:rPr>
              <a:t>各个章节</a:t>
            </a:r>
            <a:endParaRPr lang="zh-CN" altLang="en-US" sz="1500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11268" name="Picture 4" descr="2fb7c2a33186bceb19e8bbe2 (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0"/>
            <a:ext cx="8991600" cy="67437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1269" name="Rectangle 5"/>
          <p:cNvSpPr/>
          <p:nvPr>
            <p:custDataLst>
              <p:tags r:id="rId4"/>
            </p:custDataLst>
          </p:nvPr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10</a:t>
            </a: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dk1"/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12292" name="Picture 4" descr="2fb7c2a33186bceb19e8bbe2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8458200" cy="63436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2293" name="Rectangle 5"/>
          <p:cNvSpPr/>
          <p:nvPr>
            <p:custDataLst>
              <p:tags r:id="rId4"/>
            </p:custDataLst>
          </p:nvPr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11</a:t>
            </a: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dk1"/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13315" name="Picture 4" descr="2fb7c2a33186bceb19e8bbe2 (1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8077200" cy="60579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3316" name="Rectangle 5"/>
          <p:cNvSpPr/>
          <p:nvPr/>
        </p:nvSpPr>
        <p:spPr>
          <a:xfrm>
            <a:off x="2209800" y="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12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14340" name="Picture 4" descr="2fb7c2a33186bceb19e8bbe2 (1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"/>
            <a:ext cx="8991600" cy="67437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4341" name="Rectangle 5"/>
          <p:cNvSpPr/>
          <p:nvPr>
            <p:custDataLst>
              <p:tags r:id="rId4"/>
            </p:custDataLst>
          </p:nvPr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13</a:t>
            </a: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dk1"/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15364" name="Picture 5" descr="2fb7c2a33186bceb19e8bbe2 (1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8763000" cy="65722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5365" name="Rectangle 6"/>
          <p:cNvSpPr/>
          <p:nvPr/>
        </p:nvSpPr>
        <p:spPr>
          <a:xfrm>
            <a:off x="3733800" y="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14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16388" name="Picture 4" descr="2fb7c2a33186bceb19e8bbe2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8534400" cy="6400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6389" name="Rectangle 5"/>
          <p:cNvSpPr/>
          <p:nvPr/>
        </p:nvSpPr>
        <p:spPr>
          <a:xfrm>
            <a:off x="4648200" y="1524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整本书 思维导图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  <p:pic>
        <p:nvPicPr>
          <p:cNvPr id="16390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0998200" y="10325100"/>
            <a:ext cx="304800" cy="228600"/>
          </a:xfrm>
          <a:prstGeom prst="cube">
            <a:avLst/>
          </a:prstGeom>
          <a:ln>
            <a:noFill/>
          </a:ln>
        </p:spPr>
      </p:pic>
    </p:spTree>
    <p:custDataLst>
      <p:tags r:id="rId5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3076" name="Picture 4" descr="2fb7c2a33186bceb19e8bb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8763000" cy="65722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077" name="Rectangle 5"/>
          <p:cNvSpPr/>
          <p:nvPr/>
        </p:nvSpPr>
        <p:spPr>
          <a:xfrm>
            <a:off x="3276600" y="1524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1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4099" name="Picture 4" descr="2fb7c2a33186bceb19e8bbe2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8382000" cy="62865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4100" name="Rectangle 5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2-3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5124" name="Picture 4" descr="2fb7c2a33186bceb19e8bbe2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"/>
            <a:ext cx="8763000" cy="65722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5125" name="Rectangle 5"/>
          <p:cNvSpPr/>
          <p:nvPr>
            <p:custDataLst>
              <p:tags r:id="rId4"/>
            </p:custDataLst>
          </p:nvPr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4</a:t>
            </a: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dk1"/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6148" name="Picture 4" descr="2fb7c2a33186bceb19e8bbe2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6149" name="Rectangle 5"/>
          <p:cNvSpPr/>
          <p:nvPr>
            <p:custDataLst>
              <p:tags r:id="rId4"/>
            </p:custDataLst>
          </p:nvPr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5</a:t>
            </a: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dk1"/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7172" name="Picture 4" descr="2fb7c2a33186bceb19e8bbe2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7173" name="Rectangle 5"/>
          <p:cNvSpPr/>
          <p:nvPr/>
        </p:nvSpPr>
        <p:spPr>
          <a:xfrm>
            <a:off x="6248400" y="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6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8196" name="Picture 4" descr="2fb7c2a33186bceb19e8bbe2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8197" name="Rectangle 5"/>
          <p:cNvSpPr/>
          <p:nvPr/>
        </p:nvSpPr>
        <p:spPr>
          <a:xfrm>
            <a:off x="5715000" y="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7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9220" name="Picture 4" descr="2fb7c2a33186bceb19e8bbe2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8915400" cy="66865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9221" name="Rectangle 5"/>
          <p:cNvSpPr/>
          <p:nvPr>
            <p:custDataLst>
              <p:tags r:id="rId4"/>
            </p:custDataLst>
          </p:nvPr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8</a:t>
            </a: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dk1"/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60679" y="5072743"/>
            <a:ext cx="1683321" cy="1785257"/>
          </a:xfrm>
          <a:prstGeom prst="rect">
            <a:avLst/>
          </a:prstGeom>
        </p:spPr>
      </p:pic>
      <p:pic>
        <p:nvPicPr>
          <p:cNvPr id="10244" name="Picture 4" descr="2fb7c2a33186bceb19e8bbe2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8915400" cy="66865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0245" name="Rectangle 5"/>
          <p:cNvSpPr/>
          <p:nvPr>
            <p:custDataLst>
              <p:tags r:id="rId4"/>
            </p:custDataLst>
          </p:nvPr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第</a:t>
            </a:r>
            <a:r>
              <a:rPr lang="en-US" altLang="zh-CN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9</a:t>
            </a:r>
            <a:r>
              <a:rPr lang="zh-CN" altLang="en-US" sz="3200">
                <a:solidFill>
                  <a:schemeClr val="dk1"/>
                </a:solidFill>
                <a:latin typeface="隶书" charset="0"/>
                <a:ea typeface="黑体" panose="02010609060101010101" pitchFamily="49" charset="-122"/>
                <a:cs typeface="隶书" charset="0"/>
              </a:rPr>
              <a:t>章</a:t>
            </a:r>
            <a:endParaRPr lang="zh-CN" altLang="en-US" sz="3200">
              <a:solidFill>
                <a:schemeClr val="dk1"/>
              </a:solidFill>
              <a:latin typeface="隶书" charset="0"/>
              <a:ea typeface="黑体" panose="02010609060101010101" pitchFamily="49" charset="-122"/>
              <a:cs typeface="隶书" charset="0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803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80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03"/>
  <p:tag name="KSO_WM_TEMPLATE_THUMBS_INDEX" val="1、4、5、6、7、8、9、10、11、12、13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03_1*a*1"/>
  <p:tag name="KSO_WM_TEMPLATE_CATEGORY" val="custom"/>
  <p:tag name="KSO_WM_TEMPLATE_INDEX" val="20202803"/>
  <p:tag name="KSO_WM_UNIT_LAYERLEVEL" val="1"/>
  <p:tag name="KSO_WM_TAG_VERSION" val="1.0"/>
  <p:tag name="KSO_WM_BEAUTIFY_FLAG" val="#wm#"/>
  <p:tag name="KSO_WM_UNIT_PRESET_TEXT" val="中国文化"/>
  <p:tag name="KSO_WM_UNIT_ISNUMDGMTITLE" val="0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03_1*b*1"/>
  <p:tag name="KSO_WM_TEMPLATE_CATEGORY" val="custom"/>
  <p:tag name="KSO_WM_TEMPLATE_INDEX" val="20202803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SLIDE_ID" val="custom2020280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03"/>
  <p:tag name="KSO_WM_SLIDE_LAYOUT" val="a_b"/>
  <p:tag name="KSO_WM_SLIDE_LAYOUT_CNT" val="1_1"/>
  <p:tag name="KSO_WM_TEMPLATE_THUMBS_INDEX" val="1、4、5、6、7、8、9、10、11、12、13、15"/>
</p:tagLst>
</file>

<file path=ppt/tags/tag1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4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5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7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7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  <p:tag name="KSO_WM_UNIT_TYPE" val="i"/>
</p:tagLst>
</file>

<file path=ppt/tags/tag18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KSO_WPP_MARK_KEY" val="1666f16f-7201-4827-81ab-86ae6e985095"/>
  <p:tag name="COMMONDATA" val="eyJoZGlkIjoiMzBlOTA1ZWFiMzIzYzc0ZmVhZGJmOWEwMjBmMWZiNWQ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MASK_FLAG" val="1"/>
</p:tagLst>
</file>

<file path=ppt/tags/tag26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79393e-ff96-4594-894f-e7d4e3e07348}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202803">
      <a:dk1>
        <a:srgbClr val="000000"/>
      </a:dk1>
      <a:lt1>
        <a:srgbClr val="FFFFFF"/>
      </a:lt1>
      <a:dk2>
        <a:srgbClr val="0F4B62"/>
      </a:dk2>
      <a:lt2>
        <a:srgbClr val="F6F6F6"/>
      </a:lt2>
      <a:accent1>
        <a:srgbClr val="DEB420"/>
      </a:accent1>
      <a:accent2>
        <a:srgbClr val="D8901A"/>
      </a:accent2>
      <a:accent3>
        <a:srgbClr val="D16D16"/>
      </a:accent3>
      <a:accent4>
        <a:srgbClr val="CE4D13"/>
      </a:accent4>
      <a:accent5>
        <a:srgbClr val="C82A0D"/>
      </a:accent5>
      <a:accent6>
        <a:srgbClr val="C30809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On-screen Show (4:3)</PresentationFormat>
  <Paragraphs>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汉仪尚巍手书W</vt:lpstr>
      <vt:lpstr>隶书</vt:lpstr>
      <vt:lpstr>隶书</vt:lpstr>
      <vt:lpstr>黑体</vt:lpstr>
      <vt:lpstr>Arial Unicode MS</vt:lpstr>
      <vt:lpstr>Calibri</vt:lpstr>
      <vt:lpstr>默认设计模板</vt:lpstr>
      <vt:lpstr>2_Office 主题​​</vt:lpstr>
      <vt:lpstr>《乡土中国》 思维导图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chosen1</cp:lastModifiedBy>
  <cp:revision>5</cp:revision>
  <cp:lastPrinted>2022-10-06T15:28:00Z</cp:lastPrinted>
  <dcterms:created xsi:type="dcterms:W3CDTF">2022-10-06T15:28:00Z</dcterms:created>
  <dcterms:modified xsi:type="dcterms:W3CDTF">2023-02-11T16:49:10Z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128980FC058548169613BF090FB6BFF8</vt:lpwstr>
  </property>
  <property fmtid="{D5CDD505-2E9C-101B-9397-08002B2CF9AE}" pid="3" name="KSOProductBuildVer">
    <vt:lpwstr>2052-11.1.0.13703</vt:lpwstr>
  </property>
</Properties>
</file>