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ebas Neu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ebas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b0e4d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3b0e4d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375d21a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375d21a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375d21a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375d21a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c8dc675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c8dc675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33c6119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33c6119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33c6119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33c6119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33c6119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33c6119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3c6119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3c6119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33c6119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33c6119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3fdde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3fdde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8dc675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8dc675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c8dc675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c8dc675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discord.gg/tNs7pYJFQ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2SUaNU20ZEENPDQ6F_FIbrS85M1ybjUv/view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slide" Target="/ppt/slides/slide3.xml"/><Relationship Id="rId5" Type="http://schemas.openxmlformats.org/officeDocument/2006/relationships/hyperlink" Target="http://drive.google.com/file/d/12VApBEJ6HZ4E_8L0Ni1_P26GDbgU2b5_/view" TargetMode="External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ratch.mit.edu/projects/646395724" TargetMode="External"/><Relationship Id="rId4" Type="http://schemas.openxmlformats.org/officeDocument/2006/relationships/slide" Target="/ppt/slides/slide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slide" Target="/ppt/slides/slide12.xml"/><Relationship Id="rId7" Type="http://schemas.openxmlformats.org/officeDocument/2006/relationships/image" Target="../media/image7.png"/><Relationship Id="rId8" Type="http://schemas.openxmlformats.org/officeDocument/2006/relationships/slide" Target="/ppt/slides/slide1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slide" Target="/ppt/slides/slide6.xml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Windows 11 Installation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PLEASE CONTACT The windows coders discord 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Gabriel johnson with bugs or issues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Welcome to windows.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142" y="192725"/>
            <a:ext cx="2221699" cy="16675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>
            <a:hlinkClick r:id="rId4"/>
          </p:cNvPr>
          <p:cNvSpPr/>
          <p:nvPr/>
        </p:nvSpPr>
        <p:spPr>
          <a:xfrm>
            <a:off x="3305250" y="4353125"/>
            <a:ext cx="2533500" cy="69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Bebas Neue"/>
                <a:ea typeface="Bebas Neue"/>
                <a:cs typeface="Bebas Neue"/>
                <a:sym typeface="Bebas Neue"/>
              </a:rPr>
              <a:t>Join our discord</a:t>
            </a:r>
            <a:endParaRPr sz="3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59350" y="401275"/>
            <a:ext cx="936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75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 title="Windows XP Shutdown - QuickSounds.com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5885225" y="1191650"/>
            <a:ext cx="32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6" name="Google Shape;156;p23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00" y="132929"/>
            <a:ext cx="1520425" cy="15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911200" y="-69262"/>
            <a:ext cx="60846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Windows 11</a:t>
            </a:r>
            <a:endParaRPr sz="1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499225" y="3352800"/>
            <a:ext cx="75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CAnnot boot, please reinstall.</a:t>
            </a:r>
            <a:endParaRPr sz="3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 rot="5400000">
            <a:off x="4453850" y="2251200"/>
            <a:ext cx="9993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:(</a:t>
            </a:r>
            <a:endParaRPr sz="1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23">
            <a:hlinkClick action="ppaction://hlinksldjump" r:id="rId4"/>
          </p:cNvPr>
          <p:cNvSpPr/>
          <p:nvPr/>
        </p:nvSpPr>
        <p:spPr>
          <a:xfrm>
            <a:off x="3545550" y="4115425"/>
            <a:ext cx="2052900" cy="93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ebas Neue"/>
                <a:ea typeface="Bebas Neue"/>
                <a:cs typeface="Bebas Neue"/>
                <a:sym typeface="Bebas Neue"/>
              </a:rPr>
              <a:t>Start Installation</a:t>
            </a:r>
            <a:endParaRPr b="1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1" name="Google Shape;161;p23" title="Microsoft Windows XP Error - QuickSounds.com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80575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hlinkClick r:id="rId3"/>
          </p:cNvPr>
          <p:cNvSpPr/>
          <p:nvPr/>
        </p:nvSpPr>
        <p:spPr>
          <a:xfrm>
            <a:off x="0" y="-12150"/>
            <a:ext cx="9144000" cy="5143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Bebas Neue"/>
                <a:ea typeface="Bebas Neue"/>
                <a:cs typeface="Bebas Neue"/>
                <a:sym typeface="Bebas Neue"/>
              </a:rPr>
              <a:t>PRESS HERE FOR CHROME</a:t>
            </a:r>
            <a:endParaRPr sz="4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" name="Google Shape;167;p24">
            <a:hlinkClick action="ppaction://hlinksldjump" r:id="rId4"/>
          </p:cNvPr>
          <p:cNvSpPr/>
          <p:nvPr/>
        </p:nvSpPr>
        <p:spPr>
          <a:xfrm>
            <a:off x="2565675" y="2979100"/>
            <a:ext cx="4037100" cy="111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PRESS HERE TO GO BACK</a:t>
            </a:r>
            <a:endParaRPr sz="32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121600" y="133750"/>
            <a:ext cx="2699400" cy="997200"/>
          </a:xfrm>
          <a:prstGeom prst="homePlate">
            <a:avLst>
              <a:gd fmla="val 50000" name="adj"/>
            </a:avLst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600">
                <a:latin typeface="Bebas Neue"/>
                <a:ea typeface="Bebas Neue"/>
                <a:cs typeface="Bebas Neue"/>
                <a:sym typeface="Bebas Neue"/>
              </a:rPr>
              <a:t>Credits</a:t>
            </a:r>
            <a:endParaRPr i="1" sz="6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58075" y="1447000"/>
            <a:ext cx="5860800" cy="4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ebas Neue"/>
                <a:ea typeface="Bebas Neue"/>
                <a:cs typeface="Bebas Neue"/>
                <a:sym typeface="Bebas Neue"/>
              </a:rPr>
              <a:t>Gabriel johnson for </a:t>
            </a:r>
            <a:r>
              <a:rPr lang="en" sz="3500">
                <a:latin typeface="Bebas Neue"/>
                <a:ea typeface="Bebas Neue"/>
                <a:cs typeface="Bebas Neue"/>
                <a:sym typeface="Bebas Neue"/>
              </a:rPr>
              <a:t>initial</a:t>
            </a:r>
            <a:r>
              <a:rPr lang="en" sz="3500">
                <a:latin typeface="Bebas Neue"/>
                <a:ea typeface="Bebas Neue"/>
                <a:cs typeface="Bebas Neue"/>
                <a:sym typeface="Bebas Neue"/>
              </a:rPr>
              <a:t> design</a:t>
            </a:r>
            <a:endParaRPr sz="3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158075" y="1980400"/>
            <a:ext cx="5860800" cy="4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Bebas Neue"/>
                <a:ea typeface="Bebas Neue"/>
                <a:cs typeface="Bebas Neue"/>
                <a:sym typeface="Bebas Neue"/>
              </a:rPr>
              <a:t>Maximus stanley for design edits</a:t>
            </a:r>
            <a:endParaRPr sz="3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8075" y="2513800"/>
            <a:ext cx="5860800" cy="4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Bebas Neue"/>
                <a:ea typeface="Bebas Neue"/>
                <a:cs typeface="Bebas Neue"/>
                <a:sym typeface="Bebas Neue"/>
              </a:rPr>
              <a:t>Windows for original operating system</a:t>
            </a:r>
            <a:endParaRPr sz="3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8075" y="3047200"/>
            <a:ext cx="5860800" cy="4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Bebas Neue"/>
                <a:ea typeface="Bebas Neue"/>
                <a:cs typeface="Bebas Neue"/>
                <a:sym typeface="Bebas Neue"/>
              </a:rPr>
              <a:t>Google slides for software</a:t>
            </a:r>
            <a:endParaRPr sz="3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8075" y="4492575"/>
            <a:ext cx="8791500" cy="4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ebas Neue"/>
                <a:ea typeface="Bebas Neue"/>
                <a:cs typeface="Bebas Neue"/>
                <a:sym typeface="Bebas Neue"/>
              </a:rPr>
              <a:t>Hms, this was made for you. </a:t>
            </a:r>
            <a:r>
              <a:rPr lang="en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Welcome to windows.</a:t>
            </a:r>
            <a:endParaRPr sz="3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8" y="281837"/>
            <a:ext cx="3056075" cy="22938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86700" y="431375"/>
            <a:ext cx="6084600" cy="146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Windows 11</a:t>
            </a:r>
            <a:endParaRPr sz="1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14">
            <a:hlinkClick action="ppaction://hlinkshowjump?jump=nextslide"/>
          </p:cNvPr>
          <p:cNvSpPr/>
          <p:nvPr/>
        </p:nvSpPr>
        <p:spPr>
          <a:xfrm>
            <a:off x="3550050" y="3142650"/>
            <a:ext cx="2052900" cy="9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ebas Neue"/>
                <a:ea typeface="Bebas Neue"/>
                <a:cs typeface="Bebas Neue"/>
                <a:sym typeface="Bebas Neue"/>
              </a:rPr>
              <a:t>Start Installation</a:t>
            </a:r>
            <a:endParaRPr b="1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58350" y="1762600"/>
            <a:ext cx="60846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Slides edition</a:t>
            </a:r>
            <a:endParaRPr sz="6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137350" y="463200"/>
            <a:ext cx="4869300" cy="42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2149300" y="1037625"/>
            <a:ext cx="48471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552" y="522290"/>
            <a:ext cx="6371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390975" y="468325"/>
            <a:ext cx="29943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WINDOWS 11 Installation</a:t>
            </a:r>
            <a:endParaRPr sz="26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482825" y="1408175"/>
            <a:ext cx="4061400" cy="34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Language - english (us)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482825" y="1789175"/>
            <a:ext cx="4061400" cy="34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Keyboard version - us (</a:t>
            </a: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qwerty</a:t>
            </a: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)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482825" y="2170175"/>
            <a:ext cx="4061400" cy="34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Operating System - Windows 11 Slides Edition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15">
            <a:hlinkClick action="ppaction://hlinkshowjump?jump=nextslide"/>
          </p:cNvPr>
          <p:cNvSpPr/>
          <p:nvPr/>
        </p:nvSpPr>
        <p:spPr>
          <a:xfrm>
            <a:off x="3546400" y="2690550"/>
            <a:ext cx="2052900" cy="9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ebas Neue"/>
                <a:ea typeface="Bebas Neue"/>
                <a:cs typeface="Bebas Neue"/>
                <a:sym typeface="Bebas Neue"/>
              </a:rPr>
              <a:t>Install windows</a:t>
            </a:r>
            <a:endParaRPr b="1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2137350" y="463200"/>
            <a:ext cx="4869300" cy="42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2149300" y="1037625"/>
            <a:ext cx="48471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552" y="522290"/>
            <a:ext cx="6371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390975" y="468325"/>
            <a:ext cx="29943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WINDOWS 11 Installation</a:t>
            </a:r>
            <a:endParaRPr sz="26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974800" y="1339925"/>
            <a:ext cx="3194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Installing Windows</a:t>
            </a:r>
            <a:endParaRPr sz="3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738" y="1939275"/>
            <a:ext cx="1678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3624175" y="2949725"/>
            <a:ext cx="2001075" cy="741150"/>
          </a:xfrm>
          <a:prstGeom prst="flowChartDecision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Bebas Neue"/>
                <a:ea typeface="Bebas Neue"/>
                <a:cs typeface="Bebas Neue"/>
                <a:sym typeface="Bebas Neue"/>
              </a:rPr>
              <a:t>Press Right Arrow</a:t>
            </a:r>
            <a:endParaRPr b="1" i="1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8" y="739037"/>
            <a:ext cx="3056075" cy="2293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786700" y="431375"/>
            <a:ext cx="6084600" cy="146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Windows 11</a:t>
            </a:r>
            <a:endParaRPr sz="1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92550" y="2041700"/>
            <a:ext cx="6084600" cy="146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IS NOW INSTALLED</a:t>
            </a:r>
            <a:endParaRPr sz="6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17">
            <a:hlinkClick action="ppaction://hlinkshowjump?jump=nextslide"/>
          </p:cNvPr>
          <p:cNvSpPr/>
          <p:nvPr/>
        </p:nvSpPr>
        <p:spPr>
          <a:xfrm>
            <a:off x="4908400" y="3141275"/>
            <a:ext cx="2052900" cy="93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ebas Neue"/>
                <a:ea typeface="Bebas Neue"/>
                <a:cs typeface="Bebas Neue"/>
                <a:sym typeface="Bebas Neue"/>
              </a:rPr>
              <a:t>ENJOY WINDOWS</a:t>
            </a:r>
            <a:endParaRPr b="1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715" y="-628650"/>
            <a:ext cx="9235440" cy="5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-83087" y="4375625"/>
            <a:ext cx="9310200" cy="9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475" y="4523363"/>
            <a:ext cx="275025" cy="2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9975" y="4523375"/>
            <a:ext cx="275025" cy="2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>
            <a:hlinkClick action="ppaction://hlinksldjump" r:id="rId8"/>
          </p:cNvPr>
          <p:cNvSpPr/>
          <p:nvPr/>
        </p:nvSpPr>
        <p:spPr>
          <a:xfrm>
            <a:off x="45400" y="57550"/>
            <a:ext cx="1575000" cy="450600"/>
          </a:xfrm>
          <a:prstGeom prst="homePlate">
            <a:avLst>
              <a:gd fmla="val 50000" name="adj"/>
            </a:avLst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Bebas Neue"/>
                <a:ea typeface="Bebas Neue"/>
                <a:cs typeface="Bebas Neue"/>
                <a:sym typeface="Bebas Neue"/>
              </a:rPr>
              <a:t>Credits</a:t>
            </a:r>
            <a:endParaRPr i="1" sz="30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440" y="0"/>
            <a:ext cx="9235440" cy="5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-206725" y="4726375"/>
            <a:ext cx="9500700" cy="9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575" y="4795175"/>
            <a:ext cx="275025" cy="2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2675" y="4795175"/>
            <a:ext cx="275025" cy="2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2970538" y="698775"/>
            <a:ext cx="3125100" cy="387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380350" y="796050"/>
            <a:ext cx="2164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SEarch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4486875" y="1108950"/>
            <a:ext cx="46500" cy="323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 rot="10800000">
            <a:off x="3315675" y="1130550"/>
            <a:ext cx="2388900" cy="15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051" y="1145851"/>
            <a:ext cx="1313224" cy="131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6100" y="3966225"/>
            <a:ext cx="379125" cy="3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100" y="1530750"/>
            <a:ext cx="379124" cy="37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646900" y="1525700"/>
            <a:ext cx="81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Chrome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831400" y="3954300"/>
            <a:ext cx="950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salty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235440" cy="5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-206725" y="4726375"/>
            <a:ext cx="9500700" cy="9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8925" y="746512"/>
            <a:ext cx="2389394" cy="23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8025" y="4868475"/>
            <a:ext cx="275025" cy="2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590050" y="-119175"/>
            <a:ext cx="39639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Are you sure you would like to power down?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Press the power button for yes, and windows for no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3" name="Google Shape;133;p20">
            <a:hlinkClick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3040" y="3811750"/>
            <a:ext cx="8103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9387200" y="3078825"/>
            <a:ext cx="950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646900" y="1525700"/>
            <a:ext cx="81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6" name="Google Shape;136;p20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524" y="4844512"/>
            <a:ext cx="322950" cy="3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80950" y="255350"/>
            <a:ext cx="2736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113350" y="3672175"/>
            <a:ext cx="1848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Retry?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4" name="Google Shape;144;p21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815" y="4115725"/>
            <a:ext cx="810300" cy="8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