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Bukhari Script" charset="1" panose="00000500000000000000"/>
      <p:regular r:id="rId15"/>
    </p:embeddedFont>
    <p:embeddedFont>
      <p:font typeface="Gagalin" charset="1" panose="000005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Canva Sans Italics" charset="1" panose="020B0503030501040103"/>
      <p:regular r:id="rId19"/>
    </p:embeddedFont>
    <p:embeddedFont>
      <p:font typeface="Canva Sans Bold Italics" charset="1" panose="020B0803030501040103"/>
      <p:regular r:id="rId20"/>
    </p:embeddedFont>
    <p:embeddedFont>
      <p:font typeface="Canva Sans Medium" charset="1" panose="020B0603030501040103"/>
      <p:regular r:id="rId21"/>
    </p:embeddedFont>
    <p:embeddedFont>
      <p:font typeface="Canva Sans Medium Italics" charset="1" panose="020B06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slide3.xml" Type="http://schemas.openxmlformats.org/officeDocument/2006/relationships/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slide4.xml" Type="http://schemas.openxmlformats.org/officeDocument/2006/relationships/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slide6.xml" Type="http://schemas.openxmlformats.org/officeDocument/2006/relationships/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7075" y="5238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08683" y="5696672"/>
            <a:ext cx="618493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League Spartan"/>
              </a:rPr>
              <a:t>Installation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42008" y="4838700"/>
            <a:ext cx="6184933" cy="7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spc="986">
                <a:solidFill>
                  <a:srgbClr val="000000"/>
                </a:solidFill>
                <a:latin typeface="Glacial Indifference"/>
              </a:rPr>
              <a:t>UBUNTU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2694" y="7173047"/>
            <a:ext cx="100569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Made for students by students.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55800" y="8279217"/>
            <a:ext cx="135573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Contact The Windows Coders Discord for Any Bug/Glitch Reports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6400" y="1028700"/>
            <a:ext cx="7315200" cy="1649245"/>
          </a:xfrm>
          <a:custGeom>
            <a:avLst/>
            <a:gdLst/>
            <a:ahLst/>
            <a:cxnLst/>
            <a:rect r="r" b="b" t="t" l="l"/>
            <a:pathLst>
              <a:path h="1649245" w="7315200">
                <a:moveTo>
                  <a:pt x="0" y="0"/>
                </a:moveTo>
                <a:lnTo>
                  <a:pt x="7315200" y="0"/>
                </a:lnTo>
                <a:lnTo>
                  <a:pt x="7315200" y="1649245"/>
                </a:lnTo>
                <a:lnTo>
                  <a:pt x="0" y="1649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66268" y="3262240"/>
            <a:ext cx="6355463" cy="3315220"/>
            <a:chOff x="0" y="0"/>
            <a:chExt cx="1673867" cy="8731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3867" cy="873144"/>
            </a:xfrm>
            <a:custGeom>
              <a:avLst/>
              <a:gdLst/>
              <a:ahLst/>
              <a:cxnLst/>
              <a:rect r="r" b="b" t="t" l="l"/>
              <a:pathLst>
                <a:path h="873144" w="1673867">
                  <a:moveTo>
                    <a:pt x="121815" y="0"/>
                  </a:moveTo>
                  <a:lnTo>
                    <a:pt x="1552052" y="0"/>
                  </a:lnTo>
                  <a:cubicBezTo>
                    <a:pt x="1584359" y="0"/>
                    <a:pt x="1615343" y="12834"/>
                    <a:pt x="1638188" y="35679"/>
                  </a:cubicBezTo>
                  <a:cubicBezTo>
                    <a:pt x="1661033" y="58524"/>
                    <a:pt x="1673867" y="89508"/>
                    <a:pt x="1673867" y="121815"/>
                  </a:cubicBezTo>
                  <a:lnTo>
                    <a:pt x="1673867" y="751329"/>
                  </a:lnTo>
                  <a:cubicBezTo>
                    <a:pt x="1673867" y="783636"/>
                    <a:pt x="1661033" y="814621"/>
                    <a:pt x="1638188" y="837465"/>
                  </a:cubicBezTo>
                  <a:cubicBezTo>
                    <a:pt x="1615343" y="860310"/>
                    <a:pt x="1584359" y="873144"/>
                    <a:pt x="1552052" y="873144"/>
                  </a:cubicBezTo>
                  <a:lnTo>
                    <a:pt x="121815" y="873144"/>
                  </a:lnTo>
                  <a:cubicBezTo>
                    <a:pt x="89508" y="873144"/>
                    <a:pt x="58524" y="860310"/>
                    <a:pt x="35679" y="837465"/>
                  </a:cubicBezTo>
                  <a:cubicBezTo>
                    <a:pt x="12834" y="814621"/>
                    <a:pt x="0" y="783636"/>
                    <a:pt x="0" y="751329"/>
                  </a:cubicBezTo>
                  <a:lnTo>
                    <a:pt x="0" y="121815"/>
                  </a:lnTo>
                  <a:cubicBezTo>
                    <a:pt x="0" y="89508"/>
                    <a:pt x="12834" y="58524"/>
                    <a:pt x="35679" y="35679"/>
                  </a:cubicBezTo>
                  <a:cubicBezTo>
                    <a:pt x="58524" y="12834"/>
                    <a:pt x="89508" y="0"/>
                    <a:pt x="121815" y="0"/>
                  </a:cubicBezTo>
                  <a:close/>
                </a:path>
              </a:pathLst>
            </a:custGeom>
            <a:solidFill>
              <a:srgbClr val="F9F2F2"/>
            </a:solidFill>
            <a:ln w="2095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673867" cy="977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79"/>
                </a:lnSpc>
                <a:spcBef>
                  <a:spcPct val="0"/>
                </a:spcBef>
              </a:pPr>
              <a:r>
                <a:rPr lang="en-US" sz="5699" u="sng">
                  <a:solidFill>
                    <a:srgbClr val="000000"/>
                  </a:solidFill>
                  <a:latin typeface="Gagalin"/>
                  <a:hlinkClick r:id="rId4" action="ppaction://hlinksldjump"/>
                </a:rPr>
                <a:t>START INSTALLATION</a:t>
              </a:r>
            </a:p>
          </p:txBody>
        </p:sp>
      </p:grpSp>
    </p:spTree>
  </p:cSld>
  <p:clrMapOvr>
    <a:masterClrMapping/>
  </p:clrMapOvr>
  <p:transition spd="fast">
    <p:cover dir="r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63837" y="894770"/>
            <a:ext cx="10160325" cy="8497460"/>
            <a:chOff x="0" y="0"/>
            <a:chExt cx="2675970" cy="22380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5971" cy="2238014"/>
            </a:xfrm>
            <a:custGeom>
              <a:avLst/>
              <a:gdLst/>
              <a:ahLst/>
              <a:cxnLst/>
              <a:rect r="r" b="b" t="t" l="l"/>
              <a:pathLst>
                <a:path h="2238014" w="2675971">
                  <a:moveTo>
                    <a:pt x="76198" y="0"/>
                  </a:moveTo>
                  <a:lnTo>
                    <a:pt x="2599773" y="0"/>
                  </a:lnTo>
                  <a:cubicBezTo>
                    <a:pt x="2641856" y="0"/>
                    <a:pt x="2675971" y="34115"/>
                    <a:pt x="2675971" y="76198"/>
                  </a:cubicBezTo>
                  <a:lnTo>
                    <a:pt x="2675971" y="2161817"/>
                  </a:lnTo>
                  <a:cubicBezTo>
                    <a:pt x="2675971" y="2203899"/>
                    <a:pt x="2641856" y="2238014"/>
                    <a:pt x="2599773" y="2238014"/>
                  </a:cubicBezTo>
                  <a:lnTo>
                    <a:pt x="76198" y="2238014"/>
                  </a:lnTo>
                  <a:cubicBezTo>
                    <a:pt x="34115" y="2238014"/>
                    <a:pt x="0" y="2203899"/>
                    <a:pt x="0" y="2161817"/>
                  </a:cubicBezTo>
                  <a:lnTo>
                    <a:pt x="0" y="76198"/>
                  </a:lnTo>
                  <a:cubicBezTo>
                    <a:pt x="0" y="34115"/>
                    <a:pt x="34115" y="0"/>
                    <a:pt x="76198" y="0"/>
                  </a:cubicBezTo>
                  <a:close/>
                </a:path>
              </a:pathLst>
            </a:custGeom>
            <a:solidFill>
              <a:srgbClr val="FF914D"/>
            </a:solidFill>
            <a:ln w="142875" cap="rnd">
              <a:solidFill>
                <a:srgbClr val="DD481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75970" cy="2276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15123" y="1095375"/>
            <a:ext cx="4457754" cy="1005021"/>
          </a:xfrm>
          <a:custGeom>
            <a:avLst/>
            <a:gdLst/>
            <a:ahLst/>
            <a:cxnLst/>
            <a:rect r="r" b="b" t="t" l="l"/>
            <a:pathLst>
              <a:path h="1005021" w="4457754">
                <a:moveTo>
                  <a:pt x="0" y="0"/>
                </a:moveTo>
                <a:lnTo>
                  <a:pt x="4457754" y="0"/>
                </a:lnTo>
                <a:lnTo>
                  <a:pt x="4457754" y="1005021"/>
                </a:lnTo>
                <a:lnTo>
                  <a:pt x="0" y="1005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82534" y="2476500"/>
            <a:ext cx="8694749" cy="1416201"/>
            <a:chOff x="0" y="0"/>
            <a:chExt cx="2289975" cy="3729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9975" cy="372991"/>
            </a:xfrm>
            <a:custGeom>
              <a:avLst/>
              <a:gdLst/>
              <a:ahLst/>
              <a:cxnLst/>
              <a:rect r="r" b="b" t="t" l="l"/>
              <a:pathLst>
                <a:path h="372991" w="2289975">
                  <a:moveTo>
                    <a:pt x="89041" y="0"/>
                  </a:moveTo>
                  <a:lnTo>
                    <a:pt x="2200934" y="0"/>
                  </a:lnTo>
                  <a:cubicBezTo>
                    <a:pt x="2250110" y="0"/>
                    <a:pt x="2289975" y="39865"/>
                    <a:pt x="2289975" y="89041"/>
                  </a:cubicBezTo>
                  <a:lnTo>
                    <a:pt x="2289975" y="283950"/>
                  </a:lnTo>
                  <a:cubicBezTo>
                    <a:pt x="2289975" y="333126"/>
                    <a:pt x="2250110" y="372991"/>
                    <a:pt x="2200934" y="372991"/>
                  </a:cubicBezTo>
                  <a:lnTo>
                    <a:pt x="89041" y="372991"/>
                  </a:lnTo>
                  <a:cubicBezTo>
                    <a:pt x="65426" y="372991"/>
                    <a:pt x="42778" y="363610"/>
                    <a:pt x="26080" y="346912"/>
                  </a:cubicBezTo>
                  <a:cubicBezTo>
                    <a:pt x="9381" y="330213"/>
                    <a:pt x="0" y="307565"/>
                    <a:pt x="0" y="283950"/>
                  </a:cubicBezTo>
                  <a:lnTo>
                    <a:pt x="0" y="89041"/>
                  </a:lnTo>
                  <a:cubicBezTo>
                    <a:pt x="0" y="39865"/>
                    <a:pt x="39865" y="0"/>
                    <a:pt x="89041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289975" cy="439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Bukhari Script"/>
                </a:rPr>
                <a:t>Operating System: Ubuntu Linux Distrubution Slide Edition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782534" y="3892701"/>
            <a:ext cx="8694749" cy="1416201"/>
            <a:chOff x="0" y="0"/>
            <a:chExt cx="2289975" cy="3729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89975" cy="372991"/>
            </a:xfrm>
            <a:custGeom>
              <a:avLst/>
              <a:gdLst/>
              <a:ahLst/>
              <a:cxnLst/>
              <a:rect r="r" b="b" t="t" l="l"/>
              <a:pathLst>
                <a:path h="372991" w="2289975">
                  <a:moveTo>
                    <a:pt x="89041" y="0"/>
                  </a:moveTo>
                  <a:lnTo>
                    <a:pt x="2200934" y="0"/>
                  </a:lnTo>
                  <a:cubicBezTo>
                    <a:pt x="2250110" y="0"/>
                    <a:pt x="2289975" y="39865"/>
                    <a:pt x="2289975" y="89041"/>
                  </a:cubicBezTo>
                  <a:lnTo>
                    <a:pt x="2289975" y="283950"/>
                  </a:lnTo>
                  <a:cubicBezTo>
                    <a:pt x="2289975" y="333126"/>
                    <a:pt x="2250110" y="372991"/>
                    <a:pt x="2200934" y="372991"/>
                  </a:cubicBezTo>
                  <a:lnTo>
                    <a:pt x="89041" y="372991"/>
                  </a:lnTo>
                  <a:cubicBezTo>
                    <a:pt x="65426" y="372991"/>
                    <a:pt x="42778" y="363610"/>
                    <a:pt x="26080" y="346912"/>
                  </a:cubicBezTo>
                  <a:cubicBezTo>
                    <a:pt x="9381" y="330213"/>
                    <a:pt x="0" y="307565"/>
                    <a:pt x="0" y="283950"/>
                  </a:cubicBezTo>
                  <a:lnTo>
                    <a:pt x="0" y="89041"/>
                  </a:lnTo>
                  <a:cubicBezTo>
                    <a:pt x="0" y="39865"/>
                    <a:pt x="39865" y="0"/>
                    <a:pt x="89041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289975" cy="439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Bukhari Script"/>
                </a:rPr>
                <a:t>Language: English (US)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96626" y="5308901"/>
            <a:ext cx="8694749" cy="1254129"/>
            <a:chOff x="0" y="0"/>
            <a:chExt cx="2289975" cy="3303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89975" cy="330306"/>
            </a:xfrm>
            <a:custGeom>
              <a:avLst/>
              <a:gdLst/>
              <a:ahLst/>
              <a:cxnLst/>
              <a:rect r="r" b="b" t="t" l="l"/>
              <a:pathLst>
                <a:path h="330306" w="2289975">
                  <a:moveTo>
                    <a:pt x="89041" y="0"/>
                  </a:moveTo>
                  <a:lnTo>
                    <a:pt x="2200934" y="0"/>
                  </a:lnTo>
                  <a:cubicBezTo>
                    <a:pt x="2250110" y="0"/>
                    <a:pt x="2289975" y="39865"/>
                    <a:pt x="2289975" y="89041"/>
                  </a:cubicBezTo>
                  <a:lnTo>
                    <a:pt x="2289975" y="241264"/>
                  </a:lnTo>
                  <a:cubicBezTo>
                    <a:pt x="2289975" y="290441"/>
                    <a:pt x="2250110" y="330306"/>
                    <a:pt x="2200934" y="330306"/>
                  </a:cubicBezTo>
                  <a:lnTo>
                    <a:pt x="89041" y="330306"/>
                  </a:lnTo>
                  <a:cubicBezTo>
                    <a:pt x="65426" y="330306"/>
                    <a:pt x="42778" y="320925"/>
                    <a:pt x="26080" y="304226"/>
                  </a:cubicBezTo>
                  <a:cubicBezTo>
                    <a:pt x="9381" y="287528"/>
                    <a:pt x="0" y="264880"/>
                    <a:pt x="0" y="241264"/>
                  </a:cubicBezTo>
                  <a:lnTo>
                    <a:pt x="0" y="89041"/>
                  </a:lnTo>
                  <a:cubicBezTo>
                    <a:pt x="0" y="39865"/>
                    <a:pt x="39865" y="0"/>
                    <a:pt x="89041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2289975" cy="396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Bukhari Script"/>
                </a:rPr>
                <a:t>Keyboard Layout: QWERTY Standard (US)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426604" y="6744382"/>
            <a:ext cx="5406608" cy="2313284"/>
            <a:chOff x="0" y="0"/>
            <a:chExt cx="1423963" cy="6092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23963" cy="609260"/>
            </a:xfrm>
            <a:custGeom>
              <a:avLst/>
              <a:gdLst/>
              <a:ahLst/>
              <a:cxnLst/>
              <a:rect r="r" b="b" t="t" l="l"/>
              <a:pathLst>
                <a:path h="609260" w="1423963">
                  <a:moveTo>
                    <a:pt x="143194" y="0"/>
                  </a:moveTo>
                  <a:lnTo>
                    <a:pt x="1280769" y="0"/>
                  </a:lnTo>
                  <a:cubicBezTo>
                    <a:pt x="1318746" y="0"/>
                    <a:pt x="1355168" y="15086"/>
                    <a:pt x="1382022" y="41940"/>
                  </a:cubicBezTo>
                  <a:cubicBezTo>
                    <a:pt x="1408876" y="68794"/>
                    <a:pt x="1423963" y="105216"/>
                    <a:pt x="1423963" y="143194"/>
                  </a:cubicBezTo>
                  <a:lnTo>
                    <a:pt x="1423963" y="466066"/>
                  </a:lnTo>
                  <a:cubicBezTo>
                    <a:pt x="1423963" y="504044"/>
                    <a:pt x="1408876" y="540466"/>
                    <a:pt x="1382022" y="567320"/>
                  </a:cubicBezTo>
                  <a:cubicBezTo>
                    <a:pt x="1355168" y="594174"/>
                    <a:pt x="1318746" y="609260"/>
                    <a:pt x="1280769" y="609260"/>
                  </a:cubicBezTo>
                  <a:lnTo>
                    <a:pt x="143194" y="609260"/>
                  </a:lnTo>
                  <a:cubicBezTo>
                    <a:pt x="105216" y="609260"/>
                    <a:pt x="68794" y="594174"/>
                    <a:pt x="41940" y="567320"/>
                  </a:cubicBezTo>
                  <a:cubicBezTo>
                    <a:pt x="15086" y="540466"/>
                    <a:pt x="0" y="504044"/>
                    <a:pt x="0" y="466066"/>
                  </a:cubicBezTo>
                  <a:lnTo>
                    <a:pt x="0" y="143194"/>
                  </a:lnTo>
                  <a:cubicBezTo>
                    <a:pt x="0" y="105216"/>
                    <a:pt x="15086" y="68794"/>
                    <a:pt x="41940" y="41940"/>
                  </a:cubicBezTo>
                  <a:cubicBezTo>
                    <a:pt x="68794" y="15086"/>
                    <a:pt x="105216" y="0"/>
                    <a:pt x="143194" y="0"/>
                  </a:cubicBezTo>
                  <a:close/>
                </a:path>
              </a:pathLst>
            </a:custGeom>
            <a:solidFill>
              <a:srgbClr val="F9F2F2"/>
            </a:solidFill>
            <a:ln w="2095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423963" cy="694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019"/>
                </a:lnSpc>
                <a:spcBef>
                  <a:spcPct val="0"/>
                </a:spcBef>
              </a:pPr>
              <a:r>
                <a:rPr lang="en-US" sz="4299" u="sng">
                  <a:solidFill>
                    <a:srgbClr val="000000"/>
                  </a:solidFill>
                  <a:latin typeface="Gagalin"/>
                  <a:hlinkClick r:id="rId4" action="ppaction://hlinksldjump"/>
                </a:rPr>
                <a:t>START INSTALLATION</a:t>
              </a:r>
            </a:p>
          </p:txBody>
        </p:sp>
      </p:grpSp>
    </p:spTree>
  </p:cSld>
  <p:clrMapOvr>
    <a:masterClrMapping/>
  </p:clrMapOvr>
  <p:transition spd="fast">
    <p:cover dir="r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6400" y="4810991"/>
            <a:ext cx="7315200" cy="665018"/>
          </a:xfrm>
          <a:custGeom>
            <a:avLst/>
            <a:gdLst/>
            <a:ahLst/>
            <a:cxnLst/>
            <a:rect r="r" b="b" t="t" l="l"/>
            <a:pathLst>
              <a:path h="665018" w="7315200">
                <a:moveTo>
                  <a:pt x="0" y="0"/>
                </a:moveTo>
                <a:lnTo>
                  <a:pt x="7315200" y="0"/>
                </a:lnTo>
                <a:lnTo>
                  <a:pt x="7315200" y="665018"/>
                </a:lnTo>
                <a:lnTo>
                  <a:pt x="0" y="665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6400" y="1028700"/>
            <a:ext cx="7315200" cy="1649245"/>
          </a:xfrm>
          <a:custGeom>
            <a:avLst/>
            <a:gdLst/>
            <a:ahLst/>
            <a:cxnLst/>
            <a:rect r="r" b="b" t="t" l="l"/>
            <a:pathLst>
              <a:path h="1649245" w="7315200">
                <a:moveTo>
                  <a:pt x="0" y="0"/>
                </a:moveTo>
                <a:lnTo>
                  <a:pt x="7315200" y="0"/>
                </a:lnTo>
                <a:lnTo>
                  <a:pt x="7315200" y="1649245"/>
                </a:lnTo>
                <a:lnTo>
                  <a:pt x="0" y="1649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426604" y="6744382"/>
            <a:ext cx="5406608" cy="2313284"/>
            <a:chOff x="0" y="0"/>
            <a:chExt cx="1423963" cy="6092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3963" cy="609260"/>
            </a:xfrm>
            <a:custGeom>
              <a:avLst/>
              <a:gdLst/>
              <a:ahLst/>
              <a:cxnLst/>
              <a:rect r="r" b="b" t="t" l="l"/>
              <a:pathLst>
                <a:path h="609260" w="1423963">
                  <a:moveTo>
                    <a:pt x="143194" y="0"/>
                  </a:moveTo>
                  <a:lnTo>
                    <a:pt x="1280769" y="0"/>
                  </a:lnTo>
                  <a:cubicBezTo>
                    <a:pt x="1318746" y="0"/>
                    <a:pt x="1355168" y="15086"/>
                    <a:pt x="1382022" y="41940"/>
                  </a:cubicBezTo>
                  <a:cubicBezTo>
                    <a:pt x="1408876" y="68794"/>
                    <a:pt x="1423963" y="105216"/>
                    <a:pt x="1423963" y="143194"/>
                  </a:cubicBezTo>
                  <a:lnTo>
                    <a:pt x="1423963" y="466066"/>
                  </a:lnTo>
                  <a:cubicBezTo>
                    <a:pt x="1423963" y="504044"/>
                    <a:pt x="1408876" y="540466"/>
                    <a:pt x="1382022" y="567320"/>
                  </a:cubicBezTo>
                  <a:cubicBezTo>
                    <a:pt x="1355168" y="594174"/>
                    <a:pt x="1318746" y="609260"/>
                    <a:pt x="1280769" y="609260"/>
                  </a:cubicBezTo>
                  <a:lnTo>
                    <a:pt x="143194" y="609260"/>
                  </a:lnTo>
                  <a:cubicBezTo>
                    <a:pt x="105216" y="609260"/>
                    <a:pt x="68794" y="594174"/>
                    <a:pt x="41940" y="567320"/>
                  </a:cubicBezTo>
                  <a:cubicBezTo>
                    <a:pt x="15086" y="540466"/>
                    <a:pt x="0" y="504044"/>
                    <a:pt x="0" y="466066"/>
                  </a:cubicBezTo>
                  <a:lnTo>
                    <a:pt x="0" y="143194"/>
                  </a:lnTo>
                  <a:cubicBezTo>
                    <a:pt x="0" y="105216"/>
                    <a:pt x="15086" y="68794"/>
                    <a:pt x="41940" y="41940"/>
                  </a:cubicBezTo>
                  <a:cubicBezTo>
                    <a:pt x="68794" y="15086"/>
                    <a:pt x="105216" y="0"/>
                    <a:pt x="143194" y="0"/>
                  </a:cubicBezTo>
                  <a:close/>
                </a:path>
              </a:pathLst>
            </a:custGeom>
            <a:solidFill>
              <a:srgbClr val="F9F2F2"/>
            </a:solidFill>
            <a:ln w="2095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23963" cy="694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019"/>
                </a:lnSpc>
                <a:spcBef>
                  <a:spcPct val="0"/>
                </a:spcBef>
              </a:pPr>
              <a:r>
                <a:rPr lang="en-US" sz="4299">
                  <a:solidFill>
                    <a:srgbClr val="000000"/>
                  </a:solidFill>
                  <a:latin typeface="Gagalin"/>
                </a:rPr>
                <a:t>Press right arrow</a:t>
              </a:r>
            </a:p>
          </p:txBody>
        </p:sp>
      </p:grpSp>
    </p:spTree>
  </p:cSld>
  <p:clrMapOvr>
    <a:masterClrMapping/>
  </p:clrMapOvr>
  <p:transition spd="fast">
    <p:cover dir="r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6268" y="3990715"/>
            <a:ext cx="6355463" cy="2305570"/>
            <a:chOff x="0" y="0"/>
            <a:chExt cx="1673867" cy="60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3867" cy="607228"/>
            </a:xfrm>
            <a:custGeom>
              <a:avLst/>
              <a:gdLst/>
              <a:ahLst/>
              <a:cxnLst/>
              <a:rect r="r" b="b" t="t" l="l"/>
              <a:pathLst>
                <a:path h="607228" w="1673867">
                  <a:moveTo>
                    <a:pt x="121815" y="0"/>
                  </a:moveTo>
                  <a:lnTo>
                    <a:pt x="1552052" y="0"/>
                  </a:lnTo>
                  <a:cubicBezTo>
                    <a:pt x="1584359" y="0"/>
                    <a:pt x="1615343" y="12834"/>
                    <a:pt x="1638188" y="35679"/>
                  </a:cubicBezTo>
                  <a:cubicBezTo>
                    <a:pt x="1661033" y="58524"/>
                    <a:pt x="1673867" y="89508"/>
                    <a:pt x="1673867" y="121815"/>
                  </a:cubicBezTo>
                  <a:lnTo>
                    <a:pt x="1673867" y="485413"/>
                  </a:lnTo>
                  <a:cubicBezTo>
                    <a:pt x="1673867" y="517720"/>
                    <a:pt x="1661033" y="548705"/>
                    <a:pt x="1638188" y="571549"/>
                  </a:cubicBezTo>
                  <a:cubicBezTo>
                    <a:pt x="1615343" y="594394"/>
                    <a:pt x="1584359" y="607228"/>
                    <a:pt x="1552052" y="607228"/>
                  </a:cubicBezTo>
                  <a:lnTo>
                    <a:pt x="121815" y="607228"/>
                  </a:lnTo>
                  <a:cubicBezTo>
                    <a:pt x="89508" y="607228"/>
                    <a:pt x="58524" y="594394"/>
                    <a:pt x="35679" y="571549"/>
                  </a:cubicBezTo>
                  <a:cubicBezTo>
                    <a:pt x="12834" y="548705"/>
                    <a:pt x="0" y="517720"/>
                    <a:pt x="0" y="485413"/>
                  </a:cubicBezTo>
                  <a:lnTo>
                    <a:pt x="0" y="121815"/>
                  </a:lnTo>
                  <a:cubicBezTo>
                    <a:pt x="0" y="89508"/>
                    <a:pt x="12834" y="58524"/>
                    <a:pt x="35679" y="35679"/>
                  </a:cubicBezTo>
                  <a:cubicBezTo>
                    <a:pt x="58524" y="12834"/>
                    <a:pt x="89508" y="0"/>
                    <a:pt x="1218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w="209550" cap="rnd">
              <a:solidFill>
                <a:srgbClr val="FF914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673867" cy="712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79"/>
                </a:lnSpc>
                <a:spcBef>
                  <a:spcPct val="0"/>
                </a:spcBef>
              </a:pPr>
              <a:r>
                <a:rPr lang="en-US" sz="5699" u="sng">
                  <a:solidFill>
                    <a:srgbClr val="FF914D"/>
                  </a:solidFill>
                  <a:latin typeface="Gagalin"/>
                  <a:hlinkClick r:id="rId2" action="ppaction://hlinksldjump"/>
                </a:rPr>
                <a:t>Enjoy ubuntu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318"/>
            <a:ext cx="18288000" cy="10252364"/>
          </a:xfrm>
          <a:custGeom>
            <a:avLst/>
            <a:gdLst/>
            <a:ahLst/>
            <a:cxnLst/>
            <a:rect r="r" b="b" t="t" l="l"/>
            <a:pathLst>
              <a:path h="10252364" w="18288000">
                <a:moveTo>
                  <a:pt x="0" y="0"/>
                </a:moveTo>
                <a:lnTo>
                  <a:pt x="18288000" y="0"/>
                </a:lnTo>
                <a:lnTo>
                  <a:pt x="18288000" y="10252364"/>
                </a:lnTo>
                <a:lnTo>
                  <a:pt x="0" y="10252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8540" y="584744"/>
            <a:ext cx="1845997" cy="9117511"/>
            <a:chOff x="0" y="0"/>
            <a:chExt cx="486188" cy="2401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6188" cy="2401320"/>
            </a:xfrm>
            <a:custGeom>
              <a:avLst/>
              <a:gdLst/>
              <a:ahLst/>
              <a:cxnLst/>
              <a:rect r="r" b="b" t="t" l="l"/>
              <a:pathLst>
                <a:path h="2401320" w="486188">
                  <a:moveTo>
                    <a:pt x="243094" y="0"/>
                  </a:moveTo>
                  <a:lnTo>
                    <a:pt x="243094" y="0"/>
                  </a:lnTo>
                  <a:cubicBezTo>
                    <a:pt x="307567" y="0"/>
                    <a:pt x="369399" y="25612"/>
                    <a:pt x="414988" y="71201"/>
                  </a:cubicBezTo>
                  <a:cubicBezTo>
                    <a:pt x="460577" y="116790"/>
                    <a:pt x="486188" y="178622"/>
                    <a:pt x="486188" y="243094"/>
                  </a:cubicBezTo>
                  <a:lnTo>
                    <a:pt x="486188" y="2158226"/>
                  </a:lnTo>
                  <a:cubicBezTo>
                    <a:pt x="486188" y="2222698"/>
                    <a:pt x="460577" y="2284530"/>
                    <a:pt x="414988" y="2330119"/>
                  </a:cubicBezTo>
                  <a:cubicBezTo>
                    <a:pt x="369399" y="2375708"/>
                    <a:pt x="307567" y="2401320"/>
                    <a:pt x="243094" y="2401320"/>
                  </a:cubicBezTo>
                  <a:lnTo>
                    <a:pt x="243094" y="2401320"/>
                  </a:lnTo>
                  <a:cubicBezTo>
                    <a:pt x="178622" y="2401320"/>
                    <a:pt x="116790" y="2375708"/>
                    <a:pt x="71201" y="2330119"/>
                  </a:cubicBezTo>
                  <a:cubicBezTo>
                    <a:pt x="25612" y="2284530"/>
                    <a:pt x="0" y="2222698"/>
                    <a:pt x="0" y="2158226"/>
                  </a:cubicBezTo>
                  <a:lnTo>
                    <a:pt x="0" y="243094"/>
                  </a:lnTo>
                  <a:cubicBezTo>
                    <a:pt x="0" y="178622"/>
                    <a:pt x="25612" y="116790"/>
                    <a:pt x="71201" y="71201"/>
                  </a:cubicBezTo>
                  <a:cubicBezTo>
                    <a:pt x="116790" y="25612"/>
                    <a:pt x="178622" y="0"/>
                    <a:pt x="2430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6188" cy="2439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1487" y="4553949"/>
            <a:ext cx="1200104" cy="1179102"/>
          </a:xfrm>
          <a:custGeom>
            <a:avLst/>
            <a:gdLst/>
            <a:ahLst/>
            <a:cxnLst/>
            <a:rect r="r" b="b" t="t" l="l"/>
            <a:pathLst>
              <a:path h="1179102" w="1200104">
                <a:moveTo>
                  <a:pt x="0" y="0"/>
                </a:moveTo>
                <a:lnTo>
                  <a:pt x="1200104" y="0"/>
                </a:lnTo>
                <a:lnTo>
                  <a:pt x="1200104" y="1179102"/>
                </a:lnTo>
                <a:lnTo>
                  <a:pt x="0" y="11791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1487" y="6218826"/>
            <a:ext cx="1217049" cy="993416"/>
          </a:xfrm>
          <a:custGeom>
            <a:avLst/>
            <a:gdLst/>
            <a:ahLst/>
            <a:cxnLst/>
            <a:rect r="r" b="b" t="t" l="l"/>
            <a:pathLst>
              <a:path h="993416" w="1217049">
                <a:moveTo>
                  <a:pt x="0" y="0"/>
                </a:moveTo>
                <a:lnTo>
                  <a:pt x="1217049" y="0"/>
                </a:lnTo>
                <a:lnTo>
                  <a:pt x="1217049" y="993416"/>
                </a:lnTo>
                <a:lnTo>
                  <a:pt x="0" y="993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1128" y="2765841"/>
            <a:ext cx="1302334" cy="1302334"/>
          </a:xfrm>
          <a:custGeom>
            <a:avLst/>
            <a:gdLst/>
            <a:ahLst/>
            <a:cxnLst/>
            <a:rect r="r" b="b" t="t" l="l"/>
            <a:pathLst>
              <a:path h="1302334" w="1302334">
                <a:moveTo>
                  <a:pt x="0" y="0"/>
                </a:moveTo>
                <a:lnTo>
                  <a:pt x="1302333" y="0"/>
                </a:lnTo>
                <a:lnTo>
                  <a:pt x="1302333" y="1302333"/>
                </a:lnTo>
                <a:lnTo>
                  <a:pt x="0" y="13023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1128" y="7698017"/>
            <a:ext cx="1337408" cy="1271754"/>
          </a:xfrm>
          <a:custGeom>
            <a:avLst/>
            <a:gdLst/>
            <a:ahLst/>
            <a:cxnLst/>
            <a:rect r="r" b="b" t="t" l="l"/>
            <a:pathLst>
              <a:path h="1271754" w="1337408">
                <a:moveTo>
                  <a:pt x="0" y="0"/>
                </a:moveTo>
                <a:lnTo>
                  <a:pt x="1337408" y="0"/>
                </a:lnTo>
                <a:lnTo>
                  <a:pt x="1337408" y="1271754"/>
                </a:lnTo>
                <a:lnTo>
                  <a:pt x="0" y="12717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0186" y="1028700"/>
            <a:ext cx="1311404" cy="1311404"/>
          </a:xfrm>
          <a:custGeom>
            <a:avLst/>
            <a:gdLst/>
            <a:ahLst/>
            <a:cxnLst/>
            <a:rect r="r" b="b" t="t" l="l"/>
            <a:pathLst>
              <a:path h="1311404" w="1311404">
                <a:moveTo>
                  <a:pt x="0" y="0"/>
                </a:moveTo>
                <a:lnTo>
                  <a:pt x="1311405" y="0"/>
                </a:lnTo>
                <a:lnTo>
                  <a:pt x="1311405" y="1311404"/>
                </a:lnTo>
                <a:lnTo>
                  <a:pt x="0" y="13114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390" y="118561"/>
            <a:ext cx="2782050" cy="1953628"/>
            <a:chOff x="0" y="0"/>
            <a:chExt cx="732721" cy="5145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2721" cy="514536"/>
            </a:xfrm>
            <a:custGeom>
              <a:avLst/>
              <a:gdLst/>
              <a:ahLst/>
              <a:cxnLst/>
              <a:rect r="r" b="b" t="t" l="l"/>
              <a:pathLst>
                <a:path h="514536" w="732721">
                  <a:moveTo>
                    <a:pt x="141923" y="0"/>
                  </a:moveTo>
                  <a:lnTo>
                    <a:pt x="590797" y="0"/>
                  </a:lnTo>
                  <a:cubicBezTo>
                    <a:pt x="669180" y="0"/>
                    <a:pt x="732721" y="63541"/>
                    <a:pt x="732721" y="141923"/>
                  </a:cubicBezTo>
                  <a:lnTo>
                    <a:pt x="732721" y="372612"/>
                  </a:lnTo>
                  <a:cubicBezTo>
                    <a:pt x="732721" y="450995"/>
                    <a:pt x="669180" y="514536"/>
                    <a:pt x="590797" y="514536"/>
                  </a:cubicBezTo>
                  <a:lnTo>
                    <a:pt x="141923" y="514536"/>
                  </a:lnTo>
                  <a:cubicBezTo>
                    <a:pt x="63541" y="514536"/>
                    <a:pt x="0" y="450995"/>
                    <a:pt x="0" y="372612"/>
                  </a:cubicBezTo>
                  <a:lnTo>
                    <a:pt x="0" y="141923"/>
                  </a:lnTo>
                  <a:cubicBezTo>
                    <a:pt x="0" y="63541"/>
                    <a:pt x="63541" y="0"/>
                    <a:pt x="141923" y="0"/>
                  </a:cubicBezTo>
                  <a:close/>
                </a:path>
              </a:pathLst>
            </a:custGeom>
            <a:solidFill>
              <a:srgbClr val="8685E1"/>
            </a:solidFill>
            <a:ln w="66675" cap="rnd">
              <a:solidFill>
                <a:srgbClr val="0072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732721" cy="619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Gagalin"/>
                </a:rPr>
                <a:t>Credits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2390" y="2830052"/>
            <a:ext cx="17781870" cy="1953628"/>
            <a:chOff x="0" y="0"/>
            <a:chExt cx="4683291" cy="5145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83291" cy="514536"/>
            </a:xfrm>
            <a:custGeom>
              <a:avLst/>
              <a:gdLst/>
              <a:ahLst/>
              <a:cxnLst/>
              <a:rect r="r" b="b" t="t" l="l"/>
              <a:pathLst>
                <a:path h="514536" w="4683291">
                  <a:moveTo>
                    <a:pt x="22205" y="0"/>
                  </a:moveTo>
                  <a:lnTo>
                    <a:pt x="4661086" y="0"/>
                  </a:lnTo>
                  <a:cubicBezTo>
                    <a:pt x="4673350" y="0"/>
                    <a:pt x="4683291" y="9941"/>
                    <a:pt x="4683291" y="22205"/>
                  </a:cubicBezTo>
                  <a:lnTo>
                    <a:pt x="4683291" y="492331"/>
                  </a:lnTo>
                  <a:cubicBezTo>
                    <a:pt x="4683291" y="504594"/>
                    <a:pt x="4673350" y="514536"/>
                    <a:pt x="4661086" y="514536"/>
                  </a:cubicBezTo>
                  <a:lnTo>
                    <a:pt x="22205" y="514536"/>
                  </a:lnTo>
                  <a:cubicBezTo>
                    <a:pt x="16316" y="514536"/>
                    <a:pt x="10668" y="512196"/>
                    <a:pt x="6504" y="508032"/>
                  </a:cubicBezTo>
                  <a:cubicBezTo>
                    <a:pt x="2339" y="503868"/>
                    <a:pt x="0" y="498220"/>
                    <a:pt x="0" y="492331"/>
                  </a:cubicBezTo>
                  <a:lnTo>
                    <a:pt x="0" y="22205"/>
                  </a:lnTo>
                  <a:cubicBezTo>
                    <a:pt x="0" y="9941"/>
                    <a:pt x="9941" y="0"/>
                    <a:pt x="22205" y="0"/>
                  </a:cubicBezTo>
                  <a:close/>
                </a:path>
              </a:pathLst>
            </a:custGeom>
            <a:solidFill>
              <a:srgbClr val="8685E1"/>
            </a:solidFill>
            <a:ln w="66675" cap="rnd">
              <a:solidFill>
                <a:srgbClr val="0072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4683291" cy="619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Gagalin"/>
                </a:rPr>
                <a:t>Gabriel johnson for ubuntu installation design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3065" y="4958780"/>
            <a:ext cx="17781870" cy="1953628"/>
            <a:chOff x="0" y="0"/>
            <a:chExt cx="4683291" cy="5145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83291" cy="514536"/>
            </a:xfrm>
            <a:custGeom>
              <a:avLst/>
              <a:gdLst/>
              <a:ahLst/>
              <a:cxnLst/>
              <a:rect r="r" b="b" t="t" l="l"/>
              <a:pathLst>
                <a:path h="514536" w="4683291">
                  <a:moveTo>
                    <a:pt x="22205" y="0"/>
                  </a:moveTo>
                  <a:lnTo>
                    <a:pt x="4661086" y="0"/>
                  </a:lnTo>
                  <a:cubicBezTo>
                    <a:pt x="4673350" y="0"/>
                    <a:pt x="4683291" y="9941"/>
                    <a:pt x="4683291" y="22205"/>
                  </a:cubicBezTo>
                  <a:lnTo>
                    <a:pt x="4683291" y="492331"/>
                  </a:lnTo>
                  <a:cubicBezTo>
                    <a:pt x="4683291" y="504594"/>
                    <a:pt x="4673350" y="514536"/>
                    <a:pt x="4661086" y="514536"/>
                  </a:cubicBezTo>
                  <a:lnTo>
                    <a:pt x="22205" y="514536"/>
                  </a:lnTo>
                  <a:cubicBezTo>
                    <a:pt x="16316" y="514536"/>
                    <a:pt x="10668" y="512196"/>
                    <a:pt x="6504" y="508032"/>
                  </a:cubicBezTo>
                  <a:cubicBezTo>
                    <a:pt x="2339" y="503868"/>
                    <a:pt x="0" y="498220"/>
                    <a:pt x="0" y="492331"/>
                  </a:cubicBezTo>
                  <a:lnTo>
                    <a:pt x="0" y="22205"/>
                  </a:lnTo>
                  <a:cubicBezTo>
                    <a:pt x="0" y="9941"/>
                    <a:pt x="9941" y="0"/>
                    <a:pt x="22205" y="0"/>
                  </a:cubicBezTo>
                  <a:close/>
                </a:path>
              </a:pathLst>
            </a:custGeom>
            <a:solidFill>
              <a:srgbClr val="8685E1"/>
            </a:solidFill>
            <a:ln w="66675" cap="rnd">
              <a:solidFill>
                <a:srgbClr val="0072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4683291" cy="619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Gagalin"/>
                </a:rPr>
                <a:t>UBUNTU (JELLYFISH) for original operating system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878398" y="7451252"/>
            <a:ext cx="2429854" cy="2429854"/>
          </a:xfrm>
          <a:custGeom>
            <a:avLst/>
            <a:gdLst/>
            <a:ahLst/>
            <a:cxnLst/>
            <a:rect r="r" b="b" t="t" l="l"/>
            <a:pathLst>
              <a:path h="2429854" w="2429854">
                <a:moveTo>
                  <a:pt x="0" y="0"/>
                </a:moveTo>
                <a:lnTo>
                  <a:pt x="2429854" y="0"/>
                </a:lnTo>
                <a:lnTo>
                  <a:pt x="2429854" y="2429854"/>
                </a:lnTo>
                <a:lnTo>
                  <a:pt x="0" y="2429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DAF2aQcdptc</dc:identifier>
  <dcterms:modified xsi:type="dcterms:W3CDTF">2011-08-01T06:04:30Z</dcterms:modified>
  <cp:revision>1</cp:revision>
  <dc:title>UBUNTU INSTALLATION</dc:title>
</cp:coreProperties>
</file>