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Happy Monkey" panose="020B0604020202020204" charset="0"/>
      <p:regular r:id="rId18"/>
    </p:embeddedFont>
    <p:embeddedFont>
      <p:font typeface="Palanquin" panose="020B0004020203020204" pitchFamily="34" charset="0"/>
      <p:regular r:id="rId19"/>
      <p:bold r:id="rId20"/>
    </p:embeddedFont>
    <p:embeddedFont>
      <p:font typeface="Poppins" panose="020B0502040204020203" pitchFamily="2" charset="0"/>
      <p:regular r:id="rId21"/>
      <p:bold r:id="rId22"/>
      <p:italic r:id="rId23"/>
      <p:boldItalic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Proxima Nova Semibold" panose="020B0604020202020204" charset="0"/>
      <p:regular r:id="rId29"/>
      <p:bold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956260f023_0_2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956260f023_0_2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9815763b23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9815763b23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911c0c70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911c0c702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9911c0c702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9911c0c702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9815763b2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9815763b2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9815763b23_2_7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9815763b23_2_7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9674b363aa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9674b363aa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95d442f019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95d442f019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9674b363aa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9674b363aa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9674b363aa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9674b363aa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9815763b2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9815763b2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9911c0c70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9911c0c70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9911c0c702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9911c0c702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9674b363aa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9674b363aa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60900" y="387600"/>
            <a:ext cx="6622200" cy="9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39400" y="1123200"/>
            <a:ext cx="44655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D4F"/>
              </a:buClr>
              <a:buSzPts val="2800"/>
              <a:buNone/>
              <a:defRPr sz="2800">
                <a:solidFill>
                  <a:srgbClr val="2F2D4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D4F"/>
              </a:buClr>
              <a:buSzPts val="2800"/>
              <a:buNone/>
              <a:defRPr sz="2800">
                <a:solidFill>
                  <a:srgbClr val="2F2D4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D4F"/>
              </a:buClr>
              <a:buSzPts val="2800"/>
              <a:buNone/>
              <a:defRPr sz="2800">
                <a:solidFill>
                  <a:srgbClr val="2F2D4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D4F"/>
              </a:buClr>
              <a:buSzPts val="2800"/>
              <a:buNone/>
              <a:defRPr sz="2800">
                <a:solidFill>
                  <a:srgbClr val="2F2D4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D4F"/>
              </a:buClr>
              <a:buSzPts val="2800"/>
              <a:buNone/>
              <a:defRPr sz="2800">
                <a:solidFill>
                  <a:srgbClr val="2F2D4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D4F"/>
              </a:buClr>
              <a:buSzPts val="2800"/>
              <a:buNone/>
              <a:defRPr sz="2800">
                <a:solidFill>
                  <a:srgbClr val="2F2D4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D4F"/>
              </a:buClr>
              <a:buSzPts val="2800"/>
              <a:buNone/>
              <a:defRPr sz="2800">
                <a:solidFill>
                  <a:srgbClr val="2F2D4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D4F"/>
              </a:buClr>
              <a:buSzPts val="2800"/>
              <a:buNone/>
              <a:defRPr sz="2800">
                <a:solidFill>
                  <a:srgbClr val="2F2D4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871400" y="3741904"/>
            <a:ext cx="11274375" cy="1782578"/>
          </a:xfrm>
          <a:custGeom>
            <a:avLst/>
            <a:gdLst/>
            <a:ahLst/>
            <a:cxnLst/>
            <a:rect l="l" t="t" r="r" b="b"/>
            <a:pathLst>
              <a:path w="450975" h="108035" extrusionOk="0">
                <a:moveTo>
                  <a:pt x="26855" y="45015"/>
                </a:moveTo>
                <a:cubicBezTo>
                  <a:pt x="24379" y="57461"/>
                  <a:pt x="10028" y="73971"/>
                  <a:pt x="13520" y="83496"/>
                </a:cubicBezTo>
                <a:cubicBezTo>
                  <a:pt x="17013" y="93021"/>
                  <a:pt x="26220" y="98609"/>
                  <a:pt x="47810" y="102165"/>
                </a:cubicBezTo>
                <a:cubicBezTo>
                  <a:pt x="69400" y="105721"/>
                  <a:pt x="82862" y="105340"/>
                  <a:pt x="143060" y="104832"/>
                </a:cubicBezTo>
                <a:cubicBezTo>
                  <a:pt x="203258" y="104324"/>
                  <a:pt x="364358" y="115246"/>
                  <a:pt x="408998" y="99117"/>
                </a:cubicBezTo>
                <a:cubicBezTo>
                  <a:pt x="453639" y="82988"/>
                  <a:pt x="474340" y="23108"/>
                  <a:pt x="410903" y="8058"/>
                </a:cubicBezTo>
                <a:cubicBezTo>
                  <a:pt x="347467" y="-6991"/>
                  <a:pt x="92387" y="2661"/>
                  <a:pt x="28379" y="8820"/>
                </a:cubicBezTo>
                <a:cubicBezTo>
                  <a:pt x="-35629" y="14980"/>
                  <a:pt x="29332" y="32569"/>
                  <a:pt x="26855" y="45015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7627975" y="2571750"/>
            <a:ext cx="2044982" cy="619117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329789" y="1952625"/>
            <a:ext cx="2044982" cy="619117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2338350" y="1958550"/>
            <a:ext cx="4467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title" idx="2" hasCustomPrompt="1"/>
          </p:nvPr>
        </p:nvSpPr>
        <p:spPr>
          <a:xfrm>
            <a:off x="2550300" y="1131675"/>
            <a:ext cx="40434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7" name="Google Shape;97;p11"/>
          <p:cNvSpPr txBox="1">
            <a:spLocks noGrp="1"/>
          </p:cNvSpPr>
          <p:nvPr>
            <p:ph type="subTitle" idx="1"/>
          </p:nvPr>
        </p:nvSpPr>
        <p:spPr>
          <a:xfrm>
            <a:off x="2952900" y="2695575"/>
            <a:ext cx="32385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1"/>
          <p:cNvSpPr/>
          <p:nvPr/>
        </p:nvSpPr>
        <p:spPr>
          <a:xfrm rot="10800000" flipH="1">
            <a:off x="5764813" y="-468275"/>
            <a:ext cx="4665970" cy="1412619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"/>
          <p:cNvSpPr/>
          <p:nvPr/>
        </p:nvSpPr>
        <p:spPr>
          <a:xfrm rot="10800000">
            <a:off x="-1286800" y="-468275"/>
            <a:ext cx="4665970" cy="1412619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body" idx="1"/>
          </p:nvPr>
        </p:nvSpPr>
        <p:spPr>
          <a:xfrm>
            <a:off x="1024800" y="2193000"/>
            <a:ext cx="4490100" cy="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title"/>
          </p:nvPr>
        </p:nvSpPr>
        <p:spPr>
          <a:xfrm>
            <a:off x="1024800" y="1328400"/>
            <a:ext cx="3852000" cy="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Happy Monkey"/>
              <a:buNone/>
              <a:defRPr sz="48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-639429" y="-237673"/>
            <a:ext cx="10787425" cy="6224050"/>
          </a:xfrm>
          <a:custGeom>
            <a:avLst/>
            <a:gdLst/>
            <a:ahLst/>
            <a:cxnLst/>
            <a:rect l="l" t="t" r="r" b="b"/>
            <a:pathLst>
              <a:path w="431497" h="248962" extrusionOk="0">
                <a:moveTo>
                  <a:pt x="3098" y="211437"/>
                </a:moveTo>
                <a:cubicBezTo>
                  <a:pt x="-27128" y="203119"/>
                  <a:pt x="172516" y="191879"/>
                  <a:pt x="223697" y="187053"/>
                </a:cubicBezTo>
                <a:cubicBezTo>
                  <a:pt x="274878" y="182227"/>
                  <a:pt x="286308" y="186482"/>
                  <a:pt x="310184" y="182481"/>
                </a:cubicBezTo>
                <a:cubicBezTo>
                  <a:pt x="334060" y="178481"/>
                  <a:pt x="353618" y="193340"/>
                  <a:pt x="366953" y="163050"/>
                </a:cubicBezTo>
                <a:cubicBezTo>
                  <a:pt x="380288" y="132761"/>
                  <a:pt x="383844" y="-11575"/>
                  <a:pt x="390194" y="744"/>
                </a:cubicBezTo>
                <a:cubicBezTo>
                  <a:pt x="396544" y="13063"/>
                  <a:pt x="469569" y="201849"/>
                  <a:pt x="405053" y="236964"/>
                </a:cubicBezTo>
                <a:cubicBezTo>
                  <a:pt x="340537" y="272080"/>
                  <a:pt x="33324" y="219756"/>
                  <a:pt x="3098" y="211437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grpSp>
        <p:nvGrpSpPr>
          <p:cNvPr id="104" name="Google Shape;104;p12"/>
          <p:cNvGrpSpPr/>
          <p:nvPr/>
        </p:nvGrpSpPr>
        <p:grpSpPr>
          <a:xfrm rot="10800000" flipH="1">
            <a:off x="269889" y="332381"/>
            <a:ext cx="900216" cy="903929"/>
            <a:chOff x="4759475" y="1031875"/>
            <a:chExt cx="497000" cy="499050"/>
          </a:xfrm>
        </p:grpSpPr>
        <p:sp>
          <p:nvSpPr>
            <p:cNvPr id="105" name="Google Shape;105;p12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2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title" hasCustomPrompt="1"/>
          </p:nvPr>
        </p:nvSpPr>
        <p:spPr>
          <a:xfrm>
            <a:off x="1000200" y="1733425"/>
            <a:ext cx="7143900" cy="13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1542550" y="3022875"/>
            <a:ext cx="60705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1" name="Google Shape;111;p13"/>
          <p:cNvGrpSpPr/>
          <p:nvPr/>
        </p:nvGrpSpPr>
        <p:grpSpPr>
          <a:xfrm>
            <a:off x="269889" y="3875681"/>
            <a:ext cx="900216" cy="903929"/>
            <a:chOff x="4759475" y="1031875"/>
            <a:chExt cx="497000" cy="499050"/>
          </a:xfrm>
        </p:grpSpPr>
        <p:sp>
          <p:nvSpPr>
            <p:cNvPr id="112" name="Google Shape;112;p13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3"/>
          <p:cNvSpPr/>
          <p:nvPr/>
        </p:nvSpPr>
        <p:spPr>
          <a:xfrm>
            <a:off x="-576550" y="-209950"/>
            <a:ext cx="4586747" cy="1336252"/>
          </a:xfrm>
          <a:custGeom>
            <a:avLst/>
            <a:gdLst/>
            <a:ahLst/>
            <a:cxnLst/>
            <a:rect l="l" t="t" r="r" b="b"/>
            <a:pathLst>
              <a:path w="192984" h="59277" extrusionOk="0">
                <a:moveTo>
                  <a:pt x="13537" y="1159"/>
                </a:moveTo>
                <a:cubicBezTo>
                  <a:pt x="-14847" y="1413"/>
                  <a:pt x="10489" y="-3667"/>
                  <a:pt x="10489" y="5731"/>
                </a:cubicBezTo>
                <a:cubicBezTo>
                  <a:pt x="10489" y="15129"/>
                  <a:pt x="5219" y="50689"/>
                  <a:pt x="13537" y="57547"/>
                </a:cubicBezTo>
                <a:cubicBezTo>
                  <a:pt x="21856" y="64405"/>
                  <a:pt x="48272" y="47514"/>
                  <a:pt x="60400" y="46879"/>
                </a:cubicBezTo>
                <a:cubicBezTo>
                  <a:pt x="72529" y="46244"/>
                  <a:pt x="76021" y="54880"/>
                  <a:pt x="86308" y="53737"/>
                </a:cubicBezTo>
                <a:cubicBezTo>
                  <a:pt x="96595" y="52594"/>
                  <a:pt x="107581" y="42688"/>
                  <a:pt x="122122" y="40021"/>
                </a:cubicBezTo>
                <a:cubicBezTo>
                  <a:pt x="136664" y="37354"/>
                  <a:pt x="163778" y="43704"/>
                  <a:pt x="173557" y="37735"/>
                </a:cubicBezTo>
                <a:cubicBezTo>
                  <a:pt x="183336" y="31766"/>
                  <a:pt x="207466" y="10303"/>
                  <a:pt x="180796" y="4207"/>
                </a:cubicBezTo>
                <a:cubicBezTo>
                  <a:pt x="154126" y="-1889"/>
                  <a:pt x="41922" y="905"/>
                  <a:pt x="13537" y="11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16" name="Google Shape;116;p13"/>
          <p:cNvSpPr/>
          <p:nvPr/>
        </p:nvSpPr>
        <p:spPr>
          <a:xfrm rot="10800000">
            <a:off x="5205125" y="4019150"/>
            <a:ext cx="4586747" cy="1336252"/>
          </a:xfrm>
          <a:custGeom>
            <a:avLst/>
            <a:gdLst/>
            <a:ahLst/>
            <a:cxnLst/>
            <a:rect l="l" t="t" r="r" b="b"/>
            <a:pathLst>
              <a:path w="192984" h="59277" extrusionOk="0">
                <a:moveTo>
                  <a:pt x="13537" y="1159"/>
                </a:moveTo>
                <a:cubicBezTo>
                  <a:pt x="-14847" y="1413"/>
                  <a:pt x="10489" y="-3667"/>
                  <a:pt x="10489" y="5731"/>
                </a:cubicBezTo>
                <a:cubicBezTo>
                  <a:pt x="10489" y="15129"/>
                  <a:pt x="5219" y="50689"/>
                  <a:pt x="13537" y="57547"/>
                </a:cubicBezTo>
                <a:cubicBezTo>
                  <a:pt x="21856" y="64405"/>
                  <a:pt x="48272" y="47514"/>
                  <a:pt x="60400" y="46879"/>
                </a:cubicBezTo>
                <a:cubicBezTo>
                  <a:pt x="72529" y="46244"/>
                  <a:pt x="76021" y="54880"/>
                  <a:pt x="86308" y="53737"/>
                </a:cubicBezTo>
                <a:cubicBezTo>
                  <a:pt x="96595" y="52594"/>
                  <a:pt x="107581" y="42688"/>
                  <a:pt x="122122" y="40021"/>
                </a:cubicBezTo>
                <a:cubicBezTo>
                  <a:pt x="136664" y="37354"/>
                  <a:pt x="163778" y="43704"/>
                  <a:pt x="173557" y="37735"/>
                </a:cubicBezTo>
                <a:cubicBezTo>
                  <a:pt x="183336" y="31766"/>
                  <a:pt x="207466" y="10303"/>
                  <a:pt x="180796" y="4207"/>
                </a:cubicBezTo>
                <a:cubicBezTo>
                  <a:pt x="154126" y="-1889"/>
                  <a:pt x="41922" y="905"/>
                  <a:pt x="13537" y="11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 flipH="1">
            <a:off x="8008500" y="-607075"/>
            <a:ext cx="3353612" cy="4187575"/>
          </a:xfrm>
          <a:custGeom>
            <a:avLst/>
            <a:gdLst/>
            <a:ahLst/>
            <a:cxnLst/>
            <a:rect l="l" t="t" r="r" b="b"/>
            <a:pathLst>
              <a:path w="151919" h="167503" extrusionOk="0">
                <a:moveTo>
                  <a:pt x="13205" y="13234"/>
                </a:moveTo>
                <a:cubicBezTo>
                  <a:pt x="35621" y="-11023"/>
                  <a:pt x="124775" y="4535"/>
                  <a:pt x="145031" y="10948"/>
                </a:cubicBezTo>
                <a:cubicBezTo>
                  <a:pt x="165288" y="17362"/>
                  <a:pt x="134300" y="39714"/>
                  <a:pt x="134744" y="51715"/>
                </a:cubicBezTo>
                <a:cubicBezTo>
                  <a:pt x="135189" y="63717"/>
                  <a:pt x="153731" y="74512"/>
                  <a:pt x="147698" y="82957"/>
                </a:cubicBezTo>
                <a:cubicBezTo>
                  <a:pt x="141666" y="91403"/>
                  <a:pt x="112519" y="90958"/>
                  <a:pt x="98549" y="102388"/>
                </a:cubicBezTo>
                <a:cubicBezTo>
                  <a:pt x="84579" y="113818"/>
                  <a:pt x="78547" y="142520"/>
                  <a:pt x="63878" y="151537"/>
                </a:cubicBezTo>
                <a:cubicBezTo>
                  <a:pt x="49210" y="160554"/>
                  <a:pt x="18984" y="179541"/>
                  <a:pt x="10538" y="156490"/>
                </a:cubicBezTo>
                <a:cubicBezTo>
                  <a:pt x="2093" y="133440"/>
                  <a:pt x="-9210" y="37491"/>
                  <a:pt x="13205" y="1323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sp>
        <p:nvSpPr>
          <p:cNvPr id="120" name="Google Shape;120;p15"/>
          <p:cNvSpPr/>
          <p:nvPr/>
        </p:nvSpPr>
        <p:spPr>
          <a:xfrm>
            <a:off x="-2218100" y="-607075"/>
            <a:ext cx="3353612" cy="4187575"/>
          </a:xfrm>
          <a:custGeom>
            <a:avLst/>
            <a:gdLst/>
            <a:ahLst/>
            <a:cxnLst/>
            <a:rect l="l" t="t" r="r" b="b"/>
            <a:pathLst>
              <a:path w="151919" h="167503" extrusionOk="0">
                <a:moveTo>
                  <a:pt x="13205" y="13234"/>
                </a:moveTo>
                <a:cubicBezTo>
                  <a:pt x="35621" y="-11023"/>
                  <a:pt x="124775" y="4535"/>
                  <a:pt x="145031" y="10948"/>
                </a:cubicBezTo>
                <a:cubicBezTo>
                  <a:pt x="165288" y="17362"/>
                  <a:pt x="134300" y="39714"/>
                  <a:pt x="134744" y="51715"/>
                </a:cubicBezTo>
                <a:cubicBezTo>
                  <a:pt x="135189" y="63717"/>
                  <a:pt x="153731" y="74512"/>
                  <a:pt x="147698" y="82957"/>
                </a:cubicBezTo>
                <a:cubicBezTo>
                  <a:pt x="141666" y="91403"/>
                  <a:pt x="112519" y="90958"/>
                  <a:pt x="98549" y="102388"/>
                </a:cubicBezTo>
                <a:cubicBezTo>
                  <a:pt x="84579" y="113818"/>
                  <a:pt x="78547" y="142520"/>
                  <a:pt x="63878" y="151537"/>
                </a:cubicBezTo>
                <a:cubicBezTo>
                  <a:pt x="49210" y="160554"/>
                  <a:pt x="18984" y="179541"/>
                  <a:pt x="10538" y="156490"/>
                </a:cubicBezTo>
                <a:cubicBezTo>
                  <a:pt x="2093" y="133440"/>
                  <a:pt x="-9210" y="37491"/>
                  <a:pt x="13205" y="1323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grpSp>
        <p:nvGrpSpPr>
          <p:cNvPr id="121" name="Google Shape;121;p15"/>
          <p:cNvGrpSpPr/>
          <p:nvPr/>
        </p:nvGrpSpPr>
        <p:grpSpPr>
          <a:xfrm>
            <a:off x="269889" y="3875681"/>
            <a:ext cx="900216" cy="903929"/>
            <a:chOff x="4759475" y="1031875"/>
            <a:chExt cx="497000" cy="499050"/>
          </a:xfrm>
        </p:grpSpPr>
        <p:sp>
          <p:nvSpPr>
            <p:cNvPr id="122" name="Google Shape;122;p15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5"/>
          <p:cNvSpPr/>
          <p:nvPr/>
        </p:nvSpPr>
        <p:spPr>
          <a:xfrm rot="899980" flipH="1">
            <a:off x="7872203" y="3516301"/>
            <a:ext cx="1246824" cy="1593069"/>
          </a:xfrm>
          <a:custGeom>
            <a:avLst/>
            <a:gdLst/>
            <a:ahLst/>
            <a:cxnLst/>
            <a:rect l="l" t="t" r="r" b="b"/>
            <a:pathLst>
              <a:path w="29276" h="37406" extrusionOk="0">
                <a:moveTo>
                  <a:pt x="21879" y="0"/>
                </a:moveTo>
                <a:cubicBezTo>
                  <a:pt x="20937" y="0"/>
                  <a:pt x="20123" y="1127"/>
                  <a:pt x="19969" y="2023"/>
                </a:cubicBezTo>
                <a:cubicBezTo>
                  <a:pt x="19735" y="3358"/>
                  <a:pt x="20035" y="5559"/>
                  <a:pt x="20602" y="6827"/>
                </a:cubicBezTo>
                <a:cubicBezTo>
                  <a:pt x="20803" y="7294"/>
                  <a:pt x="21136" y="7561"/>
                  <a:pt x="21536" y="7727"/>
                </a:cubicBezTo>
                <a:cubicBezTo>
                  <a:pt x="21536" y="8328"/>
                  <a:pt x="21536" y="8895"/>
                  <a:pt x="21470" y="9495"/>
                </a:cubicBezTo>
                <a:cubicBezTo>
                  <a:pt x="20903" y="8495"/>
                  <a:pt x="19935" y="7561"/>
                  <a:pt x="19068" y="7027"/>
                </a:cubicBezTo>
                <a:cubicBezTo>
                  <a:pt x="18801" y="6860"/>
                  <a:pt x="18468" y="6693"/>
                  <a:pt x="18101" y="6560"/>
                </a:cubicBezTo>
                <a:cubicBezTo>
                  <a:pt x="17797" y="6453"/>
                  <a:pt x="17465" y="6384"/>
                  <a:pt x="17145" y="6384"/>
                </a:cubicBezTo>
                <a:cubicBezTo>
                  <a:pt x="16867" y="6384"/>
                  <a:pt x="16599" y="6436"/>
                  <a:pt x="16366" y="6560"/>
                </a:cubicBezTo>
                <a:cubicBezTo>
                  <a:pt x="15432" y="7127"/>
                  <a:pt x="15565" y="8695"/>
                  <a:pt x="16066" y="9495"/>
                </a:cubicBezTo>
                <a:cubicBezTo>
                  <a:pt x="16766" y="10663"/>
                  <a:pt x="18434" y="12164"/>
                  <a:pt x="19702" y="12698"/>
                </a:cubicBezTo>
                <a:cubicBezTo>
                  <a:pt x="19963" y="12802"/>
                  <a:pt x="20207" y="12852"/>
                  <a:pt x="20441" y="12852"/>
                </a:cubicBezTo>
                <a:cubicBezTo>
                  <a:pt x="20656" y="12852"/>
                  <a:pt x="20862" y="12811"/>
                  <a:pt x="21069" y="12731"/>
                </a:cubicBezTo>
                <a:lnTo>
                  <a:pt x="21069" y="12731"/>
                </a:lnTo>
                <a:cubicBezTo>
                  <a:pt x="20869" y="13698"/>
                  <a:pt x="20636" y="14632"/>
                  <a:pt x="20402" y="15533"/>
                </a:cubicBezTo>
                <a:cubicBezTo>
                  <a:pt x="19802" y="14299"/>
                  <a:pt x="18434" y="13231"/>
                  <a:pt x="17300" y="12698"/>
                </a:cubicBezTo>
                <a:cubicBezTo>
                  <a:pt x="17033" y="12531"/>
                  <a:pt x="16700" y="12397"/>
                  <a:pt x="16299" y="12331"/>
                </a:cubicBezTo>
                <a:cubicBezTo>
                  <a:pt x="16066" y="12276"/>
                  <a:pt x="15815" y="12238"/>
                  <a:pt x="15568" y="12238"/>
                </a:cubicBezTo>
                <a:cubicBezTo>
                  <a:pt x="15216" y="12238"/>
                  <a:pt x="14873" y="12315"/>
                  <a:pt x="14598" y="12531"/>
                </a:cubicBezTo>
                <a:cubicBezTo>
                  <a:pt x="13731" y="13198"/>
                  <a:pt x="14064" y="14732"/>
                  <a:pt x="14631" y="15500"/>
                </a:cubicBezTo>
                <a:cubicBezTo>
                  <a:pt x="15465" y="16567"/>
                  <a:pt x="17300" y="17835"/>
                  <a:pt x="18601" y="18235"/>
                </a:cubicBezTo>
                <a:cubicBezTo>
                  <a:pt x="18826" y="18310"/>
                  <a:pt x="19051" y="18348"/>
                  <a:pt x="19248" y="18348"/>
                </a:cubicBezTo>
                <a:cubicBezTo>
                  <a:pt x="19314" y="18348"/>
                  <a:pt x="19377" y="18343"/>
                  <a:pt x="19435" y="18335"/>
                </a:cubicBezTo>
                <a:lnTo>
                  <a:pt x="19435" y="18335"/>
                </a:lnTo>
                <a:cubicBezTo>
                  <a:pt x="18935" y="19569"/>
                  <a:pt x="18367" y="20803"/>
                  <a:pt x="17700" y="21971"/>
                </a:cubicBezTo>
                <a:cubicBezTo>
                  <a:pt x="17767" y="20203"/>
                  <a:pt x="16133" y="18535"/>
                  <a:pt x="14765" y="17668"/>
                </a:cubicBezTo>
                <a:cubicBezTo>
                  <a:pt x="14531" y="17501"/>
                  <a:pt x="14198" y="17334"/>
                  <a:pt x="13798" y="17201"/>
                </a:cubicBezTo>
                <a:cubicBezTo>
                  <a:pt x="13514" y="17101"/>
                  <a:pt x="13205" y="17042"/>
                  <a:pt x="12905" y="17042"/>
                </a:cubicBezTo>
                <a:cubicBezTo>
                  <a:pt x="12605" y="17042"/>
                  <a:pt x="12313" y="17101"/>
                  <a:pt x="12063" y="17234"/>
                </a:cubicBezTo>
                <a:cubicBezTo>
                  <a:pt x="11129" y="17801"/>
                  <a:pt x="11296" y="19369"/>
                  <a:pt x="11796" y="20170"/>
                </a:cubicBezTo>
                <a:cubicBezTo>
                  <a:pt x="12563" y="21337"/>
                  <a:pt x="14231" y="22805"/>
                  <a:pt x="15465" y="23339"/>
                </a:cubicBezTo>
                <a:cubicBezTo>
                  <a:pt x="15716" y="23439"/>
                  <a:pt x="15966" y="23489"/>
                  <a:pt x="16208" y="23489"/>
                </a:cubicBezTo>
                <a:cubicBezTo>
                  <a:pt x="16449" y="23489"/>
                  <a:pt x="16683" y="23439"/>
                  <a:pt x="16900" y="23339"/>
                </a:cubicBezTo>
                <a:lnTo>
                  <a:pt x="16900" y="23339"/>
                </a:lnTo>
                <a:cubicBezTo>
                  <a:pt x="16099" y="24640"/>
                  <a:pt x="15199" y="25840"/>
                  <a:pt x="14198" y="27008"/>
                </a:cubicBezTo>
                <a:cubicBezTo>
                  <a:pt x="14365" y="25173"/>
                  <a:pt x="12697" y="23472"/>
                  <a:pt x="11262" y="22571"/>
                </a:cubicBezTo>
                <a:cubicBezTo>
                  <a:pt x="11029" y="22405"/>
                  <a:pt x="10662" y="22238"/>
                  <a:pt x="10295" y="22138"/>
                </a:cubicBezTo>
                <a:cubicBezTo>
                  <a:pt x="10012" y="22021"/>
                  <a:pt x="9703" y="21954"/>
                  <a:pt x="9403" y="21954"/>
                </a:cubicBezTo>
                <a:cubicBezTo>
                  <a:pt x="9103" y="21954"/>
                  <a:pt x="8811" y="22021"/>
                  <a:pt x="8560" y="22171"/>
                </a:cubicBezTo>
                <a:cubicBezTo>
                  <a:pt x="7626" y="22705"/>
                  <a:pt x="7793" y="24306"/>
                  <a:pt x="8294" y="25073"/>
                </a:cubicBezTo>
                <a:cubicBezTo>
                  <a:pt x="9061" y="26241"/>
                  <a:pt x="10729" y="27708"/>
                  <a:pt x="11963" y="28242"/>
                </a:cubicBezTo>
                <a:cubicBezTo>
                  <a:pt x="12210" y="28366"/>
                  <a:pt x="12458" y="28434"/>
                  <a:pt x="12691" y="28434"/>
                </a:cubicBezTo>
                <a:cubicBezTo>
                  <a:pt x="12773" y="28434"/>
                  <a:pt x="12853" y="28426"/>
                  <a:pt x="12930" y="28409"/>
                </a:cubicBezTo>
                <a:lnTo>
                  <a:pt x="12930" y="28409"/>
                </a:lnTo>
                <a:cubicBezTo>
                  <a:pt x="12030" y="29410"/>
                  <a:pt x="11029" y="30344"/>
                  <a:pt x="9928" y="31211"/>
                </a:cubicBezTo>
                <a:cubicBezTo>
                  <a:pt x="9928" y="31077"/>
                  <a:pt x="9961" y="31011"/>
                  <a:pt x="9961" y="30911"/>
                </a:cubicBezTo>
                <a:cubicBezTo>
                  <a:pt x="10128" y="29076"/>
                  <a:pt x="8460" y="27375"/>
                  <a:pt x="7059" y="26508"/>
                </a:cubicBezTo>
                <a:cubicBezTo>
                  <a:pt x="6793" y="26341"/>
                  <a:pt x="6459" y="26174"/>
                  <a:pt x="6092" y="26041"/>
                </a:cubicBezTo>
                <a:cubicBezTo>
                  <a:pt x="5809" y="25940"/>
                  <a:pt x="5492" y="25882"/>
                  <a:pt x="5187" y="25882"/>
                </a:cubicBezTo>
                <a:cubicBezTo>
                  <a:pt x="4883" y="25882"/>
                  <a:pt x="4591" y="25940"/>
                  <a:pt x="4357" y="26074"/>
                </a:cubicBezTo>
                <a:cubicBezTo>
                  <a:pt x="3423" y="26641"/>
                  <a:pt x="3590" y="28209"/>
                  <a:pt x="4091" y="29009"/>
                </a:cubicBezTo>
                <a:cubicBezTo>
                  <a:pt x="4858" y="30177"/>
                  <a:pt x="6526" y="31645"/>
                  <a:pt x="7760" y="32178"/>
                </a:cubicBezTo>
                <a:cubicBezTo>
                  <a:pt x="8027" y="32312"/>
                  <a:pt x="8227" y="32345"/>
                  <a:pt x="8460" y="32345"/>
                </a:cubicBezTo>
                <a:cubicBezTo>
                  <a:pt x="6059" y="34080"/>
                  <a:pt x="3357" y="35514"/>
                  <a:pt x="521" y="36481"/>
                </a:cubicBezTo>
                <a:cubicBezTo>
                  <a:pt x="1" y="36655"/>
                  <a:pt x="132" y="37406"/>
                  <a:pt x="547" y="37406"/>
                </a:cubicBezTo>
                <a:cubicBezTo>
                  <a:pt x="610" y="37406"/>
                  <a:pt x="680" y="37388"/>
                  <a:pt x="755" y="37349"/>
                </a:cubicBezTo>
                <a:cubicBezTo>
                  <a:pt x="3857" y="36315"/>
                  <a:pt x="6726" y="34747"/>
                  <a:pt x="9361" y="32845"/>
                </a:cubicBezTo>
                <a:lnTo>
                  <a:pt x="9361" y="32845"/>
                </a:lnTo>
                <a:cubicBezTo>
                  <a:pt x="9261" y="33579"/>
                  <a:pt x="9695" y="34413"/>
                  <a:pt x="10128" y="34880"/>
                </a:cubicBezTo>
                <a:cubicBezTo>
                  <a:pt x="11096" y="35848"/>
                  <a:pt x="13097" y="36882"/>
                  <a:pt x="14431" y="37082"/>
                </a:cubicBezTo>
                <a:cubicBezTo>
                  <a:pt x="14569" y="37110"/>
                  <a:pt x="14703" y="37124"/>
                  <a:pt x="14831" y="37124"/>
                </a:cubicBezTo>
                <a:cubicBezTo>
                  <a:pt x="15768" y="37124"/>
                  <a:pt x="16446" y="36407"/>
                  <a:pt x="16299" y="35381"/>
                </a:cubicBezTo>
                <a:cubicBezTo>
                  <a:pt x="16066" y="33546"/>
                  <a:pt x="14031" y="32245"/>
                  <a:pt x="12430" y="31745"/>
                </a:cubicBezTo>
                <a:cubicBezTo>
                  <a:pt x="12130" y="31645"/>
                  <a:pt x="11763" y="31544"/>
                  <a:pt x="11396" y="31511"/>
                </a:cubicBezTo>
                <a:lnTo>
                  <a:pt x="11029" y="31511"/>
                </a:lnTo>
                <a:cubicBezTo>
                  <a:pt x="11963" y="30677"/>
                  <a:pt x="12897" y="29843"/>
                  <a:pt x="13764" y="28909"/>
                </a:cubicBezTo>
                <a:cubicBezTo>
                  <a:pt x="13898" y="29643"/>
                  <a:pt x="14398" y="30344"/>
                  <a:pt x="14898" y="30711"/>
                </a:cubicBezTo>
                <a:cubicBezTo>
                  <a:pt x="16032" y="31511"/>
                  <a:pt x="18101" y="32212"/>
                  <a:pt x="19468" y="32212"/>
                </a:cubicBezTo>
                <a:cubicBezTo>
                  <a:pt x="20636" y="32212"/>
                  <a:pt x="21436" y="31344"/>
                  <a:pt x="21069" y="30210"/>
                </a:cubicBezTo>
                <a:cubicBezTo>
                  <a:pt x="20469" y="28509"/>
                  <a:pt x="18267" y="27542"/>
                  <a:pt x="16633" y="27308"/>
                </a:cubicBezTo>
                <a:cubicBezTo>
                  <a:pt x="16389" y="27259"/>
                  <a:pt x="16127" y="27228"/>
                  <a:pt x="15860" y="27228"/>
                </a:cubicBezTo>
                <a:cubicBezTo>
                  <a:pt x="15762" y="27228"/>
                  <a:pt x="15664" y="27232"/>
                  <a:pt x="15565" y="27241"/>
                </a:cubicBezTo>
                <a:cubicBezTo>
                  <a:pt x="15465" y="27241"/>
                  <a:pt x="15365" y="27308"/>
                  <a:pt x="15265" y="27308"/>
                </a:cubicBezTo>
                <a:cubicBezTo>
                  <a:pt x="16233" y="26141"/>
                  <a:pt x="17133" y="24906"/>
                  <a:pt x="17934" y="23639"/>
                </a:cubicBezTo>
                <a:cubicBezTo>
                  <a:pt x="18134" y="24306"/>
                  <a:pt x="18768" y="24973"/>
                  <a:pt x="19368" y="25207"/>
                </a:cubicBezTo>
                <a:cubicBezTo>
                  <a:pt x="20309" y="25664"/>
                  <a:pt x="21811" y="25967"/>
                  <a:pt x="23063" y="25967"/>
                </a:cubicBezTo>
                <a:cubicBezTo>
                  <a:pt x="23454" y="25967"/>
                  <a:pt x="23821" y="25937"/>
                  <a:pt x="24138" y="25874"/>
                </a:cubicBezTo>
                <a:cubicBezTo>
                  <a:pt x="25272" y="25674"/>
                  <a:pt x="25906" y="24673"/>
                  <a:pt x="25372" y="23639"/>
                </a:cubicBezTo>
                <a:cubicBezTo>
                  <a:pt x="24498" y="22052"/>
                  <a:pt x="22271" y="21502"/>
                  <a:pt x="20616" y="21502"/>
                </a:cubicBezTo>
                <a:cubicBezTo>
                  <a:pt x="20566" y="21502"/>
                  <a:pt x="20517" y="21503"/>
                  <a:pt x="20469" y="21504"/>
                </a:cubicBezTo>
                <a:cubicBezTo>
                  <a:pt x="20135" y="21504"/>
                  <a:pt x="19768" y="21537"/>
                  <a:pt x="19402" y="21637"/>
                </a:cubicBezTo>
                <a:cubicBezTo>
                  <a:pt x="19235" y="21671"/>
                  <a:pt x="19101" y="21704"/>
                  <a:pt x="18968" y="21737"/>
                </a:cubicBezTo>
                <a:cubicBezTo>
                  <a:pt x="19602" y="20570"/>
                  <a:pt x="20202" y="19336"/>
                  <a:pt x="20636" y="18068"/>
                </a:cubicBezTo>
                <a:cubicBezTo>
                  <a:pt x="21103" y="18635"/>
                  <a:pt x="21970" y="18969"/>
                  <a:pt x="22604" y="18969"/>
                </a:cubicBezTo>
                <a:cubicBezTo>
                  <a:pt x="23938" y="18969"/>
                  <a:pt x="26106" y="18335"/>
                  <a:pt x="27240" y="17568"/>
                </a:cubicBezTo>
                <a:cubicBezTo>
                  <a:pt x="28208" y="16967"/>
                  <a:pt x="28308" y="15733"/>
                  <a:pt x="27407" y="15033"/>
                </a:cubicBezTo>
                <a:cubicBezTo>
                  <a:pt x="26792" y="14574"/>
                  <a:pt x="26004" y="14393"/>
                  <a:pt x="25186" y="14393"/>
                </a:cubicBezTo>
                <a:cubicBezTo>
                  <a:pt x="24099" y="14393"/>
                  <a:pt x="22960" y="14714"/>
                  <a:pt x="22103" y="15133"/>
                </a:cubicBezTo>
                <a:cubicBezTo>
                  <a:pt x="21937" y="15233"/>
                  <a:pt x="21703" y="15366"/>
                  <a:pt x="21470" y="15500"/>
                </a:cubicBezTo>
                <a:cubicBezTo>
                  <a:pt x="21737" y="14632"/>
                  <a:pt x="21937" y="13665"/>
                  <a:pt x="22103" y="12731"/>
                </a:cubicBezTo>
                <a:cubicBezTo>
                  <a:pt x="22590" y="13055"/>
                  <a:pt x="23186" y="13226"/>
                  <a:pt x="23714" y="13226"/>
                </a:cubicBezTo>
                <a:cubicBezTo>
                  <a:pt x="23838" y="13226"/>
                  <a:pt x="23958" y="13217"/>
                  <a:pt x="24072" y="13198"/>
                </a:cubicBezTo>
                <a:cubicBezTo>
                  <a:pt x="25439" y="12998"/>
                  <a:pt x="27441" y="12030"/>
                  <a:pt x="28441" y="11130"/>
                </a:cubicBezTo>
                <a:cubicBezTo>
                  <a:pt x="29275" y="10329"/>
                  <a:pt x="29242" y="9162"/>
                  <a:pt x="28208" y="8561"/>
                </a:cubicBezTo>
                <a:cubicBezTo>
                  <a:pt x="27735" y="8305"/>
                  <a:pt x="27208" y="8198"/>
                  <a:pt x="26663" y="8198"/>
                </a:cubicBezTo>
                <a:cubicBezTo>
                  <a:pt x="25361" y="8198"/>
                  <a:pt x="23958" y="8813"/>
                  <a:pt x="22971" y="9495"/>
                </a:cubicBezTo>
                <a:cubicBezTo>
                  <a:pt x="22804" y="9562"/>
                  <a:pt x="22637" y="9695"/>
                  <a:pt x="22470" y="9862"/>
                </a:cubicBezTo>
                <a:cubicBezTo>
                  <a:pt x="22570" y="9195"/>
                  <a:pt x="22570" y="8495"/>
                  <a:pt x="22570" y="7794"/>
                </a:cubicBezTo>
                <a:cubicBezTo>
                  <a:pt x="22737" y="7694"/>
                  <a:pt x="22937" y="7561"/>
                  <a:pt x="23104" y="7394"/>
                </a:cubicBezTo>
                <a:cubicBezTo>
                  <a:pt x="24438" y="6160"/>
                  <a:pt x="24305" y="3725"/>
                  <a:pt x="23871" y="2157"/>
                </a:cubicBezTo>
                <a:cubicBezTo>
                  <a:pt x="23771" y="1857"/>
                  <a:pt x="23605" y="1490"/>
                  <a:pt x="23438" y="1156"/>
                </a:cubicBezTo>
                <a:cubicBezTo>
                  <a:pt x="23104" y="622"/>
                  <a:pt x="22704" y="122"/>
                  <a:pt x="22103" y="22"/>
                </a:cubicBezTo>
                <a:cubicBezTo>
                  <a:pt x="22028" y="7"/>
                  <a:pt x="21953" y="0"/>
                  <a:pt x="218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1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>
            <a:off x="-554365" y="-510041"/>
            <a:ext cx="1838925" cy="6149200"/>
          </a:xfrm>
          <a:custGeom>
            <a:avLst/>
            <a:gdLst/>
            <a:ahLst/>
            <a:cxnLst/>
            <a:rect l="l" t="t" r="r" b="b"/>
            <a:pathLst>
              <a:path w="73557" h="245968" extrusionOk="0">
                <a:moveTo>
                  <a:pt x="5195" y="17289"/>
                </a:moveTo>
                <a:cubicBezTo>
                  <a:pt x="13827" y="-18086"/>
                  <a:pt x="51371" y="10780"/>
                  <a:pt x="60380" y="17572"/>
                </a:cubicBezTo>
                <a:cubicBezTo>
                  <a:pt x="69389" y="24364"/>
                  <a:pt x="57078" y="43891"/>
                  <a:pt x="59248" y="58041"/>
                </a:cubicBezTo>
                <a:cubicBezTo>
                  <a:pt x="61418" y="72191"/>
                  <a:pt x="74672" y="84738"/>
                  <a:pt x="73398" y="102472"/>
                </a:cubicBezTo>
                <a:cubicBezTo>
                  <a:pt x="72125" y="120207"/>
                  <a:pt x="51890" y="144402"/>
                  <a:pt x="51607" y="164448"/>
                </a:cubicBezTo>
                <a:cubicBezTo>
                  <a:pt x="51324" y="184494"/>
                  <a:pt x="70379" y="211803"/>
                  <a:pt x="71700" y="222746"/>
                </a:cubicBezTo>
                <a:cubicBezTo>
                  <a:pt x="73021" y="233689"/>
                  <a:pt x="70049" y="228925"/>
                  <a:pt x="59531" y="230104"/>
                </a:cubicBezTo>
                <a:cubicBezTo>
                  <a:pt x="49013" y="231283"/>
                  <a:pt x="17647" y="265290"/>
                  <a:pt x="8591" y="229821"/>
                </a:cubicBezTo>
                <a:cubicBezTo>
                  <a:pt x="-465" y="194352"/>
                  <a:pt x="-3436" y="52664"/>
                  <a:pt x="5195" y="172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grpSp>
        <p:nvGrpSpPr>
          <p:cNvPr id="128" name="Google Shape;128;p16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129" name="Google Shape;129;p16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16"/>
          <p:cNvGrpSpPr/>
          <p:nvPr/>
        </p:nvGrpSpPr>
        <p:grpSpPr>
          <a:xfrm>
            <a:off x="6881689" y="2159350"/>
            <a:ext cx="3402798" cy="3393717"/>
            <a:chOff x="6881689" y="2159350"/>
            <a:chExt cx="3402798" cy="3393717"/>
          </a:xfrm>
        </p:grpSpPr>
        <p:sp>
          <p:nvSpPr>
            <p:cNvPr id="133" name="Google Shape;133;p16"/>
            <p:cNvSpPr/>
            <p:nvPr/>
          </p:nvSpPr>
          <p:spPr>
            <a:xfrm rot="3439228">
              <a:off x="7433731" y="2822945"/>
              <a:ext cx="777977" cy="376650"/>
            </a:xfrm>
            <a:custGeom>
              <a:avLst/>
              <a:gdLst/>
              <a:ahLst/>
              <a:cxnLst/>
              <a:rect l="l" t="t" r="r" b="b"/>
              <a:pathLst>
                <a:path w="19515" h="9448" extrusionOk="0">
                  <a:moveTo>
                    <a:pt x="1" y="0"/>
                  </a:moveTo>
                  <a:cubicBezTo>
                    <a:pt x="1" y="0"/>
                    <a:pt x="2303" y="5004"/>
                    <a:pt x="8307" y="8206"/>
                  </a:cubicBezTo>
                  <a:cubicBezTo>
                    <a:pt x="10022" y="9121"/>
                    <a:pt x="11673" y="9448"/>
                    <a:pt x="13155" y="9448"/>
                  </a:cubicBezTo>
                  <a:cubicBezTo>
                    <a:pt x="16860" y="9448"/>
                    <a:pt x="19515" y="7406"/>
                    <a:pt x="19515" y="7406"/>
                  </a:cubicBezTo>
                  <a:cubicBezTo>
                    <a:pt x="19515" y="7406"/>
                    <a:pt x="17180" y="5337"/>
                    <a:pt x="12343" y="3203"/>
                  </a:cubicBezTo>
                  <a:cubicBezTo>
                    <a:pt x="7506" y="106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 rot="3439228">
              <a:off x="7275301" y="3691483"/>
              <a:ext cx="823184" cy="257890"/>
            </a:xfrm>
            <a:custGeom>
              <a:avLst/>
              <a:gdLst/>
              <a:ahLst/>
              <a:cxnLst/>
              <a:rect l="l" t="t" r="r" b="b"/>
              <a:pathLst>
                <a:path w="20649" h="6469" extrusionOk="0">
                  <a:moveTo>
                    <a:pt x="15653" y="1"/>
                  </a:moveTo>
                  <a:cubicBezTo>
                    <a:pt x="14687" y="1"/>
                    <a:pt x="13592" y="36"/>
                    <a:pt x="12376" y="129"/>
                  </a:cubicBezTo>
                  <a:cubicBezTo>
                    <a:pt x="7072" y="629"/>
                    <a:pt x="0" y="3298"/>
                    <a:pt x="0" y="3298"/>
                  </a:cubicBezTo>
                  <a:cubicBezTo>
                    <a:pt x="0" y="3298"/>
                    <a:pt x="4271" y="6469"/>
                    <a:pt x="10902" y="6469"/>
                  </a:cubicBezTo>
                  <a:cubicBezTo>
                    <a:pt x="11003" y="6469"/>
                    <a:pt x="11105" y="6468"/>
                    <a:pt x="11208" y="6467"/>
                  </a:cubicBezTo>
                  <a:cubicBezTo>
                    <a:pt x="18013" y="6433"/>
                    <a:pt x="20648" y="396"/>
                    <a:pt x="20648" y="396"/>
                  </a:cubicBezTo>
                  <a:cubicBezTo>
                    <a:pt x="20648" y="396"/>
                    <a:pt x="18872" y="1"/>
                    <a:pt x="15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 rot="3439228">
              <a:off x="7853859" y="2463528"/>
              <a:ext cx="497403" cy="358910"/>
            </a:xfrm>
            <a:custGeom>
              <a:avLst/>
              <a:gdLst/>
              <a:ahLst/>
              <a:cxnLst/>
              <a:rect l="l" t="t" r="r" b="b"/>
              <a:pathLst>
                <a:path w="12477" h="9003" extrusionOk="0">
                  <a:moveTo>
                    <a:pt x="1" y="0"/>
                  </a:moveTo>
                  <a:cubicBezTo>
                    <a:pt x="1" y="0"/>
                    <a:pt x="668" y="4170"/>
                    <a:pt x="4337" y="7372"/>
                  </a:cubicBezTo>
                  <a:cubicBezTo>
                    <a:pt x="5769" y="8622"/>
                    <a:pt x="7323" y="9003"/>
                    <a:pt x="8686" y="9003"/>
                  </a:cubicBezTo>
                  <a:cubicBezTo>
                    <a:pt x="10815" y="9003"/>
                    <a:pt x="12476" y="8072"/>
                    <a:pt x="12476" y="8072"/>
                  </a:cubicBezTo>
                  <a:cubicBezTo>
                    <a:pt x="12476" y="8072"/>
                    <a:pt x="11209" y="6204"/>
                    <a:pt x="8173" y="3970"/>
                  </a:cubicBezTo>
                  <a:cubicBezTo>
                    <a:pt x="5138" y="173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 rot="3439228">
              <a:off x="8300910" y="2797722"/>
              <a:ext cx="296560" cy="574543"/>
            </a:xfrm>
            <a:custGeom>
              <a:avLst/>
              <a:gdLst/>
              <a:ahLst/>
              <a:cxnLst/>
              <a:rect l="l" t="t" r="r" b="b"/>
              <a:pathLst>
                <a:path w="7439" h="14412" extrusionOk="0">
                  <a:moveTo>
                    <a:pt x="67" y="1"/>
                  </a:moveTo>
                  <a:cubicBezTo>
                    <a:pt x="67" y="1"/>
                    <a:pt x="0" y="5405"/>
                    <a:pt x="1101" y="9041"/>
                  </a:cubicBezTo>
                  <a:cubicBezTo>
                    <a:pt x="2268" y="12610"/>
                    <a:pt x="3603" y="14411"/>
                    <a:pt x="3603" y="14411"/>
                  </a:cubicBezTo>
                  <a:cubicBezTo>
                    <a:pt x="3603" y="14411"/>
                    <a:pt x="7439" y="11042"/>
                    <a:pt x="5604" y="6539"/>
                  </a:cubicBezTo>
                  <a:cubicBezTo>
                    <a:pt x="3769" y="2036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 rot="3439228">
              <a:off x="8273889" y="3496803"/>
              <a:ext cx="347110" cy="562543"/>
            </a:xfrm>
            <a:custGeom>
              <a:avLst/>
              <a:gdLst/>
              <a:ahLst/>
              <a:cxnLst/>
              <a:rect l="l" t="t" r="r" b="b"/>
              <a:pathLst>
                <a:path w="8707" h="14111" extrusionOk="0">
                  <a:moveTo>
                    <a:pt x="501" y="0"/>
                  </a:moveTo>
                  <a:cubicBezTo>
                    <a:pt x="501" y="1"/>
                    <a:pt x="1" y="6438"/>
                    <a:pt x="2102" y="9607"/>
                  </a:cubicBezTo>
                  <a:cubicBezTo>
                    <a:pt x="4137" y="12776"/>
                    <a:pt x="5972" y="14110"/>
                    <a:pt x="5972" y="14110"/>
                  </a:cubicBezTo>
                  <a:cubicBezTo>
                    <a:pt x="5972" y="14110"/>
                    <a:pt x="8707" y="9774"/>
                    <a:pt x="5671" y="5971"/>
                  </a:cubicBezTo>
                  <a:cubicBezTo>
                    <a:pt x="2669" y="2135"/>
                    <a:pt x="501" y="1"/>
                    <a:pt x="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 rot="3439228">
              <a:off x="8253602" y="4064270"/>
              <a:ext cx="456182" cy="480101"/>
            </a:xfrm>
            <a:custGeom>
              <a:avLst/>
              <a:gdLst/>
              <a:ahLst/>
              <a:cxnLst/>
              <a:rect l="l" t="t" r="r" b="b"/>
              <a:pathLst>
                <a:path w="11443" h="12043" extrusionOk="0">
                  <a:moveTo>
                    <a:pt x="1" y="1"/>
                  </a:moveTo>
                  <a:cubicBezTo>
                    <a:pt x="1" y="1"/>
                    <a:pt x="835" y="6906"/>
                    <a:pt x="3904" y="9208"/>
                  </a:cubicBezTo>
                  <a:cubicBezTo>
                    <a:pt x="6906" y="11543"/>
                    <a:pt x="9274" y="12043"/>
                    <a:pt x="9274" y="12043"/>
                  </a:cubicBezTo>
                  <a:cubicBezTo>
                    <a:pt x="9274" y="12043"/>
                    <a:pt x="11443" y="6239"/>
                    <a:pt x="7173" y="3704"/>
                  </a:cubicBezTo>
                  <a:cubicBezTo>
                    <a:pt x="2937" y="113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 rot="3439228">
              <a:off x="8360321" y="2140498"/>
              <a:ext cx="247406" cy="534597"/>
            </a:xfrm>
            <a:custGeom>
              <a:avLst/>
              <a:gdLst/>
              <a:ahLst/>
              <a:cxnLst/>
              <a:rect l="l" t="t" r="r" b="b"/>
              <a:pathLst>
                <a:path w="6206" h="13410" extrusionOk="0">
                  <a:moveTo>
                    <a:pt x="801" y="0"/>
                  </a:moveTo>
                  <a:cubicBezTo>
                    <a:pt x="801" y="0"/>
                    <a:pt x="1" y="2168"/>
                    <a:pt x="167" y="7072"/>
                  </a:cubicBezTo>
                  <a:cubicBezTo>
                    <a:pt x="368" y="11909"/>
                    <a:pt x="5705" y="13410"/>
                    <a:pt x="5705" y="13410"/>
                  </a:cubicBezTo>
                  <a:cubicBezTo>
                    <a:pt x="5705" y="13410"/>
                    <a:pt x="6205" y="11241"/>
                    <a:pt x="5738" y="7472"/>
                  </a:cubicBezTo>
                  <a:cubicBezTo>
                    <a:pt x="5271" y="3669"/>
                    <a:pt x="801" y="0"/>
                    <a:pt x="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 rot="3439228">
              <a:off x="7413826" y="4233203"/>
              <a:ext cx="718138" cy="332718"/>
            </a:xfrm>
            <a:custGeom>
              <a:avLst/>
              <a:gdLst/>
              <a:ahLst/>
              <a:cxnLst/>
              <a:rect l="l" t="t" r="r" b="b"/>
              <a:pathLst>
                <a:path w="18014" h="8346" extrusionOk="0">
                  <a:moveTo>
                    <a:pt x="15360" y="1"/>
                  </a:moveTo>
                  <a:cubicBezTo>
                    <a:pt x="13993" y="1"/>
                    <a:pt x="12129" y="112"/>
                    <a:pt x="9841" y="510"/>
                  </a:cubicBezTo>
                  <a:cubicBezTo>
                    <a:pt x="4771" y="1444"/>
                    <a:pt x="1" y="7782"/>
                    <a:pt x="1" y="7782"/>
                  </a:cubicBezTo>
                  <a:cubicBezTo>
                    <a:pt x="1" y="7782"/>
                    <a:pt x="1768" y="8346"/>
                    <a:pt x="5556" y="8346"/>
                  </a:cubicBezTo>
                  <a:cubicBezTo>
                    <a:pt x="6732" y="8346"/>
                    <a:pt x="8102" y="8291"/>
                    <a:pt x="9674" y="8149"/>
                  </a:cubicBezTo>
                  <a:cubicBezTo>
                    <a:pt x="16312" y="7582"/>
                    <a:pt x="18013" y="177"/>
                    <a:pt x="18013" y="177"/>
                  </a:cubicBezTo>
                  <a:cubicBezTo>
                    <a:pt x="18013" y="177"/>
                    <a:pt x="17081" y="1"/>
                    <a:pt x="15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 rot="3439228">
              <a:off x="7767413" y="4813848"/>
              <a:ext cx="570516" cy="314978"/>
            </a:xfrm>
            <a:custGeom>
              <a:avLst/>
              <a:gdLst/>
              <a:ahLst/>
              <a:cxnLst/>
              <a:rect l="l" t="t" r="r" b="b"/>
              <a:pathLst>
                <a:path w="14311" h="7901" extrusionOk="0">
                  <a:moveTo>
                    <a:pt x="13710" y="0"/>
                  </a:moveTo>
                  <a:cubicBezTo>
                    <a:pt x="12726" y="0"/>
                    <a:pt x="10574" y="119"/>
                    <a:pt x="7572" y="953"/>
                  </a:cubicBezTo>
                  <a:cubicBezTo>
                    <a:pt x="3436" y="2121"/>
                    <a:pt x="0" y="7758"/>
                    <a:pt x="0" y="7758"/>
                  </a:cubicBezTo>
                  <a:cubicBezTo>
                    <a:pt x="0" y="7758"/>
                    <a:pt x="693" y="7900"/>
                    <a:pt x="2116" y="7900"/>
                  </a:cubicBezTo>
                  <a:cubicBezTo>
                    <a:pt x="3450" y="7900"/>
                    <a:pt x="5426" y="7775"/>
                    <a:pt x="8073" y="7291"/>
                  </a:cubicBezTo>
                  <a:cubicBezTo>
                    <a:pt x="13510" y="6257"/>
                    <a:pt x="14310" y="19"/>
                    <a:pt x="14310" y="19"/>
                  </a:cubicBezTo>
                  <a:cubicBezTo>
                    <a:pt x="14310" y="19"/>
                    <a:pt x="14103" y="0"/>
                    <a:pt x="13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 rot="3439228">
              <a:off x="7090921" y="2951979"/>
              <a:ext cx="2635473" cy="1937666"/>
            </a:xfrm>
            <a:custGeom>
              <a:avLst/>
              <a:gdLst/>
              <a:ahLst/>
              <a:cxnLst/>
              <a:rect l="l" t="t" r="r" b="b"/>
              <a:pathLst>
                <a:path w="66109" h="48605" extrusionOk="0">
                  <a:moveTo>
                    <a:pt x="967" y="1"/>
                  </a:moveTo>
                  <a:cubicBezTo>
                    <a:pt x="887" y="1"/>
                    <a:pt x="812" y="51"/>
                    <a:pt x="829" y="151"/>
                  </a:cubicBezTo>
                  <a:cubicBezTo>
                    <a:pt x="1529" y="5922"/>
                    <a:pt x="5499" y="11292"/>
                    <a:pt x="8968" y="15795"/>
                  </a:cubicBezTo>
                  <a:cubicBezTo>
                    <a:pt x="9068" y="15962"/>
                    <a:pt x="9168" y="16095"/>
                    <a:pt x="9302" y="16196"/>
                  </a:cubicBezTo>
                  <a:cubicBezTo>
                    <a:pt x="7901" y="15795"/>
                    <a:pt x="6366" y="15695"/>
                    <a:pt x="4999" y="15161"/>
                  </a:cubicBezTo>
                  <a:cubicBezTo>
                    <a:pt x="3364" y="14528"/>
                    <a:pt x="1863" y="13694"/>
                    <a:pt x="162" y="13327"/>
                  </a:cubicBezTo>
                  <a:cubicBezTo>
                    <a:pt x="152" y="13324"/>
                    <a:pt x="142" y="13323"/>
                    <a:pt x="133" y="13323"/>
                  </a:cubicBezTo>
                  <a:cubicBezTo>
                    <a:pt x="24" y="13323"/>
                    <a:pt x="0" y="13496"/>
                    <a:pt x="62" y="13527"/>
                  </a:cubicBezTo>
                  <a:cubicBezTo>
                    <a:pt x="1863" y="14828"/>
                    <a:pt x="4065" y="15762"/>
                    <a:pt x="6166" y="16362"/>
                  </a:cubicBezTo>
                  <a:cubicBezTo>
                    <a:pt x="7037" y="16618"/>
                    <a:pt x="8025" y="16973"/>
                    <a:pt x="8966" y="16973"/>
                  </a:cubicBezTo>
                  <a:cubicBezTo>
                    <a:pt x="9250" y="16973"/>
                    <a:pt x="9531" y="16940"/>
                    <a:pt x="9802" y="16863"/>
                  </a:cubicBezTo>
                  <a:cubicBezTo>
                    <a:pt x="12537" y="20332"/>
                    <a:pt x="15740" y="23434"/>
                    <a:pt x="19242" y="26103"/>
                  </a:cubicBezTo>
                  <a:cubicBezTo>
                    <a:pt x="17558" y="26148"/>
                    <a:pt x="15934" y="26404"/>
                    <a:pt x="14238" y="26404"/>
                  </a:cubicBezTo>
                  <a:cubicBezTo>
                    <a:pt x="13415" y="26404"/>
                    <a:pt x="12575" y="26344"/>
                    <a:pt x="11703" y="26169"/>
                  </a:cubicBezTo>
                  <a:cubicBezTo>
                    <a:pt x="8501" y="25536"/>
                    <a:pt x="5399" y="24301"/>
                    <a:pt x="2397" y="23000"/>
                  </a:cubicBezTo>
                  <a:cubicBezTo>
                    <a:pt x="2391" y="22994"/>
                    <a:pt x="2384" y="22992"/>
                    <a:pt x="2379" y="22992"/>
                  </a:cubicBezTo>
                  <a:cubicBezTo>
                    <a:pt x="2353" y="22992"/>
                    <a:pt x="2336" y="23046"/>
                    <a:pt x="2363" y="23100"/>
                  </a:cubicBezTo>
                  <a:cubicBezTo>
                    <a:pt x="5232" y="25202"/>
                    <a:pt x="8668" y="26503"/>
                    <a:pt x="12104" y="27137"/>
                  </a:cubicBezTo>
                  <a:cubicBezTo>
                    <a:pt x="13173" y="27323"/>
                    <a:pt x="14691" y="27571"/>
                    <a:pt x="16171" y="27571"/>
                  </a:cubicBezTo>
                  <a:cubicBezTo>
                    <a:pt x="17599" y="27571"/>
                    <a:pt x="18992" y="27340"/>
                    <a:pt x="19909" y="26603"/>
                  </a:cubicBezTo>
                  <a:cubicBezTo>
                    <a:pt x="21777" y="27971"/>
                    <a:pt x="23712" y="29205"/>
                    <a:pt x="25713" y="30339"/>
                  </a:cubicBezTo>
                  <a:cubicBezTo>
                    <a:pt x="28182" y="31707"/>
                    <a:pt x="30750" y="32941"/>
                    <a:pt x="33385" y="34008"/>
                  </a:cubicBezTo>
                  <a:cubicBezTo>
                    <a:pt x="31417" y="34709"/>
                    <a:pt x="29583" y="35676"/>
                    <a:pt x="27581" y="36310"/>
                  </a:cubicBezTo>
                  <a:cubicBezTo>
                    <a:pt x="24846" y="37144"/>
                    <a:pt x="21911" y="37311"/>
                    <a:pt x="19075" y="37878"/>
                  </a:cubicBezTo>
                  <a:cubicBezTo>
                    <a:pt x="18942" y="37944"/>
                    <a:pt x="19009" y="38078"/>
                    <a:pt x="19109" y="38078"/>
                  </a:cubicBezTo>
                  <a:cubicBezTo>
                    <a:pt x="19669" y="38100"/>
                    <a:pt x="20230" y="38112"/>
                    <a:pt x="20790" y="38112"/>
                  </a:cubicBezTo>
                  <a:cubicBezTo>
                    <a:pt x="22795" y="38112"/>
                    <a:pt x="24792" y="37954"/>
                    <a:pt x="26747" y="37511"/>
                  </a:cubicBezTo>
                  <a:cubicBezTo>
                    <a:pt x="29516" y="36844"/>
                    <a:pt x="31951" y="35376"/>
                    <a:pt x="34620" y="34475"/>
                  </a:cubicBezTo>
                  <a:cubicBezTo>
                    <a:pt x="38089" y="35810"/>
                    <a:pt x="41691" y="36844"/>
                    <a:pt x="45261" y="37578"/>
                  </a:cubicBezTo>
                  <a:cubicBezTo>
                    <a:pt x="42025" y="41414"/>
                    <a:pt x="37522" y="43915"/>
                    <a:pt x="32685" y="45183"/>
                  </a:cubicBezTo>
                  <a:cubicBezTo>
                    <a:pt x="32585" y="45183"/>
                    <a:pt x="32685" y="45316"/>
                    <a:pt x="32718" y="45316"/>
                  </a:cubicBezTo>
                  <a:cubicBezTo>
                    <a:pt x="37922" y="45216"/>
                    <a:pt x="43026" y="41814"/>
                    <a:pt x="46228" y="37811"/>
                  </a:cubicBezTo>
                  <a:cubicBezTo>
                    <a:pt x="46361" y="37811"/>
                    <a:pt x="46428" y="37844"/>
                    <a:pt x="46562" y="37878"/>
                  </a:cubicBezTo>
                  <a:cubicBezTo>
                    <a:pt x="48511" y="38232"/>
                    <a:pt x="51940" y="38971"/>
                    <a:pt x="55070" y="38971"/>
                  </a:cubicBezTo>
                  <a:cubicBezTo>
                    <a:pt x="56063" y="38971"/>
                    <a:pt x="57027" y="38897"/>
                    <a:pt x="57903" y="38712"/>
                  </a:cubicBezTo>
                  <a:cubicBezTo>
                    <a:pt x="58203" y="38712"/>
                    <a:pt x="58470" y="38678"/>
                    <a:pt x="58770" y="38645"/>
                  </a:cubicBezTo>
                  <a:lnTo>
                    <a:pt x="58770" y="38645"/>
                  </a:lnTo>
                  <a:cubicBezTo>
                    <a:pt x="57569" y="40680"/>
                    <a:pt x="56435" y="42348"/>
                    <a:pt x="54534" y="44015"/>
                  </a:cubicBezTo>
                  <a:cubicBezTo>
                    <a:pt x="52432" y="45850"/>
                    <a:pt x="49864" y="48018"/>
                    <a:pt x="47029" y="48519"/>
                  </a:cubicBezTo>
                  <a:cubicBezTo>
                    <a:pt x="46949" y="48519"/>
                    <a:pt x="46954" y="48604"/>
                    <a:pt x="47010" y="48604"/>
                  </a:cubicBezTo>
                  <a:cubicBezTo>
                    <a:pt x="47025" y="48604"/>
                    <a:pt x="47042" y="48599"/>
                    <a:pt x="47062" y="48585"/>
                  </a:cubicBezTo>
                  <a:cubicBezTo>
                    <a:pt x="50097" y="48352"/>
                    <a:pt x="53333" y="46050"/>
                    <a:pt x="55568" y="44182"/>
                  </a:cubicBezTo>
                  <a:cubicBezTo>
                    <a:pt x="56836" y="43148"/>
                    <a:pt x="59671" y="40646"/>
                    <a:pt x="59437" y="38578"/>
                  </a:cubicBezTo>
                  <a:lnTo>
                    <a:pt x="59437" y="38578"/>
                  </a:lnTo>
                  <a:cubicBezTo>
                    <a:pt x="59672" y="38603"/>
                    <a:pt x="59911" y="38615"/>
                    <a:pt x="60154" y="38615"/>
                  </a:cubicBezTo>
                  <a:cubicBezTo>
                    <a:pt x="62156" y="38615"/>
                    <a:pt x="64373" y="37799"/>
                    <a:pt x="65742" y="36877"/>
                  </a:cubicBezTo>
                  <a:cubicBezTo>
                    <a:pt x="66109" y="36644"/>
                    <a:pt x="65742" y="36143"/>
                    <a:pt x="65408" y="36043"/>
                  </a:cubicBezTo>
                  <a:cubicBezTo>
                    <a:pt x="64964" y="35944"/>
                    <a:pt x="64502" y="35904"/>
                    <a:pt x="64034" y="35904"/>
                  </a:cubicBezTo>
                  <a:cubicBezTo>
                    <a:pt x="62921" y="35904"/>
                    <a:pt x="61772" y="36132"/>
                    <a:pt x="60738" y="36343"/>
                  </a:cubicBezTo>
                  <a:cubicBezTo>
                    <a:pt x="60271" y="36410"/>
                    <a:pt x="59838" y="36510"/>
                    <a:pt x="59371" y="36644"/>
                  </a:cubicBezTo>
                  <a:cubicBezTo>
                    <a:pt x="57571" y="36699"/>
                    <a:pt x="55795" y="36984"/>
                    <a:pt x="53965" y="36984"/>
                  </a:cubicBezTo>
                  <a:cubicBezTo>
                    <a:pt x="53590" y="36984"/>
                    <a:pt x="53213" y="36972"/>
                    <a:pt x="52833" y="36944"/>
                  </a:cubicBezTo>
                  <a:cubicBezTo>
                    <a:pt x="51832" y="36844"/>
                    <a:pt x="50765" y="36710"/>
                    <a:pt x="49731" y="36610"/>
                  </a:cubicBezTo>
                  <a:cubicBezTo>
                    <a:pt x="47662" y="34976"/>
                    <a:pt x="45894" y="33375"/>
                    <a:pt x="44227" y="31106"/>
                  </a:cubicBezTo>
                  <a:cubicBezTo>
                    <a:pt x="42659" y="28871"/>
                    <a:pt x="41224" y="26803"/>
                    <a:pt x="39023" y="25169"/>
                  </a:cubicBezTo>
                  <a:cubicBezTo>
                    <a:pt x="39017" y="25163"/>
                    <a:pt x="39008" y="25160"/>
                    <a:pt x="38999" y="25160"/>
                  </a:cubicBezTo>
                  <a:cubicBezTo>
                    <a:pt x="38957" y="25160"/>
                    <a:pt x="38896" y="25214"/>
                    <a:pt x="38923" y="25269"/>
                  </a:cubicBezTo>
                  <a:cubicBezTo>
                    <a:pt x="41691" y="28037"/>
                    <a:pt x="44060" y="33675"/>
                    <a:pt x="47696" y="36277"/>
                  </a:cubicBezTo>
                  <a:cubicBezTo>
                    <a:pt x="46862" y="36143"/>
                    <a:pt x="46061" y="35976"/>
                    <a:pt x="45227" y="35810"/>
                  </a:cubicBezTo>
                  <a:cubicBezTo>
                    <a:pt x="43026" y="35343"/>
                    <a:pt x="40824" y="34709"/>
                    <a:pt x="38589" y="34042"/>
                  </a:cubicBezTo>
                  <a:cubicBezTo>
                    <a:pt x="35821" y="32007"/>
                    <a:pt x="33252" y="29472"/>
                    <a:pt x="31584" y="26470"/>
                  </a:cubicBezTo>
                  <a:cubicBezTo>
                    <a:pt x="30183" y="23934"/>
                    <a:pt x="29649" y="20966"/>
                    <a:pt x="28082" y="18497"/>
                  </a:cubicBezTo>
                  <a:cubicBezTo>
                    <a:pt x="28067" y="18467"/>
                    <a:pt x="28025" y="18451"/>
                    <a:pt x="27986" y="18451"/>
                  </a:cubicBezTo>
                  <a:cubicBezTo>
                    <a:pt x="27939" y="18451"/>
                    <a:pt x="27897" y="18475"/>
                    <a:pt x="27915" y="18531"/>
                  </a:cubicBezTo>
                  <a:cubicBezTo>
                    <a:pt x="29016" y="21766"/>
                    <a:pt x="29816" y="25169"/>
                    <a:pt x="31684" y="28037"/>
                  </a:cubicBezTo>
                  <a:cubicBezTo>
                    <a:pt x="33052" y="30139"/>
                    <a:pt x="34720" y="31974"/>
                    <a:pt x="36688" y="33475"/>
                  </a:cubicBezTo>
                  <a:cubicBezTo>
                    <a:pt x="32585" y="32040"/>
                    <a:pt x="28682" y="30206"/>
                    <a:pt x="25013" y="28104"/>
                  </a:cubicBezTo>
                  <a:cubicBezTo>
                    <a:pt x="21844" y="26203"/>
                    <a:pt x="18842" y="24034"/>
                    <a:pt x="16140" y="21599"/>
                  </a:cubicBezTo>
                  <a:cubicBezTo>
                    <a:pt x="17641" y="17663"/>
                    <a:pt x="15172" y="14094"/>
                    <a:pt x="14539" y="10191"/>
                  </a:cubicBezTo>
                  <a:cubicBezTo>
                    <a:pt x="14539" y="10163"/>
                    <a:pt x="14515" y="10153"/>
                    <a:pt x="14487" y="10153"/>
                  </a:cubicBezTo>
                  <a:cubicBezTo>
                    <a:pt x="14450" y="10153"/>
                    <a:pt x="14405" y="10172"/>
                    <a:pt x="14405" y="10191"/>
                  </a:cubicBezTo>
                  <a:cubicBezTo>
                    <a:pt x="14639" y="12026"/>
                    <a:pt x="14839" y="13760"/>
                    <a:pt x="15206" y="15595"/>
                  </a:cubicBezTo>
                  <a:cubicBezTo>
                    <a:pt x="15639" y="17463"/>
                    <a:pt x="15740" y="19164"/>
                    <a:pt x="15406" y="20966"/>
                  </a:cubicBezTo>
                  <a:cubicBezTo>
                    <a:pt x="13638" y="19264"/>
                    <a:pt x="11903" y="17463"/>
                    <a:pt x="10402" y="15495"/>
                  </a:cubicBezTo>
                  <a:cubicBezTo>
                    <a:pt x="6800" y="10925"/>
                    <a:pt x="2397" y="5955"/>
                    <a:pt x="1129" y="151"/>
                  </a:cubicBezTo>
                  <a:cubicBezTo>
                    <a:pt x="1129" y="51"/>
                    <a:pt x="1046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 rot="3439216">
              <a:off x="7761045" y="3039116"/>
              <a:ext cx="2281517" cy="1821881"/>
            </a:xfrm>
            <a:custGeom>
              <a:avLst/>
              <a:gdLst/>
              <a:ahLst/>
              <a:cxnLst/>
              <a:rect l="l" t="t" r="r" b="b"/>
              <a:pathLst>
                <a:path w="48069" h="38385" extrusionOk="0">
                  <a:moveTo>
                    <a:pt x="4889" y="1"/>
                  </a:moveTo>
                  <a:cubicBezTo>
                    <a:pt x="4562" y="1"/>
                    <a:pt x="4216" y="270"/>
                    <a:pt x="4337" y="676"/>
                  </a:cubicBezTo>
                  <a:cubicBezTo>
                    <a:pt x="5004" y="2811"/>
                    <a:pt x="5872" y="4879"/>
                    <a:pt x="6939" y="6847"/>
                  </a:cubicBezTo>
                  <a:cubicBezTo>
                    <a:pt x="6005" y="6346"/>
                    <a:pt x="5104" y="5913"/>
                    <a:pt x="4137" y="5546"/>
                  </a:cubicBezTo>
                  <a:cubicBezTo>
                    <a:pt x="3700" y="5371"/>
                    <a:pt x="3134" y="5096"/>
                    <a:pt x="2617" y="5096"/>
                  </a:cubicBezTo>
                  <a:cubicBezTo>
                    <a:pt x="2345" y="5096"/>
                    <a:pt x="2087" y="5172"/>
                    <a:pt x="1869" y="5379"/>
                  </a:cubicBezTo>
                  <a:cubicBezTo>
                    <a:pt x="1769" y="5512"/>
                    <a:pt x="1802" y="5713"/>
                    <a:pt x="1869" y="5846"/>
                  </a:cubicBezTo>
                  <a:cubicBezTo>
                    <a:pt x="2774" y="6970"/>
                    <a:pt x="4626" y="7644"/>
                    <a:pt x="6183" y="7644"/>
                  </a:cubicBezTo>
                  <a:cubicBezTo>
                    <a:pt x="6520" y="7644"/>
                    <a:pt x="6843" y="7612"/>
                    <a:pt x="7139" y="7547"/>
                  </a:cubicBezTo>
                  <a:lnTo>
                    <a:pt x="7406" y="7681"/>
                  </a:lnTo>
                  <a:cubicBezTo>
                    <a:pt x="7973" y="8681"/>
                    <a:pt x="8573" y="9682"/>
                    <a:pt x="9241" y="10683"/>
                  </a:cubicBezTo>
                  <a:cubicBezTo>
                    <a:pt x="7639" y="9982"/>
                    <a:pt x="6005" y="9349"/>
                    <a:pt x="4337" y="8982"/>
                  </a:cubicBezTo>
                  <a:cubicBezTo>
                    <a:pt x="3470" y="8748"/>
                    <a:pt x="2603" y="8581"/>
                    <a:pt x="1669" y="8515"/>
                  </a:cubicBezTo>
                  <a:cubicBezTo>
                    <a:pt x="1524" y="8492"/>
                    <a:pt x="1361" y="8470"/>
                    <a:pt x="1200" y="8470"/>
                  </a:cubicBezTo>
                  <a:cubicBezTo>
                    <a:pt x="879" y="8470"/>
                    <a:pt x="568" y="8559"/>
                    <a:pt x="434" y="8915"/>
                  </a:cubicBezTo>
                  <a:cubicBezTo>
                    <a:pt x="1" y="10049"/>
                    <a:pt x="3003" y="10883"/>
                    <a:pt x="3737" y="11083"/>
                  </a:cubicBezTo>
                  <a:cubicBezTo>
                    <a:pt x="4671" y="11383"/>
                    <a:pt x="5671" y="11517"/>
                    <a:pt x="6672" y="11617"/>
                  </a:cubicBezTo>
                  <a:cubicBezTo>
                    <a:pt x="7583" y="11742"/>
                    <a:pt x="8554" y="11987"/>
                    <a:pt x="9500" y="11987"/>
                  </a:cubicBezTo>
                  <a:cubicBezTo>
                    <a:pt x="9558" y="11987"/>
                    <a:pt x="9616" y="11986"/>
                    <a:pt x="9674" y="11984"/>
                  </a:cubicBezTo>
                  <a:cubicBezTo>
                    <a:pt x="9808" y="11984"/>
                    <a:pt x="9941" y="11850"/>
                    <a:pt x="9908" y="11684"/>
                  </a:cubicBezTo>
                  <a:lnTo>
                    <a:pt x="9908" y="11617"/>
                  </a:lnTo>
                  <a:cubicBezTo>
                    <a:pt x="10742" y="12818"/>
                    <a:pt x="11609" y="13885"/>
                    <a:pt x="12510" y="14953"/>
                  </a:cubicBezTo>
                  <a:cubicBezTo>
                    <a:pt x="9963" y="13973"/>
                    <a:pt x="7331" y="13363"/>
                    <a:pt x="4670" y="13363"/>
                  </a:cubicBezTo>
                  <a:cubicBezTo>
                    <a:pt x="3252" y="13363"/>
                    <a:pt x="1827" y="13536"/>
                    <a:pt x="401" y="13918"/>
                  </a:cubicBezTo>
                  <a:cubicBezTo>
                    <a:pt x="234" y="13985"/>
                    <a:pt x="134" y="14252"/>
                    <a:pt x="334" y="14352"/>
                  </a:cubicBezTo>
                  <a:cubicBezTo>
                    <a:pt x="2603" y="15353"/>
                    <a:pt x="4837" y="16187"/>
                    <a:pt x="7306" y="16554"/>
                  </a:cubicBezTo>
                  <a:cubicBezTo>
                    <a:pt x="8440" y="16720"/>
                    <a:pt x="9541" y="16854"/>
                    <a:pt x="10675" y="16887"/>
                  </a:cubicBezTo>
                  <a:cubicBezTo>
                    <a:pt x="10922" y="16895"/>
                    <a:pt x="11180" y="16901"/>
                    <a:pt x="11443" y="16901"/>
                  </a:cubicBezTo>
                  <a:cubicBezTo>
                    <a:pt x="12315" y="16901"/>
                    <a:pt x="13242" y="16836"/>
                    <a:pt x="14011" y="16554"/>
                  </a:cubicBezTo>
                  <a:cubicBezTo>
                    <a:pt x="15078" y="17654"/>
                    <a:pt x="16846" y="19256"/>
                    <a:pt x="18014" y="20256"/>
                  </a:cubicBezTo>
                  <a:cubicBezTo>
                    <a:pt x="17780" y="20056"/>
                    <a:pt x="16179" y="19522"/>
                    <a:pt x="15845" y="19489"/>
                  </a:cubicBezTo>
                  <a:cubicBezTo>
                    <a:pt x="15312" y="19389"/>
                    <a:pt x="14745" y="19356"/>
                    <a:pt x="14177" y="19256"/>
                  </a:cubicBezTo>
                  <a:cubicBezTo>
                    <a:pt x="13143" y="19122"/>
                    <a:pt x="12109" y="19055"/>
                    <a:pt x="11009" y="18989"/>
                  </a:cubicBezTo>
                  <a:cubicBezTo>
                    <a:pt x="9969" y="18926"/>
                    <a:pt x="8922" y="18892"/>
                    <a:pt x="7871" y="18892"/>
                  </a:cubicBezTo>
                  <a:cubicBezTo>
                    <a:pt x="6697" y="18892"/>
                    <a:pt x="5517" y="18934"/>
                    <a:pt x="4337" y="19022"/>
                  </a:cubicBezTo>
                  <a:cubicBezTo>
                    <a:pt x="4070" y="19055"/>
                    <a:pt x="3637" y="19189"/>
                    <a:pt x="3737" y="19489"/>
                  </a:cubicBezTo>
                  <a:cubicBezTo>
                    <a:pt x="3770" y="19656"/>
                    <a:pt x="3970" y="19656"/>
                    <a:pt x="4070" y="19823"/>
                  </a:cubicBezTo>
                  <a:cubicBezTo>
                    <a:pt x="4623" y="20906"/>
                    <a:pt x="8096" y="21435"/>
                    <a:pt x="11994" y="21435"/>
                  </a:cubicBezTo>
                  <a:cubicBezTo>
                    <a:pt x="14217" y="21435"/>
                    <a:pt x="16579" y="21263"/>
                    <a:pt x="18614" y="20923"/>
                  </a:cubicBezTo>
                  <a:cubicBezTo>
                    <a:pt x="18646" y="20923"/>
                    <a:pt x="19390" y="21326"/>
                    <a:pt x="19474" y="21326"/>
                  </a:cubicBezTo>
                  <a:cubicBezTo>
                    <a:pt x="19478" y="21326"/>
                    <a:pt x="19480" y="21325"/>
                    <a:pt x="19481" y="21324"/>
                  </a:cubicBezTo>
                  <a:cubicBezTo>
                    <a:pt x="20182" y="21857"/>
                    <a:pt x="20949" y="22391"/>
                    <a:pt x="21683" y="22925"/>
                  </a:cubicBezTo>
                  <a:cubicBezTo>
                    <a:pt x="21649" y="22925"/>
                    <a:pt x="21649" y="22992"/>
                    <a:pt x="21616" y="23025"/>
                  </a:cubicBezTo>
                  <a:cubicBezTo>
                    <a:pt x="21606" y="23004"/>
                    <a:pt x="21589" y="22996"/>
                    <a:pt x="21569" y="22996"/>
                  </a:cubicBezTo>
                  <a:cubicBezTo>
                    <a:pt x="21524" y="22996"/>
                    <a:pt x="21462" y="23035"/>
                    <a:pt x="21416" y="23058"/>
                  </a:cubicBezTo>
                  <a:cubicBezTo>
                    <a:pt x="21249" y="23092"/>
                    <a:pt x="21082" y="23158"/>
                    <a:pt x="20916" y="23158"/>
                  </a:cubicBezTo>
                  <a:cubicBezTo>
                    <a:pt x="20582" y="23192"/>
                    <a:pt x="20248" y="23258"/>
                    <a:pt x="19915" y="23292"/>
                  </a:cubicBezTo>
                  <a:cubicBezTo>
                    <a:pt x="19281" y="23392"/>
                    <a:pt x="18647" y="23459"/>
                    <a:pt x="18014" y="23525"/>
                  </a:cubicBezTo>
                  <a:cubicBezTo>
                    <a:pt x="17565" y="23549"/>
                    <a:pt x="17111" y="23560"/>
                    <a:pt x="16657" y="23560"/>
                  </a:cubicBezTo>
                  <a:cubicBezTo>
                    <a:pt x="15828" y="23560"/>
                    <a:pt x="14996" y="23523"/>
                    <a:pt x="14177" y="23459"/>
                  </a:cubicBezTo>
                  <a:cubicBezTo>
                    <a:pt x="12977" y="23425"/>
                    <a:pt x="11776" y="23292"/>
                    <a:pt x="10508" y="23192"/>
                  </a:cubicBezTo>
                  <a:cubicBezTo>
                    <a:pt x="10112" y="23153"/>
                    <a:pt x="9721" y="23125"/>
                    <a:pt x="9333" y="23125"/>
                  </a:cubicBezTo>
                  <a:cubicBezTo>
                    <a:pt x="8707" y="23125"/>
                    <a:pt x="8090" y="23199"/>
                    <a:pt x="7473" y="23425"/>
                  </a:cubicBezTo>
                  <a:cubicBezTo>
                    <a:pt x="7139" y="23559"/>
                    <a:pt x="6939" y="23992"/>
                    <a:pt x="7273" y="24259"/>
                  </a:cubicBezTo>
                  <a:cubicBezTo>
                    <a:pt x="8587" y="25432"/>
                    <a:pt x="10416" y="25710"/>
                    <a:pt x="12247" y="25710"/>
                  </a:cubicBezTo>
                  <a:cubicBezTo>
                    <a:pt x="13437" y="25710"/>
                    <a:pt x="14627" y="25592"/>
                    <a:pt x="15679" y="25527"/>
                  </a:cubicBezTo>
                  <a:cubicBezTo>
                    <a:pt x="17146" y="25427"/>
                    <a:pt x="18614" y="25260"/>
                    <a:pt x="20015" y="24893"/>
                  </a:cubicBezTo>
                  <a:cubicBezTo>
                    <a:pt x="20749" y="24693"/>
                    <a:pt x="22417" y="24426"/>
                    <a:pt x="22483" y="23525"/>
                  </a:cubicBezTo>
                  <a:cubicBezTo>
                    <a:pt x="23484" y="24192"/>
                    <a:pt x="24485" y="24826"/>
                    <a:pt x="25519" y="25393"/>
                  </a:cubicBezTo>
                  <a:cubicBezTo>
                    <a:pt x="25352" y="25427"/>
                    <a:pt x="25185" y="25527"/>
                    <a:pt x="25019" y="25560"/>
                  </a:cubicBezTo>
                  <a:cubicBezTo>
                    <a:pt x="24451" y="25727"/>
                    <a:pt x="23818" y="25860"/>
                    <a:pt x="23184" y="25960"/>
                  </a:cubicBezTo>
                  <a:cubicBezTo>
                    <a:pt x="21950" y="26194"/>
                    <a:pt x="20682" y="26294"/>
                    <a:pt x="19415" y="26394"/>
                  </a:cubicBezTo>
                  <a:cubicBezTo>
                    <a:pt x="17013" y="26561"/>
                    <a:pt x="14578" y="26628"/>
                    <a:pt x="12276" y="27295"/>
                  </a:cubicBezTo>
                  <a:cubicBezTo>
                    <a:pt x="11976" y="27395"/>
                    <a:pt x="11909" y="27795"/>
                    <a:pt x="12176" y="27962"/>
                  </a:cubicBezTo>
                  <a:cubicBezTo>
                    <a:pt x="13243" y="28562"/>
                    <a:pt x="14411" y="28596"/>
                    <a:pt x="15578" y="28662"/>
                  </a:cubicBezTo>
                  <a:cubicBezTo>
                    <a:pt x="15863" y="28670"/>
                    <a:pt x="16150" y="28674"/>
                    <a:pt x="16438" y="28674"/>
                  </a:cubicBezTo>
                  <a:cubicBezTo>
                    <a:pt x="17431" y="28674"/>
                    <a:pt x="18439" y="28625"/>
                    <a:pt x="19448" y="28496"/>
                  </a:cubicBezTo>
                  <a:cubicBezTo>
                    <a:pt x="21850" y="28195"/>
                    <a:pt x="24118" y="27495"/>
                    <a:pt x="26253" y="26327"/>
                  </a:cubicBezTo>
                  <a:cubicBezTo>
                    <a:pt x="26420" y="26227"/>
                    <a:pt x="26420" y="26060"/>
                    <a:pt x="26319" y="25994"/>
                  </a:cubicBezTo>
                  <a:lnTo>
                    <a:pt x="26319" y="25927"/>
                  </a:lnTo>
                  <a:lnTo>
                    <a:pt x="26319" y="25894"/>
                  </a:lnTo>
                  <a:cubicBezTo>
                    <a:pt x="27520" y="26594"/>
                    <a:pt x="28788" y="27261"/>
                    <a:pt x="30022" y="27895"/>
                  </a:cubicBezTo>
                  <a:cubicBezTo>
                    <a:pt x="27821" y="28662"/>
                    <a:pt x="25619" y="29129"/>
                    <a:pt x="23317" y="29530"/>
                  </a:cubicBezTo>
                  <a:cubicBezTo>
                    <a:pt x="20949" y="29897"/>
                    <a:pt x="18647" y="30364"/>
                    <a:pt x="16446" y="31231"/>
                  </a:cubicBezTo>
                  <a:cubicBezTo>
                    <a:pt x="16079" y="31398"/>
                    <a:pt x="16012" y="31898"/>
                    <a:pt x="16446" y="32065"/>
                  </a:cubicBezTo>
                  <a:cubicBezTo>
                    <a:pt x="17337" y="32378"/>
                    <a:pt x="18313" y="32503"/>
                    <a:pt x="19310" y="32503"/>
                  </a:cubicBezTo>
                  <a:cubicBezTo>
                    <a:pt x="20963" y="32503"/>
                    <a:pt x="22674" y="32160"/>
                    <a:pt x="24151" y="31765"/>
                  </a:cubicBezTo>
                  <a:cubicBezTo>
                    <a:pt x="25352" y="31431"/>
                    <a:pt x="26586" y="31031"/>
                    <a:pt x="27754" y="30430"/>
                  </a:cubicBezTo>
                  <a:cubicBezTo>
                    <a:pt x="28821" y="29897"/>
                    <a:pt x="30189" y="29263"/>
                    <a:pt x="31023" y="28362"/>
                  </a:cubicBezTo>
                  <a:cubicBezTo>
                    <a:pt x="31156" y="28429"/>
                    <a:pt x="31323" y="28496"/>
                    <a:pt x="31457" y="28562"/>
                  </a:cubicBezTo>
                  <a:cubicBezTo>
                    <a:pt x="32424" y="29029"/>
                    <a:pt x="33425" y="29496"/>
                    <a:pt x="34359" y="29897"/>
                  </a:cubicBezTo>
                  <a:cubicBezTo>
                    <a:pt x="30689" y="31831"/>
                    <a:pt x="26453" y="32465"/>
                    <a:pt x="22917" y="34633"/>
                  </a:cubicBezTo>
                  <a:cubicBezTo>
                    <a:pt x="22617" y="34800"/>
                    <a:pt x="22617" y="35367"/>
                    <a:pt x="22984" y="35434"/>
                  </a:cubicBezTo>
                  <a:cubicBezTo>
                    <a:pt x="23360" y="35499"/>
                    <a:pt x="23750" y="35528"/>
                    <a:pt x="24148" y="35528"/>
                  </a:cubicBezTo>
                  <a:cubicBezTo>
                    <a:pt x="26006" y="35528"/>
                    <a:pt x="28034" y="34886"/>
                    <a:pt x="29655" y="34200"/>
                  </a:cubicBezTo>
                  <a:cubicBezTo>
                    <a:pt x="31790" y="33266"/>
                    <a:pt x="33691" y="31931"/>
                    <a:pt x="35326" y="30263"/>
                  </a:cubicBezTo>
                  <a:cubicBezTo>
                    <a:pt x="35860" y="30530"/>
                    <a:pt x="36460" y="30730"/>
                    <a:pt x="36994" y="30931"/>
                  </a:cubicBezTo>
                  <a:cubicBezTo>
                    <a:pt x="37194" y="31031"/>
                    <a:pt x="37427" y="31097"/>
                    <a:pt x="37594" y="31197"/>
                  </a:cubicBezTo>
                  <a:cubicBezTo>
                    <a:pt x="36360" y="32232"/>
                    <a:pt x="34859" y="33065"/>
                    <a:pt x="33558" y="34066"/>
                  </a:cubicBezTo>
                  <a:cubicBezTo>
                    <a:pt x="32157" y="35167"/>
                    <a:pt x="30923" y="36301"/>
                    <a:pt x="29822" y="37736"/>
                  </a:cubicBezTo>
                  <a:cubicBezTo>
                    <a:pt x="29655" y="37936"/>
                    <a:pt x="29722" y="38269"/>
                    <a:pt x="30022" y="38269"/>
                  </a:cubicBezTo>
                  <a:cubicBezTo>
                    <a:pt x="31957" y="38236"/>
                    <a:pt x="33858" y="36868"/>
                    <a:pt x="35326" y="35734"/>
                  </a:cubicBezTo>
                  <a:cubicBezTo>
                    <a:pt x="36460" y="34867"/>
                    <a:pt x="38662" y="33232"/>
                    <a:pt x="38495" y="31564"/>
                  </a:cubicBezTo>
                  <a:lnTo>
                    <a:pt x="38495" y="31564"/>
                  </a:lnTo>
                  <a:cubicBezTo>
                    <a:pt x="39029" y="31731"/>
                    <a:pt x="39596" y="31898"/>
                    <a:pt x="40129" y="31998"/>
                  </a:cubicBezTo>
                  <a:cubicBezTo>
                    <a:pt x="40730" y="32098"/>
                    <a:pt x="41364" y="32131"/>
                    <a:pt x="41964" y="32198"/>
                  </a:cubicBezTo>
                  <a:cubicBezTo>
                    <a:pt x="41497" y="32532"/>
                    <a:pt x="41063" y="32899"/>
                    <a:pt x="40730" y="33366"/>
                  </a:cubicBezTo>
                  <a:cubicBezTo>
                    <a:pt x="40496" y="33566"/>
                    <a:pt x="40196" y="33766"/>
                    <a:pt x="39996" y="34033"/>
                  </a:cubicBezTo>
                  <a:cubicBezTo>
                    <a:pt x="39662" y="34266"/>
                    <a:pt x="39362" y="34567"/>
                    <a:pt x="39062" y="34867"/>
                  </a:cubicBezTo>
                  <a:cubicBezTo>
                    <a:pt x="38662" y="35267"/>
                    <a:pt x="38295" y="35767"/>
                    <a:pt x="37995" y="36268"/>
                  </a:cubicBezTo>
                  <a:cubicBezTo>
                    <a:pt x="37628" y="36902"/>
                    <a:pt x="37461" y="37669"/>
                    <a:pt x="36960" y="38203"/>
                  </a:cubicBezTo>
                  <a:cubicBezTo>
                    <a:pt x="36877" y="38258"/>
                    <a:pt x="36933" y="38385"/>
                    <a:pt x="37013" y="38385"/>
                  </a:cubicBezTo>
                  <a:cubicBezTo>
                    <a:pt x="37028" y="38385"/>
                    <a:pt x="37044" y="38380"/>
                    <a:pt x="37061" y="38369"/>
                  </a:cubicBezTo>
                  <a:cubicBezTo>
                    <a:pt x="38628" y="37535"/>
                    <a:pt x="40029" y="36401"/>
                    <a:pt x="41063" y="35034"/>
                  </a:cubicBezTo>
                  <a:cubicBezTo>
                    <a:pt x="41297" y="34733"/>
                    <a:pt x="42031" y="33866"/>
                    <a:pt x="42298" y="33166"/>
                  </a:cubicBezTo>
                  <a:lnTo>
                    <a:pt x="42331" y="33166"/>
                  </a:lnTo>
                  <a:cubicBezTo>
                    <a:pt x="42598" y="32899"/>
                    <a:pt x="42731" y="32598"/>
                    <a:pt x="42898" y="32265"/>
                  </a:cubicBezTo>
                  <a:cubicBezTo>
                    <a:pt x="42898" y="32232"/>
                    <a:pt x="42965" y="32232"/>
                    <a:pt x="42898" y="32198"/>
                  </a:cubicBezTo>
                  <a:cubicBezTo>
                    <a:pt x="43565" y="32198"/>
                    <a:pt x="44232" y="32198"/>
                    <a:pt x="44899" y="32131"/>
                  </a:cubicBezTo>
                  <a:lnTo>
                    <a:pt x="44899" y="32131"/>
                  </a:lnTo>
                  <a:cubicBezTo>
                    <a:pt x="44066" y="32899"/>
                    <a:pt x="43665" y="33866"/>
                    <a:pt x="43232" y="34933"/>
                  </a:cubicBezTo>
                  <a:cubicBezTo>
                    <a:pt x="43171" y="35086"/>
                    <a:pt x="43332" y="35238"/>
                    <a:pt x="43488" y="35238"/>
                  </a:cubicBezTo>
                  <a:cubicBezTo>
                    <a:pt x="43502" y="35238"/>
                    <a:pt x="43517" y="35237"/>
                    <a:pt x="43532" y="35234"/>
                  </a:cubicBezTo>
                  <a:cubicBezTo>
                    <a:pt x="44199" y="35067"/>
                    <a:pt x="44633" y="34533"/>
                    <a:pt x="44966" y="33933"/>
                  </a:cubicBezTo>
                  <a:cubicBezTo>
                    <a:pt x="45300" y="33399"/>
                    <a:pt x="45667" y="32699"/>
                    <a:pt x="45667" y="32065"/>
                  </a:cubicBezTo>
                  <a:cubicBezTo>
                    <a:pt x="46401" y="31965"/>
                    <a:pt x="47301" y="32031"/>
                    <a:pt x="47968" y="31598"/>
                  </a:cubicBezTo>
                  <a:cubicBezTo>
                    <a:pt x="48035" y="31564"/>
                    <a:pt x="48068" y="31398"/>
                    <a:pt x="47968" y="31364"/>
                  </a:cubicBezTo>
                  <a:cubicBezTo>
                    <a:pt x="47624" y="31201"/>
                    <a:pt x="47231" y="31146"/>
                    <a:pt x="46831" y="31146"/>
                  </a:cubicBezTo>
                  <a:cubicBezTo>
                    <a:pt x="46497" y="31146"/>
                    <a:pt x="46158" y="31185"/>
                    <a:pt x="45840" y="31230"/>
                  </a:cubicBezTo>
                  <a:lnTo>
                    <a:pt x="45840" y="31230"/>
                  </a:lnTo>
                  <a:cubicBezTo>
                    <a:pt x="45986" y="31186"/>
                    <a:pt x="45465" y="29594"/>
                    <a:pt x="45366" y="29463"/>
                  </a:cubicBezTo>
                  <a:cubicBezTo>
                    <a:pt x="45126" y="29013"/>
                    <a:pt x="44765" y="28779"/>
                    <a:pt x="44467" y="28779"/>
                  </a:cubicBezTo>
                  <a:cubicBezTo>
                    <a:pt x="44103" y="28779"/>
                    <a:pt x="43834" y="29129"/>
                    <a:pt x="43999" y="29863"/>
                  </a:cubicBezTo>
                  <a:cubicBezTo>
                    <a:pt x="44132" y="30364"/>
                    <a:pt x="44399" y="30931"/>
                    <a:pt x="44833" y="31264"/>
                  </a:cubicBezTo>
                  <a:cubicBezTo>
                    <a:pt x="44232" y="31298"/>
                    <a:pt x="43632" y="31398"/>
                    <a:pt x="43031" y="31431"/>
                  </a:cubicBezTo>
                  <a:lnTo>
                    <a:pt x="42998" y="31431"/>
                  </a:lnTo>
                  <a:cubicBezTo>
                    <a:pt x="42865" y="30797"/>
                    <a:pt x="42831" y="30263"/>
                    <a:pt x="42531" y="29630"/>
                  </a:cubicBezTo>
                  <a:cubicBezTo>
                    <a:pt x="42131" y="28762"/>
                    <a:pt x="41697" y="27862"/>
                    <a:pt x="41297" y="26961"/>
                  </a:cubicBezTo>
                  <a:cubicBezTo>
                    <a:pt x="40963" y="26261"/>
                    <a:pt x="40696" y="25193"/>
                    <a:pt x="39829" y="24960"/>
                  </a:cubicBezTo>
                  <a:cubicBezTo>
                    <a:pt x="39812" y="24955"/>
                    <a:pt x="39794" y="24953"/>
                    <a:pt x="39776" y="24953"/>
                  </a:cubicBezTo>
                  <a:cubicBezTo>
                    <a:pt x="39655" y="24953"/>
                    <a:pt x="39525" y="25048"/>
                    <a:pt x="39496" y="25193"/>
                  </a:cubicBezTo>
                  <a:cubicBezTo>
                    <a:pt x="39329" y="26294"/>
                    <a:pt x="39496" y="27295"/>
                    <a:pt x="39896" y="28362"/>
                  </a:cubicBezTo>
                  <a:cubicBezTo>
                    <a:pt x="40330" y="29363"/>
                    <a:pt x="40963" y="30597"/>
                    <a:pt x="41897" y="31231"/>
                  </a:cubicBezTo>
                  <a:cubicBezTo>
                    <a:pt x="41864" y="31298"/>
                    <a:pt x="41864" y="31398"/>
                    <a:pt x="41897" y="31464"/>
                  </a:cubicBezTo>
                  <a:cubicBezTo>
                    <a:pt x="41364" y="31464"/>
                    <a:pt x="40830" y="31398"/>
                    <a:pt x="40296" y="31298"/>
                  </a:cubicBezTo>
                  <a:cubicBezTo>
                    <a:pt x="39863" y="31231"/>
                    <a:pt x="39462" y="31131"/>
                    <a:pt x="38995" y="31097"/>
                  </a:cubicBezTo>
                  <a:cubicBezTo>
                    <a:pt x="38628" y="30964"/>
                    <a:pt x="38228" y="30797"/>
                    <a:pt x="37861" y="30697"/>
                  </a:cubicBezTo>
                  <a:cubicBezTo>
                    <a:pt x="38228" y="27395"/>
                    <a:pt x="37194" y="24226"/>
                    <a:pt x="35293" y="21557"/>
                  </a:cubicBezTo>
                  <a:cubicBezTo>
                    <a:pt x="35180" y="21409"/>
                    <a:pt x="35094" y="21347"/>
                    <a:pt x="35028" y="21347"/>
                  </a:cubicBezTo>
                  <a:cubicBezTo>
                    <a:pt x="34724" y="21347"/>
                    <a:pt x="34859" y="22672"/>
                    <a:pt x="34859" y="22892"/>
                  </a:cubicBezTo>
                  <a:cubicBezTo>
                    <a:pt x="34892" y="23725"/>
                    <a:pt x="35026" y="24593"/>
                    <a:pt x="35226" y="25427"/>
                  </a:cubicBezTo>
                  <a:cubicBezTo>
                    <a:pt x="35626" y="27128"/>
                    <a:pt x="36227" y="28796"/>
                    <a:pt x="37061" y="30364"/>
                  </a:cubicBezTo>
                  <a:cubicBezTo>
                    <a:pt x="36060" y="29930"/>
                    <a:pt x="35026" y="29463"/>
                    <a:pt x="34025" y="29063"/>
                  </a:cubicBezTo>
                  <a:cubicBezTo>
                    <a:pt x="34192" y="28362"/>
                    <a:pt x="33958" y="27428"/>
                    <a:pt x="33858" y="26728"/>
                  </a:cubicBezTo>
                  <a:cubicBezTo>
                    <a:pt x="33725" y="25727"/>
                    <a:pt x="33625" y="24693"/>
                    <a:pt x="33391" y="23692"/>
                  </a:cubicBezTo>
                  <a:cubicBezTo>
                    <a:pt x="32991" y="21691"/>
                    <a:pt x="32224" y="19789"/>
                    <a:pt x="31123" y="18088"/>
                  </a:cubicBezTo>
                  <a:cubicBezTo>
                    <a:pt x="31060" y="17994"/>
                    <a:pt x="30925" y="17937"/>
                    <a:pt x="30795" y="17937"/>
                  </a:cubicBezTo>
                  <a:cubicBezTo>
                    <a:pt x="30647" y="17937"/>
                    <a:pt x="30507" y="18011"/>
                    <a:pt x="30489" y="18188"/>
                  </a:cubicBezTo>
                  <a:cubicBezTo>
                    <a:pt x="30222" y="20056"/>
                    <a:pt x="30556" y="22024"/>
                    <a:pt x="31190" y="23759"/>
                  </a:cubicBezTo>
                  <a:cubicBezTo>
                    <a:pt x="31457" y="24526"/>
                    <a:pt x="31790" y="25260"/>
                    <a:pt x="32124" y="26027"/>
                  </a:cubicBezTo>
                  <a:lnTo>
                    <a:pt x="32124" y="26094"/>
                  </a:lnTo>
                  <a:cubicBezTo>
                    <a:pt x="32157" y="26261"/>
                    <a:pt x="32224" y="26427"/>
                    <a:pt x="32324" y="26628"/>
                  </a:cubicBezTo>
                  <a:cubicBezTo>
                    <a:pt x="32324" y="26694"/>
                    <a:pt x="32290" y="26728"/>
                    <a:pt x="32324" y="26761"/>
                  </a:cubicBezTo>
                  <a:cubicBezTo>
                    <a:pt x="32391" y="26928"/>
                    <a:pt x="32457" y="27095"/>
                    <a:pt x="32524" y="27261"/>
                  </a:cubicBezTo>
                  <a:cubicBezTo>
                    <a:pt x="32557" y="27361"/>
                    <a:pt x="32557" y="27428"/>
                    <a:pt x="32624" y="27528"/>
                  </a:cubicBezTo>
                  <a:cubicBezTo>
                    <a:pt x="32724" y="27862"/>
                    <a:pt x="32891" y="28229"/>
                    <a:pt x="33024" y="28562"/>
                  </a:cubicBezTo>
                  <a:cubicBezTo>
                    <a:pt x="33058" y="28596"/>
                    <a:pt x="33058" y="28596"/>
                    <a:pt x="33124" y="28596"/>
                  </a:cubicBezTo>
                  <a:lnTo>
                    <a:pt x="33124" y="28696"/>
                  </a:lnTo>
                  <a:cubicBezTo>
                    <a:pt x="32724" y="28529"/>
                    <a:pt x="32357" y="28362"/>
                    <a:pt x="32024" y="28195"/>
                  </a:cubicBezTo>
                  <a:cubicBezTo>
                    <a:pt x="30823" y="27628"/>
                    <a:pt x="29655" y="27028"/>
                    <a:pt x="28454" y="26394"/>
                  </a:cubicBezTo>
                  <a:cubicBezTo>
                    <a:pt x="28554" y="25393"/>
                    <a:pt x="28688" y="24426"/>
                    <a:pt x="28688" y="23392"/>
                  </a:cubicBezTo>
                  <a:cubicBezTo>
                    <a:pt x="28688" y="22258"/>
                    <a:pt x="28688" y="21124"/>
                    <a:pt x="28654" y="20056"/>
                  </a:cubicBezTo>
                  <a:cubicBezTo>
                    <a:pt x="28621" y="19022"/>
                    <a:pt x="28554" y="17921"/>
                    <a:pt x="28454" y="16887"/>
                  </a:cubicBezTo>
                  <a:cubicBezTo>
                    <a:pt x="28354" y="16053"/>
                    <a:pt x="28288" y="15253"/>
                    <a:pt x="27787" y="14586"/>
                  </a:cubicBezTo>
                  <a:cubicBezTo>
                    <a:pt x="27720" y="14486"/>
                    <a:pt x="27620" y="14435"/>
                    <a:pt x="27516" y="14435"/>
                  </a:cubicBezTo>
                  <a:cubicBezTo>
                    <a:pt x="27412" y="14435"/>
                    <a:pt x="27304" y="14486"/>
                    <a:pt x="27220" y="14586"/>
                  </a:cubicBezTo>
                  <a:cubicBezTo>
                    <a:pt x="26686" y="15386"/>
                    <a:pt x="26853" y="16287"/>
                    <a:pt x="26820" y="17221"/>
                  </a:cubicBezTo>
                  <a:cubicBezTo>
                    <a:pt x="26786" y="18355"/>
                    <a:pt x="26786" y="19456"/>
                    <a:pt x="26853" y="20590"/>
                  </a:cubicBezTo>
                  <a:cubicBezTo>
                    <a:pt x="26987" y="22425"/>
                    <a:pt x="27120" y="24526"/>
                    <a:pt x="27987" y="26127"/>
                  </a:cubicBezTo>
                  <a:cubicBezTo>
                    <a:pt x="26319" y="25227"/>
                    <a:pt x="24652" y="24259"/>
                    <a:pt x="23050" y="23192"/>
                  </a:cubicBezTo>
                  <a:cubicBezTo>
                    <a:pt x="22984" y="23125"/>
                    <a:pt x="22884" y="23058"/>
                    <a:pt x="22817" y="23025"/>
                  </a:cubicBezTo>
                  <a:cubicBezTo>
                    <a:pt x="23484" y="20423"/>
                    <a:pt x="23684" y="17621"/>
                    <a:pt x="23851" y="14953"/>
                  </a:cubicBezTo>
                  <a:cubicBezTo>
                    <a:pt x="23883" y="14308"/>
                    <a:pt x="24476" y="9832"/>
                    <a:pt x="22951" y="9832"/>
                  </a:cubicBezTo>
                  <a:cubicBezTo>
                    <a:pt x="22898" y="9832"/>
                    <a:pt x="22842" y="9838"/>
                    <a:pt x="22784" y="9849"/>
                  </a:cubicBezTo>
                  <a:cubicBezTo>
                    <a:pt x="22050" y="9949"/>
                    <a:pt x="22016" y="11350"/>
                    <a:pt x="21950" y="11884"/>
                  </a:cubicBezTo>
                  <a:cubicBezTo>
                    <a:pt x="21716" y="13085"/>
                    <a:pt x="21549" y="14285"/>
                    <a:pt x="21516" y="15520"/>
                  </a:cubicBezTo>
                  <a:cubicBezTo>
                    <a:pt x="21383" y="17921"/>
                    <a:pt x="21649" y="20223"/>
                    <a:pt x="22150" y="22558"/>
                  </a:cubicBezTo>
                  <a:cubicBezTo>
                    <a:pt x="20682" y="21557"/>
                    <a:pt x="19281" y="20456"/>
                    <a:pt x="17947" y="19289"/>
                  </a:cubicBezTo>
                  <a:cubicBezTo>
                    <a:pt x="18114" y="18121"/>
                    <a:pt x="18514" y="17087"/>
                    <a:pt x="18881" y="15953"/>
                  </a:cubicBezTo>
                  <a:cubicBezTo>
                    <a:pt x="19281" y="14786"/>
                    <a:pt x="19615" y="13618"/>
                    <a:pt x="19815" y="12417"/>
                  </a:cubicBezTo>
                  <a:cubicBezTo>
                    <a:pt x="19982" y="11383"/>
                    <a:pt x="20015" y="10349"/>
                    <a:pt x="19882" y="9248"/>
                  </a:cubicBezTo>
                  <a:cubicBezTo>
                    <a:pt x="19815" y="8581"/>
                    <a:pt x="19681" y="7180"/>
                    <a:pt x="18881" y="6947"/>
                  </a:cubicBezTo>
                  <a:cubicBezTo>
                    <a:pt x="18807" y="6926"/>
                    <a:pt x="18736" y="6916"/>
                    <a:pt x="18668" y="6916"/>
                  </a:cubicBezTo>
                  <a:cubicBezTo>
                    <a:pt x="17318" y="6916"/>
                    <a:pt x="17045" y="10826"/>
                    <a:pt x="17013" y="11684"/>
                  </a:cubicBezTo>
                  <a:cubicBezTo>
                    <a:pt x="16846" y="14019"/>
                    <a:pt x="16946" y="16354"/>
                    <a:pt x="17213" y="18689"/>
                  </a:cubicBezTo>
                  <a:cubicBezTo>
                    <a:pt x="15679" y="17288"/>
                    <a:pt x="14211" y="15853"/>
                    <a:pt x="12877" y="14285"/>
                  </a:cubicBezTo>
                  <a:cubicBezTo>
                    <a:pt x="14177" y="11917"/>
                    <a:pt x="15178" y="9382"/>
                    <a:pt x="16112" y="6847"/>
                  </a:cubicBezTo>
                  <a:cubicBezTo>
                    <a:pt x="16446" y="5913"/>
                    <a:pt x="16946" y="4845"/>
                    <a:pt x="16813" y="3845"/>
                  </a:cubicBezTo>
                  <a:cubicBezTo>
                    <a:pt x="16690" y="3075"/>
                    <a:pt x="16367" y="2362"/>
                    <a:pt x="15767" y="2362"/>
                  </a:cubicBezTo>
                  <a:cubicBezTo>
                    <a:pt x="15717" y="2362"/>
                    <a:pt x="15666" y="2367"/>
                    <a:pt x="15612" y="2377"/>
                  </a:cubicBezTo>
                  <a:cubicBezTo>
                    <a:pt x="14911" y="2510"/>
                    <a:pt x="14511" y="3344"/>
                    <a:pt x="14244" y="3878"/>
                  </a:cubicBezTo>
                  <a:cubicBezTo>
                    <a:pt x="13677" y="5012"/>
                    <a:pt x="13243" y="6180"/>
                    <a:pt x="12910" y="7380"/>
                  </a:cubicBezTo>
                  <a:cubicBezTo>
                    <a:pt x="12410" y="9148"/>
                    <a:pt x="11943" y="11217"/>
                    <a:pt x="12076" y="13151"/>
                  </a:cubicBezTo>
                  <a:cubicBezTo>
                    <a:pt x="11175" y="12084"/>
                    <a:pt x="10408" y="10983"/>
                    <a:pt x="9641" y="9816"/>
                  </a:cubicBezTo>
                  <a:lnTo>
                    <a:pt x="9641" y="9715"/>
                  </a:lnTo>
                  <a:cubicBezTo>
                    <a:pt x="10608" y="8214"/>
                    <a:pt x="13010" y="2811"/>
                    <a:pt x="11342" y="2410"/>
                  </a:cubicBezTo>
                  <a:cubicBezTo>
                    <a:pt x="11310" y="2405"/>
                    <a:pt x="11279" y="2402"/>
                    <a:pt x="11250" y="2402"/>
                  </a:cubicBezTo>
                  <a:cubicBezTo>
                    <a:pt x="10915" y="2402"/>
                    <a:pt x="10762" y="2737"/>
                    <a:pt x="10608" y="3044"/>
                  </a:cubicBezTo>
                  <a:cubicBezTo>
                    <a:pt x="10241" y="3745"/>
                    <a:pt x="9941" y="4545"/>
                    <a:pt x="9708" y="5312"/>
                  </a:cubicBezTo>
                  <a:cubicBezTo>
                    <a:pt x="9374" y="6480"/>
                    <a:pt x="9141" y="7847"/>
                    <a:pt x="9174" y="9148"/>
                  </a:cubicBezTo>
                  <a:cubicBezTo>
                    <a:pt x="8473" y="7981"/>
                    <a:pt x="7806" y="6747"/>
                    <a:pt x="7206" y="5546"/>
                  </a:cubicBezTo>
                  <a:lnTo>
                    <a:pt x="7206" y="5512"/>
                  </a:lnTo>
                  <a:cubicBezTo>
                    <a:pt x="7806" y="5079"/>
                    <a:pt x="8173" y="4045"/>
                    <a:pt x="8407" y="3578"/>
                  </a:cubicBezTo>
                  <a:cubicBezTo>
                    <a:pt x="8640" y="3011"/>
                    <a:pt x="9107" y="1409"/>
                    <a:pt x="8407" y="909"/>
                  </a:cubicBezTo>
                  <a:cubicBezTo>
                    <a:pt x="8294" y="832"/>
                    <a:pt x="8192" y="799"/>
                    <a:pt x="8100" y="799"/>
                  </a:cubicBezTo>
                  <a:cubicBezTo>
                    <a:pt x="7594" y="799"/>
                    <a:pt x="7385" y="1810"/>
                    <a:pt x="7273" y="2177"/>
                  </a:cubicBezTo>
                  <a:cubicBezTo>
                    <a:pt x="7006" y="3011"/>
                    <a:pt x="6939" y="3778"/>
                    <a:pt x="7006" y="4612"/>
                  </a:cubicBezTo>
                  <a:lnTo>
                    <a:pt x="6872" y="4745"/>
                  </a:lnTo>
                  <a:cubicBezTo>
                    <a:pt x="6272" y="3344"/>
                    <a:pt x="5771" y="1877"/>
                    <a:pt x="5371" y="375"/>
                  </a:cubicBezTo>
                  <a:cubicBezTo>
                    <a:pt x="5306" y="113"/>
                    <a:pt x="5101" y="1"/>
                    <a:pt x="48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11_1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 flipH="1">
            <a:off x="6215925" y="273300"/>
            <a:ext cx="4665970" cy="1412619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17"/>
          <p:cNvGrpSpPr/>
          <p:nvPr/>
        </p:nvGrpSpPr>
        <p:grpSpPr>
          <a:xfrm>
            <a:off x="269889" y="3875681"/>
            <a:ext cx="900216" cy="903929"/>
            <a:chOff x="4759475" y="1031875"/>
            <a:chExt cx="497000" cy="499050"/>
          </a:xfrm>
        </p:grpSpPr>
        <p:sp>
          <p:nvSpPr>
            <p:cNvPr id="147" name="Google Shape;147;p17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10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6146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1"/>
          </p:nvPr>
        </p:nvSpPr>
        <p:spPr>
          <a:xfrm>
            <a:off x="1101000" y="1885950"/>
            <a:ext cx="30519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/>
          <p:nvPr/>
        </p:nvSpPr>
        <p:spPr>
          <a:xfrm rot="10800000" flipH="1">
            <a:off x="-576550" y="3942950"/>
            <a:ext cx="4586747" cy="1336252"/>
          </a:xfrm>
          <a:custGeom>
            <a:avLst/>
            <a:gdLst/>
            <a:ahLst/>
            <a:cxnLst/>
            <a:rect l="l" t="t" r="r" b="b"/>
            <a:pathLst>
              <a:path w="192984" h="59277" extrusionOk="0">
                <a:moveTo>
                  <a:pt x="13537" y="1159"/>
                </a:moveTo>
                <a:cubicBezTo>
                  <a:pt x="-14847" y="1413"/>
                  <a:pt x="10489" y="-3667"/>
                  <a:pt x="10489" y="5731"/>
                </a:cubicBezTo>
                <a:cubicBezTo>
                  <a:pt x="10489" y="15129"/>
                  <a:pt x="5219" y="50689"/>
                  <a:pt x="13537" y="57547"/>
                </a:cubicBezTo>
                <a:cubicBezTo>
                  <a:pt x="21856" y="64405"/>
                  <a:pt x="48272" y="47514"/>
                  <a:pt x="60400" y="46879"/>
                </a:cubicBezTo>
                <a:cubicBezTo>
                  <a:pt x="72529" y="46244"/>
                  <a:pt x="76021" y="54880"/>
                  <a:pt x="86308" y="53737"/>
                </a:cubicBezTo>
                <a:cubicBezTo>
                  <a:pt x="96595" y="52594"/>
                  <a:pt x="107581" y="42688"/>
                  <a:pt x="122122" y="40021"/>
                </a:cubicBezTo>
                <a:cubicBezTo>
                  <a:pt x="136664" y="37354"/>
                  <a:pt x="163778" y="43704"/>
                  <a:pt x="173557" y="37735"/>
                </a:cubicBezTo>
                <a:cubicBezTo>
                  <a:pt x="183336" y="31766"/>
                  <a:pt x="207466" y="10303"/>
                  <a:pt x="180796" y="4207"/>
                </a:cubicBezTo>
                <a:cubicBezTo>
                  <a:pt x="154126" y="-1889"/>
                  <a:pt x="41922" y="905"/>
                  <a:pt x="13537" y="11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grpSp>
        <p:nvGrpSpPr>
          <p:cNvPr id="154" name="Google Shape;154;p18"/>
          <p:cNvGrpSpPr/>
          <p:nvPr/>
        </p:nvGrpSpPr>
        <p:grpSpPr>
          <a:xfrm flipH="1">
            <a:off x="7973889" y="3875681"/>
            <a:ext cx="900216" cy="903929"/>
            <a:chOff x="4759475" y="1031875"/>
            <a:chExt cx="497000" cy="499050"/>
          </a:xfrm>
        </p:grpSpPr>
        <p:sp>
          <p:nvSpPr>
            <p:cNvPr id="155" name="Google Shape;155;p18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18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159" name="Google Shape;159;p18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CUSTOM_10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6146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5253900" y="1885950"/>
            <a:ext cx="30519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/>
          <p:nvPr/>
        </p:nvSpPr>
        <p:spPr>
          <a:xfrm flipH="1">
            <a:off x="8008500" y="-607075"/>
            <a:ext cx="3353612" cy="4187575"/>
          </a:xfrm>
          <a:custGeom>
            <a:avLst/>
            <a:gdLst/>
            <a:ahLst/>
            <a:cxnLst/>
            <a:rect l="l" t="t" r="r" b="b"/>
            <a:pathLst>
              <a:path w="151919" h="167503" extrusionOk="0">
                <a:moveTo>
                  <a:pt x="13205" y="13234"/>
                </a:moveTo>
                <a:cubicBezTo>
                  <a:pt x="35621" y="-11023"/>
                  <a:pt x="124775" y="4535"/>
                  <a:pt x="145031" y="10948"/>
                </a:cubicBezTo>
                <a:cubicBezTo>
                  <a:pt x="165288" y="17362"/>
                  <a:pt x="134300" y="39714"/>
                  <a:pt x="134744" y="51715"/>
                </a:cubicBezTo>
                <a:cubicBezTo>
                  <a:pt x="135189" y="63717"/>
                  <a:pt x="153731" y="74512"/>
                  <a:pt x="147698" y="82957"/>
                </a:cubicBezTo>
                <a:cubicBezTo>
                  <a:pt x="141666" y="91403"/>
                  <a:pt x="112519" y="90958"/>
                  <a:pt x="98549" y="102388"/>
                </a:cubicBezTo>
                <a:cubicBezTo>
                  <a:pt x="84579" y="113818"/>
                  <a:pt x="78547" y="142520"/>
                  <a:pt x="63878" y="151537"/>
                </a:cubicBezTo>
                <a:cubicBezTo>
                  <a:pt x="49210" y="160554"/>
                  <a:pt x="18984" y="179541"/>
                  <a:pt x="10538" y="156490"/>
                </a:cubicBezTo>
                <a:cubicBezTo>
                  <a:pt x="2093" y="133440"/>
                  <a:pt x="-9210" y="37491"/>
                  <a:pt x="13205" y="1323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grpSp>
        <p:nvGrpSpPr>
          <p:cNvPr id="166" name="Google Shape;166;p19"/>
          <p:cNvGrpSpPr/>
          <p:nvPr/>
        </p:nvGrpSpPr>
        <p:grpSpPr>
          <a:xfrm flipH="1">
            <a:off x="7973889" y="3875681"/>
            <a:ext cx="900216" cy="903929"/>
            <a:chOff x="4759475" y="1031875"/>
            <a:chExt cx="497000" cy="499050"/>
          </a:xfrm>
        </p:grpSpPr>
        <p:sp>
          <p:nvSpPr>
            <p:cNvPr id="167" name="Google Shape;167;p19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4">
  <p:cSld name="CUSTOM_10_1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6146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ubTitle" idx="1"/>
          </p:nvPr>
        </p:nvSpPr>
        <p:spPr>
          <a:xfrm>
            <a:off x="720000" y="1885950"/>
            <a:ext cx="30519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0"/>
          <p:cNvSpPr/>
          <p:nvPr/>
        </p:nvSpPr>
        <p:spPr>
          <a:xfrm rot="10800000" flipH="1">
            <a:off x="5764813" y="-468275"/>
            <a:ext cx="4665970" cy="1412619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269889" y="3875681"/>
            <a:ext cx="900216" cy="903929"/>
            <a:chOff x="4759475" y="1031875"/>
            <a:chExt cx="497000" cy="499050"/>
          </a:xfrm>
        </p:grpSpPr>
        <p:sp>
          <p:nvSpPr>
            <p:cNvPr id="175" name="Google Shape;175;p20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338350" y="1729950"/>
            <a:ext cx="4467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550300" y="903075"/>
            <a:ext cx="40434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952900" y="2466975"/>
            <a:ext cx="32385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1309225" y="-607075"/>
            <a:ext cx="3353612" cy="4187575"/>
          </a:xfrm>
          <a:custGeom>
            <a:avLst/>
            <a:gdLst/>
            <a:ahLst/>
            <a:cxnLst/>
            <a:rect l="l" t="t" r="r" b="b"/>
            <a:pathLst>
              <a:path w="151919" h="167503" extrusionOk="0">
                <a:moveTo>
                  <a:pt x="13205" y="13234"/>
                </a:moveTo>
                <a:cubicBezTo>
                  <a:pt x="35621" y="-11023"/>
                  <a:pt x="124775" y="4535"/>
                  <a:pt x="145031" y="10948"/>
                </a:cubicBezTo>
                <a:cubicBezTo>
                  <a:pt x="165288" y="17362"/>
                  <a:pt x="134300" y="39714"/>
                  <a:pt x="134744" y="51715"/>
                </a:cubicBezTo>
                <a:cubicBezTo>
                  <a:pt x="135189" y="63717"/>
                  <a:pt x="153731" y="74512"/>
                  <a:pt x="147698" y="82957"/>
                </a:cubicBezTo>
                <a:cubicBezTo>
                  <a:pt x="141666" y="91403"/>
                  <a:pt x="112519" y="90958"/>
                  <a:pt x="98549" y="102388"/>
                </a:cubicBezTo>
                <a:cubicBezTo>
                  <a:pt x="84579" y="113818"/>
                  <a:pt x="78547" y="142520"/>
                  <a:pt x="63878" y="151537"/>
                </a:cubicBezTo>
                <a:cubicBezTo>
                  <a:pt x="49210" y="160554"/>
                  <a:pt x="18984" y="179541"/>
                  <a:pt x="10538" y="156490"/>
                </a:cubicBezTo>
                <a:cubicBezTo>
                  <a:pt x="2093" y="133440"/>
                  <a:pt x="-9210" y="37491"/>
                  <a:pt x="13205" y="1323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grpSp>
        <p:nvGrpSpPr>
          <p:cNvPr id="19" name="Google Shape;19;p3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20" name="Google Shape;20;p3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6146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subTitle" idx="1"/>
          </p:nvPr>
        </p:nvSpPr>
        <p:spPr>
          <a:xfrm>
            <a:off x="1583023" y="1609625"/>
            <a:ext cx="24231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subTitle" idx="2"/>
          </p:nvPr>
        </p:nvSpPr>
        <p:spPr>
          <a:xfrm>
            <a:off x="1583034" y="2018225"/>
            <a:ext cx="24231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subTitle" idx="3"/>
          </p:nvPr>
        </p:nvSpPr>
        <p:spPr>
          <a:xfrm>
            <a:off x="5061673" y="1609625"/>
            <a:ext cx="24231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subTitle" idx="4"/>
          </p:nvPr>
        </p:nvSpPr>
        <p:spPr>
          <a:xfrm>
            <a:off x="5061684" y="2018225"/>
            <a:ext cx="24231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ubTitle" idx="5"/>
          </p:nvPr>
        </p:nvSpPr>
        <p:spPr>
          <a:xfrm>
            <a:off x="1583023" y="3054475"/>
            <a:ext cx="24231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ubTitle" idx="6"/>
          </p:nvPr>
        </p:nvSpPr>
        <p:spPr>
          <a:xfrm>
            <a:off x="1583034" y="3463075"/>
            <a:ext cx="24231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subTitle" idx="7"/>
          </p:nvPr>
        </p:nvSpPr>
        <p:spPr>
          <a:xfrm>
            <a:off x="5061673" y="3054475"/>
            <a:ext cx="24231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subTitle" idx="8"/>
          </p:nvPr>
        </p:nvSpPr>
        <p:spPr>
          <a:xfrm>
            <a:off x="5061684" y="3463075"/>
            <a:ext cx="24231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1912050"/>
            <a:ext cx="6801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r>
              <a:t>xx%</a:t>
            </a:r>
          </a:p>
        </p:txBody>
      </p:sp>
      <p:sp>
        <p:nvSpPr>
          <p:cNvPr id="189" name="Google Shape;189;p21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356900"/>
            <a:ext cx="6801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1"/>
          <p:cNvSpPr txBox="1">
            <a:spLocks noGrp="1"/>
          </p:cNvSpPr>
          <p:nvPr>
            <p:ph type="title" idx="14" hasCustomPrompt="1"/>
          </p:nvPr>
        </p:nvSpPr>
        <p:spPr>
          <a:xfrm>
            <a:off x="4189038" y="1912050"/>
            <a:ext cx="6801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1"/>
          <p:cNvSpPr txBox="1">
            <a:spLocks noGrp="1"/>
          </p:cNvSpPr>
          <p:nvPr>
            <p:ph type="title" idx="15" hasCustomPrompt="1"/>
          </p:nvPr>
        </p:nvSpPr>
        <p:spPr>
          <a:xfrm>
            <a:off x="4189038" y="3356900"/>
            <a:ext cx="6801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1"/>
          <p:cNvSpPr/>
          <p:nvPr/>
        </p:nvSpPr>
        <p:spPr>
          <a:xfrm flipH="1">
            <a:off x="7882810" y="-510041"/>
            <a:ext cx="1838925" cy="6149200"/>
          </a:xfrm>
          <a:custGeom>
            <a:avLst/>
            <a:gdLst/>
            <a:ahLst/>
            <a:cxnLst/>
            <a:rect l="l" t="t" r="r" b="b"/>
            <a:pathLst>
              <a:path w="73557" h="245968" extrusionOk="0">
                <a:moveTo>
                  <a:pt x="5195" y="17289"/>
                </a:moveTo>
                <a:cubicBezTo>
                  <a:pt x="13827" y="-18086"/>
                  <a:pt x="51371" y="10780"/>
                  <a:pt x="60380" y="17572"/>
                </a:cubicBezTo>
                <a:cubicBezTo>
                  <a:pt x="69389" y="24364"/>
                  <a:pt x="57078" y="43891"/>
                  <a:pt x="59248" y="58041"/>
                </a:cubicBezTo>
                <a:cubicBezTo>
                  <a:pt x="61418" y="72191"/>
                  <a:pt x="74672" y="84738"/>
                  <a:pt x="73398" y="102472"/>
                </a:cubicBezTo>
                <a:cubicBezTo>
                  <a:pt x="72125" y="120207"/>
                  <a:pt x="51890" y="144402"/>
                  <a:pt x="51607" y="164448"/>
                </a:cubicBezTo>
                <a:cubicBezTo>
                  <a:pt x="51324" y="184494"/>
                  <a:pt x="70379" y="211803"/>
                  <a:pt x="71700" y="222746"/>
                </a:cubicBezTo>
                <a:cubicBezTo>
                  <a:pt x="73021" y="233689"/>
                  <a:pt x="70049" y="228925"/>
                  <a:pt x="59531" y="230104"/>
                </a:cubicBezTo>
                <a:cubicBezTo>
                  <a:pt x="49013" y="231283"/>
                  <a:pt x="17647" y="265290"/>
                  <a:pt x="8591" y="229821"/>
                </a:cubicBezTo>
                <a:cubicBezTo>
                  <a:pt x="-465" y="194352"/>
                  <a:pt x="-3436" y="52664"/>
                  <a:pt x="5195" y="172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grpSp>
        <p:nvGrpSpPr>
          <p:cNvPr id="193" name="Google Shape;193;p21"/>
          <p:cNvGrpSpPr/>
          <p:nvPr/>
        </p:nvGrpSpPr>
        <p:grpSpPr>
          <a:xfrm>
            <a:off x="269889" y="3875681"/>
            <a:ext cx="900216" cy="903929"/>
            <a:chOff x="4759475" y="1031875"/>
            <a:chExt cx="497000" cy="499050"/>
          </a:xfrm>
        </p:grpSpPr>
        <p:sp>
          <p:nvSpPr>
            <p:cNvPr id="194" name="Google Shape;194;p21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1"/>
          <p:cNvSpPr/>
          <p:nvPr/>
        </p:nvSpPr>
        <p:spPr>
          <a:xfrm rot="10163317">
            <a:off x="6921630" y="-160802"/>
            <a:ext cx="1246815" cy="1593058"/>
          </a:xfrm>
          <a:custGeom>
            <a:avLst/>
            <a:gdLst/>
            <a:ahLst/>
            <a:cxnLst/>
            <a:rect l="l" t="t" r="r" b="b"/>
            <a:pathLst>
              <a:path w="29276" h="37406" extrusionOk="0">
                <a:moveTo>
                  <a:pt x="21879" y="0"/>
                </a:moveTo>
                <a:cubicBezTo>
                  <a:pt x="20937" y="0"/>
                  <a:pt x="20123" y="1127"/>
                  <a:pt x="19969" y="2023"/>
                </a:cubicBezTo>
                <a:cubicBezTo>
                  <a:pt x="19735" y="3358"/>
                  <a:pt x="20035" y="5559"/>
                  <a:pt x="20602" y="6827"/>
                </a:cubicBezTo>
                <a:cubicBezTo>
                  <a:pt x="20803" y="7294"/>
                  <a:pt x="21136" y="7561"/>
                  <a:pt x="21536" y="7727"/>
                </a:cubicBezTo>
                <a:cubicBezTo>
                  <a:pt x="21536" y="8328"/>
                  <a:pt x="21536" y="8895"/>
                  <a:pt x="21470" y="9495"/>
                </a:cubicBezTo>
                <a:cubicBezTo>
                  <a:pt x="20903" y="8495"/>
                  <a:pt x="19935" y="7561"/>
                  <a:pt x="19068" y="7027"/>
                </a:cubicBezTo>
                <a:cubicBezTo>
                  <a:pt x="18801" y="6860"/>
                  <a:pt x="18468" y="6693"/>
                  <a:pt x="18101" y="6560"/>
                </a:cubicBezTo>
                <a:cubicBezTo>
                  <a:pt x="17797" y="6453"/>
                  <a:pt x="17465" y="6384"/>
                  <a:pt x="17145" y="6384"/>
                </a:cubicBezTo>
                <a:cubicBezTo>
                  <a:pt x="16867" y="6384"/>
                  <a:pt x="16599" y="6436"/>
                  <a:pt x="16366" y="6560"/>
                </a:cubicBezTo>
                <a:cubicBezTo>
                  <a:pt x="15432" y="7127"/>
                  <a:pt x="15565" y="8695"/>
                  <a:pt x="16066" y="9495"/>
                </a:cubicBezTo>
                <a:cubicBezTo>
                  <a:pt x="16766" y="10663"/>
                  <a:pt x="18434" y="12164"/>
                  <a:pt x="19702" y="12698"/>
                </a:cubicBezTo>
                <a:cubicBezTo>
                  <a:pt x="19963" y="12802"/>
                  <a:pt x="20207" y="12852"/>
                  <a:pt x="20441" y="12852"/>
                </a:cubicBezTo>
                <a:cubicBezTo>
                  <a:pt x="20656" y="12852"/>
                  <a:pt x="20862" y="12811"/>
                  <a:pt x="21069" y="12731"/>
                </a:cubicBezTo>
                <a:lnTo>
                  <a:pt x="21069" y="12731"/>
                </a:lnTo>
                <a:cubicBezTo>
                  <a:pt x="20869" y="13698"/>
                  <a:pt x="20636" y="14632"/>
                  <a:pt x="20402" y="15533"/>
                </a:cubicBezTo>
                <a:cubicBezTo>
                  <a:pt x="19802" y="14299"/>
                  <a:pt x="18434" y="13231"/>
                  <a:pt x="17300" y="12698"/>
                </a:cubicBezTo>
                <a:cubicBezTo>
                  <a:pt x="17033" y="12531"/>
                  <a:pt x="16700" y="12397"/>
                  <a:pt x="16299" y="12331"/>
                </a:cubicBezTo>
                <a:cubicBezTo>
                  <a:pt x="16066" y="12276"/>
                  <a:pt x="15815" y="12238"/>
                  <a:pt x="15568" y="12238"/>
                </a:cubicBezTo>
                <a:cubicBezTo>
                  <a:pt x="15216" y="12238"/>
                  <a:pt x="14873" y="12315"/>
                  <a:pt x="14598" y="12531"/>
                </a:cubicBezTo>
                <a:cubicBezTo>
                  <a:pt x="13731" y="13198"/>
                  <a:pt x="14064" y="14732"/>
                  <a:pt x="14631" y="15500"/>
                </a:cubicBezTo>
                <a:cubicBezTo>
                  <a:pt x="15465" y="16567"/>
                  <a:pt x="17300" y="17835"/>
                  <a:pt x="18601" y="18235"/>
                </a:cubicBezTo>
                <a:cubicBezTo>
                  <a:pt x="18826" y="18310"/>
                  <a:pt x="19051" y="18348"/>
                  <a:pt x="19248" y="18348"/>
                </a:cubicBezTo>
                <a:cubicBezTo>
                  <a:pt x="19314" y="18348"/>
                  <a:pt x="19377" y="18343"/>
                  <a:pt x="19435" y="18335"/>
                </a:cubicBezTo>
                <a:lnTo>
                  <a:pt x="19435" y="18335"/>
                </a:lnTo>
                <a:cubicBezTo>
                  <a:pt x="18935" y="19569"/>
                  <a:pt x="18367" y="20803"/>
                  <a:pt x="17700" y="21971"/>
                </a:cubicBezTo>
                <a:cubicBezTo>
                  <a:pt x="17767" y="20203"/>
                  <a:pt x="16133" y="18535"/>
                  <a:pt x="14765" y="17668"/>
                </a:cubicBezTo>
                <a:cubicBezTo>
                  <a:pt x="14531" y="17501"/>
                  <a:pt x="14198" y="17334"/>
                  <a:pt x="13798" y="17201"/>
                </a:cubicBezTo>
                <a:cubicBezTo>
                  <a:pt x="13514" y="17101"/>
                  <a:pt x="13205" y="17042"/>
                  <a:pt x="12905" y="17042"/>
                </a:cubicBezTo>
                <a:cubicBezTo>
                  <a:pt x="12605" y="17042"/>
                  <a:pt x="12313" y="17101"/>
                  <a:pt x="12063" y="17234"/>
                </a:cubicBezTo>
                <a:cubicBezTo>
                  <a:pt x="11129" y="17801"/>
                  <a:pt x="11296" y="19369"/>
                  <a:pt x="11796" y="20170"/>
                </a:cubicBezTo>
                <a:cubicBezTo>
                  <a:pt x="12563" y="21337"/>
                  <a:pt x="14231" y="22805"/>
                  <a:pt x="15465" y="23339"/>
                </a:cubicBezTo>
                <a:cubicBezTo>
                  <a:pt x="15716" y="23439"/>
                  <a:pt x="15966" y="23489"/>
                  <a:pt x="16208" y="23489"/>
                </a:cubicBezTo>
                <a:cubicBezTo>
                  <a:pt x="16449" y="23489"/>
                  <a:pt x="16683" y="23439"/>
                  <a:pt x="16900" y="23339"/>
                </a:cubicBezTo>
                <a:lnTo>
                  <a:pt x="16900" y="23339"/>
                </a:lnTo>
                <a:cubicBezTo>
                  <a:pt x="16099" y="24640"/>
                  <a:pt x="15199" y="25840"/>
                  <a:pt x="14198" y="27008"/>
                </a:cubicBezTo>
                <a:cubicBezTo>
                  <a:pt x="14365" y="25173"/>
                  <a:pt x="12697" y="23472"/>
                  <a:pt x="11262" y="22571"/>
                </a:cubicBezTo>
                <a:cubicBezTo>
                  <a:pt x="11029" y="22405"/>
                  <a:pt x="10662" y="22238"/>
                  <a:pt x="10295" y="22138"/>
                </a:cubicBezTo>
                <a:cubicBezTo>
                  <a:pt x="10012" y="22021"/>
                  <a:pt x="9703" y="21954"/>
                  <a:pt x="9403" y="21954"/>
                </a:cubicBezTo>
                <a:cubicBezTo>
                  <a:pt x="9103" y="21954"/>
                  <a:pt x="8811" y="22021"/>
                  <a:pt x="8560" y="22171"/>
                </a:cubicBezTo>
                <a:cubicBezTo>
                  <a:pt x="7626" y="22705"/>
                  <a:pt x="7793" y="24306"/>
                  <a:pt x="8294" y="25073"/>
                </a:cubicBezTo>
                <a:cubicBezTo>
                  <a:pt x="9061" y="26241"/>
                  <a:pt x="10729" y="27708"/>
                  <a:pt x="11963" y="28242"/>
                </a:cubicBezTo>
                <a:cubicBezTo>
                  <a:pt x="12210" y="28366"/>
                  <a:pt x="12458" y="28434"/>
                  <a:pt x="12691" y="28434"/>
                </a:cubicBezTo>
                <a:cubicBezTo>
                  <a:pt x="12773" y="28434"/>
                  <a:pt x="12853" y="28426"/>
                  <a:pt x="12930" y="28409"/>
                </a:cubicBezTo>
                <a:lnTo>
                  <a:pt x="12930" y="28409"/>
                </a:lnTo>
                <a:cubicBezTo>
                  <a:pt x="12030" y="29410"/>
                  <a:pt x="11029" y="30344"/>
                  <a:pt x="9928" y="31211"/>
                </a:cubicBezTo>
                <a:cubicBezTo>
                  <a:pt x="9928" y="31077"/>
                  <a:pt x="9961" y="31011"/>
                  <a:pt x="9961" y="30911"/>
                </a:cubicBezTo>
                <a:cubicBezTo>
                  <a:pt x="10128" y="29076"/>
                  <a:pt x="8460" y="27375"/>
                  <a:pt x="7059" y="26508"/>
                </a:cubicBezTo>
                <a:cubicBezTo>
                  <a:pt x="6793" y="26341"/>
                  <a:pt x="6459" y="26174"/>
                  <a:pt x="6092" y="26041"/>
                </a:cubicBezTo>
                <a:cubicBezTo>
                  <a:pt x="5809" y="25940"/>
                  <a:pt x="5492" y="25882"/>
                  <a:pt x="5187" y="25882"/>
                </a:cubicBezTo>
                <a:cubicBezTo>
                  <a:pt x="4883" y="25882"/>
                  <a:pt x="4591" y="25940"/>
                  <a:pt x="4357" y="26074"/>
                </a:cubicBezTo>
                <a:cubicBezTo>
                  <a:pt x="3423" y="26641"/>
                  <a:pt x="3590" y="28209"/>
                  <a:pt x="4091" y="29009"/>
                </a:cubicBezTo>
                <a:cubicBezTo>
                  <a:pt x="4858" y="30177"/>
                  <a:pt x="6526" y="31645"/>
                  <a:pt x="7760" y="32178"/>
                </a:cubicBezTo>
                <a:cubicBezTo>
                  <a:pt x="8027" y="32312"/>
                  <a:pt x="8227" y="32345"/>
                  <a:pt x="8460" y="32345"/>
                </a:cubicBezTo>
                <a:cubicBezTo>
                  <a:pt x="6059" y="34080"/>
                  <a:pt x="3357" y="35514"/>
                  <a:pt x="521" y="36481"/>
                </a:cubicBezTo>
                <a:cubicBezTo>
                  <a:pt x="1" y="36655"/>
                  <a:pt x="132" y="37406"/>
                  <a:pt x="547" y="37406"/>
                </a:cubicBezTo>
                <a:cubicBezTo>
                  <a:pt x="610" y="37406"/>
                  <a:pt x="680" y="37388"/>
                  <a:pt x="755" y="37349"/>
                </a:cubicBezTo>
                <a:cubicBezTo>
                  <a:pt x="3857" y="36315"/>
                  <a:pt x="6726" y="34747"/>
                  <a:pt x="9361" y="32845"/>
                </a:cubicBezTo>
                <a:lnTo>
                  <a:pt x="9361" y="32845"/>
                </a:lnTo>
                <a:cubicBezTo>
                  <a:pt x="9261" y="33579"/>
                  <a:pt x="9695" y="34413"/>
                  <a:pt x="10128" y="34880"/>
                </a:cubicBezTo>
                <a:cubicBezTo>
                  <a:pt x="11096" y="35848"/>
                  <a:pt x="13097" y="36882"/>
                  <a:pt x="14431" y="37082"/>
                </a:cubicBezTo>
                <a:cubicBezTo>
                  <a:pt x="14569" y="37110"/>
                  <a:pt x="14703" y="37124"/>
                  <a:pt x="14831" y="37124"/>
                </a:cubicBezTo>
                <a:cubicBezTo>
                  <a:pt x="15768" y="37124"/>
                  <a:pt x="16446" y="36407"/>
                  <a:pt x="16299" y="35381"/>
                </a:cubicBezTo>
                <a:cubicBezTo>
                  <a:pt x="16066" y="33546"/>
                  <a:pt x="14031" y="32245"/>
                  <a:pt x="12430" y="31745"/>
                </a:cubicBezTo>
                <a:cubicBezTo>
                  <a:pt x="12130" y="31645"/>
                  <a:pt x="11763" y="31544"/>
                  <a:pt x="11396" y="31511"/>
                </a:cubicBezTo>
                <a:lnTo>
                  <a:pt x="11029" y="31511"/>
                </a:lnTo>
                <a:cubicBezTo>
                  <a:pt x="11963" y="30677"/>
                  <a:pt x="12897" y="29843"/>
                  <a:pt x="13764" y="28909"/>
                </a:cubicBezTo>
                <a:cubicBezTo>
                  <a:pt x="13898" y="29643"/>
                  <a:pt x="14398" y="30344"/>
                  <a:pt x="14898" y="30711"/>
                </a:cubicBezTo>
                <a:cubicBezTo>
                  <a:pt x="16032" y="31511"/>
                  <a:pt x="18101" y="32212"/>
                  <a:pt x="19468" y="32212"/>
                </a:cubicBezTo>
                <a:cubicBezTo>
                  <a:pt x="20636" y="32212"/>
                  <a:pt x="21436" y="31344"/>
                  <a:pt x="21069" y="30210"/>
                </a:cubicBezTo>
                <a:cubicBezTo>
                  <a:pt x="20469" y="28509"/>
                  <a:pt x="18267" y="27542"/>
                  <a:pt x="16633" y="27308"/>
                </a:cubicBezTo>
                <a:cubicBezTo>
                  <a:pt x="16389" y="27259"/>
                  <a:pt x="16127" y="27228"/>
                  <a:pt x="15860" y="27228"/>
                </a:cubicBezTo>
                <a:cubicBezTo>
                  <a:pt x="15762" y="27228"/>
                  <a:pt x="15664" y="27232"/>
                  <a:pt x="15565" y="27241"/>
                </a:cubicBezTo>
                <a:cubicBezTo>
                  <a:pt x="15465" y="27241"/>
                  <a:pt x="15365" y="27308"/>
                  <a:pt x="15265" y="27308"/>
                </a:cubicBezTo>
                <a:cubicBezTo>
                  <a:pt x="16233" y="26141"/>
                  <a:pt x="17133" y="24906"/>
                  <a:pt x="17934" y="23639"/>
                </a:cubicBezTo>
                <a:cubicBezTo>
                  <a:pt x="18134" y="24306"/>
                  <a:pt x="18768" y="24973"/>
                  <a:pt x="19368" y="25207"/>
                </a:cubicBezTo>
                <a:cubicBezTo>
                  <a:pt x="20309" y="25664"/>
                  <a:pt x="21811" y="25967"/>
                  <a:pt x="23063" y="25967"/>
                </a:cubicBezTo>
                <a:cubicBezTo>
                  <a:pt x="23454" y="25967"/>
                  <a:pt x="23821" y="25937"/>
                  <a:pt x="24138" y="25874"/>
                </a:cubicBezTo>
                <a:cubicBezTo>
                  <a:pt x="25272" y="25674"/>
                  <a:pt x="25906" y="24673"/>
                  <a:pt x="25372" y="23639"/>
                </a:cubicBezTo>
                <a:cubicBezTo>
                  <a:pt x="24498" y="22052"/>
                  <a:pt x="22271" y="21502"/>
                  <a:pt x="20616" y="21502"/>
                </a:cubicBezTo>
                <a:cubicBezTo>
                  <a:pt x="20566" y="21502"/>
                  <a:pt x="20517" y="21503"/>
                  <a:pt x="20469" y="21504"/>
                </a:cubicBezTo>
                <a:cubicBezTo>
                  <a:pt x="20135" y="21504"/>
                  <a:pt x="19768" y="21537"/>
                  <a:pt x="19402" y="21637"/>
                </a:cubicBezTo>
                <a:cubicBezTo>
                  <a:pt x="19235" y="21671"/>
                  <a:pt x="19101" y="21704"/>
                  <a:pt x="18968" y="21737"/>
                </a:cubicBezTo>
                <a:cubicBezTo>
                  <a:pt x="19602" y="20570"/>
                  <a:pt x="20202" y="19336"/>
                  <a:pt x="20636" y="18068"/>
                </a:cubicBezTo>
                <a:cubicBezTo>
                  <a:pt x="21103" y="18635"/>
                  <a:pt x="21970" y="18969"/>
                  <a:pt x="22604" y="18969"/>
                </a:cubicBezTo>
                <a:cubicBezTo>
                  <a:pt x="23938" y="18969"/>
                  <a:pt x="26106" y="18335"/>
                  <a:pt x="27240" y="17568"/>
                </a:cubicBezTo>
                <a:cubicBezTo>
                  <a:pt x="28208" y="16967"/>
                  <a:pt x="28308" y="15733"/>
                  <a:pt x="27407" y="15033"/>
                </a:cubicBezTo>
                <a:cubicBezTo>
                  <a:pt x="26792" y="14574"/>
                  <a:pt x="26004" y="14393"/>
                  <a:pt x="25186" y="14393"/>
                </a:cubicBezTo>
                <a:cubicBezTo>
                  <a:pt x="24099" y="14393"/>
                  <a:pt x="22960" y="14714"/>
                  <a:pt x="22103" y="15133"/>
                </a:cubicBezTo>
                <a:cubicBezTo>
                  <a:pt x="21937" y="15233"/>
                  <a:pt x="21703" y="15366"/>
                  <a:pt x="21470" y="15500"/>
                </a:cubicBezTo>
                <a:cubicBezTo>
                  <a:pt x="21737" y="14632"/>
                  <a:pt x="21937" y="13665"/>
                  <a:pt x="22103" y="12731"/>
                </a:cubicBezTo>
                <a:cubicBezTo>
                  <a:pt x="22590" y="13055"/>
                  <a:pt x="23186" y="13226"/>
                  <a:pt x="23714" y="13226"/>
                </a:cubicBezTo>
                <a:cubicBezTo>
                  <a:pt x="23838" y="13226"/>
                  <a:pt x="23958" y="13217"/>
                  <a:pt x="24072" y="13198"/>
                </a:cubicBezTo>
                <a:cubicBezTo>
                  <a:pt x="25439" y="12998"/>
                  <a:pt x="27441" y="12030"/>
                  <a:pt x="28441" y="11130"/>
                </a:cubicBezTo>
                <a:cubicBezTo>
                  <a:pt x="29275" y="10329"/>
                  <a:pt x="29242" y="9162"/>
                  <a:pt x="28208" y="8561"/>
                </a:cubicBezTo>
                <a:cubicBezTo>
                  <a:pt x="27735" y="8305"/>
                  <a:pt x="27208" y="8198"/>
                  <a:pt x="26663" y="8198"/>
                </a:cubicBezTo>
                <a:cubicBezTo>
                  <a:pt x="25361" y="8198"/>
                  <a:pt x="23958" y="8813"/>
                  <a:pt x="22971" y="9495"/>
                </a:cubicBezTo>
                <a:cubicBezTo>
                  <a:pt x="22804" y="9562"/>
                  <a:pt x="22637" y="9695"/>
                  <a:pt x="22470" y="9862"/>
                </a:cubicBezTo>
                <a:cubicBezTo>
                  <a:pt x="22570" y="9195"/>
                  <a:pt x="22570" y="8495"/>
                  <a:pt x="22570" y="7794"/>
                </a:cubicBezTo>
                <a:cubicBezTo>
                  <a:pt x="22737" y="7694"/>
                  <a:pt x="22937" y="7561"/>
                  <a:pt x="23104" y="7394"/>
                </a:cubicBezTo>
                <a:cubicBezTo>
                  <a:pt x="24438" y="6160"/>
                  <a:pt x="24305" y="3725"/>
                  <a:pt x="23871" y="2157"/>
                </a:cubicBezTo>
                <a:cubicBezTo>
                  <a:pt x="23771" y="1857"/>
                  <a:pt x="23605" y="1490"/>
                  <a:pt x="23438" y="1156"/>
                </a:cubicBezTo>
                <a:cubicBezTo>
                  <a:pt x="23104" y="622"/>
                  <a:pt x="22704" y="122"/>
                  <a:pt x="22103" y="22"/>
                </a:cubicBezTo>
                <a:cubicBezTo>
                  <a:pt x="22028" y="7"/>
                  <a:pt x="21953" y="0"/>
                  <a:pt x="218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491400" y="2187150"/>
            <a:ext cx="4467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title" idx="2" hasCustomPrompt="1"/>
          </p:nvPr>
        </p:nvSpPr>
        <p:spPr>
          <a:xfrm>
            <a:off x="703350" y="1360275"/>
            <a:ext cx="40434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1" name="Google Shape;201;p22"/>
          <p:cNvSpPr txBox="1">
            <a:spLocks noGrp="1"/>
          </p:cNvSpPr>
          <p:nvPr>
            <p:ph type="subTitle" idx="1"/>
          </p:nvPr>
        </p:nvSpPr>
        <p:spPr>
          <a:xfrm>
            <a:off x="1105950" y="2924175"/>
            <a:ext cx="32385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5777775" y="-326775"/>
            <a:ext cx="4665970" cy="1412619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22"/>
          <p:cNvGrpSpPr/>
          <p:nvPr/>
        </p:nvGrpSpPr>
        <p:grpSpPr>
          <a:xfrm>
            <a:off x="269889" y="3875681"/>
            <a:ext cx="900216" cy="903929"/>
            <a:chOff x="4759475" y="1031875"/>
            <a:chExt cx="497000" cy="499050"/>
          </a:xfrm>
        </p:grpSpPr>
        <p:sp>
          <p:nvSpPr>
            <p:cNvPr id="204" name="Google Shape;204;p22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22"/>
          <p:cNvGrpSpPr/>
          <p:nvPr/>
        </p:nvGrpSpPr>
        <p:grpSpPr>
          <a:xfrm rot="10800000" flipH="1">
            <a:off x="269889" y="332381"/>
            <a:ext cx="900216" cy="903929"/>
            <a:chOff x="4759475" y="1031875"/>
            <a:chExt cx="497000" cy="499050"/>
          </a:xfrm>
        </p:grpSpPr>
        <p:sp>
          <p:nvSpPr>
            <p:cNvPr id="208" name="Google Shape;208;p22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title"/>
          </p:nvPr>
        </p:nvSpPr>
        <p:spPr>
          <a:xfrm>
            <a:off x="4413900" y="1729950"/>
            <a:ext cx="4467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 idx="2" hasCustomPrompt="1"/>
          </p:nvPr>
        </p:nvSpPr>
        <p:spPr>
          <a:xfrm>
            <a:off x="4625850" y="903075"/>
            <a:ext cx="40434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14" name="Google Shape;214;p23"/>
          <p:cNvSpPr txBox="1">
            <a:spLocks noGrp="1"/>
          </p:cNvSpPr>
          <p:nvPr>
            <p:ph type="subTitle" idx="1"/>
          </p:nvPr>
        </p:nvSpPr>
        <p:spPr>
          <a:xfrm>
            <a:off x="5028450" y="2466975"/>
            <a:ext cx="32385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23"/>
          <p:cNvSpPr/>
          <p:nvPr/>
        </p:nvSpPr>
        <p:spPr>
          <a:xfrm rot="10800000">
            <a:off x="5205125" y="4019150"/>
            <a:ext cx="4586747" cy="1336252"/>
          </a:xfrm>
          <a:custGeom>
            <a:avLst/>
            <a:gdLst/>
            <a:ahLst/>
            <a:cxnLst/>
            <a:rect l="l" t="t" r="r" b="b"/>
            <a:pathLst>
              <a:path w="192984" h="59277" extrusionOk="0">
                <a:moveTo>
                  <a:pt x="13537" y="1159"/>
                </a:moveTo>
                <a:cubicBezTo>
                  <a:pt x="-14847" y="1413"/>
                  <a:pt x="10489" y="-3667"/>
                  <a:pt x="10489" y="5731"/>
                </a:cubicBezTo>
                <a:cubicBezTo>
                  <a:pt x="10489" y="15129"/>
                  <a:pt x="5219" y="50689"/>
                  <a:pt x="13537" y="57547"/>
                </a:cubicBezTo>
                <a:cubicBezTo>
                  <a:pt x="21856" y="64405"/>
                  <a:pt x="48272" y="47514"/>
                  <a:pt x="60400" y="46879"/>
                </a:cubicBezTo>
                <a:cubicBezTo>
                  <a:pt x="72529" y="46244"/>
                  <a:pt x="76021" y="54880"/>
                  <a:pt x="86308" y="53737"/>
                </a:cubicBezTo>
                <a:cubicBezTo>
                  <a:pt x="96595" y="52594"/>
                  <a:pt x="107581" y="42688"/>
                  <a:pt x="122122" y="40021"/>
                </a:cubicBezTo>
                <a:cubicBezTo>
                  <a:pt x="136664" y="37354"/>
                  <a:pt x="163778" y="43704"/>
                  <a:pt x="173557" y="37735"/>
                </a:cubicBezTo>
                <a:cubicBezTo>
                  <a:pt x="183336" y="31766"/>
                  <a:pt x="207466" y="10303"/>
                  <a:pt x="180796" y="4207"/>
                </a:cubicBezTo>
                <a:cubicBezTo>
                  <a:pt x="154126" y="-1889"/>
                  <a:pt x="41922" y="905"/>
                  <a:pt x="13537" y="11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6" name="Google Shape;216;p23"/>
          <p:cNvSpPr/>
          <p:nvPr/>
        </p:nvSpPr>
        <p:spPr>
          <a:xfrm>
            <a:off x="-576550" y="-438550"/>
            <a:ext cx="4586747" cy="1336252"/>
          </a:xfrm>
          <a:custGeom>
            <a:avLst/>
            <a:gdLst/>
            <a:ahLst/>
            <a:cxnLst/>
            <a:rect l="l" t="t" r="r" b="b"/>
            <a:pathLst>
              <a:path w="192984" h="59277" extrusionOk="0">
                <a:moveTo>
                  <a:pt x="13537" y="1159"/>
                </a:moveTo>
                <a:cubicBezTo>
                  <a:pt x="-14847" y="1413"/>
                  <a:pt x="10489" y="-3667"/>
                  <a:pt x="10489" y="5731"/>
                </a:cubicBezTo>
                <a:cubicBezTo>
                  <a:pt x="10489" y="15129"/>
                  <a:pt x="5219" y="50689"/>
                  <a:pt x="13537" y="57547"/>
                </a:cubicBezTo>
                <a:cubicBezTo>
                  <a:pt x="21856" y="64405"/>
                  <a:pt x="48272" y="47514"/>
                  <a:pt x="60400" y="46879"/>
                </a:cubicBezTo>
                <a:cubicBezTo>
                  <a:pt x="72529" y="46244"/>
                  <a:pt x="76021" y="54880"/>
                  <a:pt x="86308" y="53737"/>
                </a:cubicBezTo>
                <a:cubicBezTo>
                  <a:pt x="96595" y="52594"/>
                  <a:pt x="107581" y="42688"/>
                  <a:pt x="122122" y="40021"/>
                </a:cubicBezTo>
                <a:cubicBezTo>
                  <a:pt x="136664" y="37354"/>
                  <a:pt x="163778" y="43704"/>
                  <a:pt x="173557" y="37735"/>
                </a:cubicBezTo>
                <a:cubicBezTo>
                  <a:pt x="183336" y="31766"/>
                  <a:pt x="207466" y="10303"/>
                  <a:pt x="180796" y="4207"/>
                </a:cubicBezTo>
                <a:cubicBezTo>
                  <a:pt x="154126" y="-1889"/>
                  <a:pt x="41922" y="905"/>
                  <a:pt x="13537" y="11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CUSTOM_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>
            <a:spLocks noGrp="1"/>
          </p:cNvSpPr>
          <p:nvPr>
            <p:ph type="title" hasCustomPrompt="1"/>
          </p:nvPr>
        </p:nvSpPr>
        <p:spPr>
          <a:xfrm>
            <a:off x="2501700" y="540025"/>
            <a:ext cx="4140600" cy="93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24"/>
          <p:cNvSpPr txBox="1">
            <a:spLocks noGrp="1"/>
          </p:cNvSpPr>
          <p:nvPr>
            <p:ph type="subTitle" idx="1"/>
          </p:nvPr>
        </p:nvSpPr>
        <p:spPr>
          <a:xfrm>
            <a:off x="2513375" y="1318500"/>
            <a:ext cx="41406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title" idx="2" hasCustomPrompt="1"/>
          </p:nvPr>
        </p:nvSpPr>
        <p:spPr>
          <a:xfrm>
            <a:off x="2501700" y="1986313"/>
            <a:ext cx="4140600" cy="93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1" name="Google Shape;221;p24"/>
          <p:cNvSpPr txBox="1">
            <a:spLocks noGrp="1"/>
          </p:cNvSpPr>
          <p:nvPr>
            <p:ph type="subTitle" idx="3"/>
          </p:nvPr>
        </p:nvSpPr>
        <p:spPr>
          <a:xfrm>
            <a:off x="2513375" y="2764788"/>
            <a:ext cx="41406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title" idx="4" hasCustomPrompt="1"/>
          </p:nvPr>
        </p:nvSpPr>
        <p:spPr>
          <a:xfrm>
            <a:off x="2501700" y="3432613"/>
            <a:ext cx="4140600" cy="93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3" name="Google Shape;223;p24"/>
          <p:cNvSpPr txBox="1">
            <a:spLocks noGrp="1"/>
          </p:cNvSpPr>
          <p:nvPr>
            <p:ph type="subTitle" idx="5"/>
          </p:nvPr>
        </p:nvSpPr>
        <p:spPr>
          <a:xfrm>
            <a:off x="2513375" y="4211088"/>
            <a:ext cx="41406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-554365" y="-510041"/>
            <a:ext cx="1838925" cy="6149200"/>
          </a:xfrm>
          <a:custGeom>
            <a:avLst/>
            <a:gdLst/>
            <a:ahLst/>
            <a:cxnLst/>
            <a:rect l="l" t="t" r="r" b="b"/>
            <a:pathLst>
              <a:path w="73557" h="245968" extrusionOk="0">
                <a:moveTo>
                  <a:pt x="5195" y="17289"/>
                </a:moveTo>
                <a:cubicBezTo>
                  <a:pt x="13827" y="-18086"/>
                  <a:pt x="51371" y="10780"/>
                  <a:pt x="60380" y="17572"/>
                </a:cubicBezTo>
                <a:cubicBezTo>
                  <a:pt x="69389" y="24364"/>
                  <a:pt x="57078" y="43891"/>
                  <a:pt x="59248" y="58041"/>
                </a:cubicBezTo>
                <a:cubicBezTo>
                  <a:pt x="61418" y="72191"/>
                  <a:pt x="74672" y="84738"/>
                  <a:pt x="73398" y="102472"/>
                </a:cubicBezTo>
                <a:cubicBezTo>
                  <a:pt x="72125" y="120207"/>
                  <a:pt x="51890" y="144402"/>
                  <a:pt x="51607" y="164448"/>
                </a:cubicBezTo>
                <a:cubicBezTo>
                  <a:pt x="51324" y="184494"/>
                  <a:pt x="70379" y="211803"/>
                  <a:pt x="71700" y="222746"/>
                </a:cubicBezTo>
                <a:cubicBezTo>
                  <a:pt x="73021" y="233689"/>
                  <a:pt x="70049" y="228925"/>
                  <a:pt x="59531" y="230104"/>
                </a:cubicBezTo>
                <a:cubicBezTo>
                  <a:pt x="49013" y="231283"/>
                  <a:pt x="17647" y="265290"/>
                  <a:pt x="8591" y="229821"/>
                </a:cubicBezTo>
                <a:cubicBezTo>
                  <a:pt x="-465" y="194352"/>
                  <a:pt x="-3436" y="52664"/>
                  <a:pt x="5195" y="172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grpSp>
        <p:nvGrpSpPr>
          <p:cNvPr id="225" name="Google Shape;225;p24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226" name="Google Shape;226;p24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24"/>
          <p:cNvGrpSpPr/>
          <p:nvPr/>
        </p:nvGrpSpPr>
        <p:grpSpPr>
          <a:xfrm>
            <a:off x="6881689" y="2159350"/>
            <a:ext cx="3402798" cy="3393717"/>
            <a:chOff x="6881689" y="2159350"/>
            <a:chExt cx="3402798" cy="3393717"/>
          </a:xfrm>
        </p:grpSpPr>
        <p:sp>
          <p:nvSpPr>
            <p:cNvPr id="230" name="Google Shape;230;p24"/>
            <p:cNvSpPr/>
            <p:nvPr/>
          </p:nvSpPr>
          <p:spPr>
            <a:xfrm rot="3439228">
              <a:off x="7433731" y="2822945"/>
              <a:ext cx="777977" cy="376650"/>
            </a:xfrm>
            <a:custGeom>
              <a:avLst/>
              <a:gdLst/>
              <a:ahLst/>
              <a:cxnLst/>
              <a:rect l="l" t="t" r="r" b="b"/>
              <a:pathLst>
                <a:path w="19515" h="9448" extrusionOk="0">
                  <a:moveTo>
                    <a:pt x="1" y="0"/>
                  </a:moveTo>
                  <a:cubicBezTo>
                    <a:pt x="1" y="0"/>
                    <a:pt x="2303" y="5004"/>
                    <a:pt x="8307" y="8206"/>
                  </a:cubicBezTo>
                  <a:cubicBezTo>
                    <a:pt x="10022" y="9121"/>
                    <a:pt x="11673" y="9448"/>
                    <a:pt x="13155" y="9448"/>
                  </a:cubicBezTo>
                  <a:cubicBezTo>
                    <a:pt x="16860" y="9448"/>
                    <a:pt x="19515" y="7406"/>
                    <a:pt x="19515" y="7406"/>
                  </a:cubicBezTo>
                  <a:cubicBezTo>
                    <a:pt x="19515" y="7406"/>
                    <a:pt x="17180" y="5337"/>
                    <a:pt x="12343" y="3203"/>
                  </a:cubicBezTo>
                  <a:cubicBezTo>
                    <a:pt x="7506" y="106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 rot="3439228">
              <a:off x="7275301" y="3691483"/>
              <a:ext cx="823184" cy="257890"/>
            </a:xfrm>
            <a:custGeom>
              <a:avLst/>
              <a:gdLst/>
              <a:ahLst/>
              <a:cxnLst/>
              <a:rect l="l" t="t" r="r" b="b"/>
              <a:pathLst>
                <a:path w="20649" h="6469" extrusionOk="0">
                  <a:moveTo>
                    <a:pt x="15653" y="1"/>
                  </a:moveTo>
                  <a:cubicBezTo>
                    <a:pt x="14687" y="1"/>
                    <a:pt x="13592" y="36"/>
                    <a:pt x="12376" y="129"/>
                  </a:cubicBezTo>
                  <a:cubicBezTo>
                    <a:pt x="7072" y="629"/>
                    <a:pt x="0" y="3298"/>
                    <a:pt x="0" y="3298"/>
                  </a:cubicBezTo>
                  <a:cubicBezTo>
                    <a:pt x="0" y="3298"/>
                    <a:pt x="4271" y="6469"/>
                    <a:pt x="10902" y="6469"/>
                  </a:cubicBezTo>
                  <a:cubicBezTo>
                    <a:pt x="11003" y="6469"/>
                    <a:pt x="11105" y="6468"/>
                    <a:pt x="11208" y="6467"/>
                  </a:cubicBezTo>
                  <a:cubicBezTo>
                    <a:pt x="18013" y="6433"/>
                    <a:pt x="20648" y="396"/>
                    <a:pt x="20648" y="396"/>
                  </a:cubicBezTo>
                  <a:cubicBezTo>
                    <a:pt x="20648" y="396"/>
                    <a:pt x="18872" y="1"/>
                    <a:pt x="15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 rot="3439228">
              <a:off x="7853859" y="2463528"/>
              <a:ext cx="497403" cy="358910"/>
            </a:xfrm>
            <a:custGeom>
              <a:avLst/>
              <a:gdLst/>
              <a:ahLst/>
              <a:cxnLst/>
              <a:rect l="l" t="t" r="r" b="b"/>
              <a:pathLst>
                <a:path w="12477" h="9003" extrusionOk="0">
                  <a:moveTo>
                    <a:pt x="1" y="0"/>
                  </a:moveTo>
                  <a:cubicBezTo>
                    <a:pt x="1" y="0"/>
                    <a:pt x="668" y="4170"/>
                    <a:pt x="4337" y="7372"/>
                  </a:cubicBezTo>
                  <a:cubicBezTo>
                    <a:pt x="5769" y="8622"/>
                    <a:pt x="7323" y="9003"/>
                    <a:pt x="8686" y="9003"/>
                  </a:cubicBezTo>
                  <a:cubicBezTo>
                    <a:pt x="10815" y="9003"/>
                    <a:pt x="12476" y="8072"/>
                    <a:pt x="12476" y="8072"/>
                  </a:cubicBezTo>
                  <a:cubicBezTo>
                    <a:pt x="12476" y="8072"/>
                    <a:pt x="11209" y="6204"/>
                    <a:pt x="8173" y="3970"/>
                  </a:cubicBezTo>
                  <a:cubicBezTo>
                    <a:pt x="5138" y="173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 rot="3439228">
              <a:off x="8300910" y="2797722"/>
              <a:ext cx="296560" cy="574543"/>
            </a:xfrm>
            <a:custGeom>
              <a:avLst/>
              <a:gdLst/>
              <a:ahLst/>
              <a:cxnLst/>
              <a:rect l="l" t="t" r="r" b="b"/>
              <a:pathLst>
                <a:path w="7439" h="14412" extrusionOk="0">
                  <a:moveTo>
                    <a:pt x="67" y="1"/>
                  </a:moveTo>
                  <a:cubicBezTo>
                    <a:pt x="67" y="1"/>
                    <a:pt x="0" y="5405"/>
                    <a:pt x="1101" y="9041"/>
                  </a:cubicBezTo>
                  <a:cubicBezTo>
                    <a:pt x="2268" y="12610"/>
                    <a:pt x="3603" y="14411"/>
                    <a:pt x="3603" y="14411"/>
                  </a:cubicBezTo>
                  <a:cubicBezTo>
                    <a:pt x="3603" y="14411"/>
                    <a:pt x="7439" y="11042"/>
                    <a:pt x="5604" y="6539"/>
                  </a:cubicBezTo>
                  <a:cubicBezTo>
                    <a:pt x="3769" y="2036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 rot="3439228">
              <a:off x="8273889" y="3496803"/>
              <a:ext cx="347110" cy="562543"/>
            </a:xfrm>
            <a:custGeom>
              <a:avLst/>
              <a:gdLst/>
              <a:ahLst/>
              <a:cxnLst/>
              <a:rect l="l" t="t" r="r" b="b"/>
              <a:pathLst>
                <a:path w="8707" h="14111" extrusionOk="0">
                  <a:moveTo>
                    <a:pt x="501" y="0"/>
                  </a:moveTo>
                  <a:cubicBezTo>
                    <a:pt x="501" y="1"/>
                    <a:pt x="1" y="6438"/>
                    <a:pt x="2102" y="9607"/>
                  </a:cubicBezTo>
                  <a:cubicBezTo>
                    <a:pt x="4137" y="12776"/>
                    <a:pt x="5972" y="14110"/>
                    <a:pt x="5972" y="14110"/>
                  </a:cubicBezTo>
                  <a:cubicBezTo>
                    <a:pt x="5972" y="14110"/>
                    <a:pt x="8707" y="9774"/>
                    <a:pt x="5671" y="5971"/>
                  </a:cubicBezTo>
                  <a:cubicBezTo>
                    <a:pt x="2669" y="2135"/>
                    <a:pt x="501" y="1"/>
                    <a:pt x="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 rot="3439228">
              <a:off x="8253602" y="4064270"/>
              <a:ext cx="456182" cy="480101"/>
            </a:xfrm>
            <a:custGeom>
              <a:avLst/>
              <a:gdLst/>
              <a:ahLst/>
              <a:cxnLst/>
              <a:rect l="l" t="t" r="r" b="b"/>
              <a:pathLst>
                <a:path w="11443" h="12043" extrusionOk="0">
                  <a:moveTo>
                    <a:pt x="1" y="1"/>
                  </a:moveTo>
                  <a:cubicBezTo>
                    <a:pt x="1" y="1"/>
                    <a:pt x="835" y="6906"/>
                    <a:pt x="3904" y="9208"/>
                  </a:cubicBezTo>
                  <a:cubicBezTo>
                    <a:pt x="6906" y="11543"/>
                    <a:pt x="9274" y="12043"/>
                    <a:pt x="9274" y="12043"/>
                  </a:cubicBezTo>
                  <a:cubicBezTo>
                    <a:pt x="9274" y="12043"/>
                    <a:pt x="11443" y="6239"/>
                    <a:pt x="7173" y="3704"/>
                  </a:cubicBezTo>
                  <a:cubicBezTo>
                    <a:pt x="2937" y="113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 rot="3439228">
              <a:off x="8360321" y="2140498"/>
              <a:ext cx="247406" cy="534597"/>
            </a:xfrm>
            <a:custGeom>
              <a:avLst/>
              <a:gdLst/>
              <a:ahLst/>
              <a:cxnLst/>
              <a:rect l="l" t="t" r="r" b="b"/>
              <a:pathLst>
                <a:path w="6206" h="13410" extrusionOk="0">
                  <a:moveTo>
                    <a:pt x="801" y="0"/>
                  </a:moveTo>
                  <a:cubicBezTo>
                    <a:pt x="801" y="0"/>
                    <a:pt x="1" y="2168"/>
                    <a:pt x="167" y="7072"/>
                  </a:cubicBezTo>
                  <a:cubicBezTo>
                    <a:pt x="368" y="11909"/>
                    <a:pt x="5705" y="13410"/>
                    <a:pt x="5705" y="13410"/>
                  </a:cubicBezTo>
                  <a:cubicBezTo>
                    <a:pt x="5705" y="13410"/>
                    <a:pt x="6205" y="11241"/>
                    <a:pt x="5738" y="7472"/>
                  </a:cubicBezTo>
                  <a:cubicBezTo>
                    <a:pt x="5271" y="3669"/>
                    <a:pt x="801" y="0"/>
                    <a:pt x="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 rot="3439228">
              <a:off x="7413826" y="4233203"/>
              <a:ext cx="718138" cy="332718"/>
            </a:xfrm>
            <a:custGeom>
              <a:avLst/>
              <a:gdLst/>
              <a:ahLst/>
              <a:cxnLst/>
              <a:rect l="l" t="t" r="r" b="b"/>
              <a:pathLst>
                <a:path w="18014" h="8346" extrusionOk="0">
                  <a:moveTo>
                    <a:pt x="15360" y="1"/>
                  </a:moveTo>
                  <a:cubicBezTo>
                    <a:pt x="13993" y="1"/>
                    <a:pt x="12129" y="112"/>
                    <a:pt x="9841" y="510"/>
                  </a:cubicBezTo>
                  <a:cubicBezTo>
                    <a:pt x="4771" y="1444"/>
                    <a:pt x="1" y="7782"/>
                    <a:pt x="1" y="7782"/>
                  </a:cubicBezTo>
                  <a:cubicBezTo>
                    <a:pt x="1" y="7782"/>
                    <a:pt x="1768" y="8346"/>
                    <a:pt x="5556" y="8346"/>
                  </a:cubicBezTo>
                  <a:cubicBezTo>
                    <a:pt x="6732" y="8346"/>
                    <a:pt x="8102" y="8291"/>
                    <a:pt x="9674" y="8149"/>
                  </a:cubicBezTo>
                  <a:cubicBezTo>
                    <a:pt x="16312" y="7582"/>
                    <a:pt x="18013" y="177"/>
                    <a:pt x="18013" y="177"/>
                  </a:cubicBezTo>
                  <a:cubicBezTo>
                    <a:pt x="18013" y="177"/>
                    <a:pt x="17081" y="1"/>
                    <a:pt x="15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 rot="3439228">
              <a:off x="7767413" y="4813848"/>
              <a:ext cx="570516" cy="314978"/>
            </a:xfrm>
            <a:custGeom>
              <a:avLst/>
              <a:gdLst/>
              <a:ahLst/>
              <a:cxnLst/>
              <a:rect l="l" t="t" r="r" b="b"/>
              <a:pathLst>
                <a:path w="14311" h="7901" extrusionOk="0">
                  <a:moveTo>
                    <a:pt x="13710" y="0"/>
                  </a:moveTo>
                  <a:cubicBezTo>
                    <a:pt x="12726" y="0"/>
                    <a:pt x="10574" y="119"/>
                    <a:pt x="7572" y="953"/>
                  </a:cubicBezTo>
                  <a:cubicBezTo>
                    <a:pt x="3436" y="2121"/>
                    <a:pt x="0" y="7758"/>
                    <a:pt x="0" y="7758"/>
                  </a:cubicBezTo>
                  <a:cubicBezTo>
                    <a:pt x="0" y="7758"/>
                    <a:pt x="693" y="7900"/>
                    <a:pt x="2116" y="7900"/>
                  </a:cubicBezTo>
                  <a:cubicBezTo>
                    <a:pt x="3450" y="7900"/>
                    <a:pt x="5426" y="7775"/>
                    <a:pt x="8073" y="7291"/>
                  </a:cubicBezTo>
                  <a:cubicBezTo>
                    <a:pt x="13510" y="6257"/>
                    <a:pt x="14310" y="19"/>
                    <a:pt x="14310" y="19"/>
                  </a:cubicBezTo>
                  <a:cubicBezTo>
                    <a:pt x="14310" y="19"/>
                    <a:pt x="14103" y="0"/>
                    <a:pt x="13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 rot="3439228">
              <a:off x="7090921" y="2951979"/>
              <a:ext cx="2635473" cy="1937666"/>
            </a:xfrm>
            <a:custGeom>
              <a:avLst/>
              <a:gdLst/>
              <a:ahLst/>
              <a:cxnLst/>
              <a:rect l="l" t="t" r="r" b="b"/>
              <a:pathLst>
                <a:path w="66109" h="48605" extrusionOk="0">
                  <a:moveTo>
                    <a:pt x="967" y="1"/>
                  </a:moveTo>
                  <a:cubicBezTo>
                    <a:pt x="887" y="1"/>
                    <a:pt x="812" y="51"/>
                    <a:pt x="829" y="151"/>
                  </a:cubicBezTo>
                  <a:cubicBezTo>
                    <a:pt x="1529" y="5922"/>
                    <a:pt x="5499" y="11292"/>
                    <a:pt x="8968" y="15795"/>
                  </a:cubicBezTo>
                  <a:cubicBezTo>
                    <a:pt x="9068" y="15962"/>
                    <a:pt x="9168" y="16095"/>
                    <a:pt x="9302" y="16196"/>
                  </a:cubicBezTo>
                  <a:cubicBezTo>
                    <a:pt x="7901" y="15795"/>
                    <a:pt x="6366" y="15695"/>
                    <a:pt x="4999" y="15161"/>
                  </a:cubicBezTo>
                  <a:cubicBezTo>
                    <a:pt x="3364" y="14528"/>
                    <a:pt x="1863" y="13694"/>
                    <a:pt x="162" y="13327"/>
                  </a:cubicBezTo>
                  <a:cubicBezTo>
                    <a:pt x="152" y="13324"/>
                    <a:pt x="142" y="13323"/>
                    <a:pt x="133" y="13323"/>
                  </a:cubicBezTo>
                  <a:cubicBezTo>
                    <a:pt x="24" y="13323"/>
                    <a:pt x="0" y="13496"/>
                    <a:pt x="62" y="13527"/>
                  </a:cubicBezTo>
                  <a:cubicBezTo>
                    <a:pt x="1863" y="14828"/>
                    <a:pt x="4065" y="15762"/>
                    <a:pt x="6166" y="16362"/>
                  </a:cubicBezTo>
                  <a:cubicBezTo>
                    <a:pt x="7037" y="16618"/>
                    <a:pt x="8025" y="16973"/>
                    <a:pt x="8966" y="16973"/>
                  </a:cubicBezTo>
                  <a:cubicBezTo>
                    <a:pt x="9250" y="16973"/>
                    <a:pt x="9531" y="16940"/>
                    <a:pt x="9802" y="16863"/>
                  </a:cubicBezTo>
                  <a:cubicBezTo>
                    <a:pt x="12537" y="20332"/>
                    <a:pt x="15740" y="23434"/>
                    <a:pt x="19242" y="26103"/>
                  </a:cubicBezTo>
                  <a:cubicBezTo>
                    <a:pt x="17558" y="26148"/>
                    <a:pt x="15934" y="26404"/>
                    <a:pt x="14238" y="26404"/>
                  </a:cubicBezTo>
                  <a:cubicBezTo>
                    <a:pt x="13415" y="26404"/>
                    <a:pt x="12575" y="26344"/>
                    <a:pt x="11703" y="26169"/>
                  </a:cubicBezTo>
                  <a:cubicBezTo>
                    <a:pt x="8501" y="25536"/>
                    <a:pt x="5399" y="24301"/>
                    <a:pt x="2397" y="23000"/>
                  </a:cubicBezTo>
                  <a:cubicBezTo>
                    <a:pt x="2391" y="22994"/>
                    <a:pt x="2384" y="22992"/>
                    <a:pt x="2379" y="22992"/>
                  </a:cubicBezTo>
                  <a:cubicBezTo>
                    <a:pt x="2353" y="22992"/>
                    <a:pt x="2336" y="23046"/>
                    <a:pt x="2363" y="23100"/>
                  </a:cubicBezTo>
                  <a:cubicBezTo>
                    <a:pt x="5232" y="25202"/>
                    <a:pt x="8668" y="26503"/>
                    <a:pt x="12104" y="27137"/>
                  </a:cubicBezTo>
                  <a:cubicBezTo>
                    <a:pt x="13173" y="27323"/>
                    <a:pt x="14691" y="27571"/>
                    <a:pt x="16171" y="27571"/>
                  </a:cubicBezTo>
                  <a:cubicBezTo>
                    <a:pt x="17599" y="27571"/>
                    <a:pt x="18992" y="27340"/>
                    <a:pt x="19909" y="26603"/>
                  </a:cubicBezTo>
                  <a:cubicBezTo>
                    <a:pt x="21777" y="27971"/>
                    <a:pt x="23712" y="29205"/>
                    <a:pt x="25713" y="30339"/>
                  </a:cubicBezTo>
                  <a:cubicBezTo>
                    <a:pt x="28182" y="31707"/>
                    <a:pt x="30750" y="32941"/>
                    <a:pt x="33385" y="34008"/>
                  </a:cubicBezTo>
                  <a:cubicBezTo>
                    <a:pt x="31417" y="34709"/>
                    <a:pt x="29583" y="35676"/>
                    <a:pt x="27581" y="36310"/>
                  </a:cubicBezTo>
                  <a:cubicBezTo>
                    <a:pt x="24846" y="37144"/>
                    <a:pt x="21911" y="37311"/>
                    <a:pt x="19075" y="37878"/>
                  </a:cubicBezTo>
                  <a:cubicBezTo>
                    <a:pt x="18942" y="37944"/>
                    <a:pt x="19009" y="38078"/>
                    <a:pt x="19109" y="38078"/>
                  </a:cubicBezTo>
                  <a:cubicBezTo>
                    <a:pt x="19669" y="38100"/>
                    <a:pt x="20230" y="38112"/>
                    <a:pt x="20790" y="38112"/>
                  </a:cubicBezTo>
                  <a:cubicBezTo>
                    <a:pt x="22795" y="38112"/>
                    <a:pt x="24792" y="37954"/>
                    <a:pt x="26747" y="37511"/>
                  </a:cubicBezTo>
                  <a:cubicBezTo>
                    <a:pt x="29516" y="36844"/>
                    <a:pt x="31951" y="35376"/>
                    <a:pt x="34620" y="34475"/>
                  </a:cubicBezTo>
                  <a:cubicBezTo>
                    <a:pt x="38089" y="35810"/>
                    <a:pt x="41691" y="36844"/>
                    <a:pt x="45261" y="37578"/>
                  </a:cubicBezTo>
                  <a:cubicBezTo>
                    <a:pt x="42025" y="41414"/>
                    <a:pt x="37522" y="43915"/>
                    <a:pt x="32685" y="45183"/>
                  </a:cubicBezTo>
                  <a:cubicBezTo>
                    <a:pt x="32585" y="45183"/>
                    <a:pt x="32685" y="45316"/>
                    <a:pt x="32718" y="45316"/>
                  </a:cubicBezTo>
                  <a:cubicBezTo>
                    <a:pt x="37922" y="45216"/>
                    <a:pt x="43026" y="41814"/>
                    <a:pt x="46228" y="37811"/>
                  </a:cubicBezTo>
                  <a:cubicBezTo>
                    <a:pt x="46361" y="37811"/>
                    <a:pt x="46428" y="37844"/>
                    <a:pt x="46562" y="37878"/>
                  </a:cubicBezTo>
                  <a:cubicBezTo>
                    <a:pt x="48511" y="38232"/>
                    <a:pt x="51940" y="38971"/>
                    <a:pt x="55070" y="38971"/>
                  </a:cubicBezTo>
                  <a:cubicBezTo>
                    <a:pt x="56063" y="38971"/>
                    <a:pt x="57027" y="38897"/>
                    <a:pt x="57903" y="38712"/>
                  </a:cubicBezTo>
                  <a:cubicBezTo>
                    <a:pt x="58203" y="38712"/>
                    <a:pt x="58470" y="38678"/>
                    <a:pt x="58770" y="38645"/>
                  </a:cubicBezTo>
                  <a:lnTo>
                    <a:pt x="58770" y="38645"/>
                  </a:lnTo>
                  <a:cubicBezTo>
                    <a:pt x="57569" y="40680"/>
                    <a:pt x="56435" y="42348"/>
                    <a:pt x="54534" y="44015"/>
                  </a:cubicBezTo>
                  <a:cubicBezTo>
                    <a:pt x="52432" y="45850"/>
                    <a:pt x="49864" y="48018"/>
                    <a:pt x="47029" y="48519"/>
                  </a:cubicBezTo>
                  <a:cubicBezTo>
                    <a:pt x="46949" y="48519"/>
                    <a:pt x="46954" y="48604"/>
                    <a:pt x="47010" y="48604"/>
                  </a:cubicBezTo>
                  <a:cubicBezTo>
                    <a:pt x="47025" y="48604"/>
                    <a:pt x="47042" y="48599"/>
                    <a:pt x="47062" y="48585"/>
                  </a:cubicBezTo>
                  <a:cubicBezTo>
                    <a:pt x="50097" y="48352"/>
                    <a:pt x="53333" y="46050"/>
                    <a:pt x="55568" y="44182"/>
                  </a:cubicBezTo>
                  <a:cubicBezTo>
                    <a:pt x="56836" y="43148"/>
                    <a:pt x="59671" y="40646"/>
                    <a:pt x="59437" y="38578"/>
                  </a:cubicBezTo>
                  <a:lnTo>
                    <a:pt x="59437" y="38578"/>
                  </a:lnTo>
                  <a:cubicBezTo>
                    <a:pt x="59672" y="38603"/>
                    <a:pt x="59911" y="38615"/>
                    <a:pt x="60154" y="38615"/>
                  </a:cubicBezTo>
                  <a:cubicBezTo>
                    <a:pt x="62156" y="38615"/>
                    <a:pt x="64373" y="37799"/>
                    <a:pt x="65742" y="36877"/>
                  </a:cubicBezTo>
                  <a:cubicBezTo>
                    <a:pt x="66109" y="36644"/>
                    <a:pt x="65742" y="36143"/>
                    <a:pt x="65408" y="36043"/>
                  </a:cubicBezTo>
                  <a:cubicBezTo>
                    <a:pt x="64964" y="35944"/>
                    <a:pt x="64502" y="35904"/>
                    <a:pt x="64034" y="35904"/>
                  </a:cubicBezTo>
                  <a:cubicBezTo>
                    <a:pt x="62921" y="35904"/>
                    <a:pt x="61772" y="36132"/>
                    <a:pt x="60738" y="36343"/>
                  </a:cubicBezTo>
                  <a:cubicBezTo>
                    <a:pt x="60271" y="36410"/>
                    <a:pt x="59838" y="36510"/>
                    <a:pt x="59371" y="36644"/>
                  </a:cubicBezTo>
                  <a:cubicBezTo>
                    <a:pt x="57571" y="36699"/>
                    <a:pt x="55795" y="36984"/>
                    <a:pt x="53965" y="36984"/>
                  </a:cubicBezTo>
                  <a:cubicBezTo>
                    <a:pt x="53590" y="36984"/>
                    <a:pt x="53213" y="36972"/>
                    <a:pt x="52833" y="36944"/>
                  </a:cubicBezTo>
                  <a:cubicBezTo>
                    <a:pt x="51832" y="36844"/>
                    <a:pt x="50765" y="36710"/>
                    <a:pt x="49731" y="36610"/>
                  </a:cubicBezTo>
                  <a:cubicBezTo>
                    <a:pt x="47662" y="34976"/>
                    <a:pt x="45894" y="33375"/>
                    <a:pt x="44227" y="31106"/>
                  </a:cubicBezTo>
                  <a:cubicBezTo>
                    <a:pt x="42659" y="28871"/>
                    <a:pt x="41224" y="26803"/>
                    <a:pt x="39023" y="25169"/>
                  </a:cubicBezTo>
                  <a:cubicBezTo>
                    <a:pt x="39017" y="25163"/>
                    <a:pt x="39008" y="25160"/>
                    <a:pt x="38999" y="25160"/>
                  </a:cubicBezTo>
                  <a:cubicBezTo>
                    <a:pt x="38957" y="25160"/>
                    <a:pt x="38896" y="25214"/>
                    <a:pt x="38923" y="25269"/>
                  </a:cubicBezTo>
                  <a:cubicBezTo>
                    <a:pt x="41691" y="28037"/>
                    <a:pt x="44060" y="33675"/>
                    <a:pt x="47696" y="36277"/>
                  </a:cubicBezTo>
                  <a:cubicBezTo>
                    <a:pt x="46862" y="36143"/>
                    <a:pt x="46061" y="35976"/>
                    <a:pt x="45227" y="35810"/>
                  </a:cubicBezTo>
                  <a:cubicBezTo>
                    <a:pt x="43026" y="35343"/>
                    <a:pt x="40824" y="34709"/>
                    <a:pt x="38589" y="34042"/>
                  </a:cubicBezTo>
                  <a:cubicBezTo>
                    <a:pt x="35821" y="32007"/>
                    <a:pt x="33252" y="29472"/>
                    <a:pt x="31584" y="26470"/>
                  </a:cubicBezTo>
                  <a:cubicBezTo>
                    <a:pt x="30183" y="23934"/>
                    <a:pt x="29649" y="20966"/>
                    <a:pt x="28082" y="18497"/>
                  </a:cubicBezTo>
                  <a:cubicBezTo>
                    <a:pt x="28067" y="18467"/>
                    <a:pt x="28025" y="18451"/>
                    <a:pt x="27986" y="18451"/>
                  </a:cubicBezTo>
                  <a:cubicBezTo>
                    <a:pt x="27939" y="18451"/>
                    <a:pt x="27897" y="18475"/>
                    <a:pt x="27915" y="18531"/>
                  </a:cubicBezTo>
                  <a:cubicBezTo>
                    <a:pt x="29016" y="21766"/>
                    <a:pt x="29816" y="25169"/>
                    <a:pt x="31684" y="28037"/>
                  </a:cubicBezTo>
                  <a:cubicBezTo>
                    <a:pt x="33052" y="30139"/>
                    <a:pt x="34720" y="31974"/>
                    <a:pt x="36688" y="33475"/>
                  </a:cubicBezTo>
                  <a:cubicBezTo>
                    <a:pt x="32585" y="32040"/>
                    <a:pt x="28682" y="30206"/>
                    <a:pt x="25013" y="28104"/>
                  </a:cubicBezTo>
                  <a:cubicBezTo>
                    <a:pt x="21844" y="26203"/>
                    <a:pt x="18842" y="24034"/>
                    <a:pt x="16140" y="21599"/>
                  </a:cubicBezTo>
                  <a:cubicBezTo>
                    <a:pt x="17641" y="17663"/>
                    <a:pt x="15172" y="14094"/>
                    <a:pt x="14539" y="10191"/>
                  </a:cubicBezTo>
                  <a:cubicBezTo>
                    <a:pt x="14539" y="10163"/>
                    <a:pt x="14515" y="10153"/>
                    <a:pt x="14487" y="10153"/>
                  </a:cubicBezTo>
                  <a:cubicBezTo>
                    <a:pt x="14450" y="10153"/>
                    <a:pt x="14405" y="10172"/>
                    <a:pt x="14405" y="10191"/>
                  </a:cubicBezTo>
                  <a:cubicBezTo>
                    <a:pt x="14639" y="12026"/>
                    <a:pt x="14839" y="13760"/>
                    <a:pt x="15206" y="15595"/>
                  </a:cubicBezTo>
                  <a:cubicBezTo>
                    <a:pt x="15639" y="17463"/>
                    <a:pt x="15740" y="19164"/>
                    <a:pt x="15406" y="20966"/>
                  </a:cubicBezTo>
                  <a:cubicBezTo>
                    <a:pt x="13638" y="19264"/>
                    <a:pt x="11903" y="17463"/>
                    <a:pt x="10402" y="15495"/>
                  </a:cubicBezTo>
                  <a:cubicBezTo>
                    <a:pt x="6800" y="10925"/>
                    <a:pt x="2397" y="5955"/>
                    <a:pt x="1129" y="151"/>
                  </a:cubicBezTo>
                  <a:cubicBezTo>
                    <a:pt x="1129" y="51"/>
                    <a:pt x="1046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 rot="3439216">
              <a:off x="7761045" y="3039116"/>
              <a:ext cx="2281517" cy="1821881"/>
            </a:xfrm>
            <a:custGeom>
              <a:avLst/>
              <a:gdLst/>
              <a:ahLst/>
              <a:cxnLst/>
              <a:rect l="l" t="t" r="r" b="b"/>
              <a:pathLst>
                <a:path w="48069" h="38385" extrusionOk="0">
                  <a:moveTo>
                    <a:pt x="4889" y="1"/>
                  </a:moveTo>
                  <a:cubicBezTo>
                    <a:pt x="4562" y="1"/>
                    <a:pt x="4216" y="270"/>
                    <a:pt x="4337" y="676"/>
                  </a:cubicBezTo>
                  <a:cubicBezTo>
                    <a:pt x="5004" y="2811"/>
                    <a:pt x="5872" y="4879"/>
                    <a:pt x="6939" y="6847"/>
                  </a:cubicBezTo>
                  <a:cubicBezTo>
                    <a:pt x="6005" y="6346"/>
                    <a:pt x="5104" y="5913"/>
                    <a:pt x="4137" y="5546"/>
                  </a:cubicBezTo>
                  <a:cubicBezTo>
                    <a:pt x="3700" y="5371"/>
                    <a:pt x="3134" y="5096"/>
                    <a:pt x="2617" y="5096"/>
                  </a:cubicBezTo>
                  <a:cubicBezTo>
                    <a:pt x="2345" y="5096"/>
                    <a:pt x="2087" y="5172"/>
                    <a:pt x="1869" y="5379"/>
                  </a:cubicBezTo>
                  <a:cubicBezTo>
                    <a:pt x="1769" y="5512"/>
                    <a:pt x="1802" y="5713"/>
                    <a:pt x="1869" y="5846"/>
                  </a:cubicBezTo>
                  <a:cubicBezTo>
                    <a:pt x="2774" y="6970"/>
                    <a:pt x="4626" y="7644"/>
                    <a:pt x="6183" y="7644"/>
                  </a:cubicBezTo>
                  <a:cubicBezTo>
                    <a:pt x="6520" y="7644"/>
                    <a:pt x="6843" y="7612"/>
                    <a:pt x="7139" y="7547"/>
                  </a:cubicBezTo>
                  <a:lnTo>
                    <a:pt x="7406" y="7681"/>
                  </a:lnTo>
                  <a:cubicBezTo>
                    <a:pt x="7973" y="8681"/>
                    <a:pt x="8573" y="9682"/>
                    <a:pt x="9241" y="10683"/>
                  </a:cubicBezTo>
                  <a:cubicBezTo>
                    <a:pt x="7639" y="9982"/>
                    <a:pt x="6005" y="9349"/>
                    <a:pt x="4337" y="8982"/>
                  </a:cubicBezTo>
                  <a:cubicBezTo>
                    <a:pt x="3470" y="8748"/>
                    <a:pt x="2603" y="8581"/>
                    <a:pt x="1669" y="8515"/>
                  </a:cubicBezTo>
                  <a:cubicBezTo>
                    <a:pt x="1524" y="8492"/>
                    <a:pt x="1361" y="8470"/>
                    <a:pt x="1200" y="8470"/>
                  </a:cubicBezTo>
                  <a:cubicBezTo>
                    <a:pt x="879" y="8470"/>
                    <a:pt x="568" y="8559"/>
                    <a:pt x="434" y="8915"/>
                  </a:cubicBezTo>
                  <a:cubicBezTo>
                    <a:pt x="1" y="10049"/>
                    <a:pt x="3003" y="10883"/>
                    <a:pt x="3737" y="11083"/>
                  </a:cubicBezTo>
                  <a:cubicBezTo>
                    <a:pt x="4671" y="11383"/>
                    <a:pt x="5671" y="11517"/>
                    <a:pt x="6672" y="11617"/>
                  </a:cubicBezTo>
                  <a:cubicBezTo>
                    <a:pt x="7583" y="11742"/>
                    <a:pt x="8554" y="11987"/>
                    <a:pt x="9500" y="11987"/>
                  </a:cubicBezTo>
                  <a:cubicBezTo>
                    <a:pt x="9558" y="11987"/>
                    <a:pt x="9616" y="11986"/>
                    <a:pt x="9674" y="11984"/>
                  </a:cubicBezTo>
                  <a:cubicBezTo>
                    <a:pt x="9808" y="11984"/>
                    <a:pt x="9941" y="11850"/>
                    <a:pt x="9908" y="11684"/>
                  </a:cubicBezTo>
                  <a:lnTo>
                    <a:pt x="9908" y="11617"/>
                  </a:lnTo>
                  <a:cubicBezTo>
                    <a:pt x="10742" y="12818"/>
                    <a:pt x="11609" y="13885"/>
                    <a:pt x="12510" y="14953"/>
                  </a:cubicBezTo>
                  <a:cubicBezTo>
                    <a:pt x="9963" y="13973"/>
                    <a:pt x="7331" y="13363"/>
                    <a:pt x="4670" y="13363"/>
                  </a:cubicBezTo>
                  <a:cubicBezTo>
                    <a:pt x="3252" y="13363"/>
                    <a:pt x="1827" y="13536"/>
                    <a:pt x="401" y="13918"/>
                  </a:cubicBezTo>
                  <a:cubicBezTo>
                    <a:pt x="234" y="13985"/>
                    <a:pt x="134" y="14252"/>
                    <a:pt x="334" y="14352"/>
                  </a:cubicBezTo>
                  <a:cubicBezTo>
                    <a:pt x="2603" y="15353"/>
                    <a:pt x="4837" y="16187"/>
                    <a:pt x="7306" y="16554"/>
                  </a:cubicBezTo>
                  <a:cubicBezTo>
                    <a:pt x="8440" y="16720"/>
                    <a:pt x="9541" y="16854"/>
                    <a:pt x="10675" y="16887"/>
                  </a:cubicBezTo>
                  <a:cubicBezTo>
                    <a:pt x="10922" y="16895"/>
                    <a:pt x="11180" y="16901"/>
                    <a:pt x="11443" y="16901"/>
                  </a:cubicBezTo>
                  <a:cubicBezTo>
                    <a:pt x="12315" y="16901"/>
                    <a:pt x="13242" y="16836"/>
                    <a:pt x="14011" y="16554"/>
                  </a:cubicBezTo>
                  <a:cubicBezTo>
                    <a:pt x="15078" y="17654"/>
                    <a:pt x="16846" y="19256"/>
                    <a:pt x="18014" y="20256"/>
                  </a:cubicBezTo>
                  <a:cubicBezTo>
                    <a:pt x="17780" y="20056"/>
                    <a:pt x="16179" y="19522"/>
                    <a:pt x="15845" y="19489"/>
                  </a:cubicBezTo>
                  <a:cubicBezTo>
                    <a:pt x="15312" y="19389"/>
                    <a:pt x="14745" y="19356"/>
                    <a:pt x="14177" y="19256"/>
                  </a:cubicBezTo>
                  <a:cubicBezTo>
                    <a:pt x="13143" y="19122"/>
                    <a:pt x="12109" y="19055"/>
                    <a:pt x="11009" y="18989"/>
                  </a:cubicBezTo>
                  <a:cubicBezTo>
                    <a:pt x="9969" y="18926"/>
                    <a:pt x="8922" y="18892"/>
                    <a:pt x="7871" y="18892"/>
                  </a:cubicBezTo>
                  <a:cubicBezTo>
                    <a:pt x="6697" y="18892"/>
                    <a:pt x="5517" y="18934"/>
                    <a:pt x="4337" y="19022"/>
                  </a:cubicBezTo>
                  <a:cubicBezTo>
                    <a:pt x="4070" y="19055"/>
                    <a:pt x="3637" y="19189"/>
                    <a:pt x="3737" y="19489"/>
                  </a:cubicBezTo>
                  <a:cubicBezTo>
                    <a:pt x="3770" y="19656"/>
                    <a:pt x="3970" y="19656"/>
                    <a:pt x="4070" y="19823"/>
                  </a:cubicBezTo>
                  <a:cubicBezTo>
                    <a:pt x="4623" y="20906"/>
                    <a:pt x="8096" y="21435"/>
                    <a:pt x="11994" y="21435"/>
                  </a:cubicBezTo>
                  <a:cubicBezTo>
                    <a:pt x="14217" y="21435"/>
                    <a:pt x="16579" y="21263"/>
                    <a:pt x="18614" y="20923"/>
                  </a:cubicBezTo>
                  <a:cubicBezTo>
                    <a:pt x="18646" y="20923"/>
                    <a:pt x="19390" y="21326"/>
                    <a:pt x="19474" y="21326"/>
                  </a:cubicBezTo>
                  <a:cubicBezTo>
                    <a:pt x="19478" y="21326"/>
                    <a:pt x="19480" y="21325"/>
                    <a:pt x="19481" y="21324"/>
                  </a:cubicBezTo>
                  <a:cubicBezTo>
                    <a:pt x="20182" y="21857"/>
                    <a:pt x="20949" y="22391"/>
                    <a:pt x="21683" y="22925"/>
                  </a:cubicBezTo>
                  <a:cubicBezTo>
                    <a:pt x="21649" y="22925"/>
                    <a:pt x="21649" y="22992"/>
                    <a:pt x="21616" y="23025"/>
                  </a:cubicBezTo>
                  <a:cubicBezTo>
                    <a:pt x="21606" y="23004"/>
                    <a:pt x="21589" y="22996"/>
                    <a:pt x="21569" y="22996"/>
                  </a:cubicBezTo>
                  <a:cubicBezTo>
                    <a:pt x="21524" y="22996"/>
                    <a:pt x="21462" y="23035"/>
                    <a:pt x="21416" y="23058"/>
                  </a:cubicBezTo>
                  <a:cubicBezTo>
                    <a:pt x="21249" y="23092"/>
                    <a:pt x="21082" y="23158"/>
                    <a:pt x="20916" y="23158"/>
                  </a:cubicBezTo>
                  <a:cubicBezTo>
                    <a:pt x="20582" y="23192"/>
                    <a:pt x="20248" y="23258"/>
                    <a:pt x="19915" y="23292"/>
                  </a:cubicBezTo>
                  <a:cubicBezTo>
                    <a:pt x="19281" y="23392"/>
                    <a:pt x="18647" y="23459"/>
                    <a:pt x="18014" y="23525"/>
                  </a:cubicBezTo>
                  <a:cubicBezTo>
                    <a:pt x="17565" y="23549"/>
                    <a:pt x="17111" y="23560"/>
                    <a:pt x="16657" y="23560"/>
                  </a:cubicBezTo>
                  <a:cubicBezTo>
                    <a:pt x="15828" y="23560"/>
                    <a:pt x="14996" y="23523"/>
                    <a:pt x="14177" y="23459"/>
                  </a:cubicBezTo>
                  <a:cubicBezTo>
                    <a:pt x="12977" y="23425"/>
                    <a:pt x="11776" y="23292"/>
                    <a:pt x="10508" y="23192"/>
                  </a:cubicBezTo>
                  <a:cubicBezTo>
                    <a:pt x="10112" y="23153"/>
                    <a:pt x="9721" y="23125"/>
                    <a:pt x="9333" y="23125"/>
                  </a:cubicBezTo>
                  <a:cubicBezTo>
                    <a:pt x="8707" y="23125"/>
                    <a:pt x="8090" y="23199"/>
                    <a:pt x="7473" y="23425"/>
                  </a:cubicBezTo>
                  <a:cubicBezTo>
                    <a:pt x="7139" y="23559"/>
                    <a:pt x="6939" y="23992"/>
                    <a:pt x="7273" y="24259"/>
                  </a:cubicBezTo>
                  <a:cubicBezTo>
                    <a:pt x="8587" y="25432"/>
                    <a:pt x="10416" y="25710"/>
                    <a:pt x="12247" y="25710"/>
                  </a:cubicBezTo>
                  <a:cubicBezTo>
                    <a:pt x="13437" y="25710"/>
                    <a:pt x="14627" y="25592"/>
                    <a:pt x="15679" y="25527"/>
                  </a:cubicBezTo>
                  <a:cubicBezTo>
                    <a:pt x="17146" y="25427"/>
                    <a:pt x="18614" y="25260"/>
                    <a:pt x="20015" y="24893"/>
                  </a:cubicBezTo>
                  <a:cubicBezTo>
                    <a:pt x="20749" y="24693"/>
                    <a:pt x="22417" y="24426"/>
                    <a:pt x="22483" y="23525"/>
                  </a:cubicBezTo>
                  <a:cubicBezTo>
                    <a:pt x="23484" y="24192"/>
                    <a:pt x="24485" y="24826"/>
                    <a:pt x="25519" y="25393"/>
                  </a:cubicBezTo>
                  <a:cubicBezTo>
                    <a:pt x="25352" y="25427"/>
                    <a:pt x="25185" y="25527"/>
                    <a:pt x="25019" y="25560"/>
                  </a:cubicBezTo>
                  <a:cubicBezTo>
                    <a:pt x="24451" y="25727"/>
                    <a:pt x="23818" y="25860"/>
                    <a:pt x="23184" y="25960"/>
                  </a:cubicBezTo>
                  <a:cubicBezTo>
                    <a:pt x="21950" y="26194"/>
                    <a:pt x="20682" y="26294"/>
                    <a:pt x="19415" y="26394"/>
                  </a:cubicBezTo>
                  <a:cubicBezTo>
                    <a:pt x="17013" y="26561"/>
                    <a:pt x="14578" y="26628"/>
                    <a:pt x="12276" y="27295"/>
                  </a:cubicBezTo>
                  <a:cubicBezTo>
                    <a:pt x="11976" y="27395"/>
                    <a:pt x="11909" y="27795"/>
                    <a:pt x="12176" y="27962"/>
                  </a:cubicBezTo>
                  <a:cubicBezTo>
                    <a:pt x="13243" y="28562"/>
                    <a:pt x="14411" y="28596"/>
                    <a:pt x="15578" y="28662"/>
                  </a:cubicBezTo>
                  <a:cubicBezTo>
                    <a:pt x="15863" y="28670"/>
                    <a:pt x="16150" y="28674"/>
                    <a:pt x="16438" y="28674"/>
                  </a:cubicBezTo>
                  <a:cubicBezTo>
                    <a:pt x="17431" y="28674"/>
                    <a:pt x="18439" y="28625"/>
                    <a:pt x="19448" y="28496"/>
                  </a:cubicBezTo>
                  <a:cubicBezTo>
                    <a:pt x="21850" y="28195"/>
                    <a:pt x="24118" y="27495"/>
                    <a:pt x="26253" y="26327"/>
                  </a:cubicBezTo>
                  <a:cubicBezTo>
                    <a:pt x="26420" y="26227"/>
                    <a:pt x="26420" y="26060"/>
                    <a:pt x="26319" y="25994"/>
                  </a:cubicBezTo>
                  <a:lnTo>
                    <a:pt x="26319" y="25927"/>
                  </a:lnTo>
                  <a:lnTo>
                    <a:pt x="26319" y="25894"/>
                  </a:lnTo>
                  <a:cubicBezTo>
                    <a:pt x="27520" y="26594"/>
                    <a:pt x="28788" y="27261"/>
                    <a:pt x="30022" y="27895"/>
                  </a:cubicBezTo>
                  <a:cubicBezTo>
                    <a:pt x="27821" y="28662"/>
                    <a:pt x="25619" y="29129"/>
                    <a:pt x="23317" y="29530"/>
                  </a:cubicBezTo>
                  <a:cubicBezTo>
                    <a:pt x="20949" y="29897"/>
                    <a:pt x="18647" y="30364"/>
                    <a:pt x="16446" y="31231"/>
                  </a:cubicBezTo>
                  <a:cubicBezTo>
                    <a:pt x="16079" y="31398"/>
                    <a:pt x="16012" y="31898"/>
                    <a:pt x="16446" y="32065"/>
                  </a:cubicBezTo>
                  <a:cubicBezTo>
                    <a:pt x="17337" y="32378"/>
                    <a:pt x="18313" y="32503"/>
                    <a:pt x="19310" y="32503"/>
                  </a:cubicBezTo>
                  <a:cubicBezTo>
                    <a:pt x="20963" y="32503"/>
                    <a:pt x="22674" y="32160"/>
                    <a:pt x="24151" y="31765"/>
                  </a:cubicBezTo>
                  <a:cubicBezTo>
                    <a:pt x="25352" y="31431"/>
                    <a:pt x="26586" y="31031"/>
                    <a:pt x="27754" y="30430"/>
                  </a:cubicBezTo>
                  <a:cubicBezTo>
                    <a:pt x="28821" y="29897"/>
                    <a:pt x="30189" y="29263"/>
                    <a:pt x="31023" y="28362"/>
                  </a:cubicBezTo>
                  <a:cubicBezTo>
                    <a:pt x="31156" y="28429"/>
                    <a:pt x="31323" y="28496"/>
                    <a:pt x="31457" y="28562"/>
                  </a:cubicBezTo>
                  <a:cubicBezTo>
                    <a:pt x="32424" y="29029"/>
                    <a:pt x="33425" y="29496"/>
                    <a:pt x="34359" y="29897"/>
                  </a:cubicBezTo>
                  <a:cubicBezTo>
                    <a:pt x="30689" y="31831"/>
                    <a:pt x="26453" y="32465"/>
                    <a:pt x="22917" y="34633"/>
                  </a:cubicBezTo>
                  <a:cubicBezTo>
                    <a:pt x="22617" y="34800"/>
                    <a:pt x="22617" y="35367"/>
                    <a:pt x="22984" y="35434"/>
                  </a:cubicBezTo>
                  <a:cubicBezTo>
                    <a:pt x="23360" y="35499"/>
                    <a:pt x="23750" y="35528"/>
                    <a:pt x="24148" y="35528"/>
                  </a:cubicBezTo>
                  <a:cubicBezTo>
                    <a:pt x="26006" y="35528"/>
                    <a:pt x="28034" y="34886"/>
                    <a:pt x="29655" y="34200"/>
                  </a:cubicBezTo>
                  <a:cubicBezTo>
                    <a:pt x="31790" y="33266"/>
                    <a:pt x="33691" y="31931"/>
                    <a:pt x="35326" y="30263"/>
                  </a:cubicBezTo>
                  <a:cubicBezTo>
                    <a:pt x="35860" y="30530"/>
                    <a:pt x="36460" y="30730"/>
                    <a:pt x="36994" y="30931"/>
                  </a:cubicBezTo>
                  <a:cubicBezTo>
                    <a:pt x="37194" y="31031"/>
                    <a:pt x="37427" y="31097"/>
                    <a:pt x="37594" y="31197"/>
                  </a:cubicBezTo>
                  <a:cubicBezTo>
                    <a:pt x="36360" y="32232"/>
                    <a:pt x="34859" y="33065"/>
                    <a:pt x="33558" y="34066"/>
                  </a:cubicBezTo>
                  <a:cubicBezTo>
                    <a:pt x="32157" y="35167"/>
                    <a:pt x="30923" y="36301"/>
                    <a:pt x="29822" y="37736"/>
                  </a:cubicBezTo>
                  <a:cubicBezTo>
                    <a:pt x="29655" y="37936"/>
                    <a:pt x="29722" y="38269"/>
                    <a:pt x="30022" y="38269"/>
                  </a:cubicBezTo>
                  <a:cubicBezTo>
                    <a:pt x="31957" y="38236"/>
                    <a:pt x="33858" y="36868"/>
                    <a:pt x="35326" y="35734"/>
                  </a:cubicBezTo>
                  <a:cubicBezTo>
                    <a:pt x="36460" y="34867"/>
                    <a:pt x="38662" y="33232"/>
                    <a:pt x="38495" y="31564"/>
                  </a:cubicBezTo>
                  <a:lnTo>
                    <a:pt x="38495" y="31564"/>
                  </a:lnTo>
                  <a:cubicBezTo>
                    <a:pt x="39029" y="31731"/>
                    <a:pt x="39596" y="31898"/>
                    <a:pt x="40129" y="31998"/>
                  </a:cubicBezTo>
                  <a:cubicBezTo>
                    <a:pt x="40730" y="32098"/>
                    <a:pt x="41364" y="32131"/>
                    <a:pt x="41964" y="32198"/>
                  </a:cubicBezTo>
                  <a:cubicBezTo>
                    <a:pt x="41497" y="32532"/>
                    <a:pt x="41063" y="32899"/>
                    <a:pt x="40730" y="33366"/>
                  </a:cubicBezTo>
                  <a:cubicBezTo>
                    <a:pt x="40496" y="33566"/>
                    <a:pt x="40196" y="33766"/>
                    <a:pt x="39996" y="34033"/>
                  </a:cubicBezTo>
                  <a:cubicBezTo>
                    <a:pt x="39662" y="34266"/>
                    <a:pt x="39362" y="34567"/>
                    <a:pt x="39062" y="34867"/>
                  </a:cubicBezTo>
                  <a:cubicBezTo>
                    <a:pt x="38662" y="35267"/>
                    <a:pt x="38295" y="35767"/>
                    <a:pt x="37995" y="36268"/>
                  </a:cubicBezTo>
                  <a:cubicBezTo>
                    <a:pt x="37628" y="36902"/>
                    <a:pt x="37461" y="37669"/>
                    <a:pt x="36960" y="38203"/>
                  </a:cubicBezTo>
                  <a:cubicBezTo>
                    <a:pt x="36877" y="38258"/>
                    <a:pt x="36933" y="38385"/>
                    <a:pt x="37013" y="38385"/>
                  </a:cubicBezTo>
                  <a:cubicBezTo>
                    <a:pt x="37028" y="38385"/>
                    <a:pt x="37044" y="38380"/>
                    <a:pt x="37061" y="38369"/>
                  </a:cubicBezTo>
                  <a:cubicBezTo>
                    <a:pt x="38628" y="37535"/>
                    <a:pt x="40029" y="36401"/>
                    <a:pt x="41063" y="35034"/>
                  </a:cubicBezTo>
                  <a:cubicBezTo>
                    <a:pt x="41297" y="34733"/>
                    <a:pt x="42031" y="33866"/>
                    <a:pt x="42298" y="33166"/>
                  </a:cubicBezTo>
                  <a:lnTo>
                    <a:pt x="42331" y="33166"/>
                  </a:lnTo>
                  <a:cubicBezTo>
                    <a:pt x="42598" y="32899"/>
                    <a:pt x="42731" y="32598"/>
                    <a:pt x="42898" y="32265"/>
                  </a:cubicBezTo>
                  <a:cubicBezTo>
                    <a:pt x="42898" y="32232"/>
                    <a:pt x="42965" y="32232"/>
                    <a:pt x="42898" y="32198"/>
                  </a:cubicBezTo>
                  <a:cubicBezTo>
                    <a:pt x="43565" y="32198"/>
                    <a:pt x="44232" y="32198"/>
                    <a:pt x="44899" y="32131"/>
                  </a:cubicBezTo>
                  <a:lnTo>
                    <a:pt x="44899" y="32131"/>
                  </a:lnTo>
                  <a:cubicBezTo>
                    <a:pt x="44066" y="32899"/>
                    <a:pt x="43665" y="33866"/>
                    <a:pt x="43232" y="34933"/>
                  </a:cubicBezTo>
                  <a:cubicBezTo>
                    <a:pt x="43171" y="35086"/>
                    <a:pt x="43332" y="35238"/>
                    <a:pt x="43488" y="35238"/>
                  </a:cubicBezTo>
                  <a:cubicBezTo>
                    <a:pt x="43502" y="35238"/>
                    <a:pt x="43517" y="35237"/>
                    <a:pt x="43532" y="35234"/>
                  </a:cubicBezTo>
                  <a:cubicBezTo>
                    <a:pt x="44199" y="35067"/>
                    <a:pt x="44633" y="34533"/>
                    <a:pt x="44966" y="33933"/>
                  </a:cubicBezTo>
                  <a:cubicBezTo>
                    <a:pt x="45300" y="33399"/>
                    <a:pt x="45667" y="32699"/>
                    <a:pt x="45667" y="32065"/>
                  </a:cubicBezTo>
                  <a:cubicBezTo>
                    <a:pt x="46401" y="31965"/>
                    <a:pt x="47301" y="32031"/>
                    <a:pt x="47968" y="31598"/>
                  </a:cubicBezTo>
                  <a:cubicBezTo>
                    <a:pt x="48035" y="31564"/>
                    <a:pt x="48068" y="31398"/>
                    <a:pt x="47968" y="31364"/>
                  </a:cubicBezTo>
                  <a:cubicBezTo>
                    <a:pt x="47624" y="31201"/>
                    <a:pt x="47231" y="31146"/>
                    <a:pt x="46831" y="31146"/>
                  </a:cubicBezTo>
                  <a:cubicBezTo>
                    <a:pt x="46497" y="31146"/>
                    <a:pt x="46158" y="31185"/>
                    <a:pt x="45840" y="31230"/>
                  </a:cubicBezTo>
                  <a:lnTo>
                    <a:pt x="45840" y="31230"/>
                  </a:lnTo>
                  <a:cubicBezTo>
                    <a:pt x="45986" y="31186"/>
                    <a:pt x="45465" y="29594"/>
                    <a:pt x="45366" y="29463"/>
                  </a:cubicBezTo>
                  <a:cubicBezTo>
                    <a:pt x="45126" y="29013"/>
                    <a:pt x="44765" y="28779"/>
                    <a:pt x="44467" y="28779"/>
                  </a:cubicBezTo>
                  <a:cubicBezTo>
                    <a:pt x="44103" y="28779"/>
                    <a:pt x="43834" y="29129"/>
                    <a:pt x="43999" y="29863"/>
                  </a:cubicBezTo>
                  <a:cubicBezTo>
                    <a:pt x="44132" y="30364"/>
                    <a:pt x="44399" y="30931"/>
                    <a:pt x="44833" y="31264"/>
                  </a:cubicBezTo>
                  <a:cubicBezTo>
                    <a:pt x="44232" y="31298"/>
                    <a:pt x="43632" y="31398"/>
                    <a:pt x="43031" y="31431"/>
                  </a:cubicBezTo>
                  <a:lnTo>
                    <a:pt x="42998" y="31431"/>
                  </a:lnTo>
                  <a:cubicBezTo>
                    <a:pt x="42865" y="30797"/>
                    <a:pt x="42831" y="30263"/>
                    <a:pt x="42531" y="29630"/>
                  </a:cubicBezTo>
                  <a:cubicBezTo>
                    <a:pt x="42131" y="28762"/>
                    <a:pt x="41697" y="27862"/>
                    <a:pt x="41297" y="26961"/>
                  </a:cubicBezTo>
                  <a:cubicBezTo>
                    <a:pt x="40963" y="26261"/>
                    <a:pt x="40696" y="25193"/>
                    <a:pt x="39829" y="24960"/>
                  </a:cubicBezTo>
                  <a:cubicBezTo>
                    <a:pt x="39812" y="24955"/>
                    <a:pt x="39794" y="24953"/>
                    <a:pt x="39776" y="24953"/>
                  </a:cubicBezTo>
                  <a:cubicBezTo>
                    <a:pt x="39655" y="24953"/>
                    <a:pt x="39525" y="25048"/>
                    <a:pt x="39496" y="25193"/>
                  </a:cubicBezTo>
                  <a:cubicBezTo>
                    <a:pt x="39329" y="26294"/>
                    <a:pt x="39496" y="27295"/>
                    <a:pt x="39896" y="28362"/>
                  </a:cubicBezTo>
                  <a:cubicBezTo>
                    <a:pt x="40330" y="29363"/>
                    <a:pt x="40963" y="30597"/>
                    <a:pt x="41897" y="31231"/>
                  </a:cubicBezTo>
                  <a:cubicBezTo>
                    <a:pt x="41864" y="31298"/>
                    <a:pt x="41864" y="31398"/>
                    <a:pt x="41897" y="31464"/>
                  </a:cubicBezTo>
                  <a:cubicBezTo>
                    <a:pt x="41364" y="31464"/>
                    <a:pt x="40830" y="31398"/>
                    <a:pt x="40296" y="31298"/>
                  </a:cubicBezTo>
                  <a:cubicBezTo>
                    <a:pt x="39863" y="31231"/>
                    <a:pt x="39462" y="31131"/>
                    <a:pt x="38995" y="31097"/>
                  </a:cubicBezTo>
                  <a:cubicBezTo>
                    <a:pt x="38628" y="30964"/>
                    <a:pt x="38228" y="30797"/>
                    <a:pt x="37861" y="30697"/>
                  </a:cubicBezTo>
                  <a:cubicBezTo>
                    <a:pt x="38228" y="27395"/>
                    <a:pt x="37194" y="24226"/>
                    <a:pt x="35293" y="21557"/>
                  </a:cubicBezTo>
                  <a:cubicBezTo>
                    <a:pt x="35180" y="21409"/>
                    <a:pt x="35094" y="21347"/>
                    <a:pt x="35028" y="21347"/>
                  </a:cubicBezTo>
                  <a:cubicBezTo>
                    <a:pt x="34724" y="21347"/>
                    <a:pt x="34859" y="22672"/>
                    <a:pt x="34859" y="22892"/>
                  </a:cubicBezTo>
                  <a:cubicBezTo>
                    <a:pt x="34892" y="23725"/>
                    <a:pt x="35026" y="24593"/>
                    <a:pt x="35226" y="25427"/>
                  </a:cubicBezTo>
                  <a:cubicBezTo>
                    <a:pt x="35626" y="27128"/>
                    <a:pt x="36227" y="28796"/>
                    <a:pt x="37061" y="30364"/>
                  </a:cubicBezTo>
                  <a:cubicBezTo>
                    <a:pt x="36060" y="29930"/>
                    <a:pt x="35026" y="29463"/>
                    <a:pt x="34025" y="29063"/>
                  </a:cubicBezTo>
                  <a:cubicBezTo>
                    <a:pt x="34192" y="28362"/>
                    <a:pt x="33958" y="27428"/>
                    <a:pt x="33858" y="26728"/>
                  </a:cubicBezTo>
                  <a:cubicBezTo>
                    <a:pt x="33725" y="25727"/>
                    <a:pt x="33625" y="24693"/>
                    <a:pt x="33391" y="23692"/>
                  </a:cubicBezTo>
                  <a:cubicBezTo>
                    <a:pt x="32991" y="21691"/>
                    <a:pt x="32224" y="19789"/>
                    <a:pt x="31123" y="18088"/>
                  </a:cubicBezTo>
                  <a:cubicBezTo>
                    <a:pt x="31060" y="17994"/>
                    <a:pt x="30925" y="17937"/>
                    <a:pt x="30795" y="17937"/>
                  </a:cubicBezTo>
                  <a:cubicBezTo>
                    <a:pt x="30647" y="17937"/>
                    <a:pt x="30507" y="18011"/>
                    <a:pt x="30489" y="18188"/>
                  </a:cubicBezTo>
                  <a:cubicBezTo>
                    <a:pt x="30222" y="20056"/>
                    <a:pt x="30556" y="22024"/>
                    <a:pt x="31190" y="23759"/>
                  </a:cubicBezTo>
                  <a:cubicBezTo>
                    <a:pt x="31457" y="24526"/>
                    <a:pt x="31790" y="25260"/>
                    <a:pt x="32124" y="26027"/>
                  </a:cubicBezTo>
                  <a:lnTo>
                    <a:pt x="32124" y="26094"/>
                  </a:lnTo>
                  <a:cubicBezTo>
                    <a:pt x="32157" y="26261"/>
                    <a:pt x="32224" y="26427"/>
                    <a:pt x="32324" y="26628"/>
                  </a:cubicBezTo>
                  <a:cubicBezTo>
                    <a:pt x="32324" y="26694"/>
                    <a:pt x="32290" y="26728"/>
                    <a:pt x="32324" y="26761"/>
                  </a:cubicBezTo>
                  <a:cubicBezTo>
                    <a:pt x="32391" y="26928"/>
                    <a:pt x="32457" y="27095"/>
                    <a:pt x="32524" y="27261"/>
                  </a:cubicBezTo>
                  <a:cubicBezTo>
                    <a:pt x="32557" y="27361"/>
                    <a:pt x="32557" y="27428"/>
                    <a:pt x="32624" y="27528"/>
                  </a:cubicBezTo>
                  <a:cubicBezTo>
                    <a:pt x="32724" y="27862"/>
                    <a:pt x="32891" y="28229"/>
                    <a:pt x="33024" y="28562"/>
                  </a:cubicBezTo>
                  <a:cubicBezTo>
                    <a:pt x="33058" y="28596"/>
                    <a:pt x="33058" y="28596"/>
                    <a:pt x="33124" y="28596"/>
                  </a:cubicBezTo>
                  <a:lnTo>
                    <a:pt x="33124" y="28696"/>
                  </a:lnTo>
                  <a:cubicBezTo>
                    <a:pt x="32724" y="28529"/>
                    <a:pt x="32357" y="28362"/>
                    <a:pt x="32024" y="28195"/>
                  </a:cubicBezTo>
                  <a:cubicBezTo>
                    <a:pt x="30823" y="27628"/>
                    <a:pt x="29655" y="27028"/>
                    <a:pt x="28454" y="26394"/>
                  </a:cubicBezTo>
                  <a:cubicBezTo>
                    <a:pt x="28554" y="25393"/>
                    <a:pt x="28688" y="24426"/>
                    <a:pt x="28688" y="23392"/>
                  </a:cubicBezTo>
                  <a:cubicBezTo>
                    <a:pt x="28688" y="22258"/>
                    <a:pt x="28688" y="21124"/>
                    <a:pt x="28654" y="20056"/>
                  </a:cubicBezTo>
                  <a:cubicBezTo>
                    <a:pt x="28621" y="19022"/>
                    <a:pt x="28554" y="17921"/>
                    <a:pt x="28454" y="16887"/>
                  </a:cubicBezTo>
                  <a:cubicBezTo>
                    <a:pt x="28354" y="16053"/>
                    <a:pt x="28288" y="15253"/>
                    <a:pt x="27787" y="14586"/>
                  </a:cubicBezTo>
                  <a:cubicBezTo>
                    <a:pt x="27720" y="14486"/>
                    <a:pt x="27620" y="14435"/>
                    <a:pt x="27516" y="14435"/>
                  </a:cubicBezTo>
                  <a:cubicBezTo>
                    <a:pt x="27412" y="14435"/>
                    <a:pt x="27304" y="14486"/>
                    <a:pt x="27220" y="14586"/>
                  </a:cubicBezTo>
                  <a:cubicBezTo>
                    <a:pt x="26686" y="15386"/>
                    <a:pt x="26853" y="16287"/>
                    <a:pt x="26820" y="17221"/>
                  </a:cubicBezTo>
                  <a:cubicBezTo>
                    <a:pt x="26786" y="18355"/>
                    <a:pt x="26786" y="19456"/>
                    <a:pt x="26853" y="20590"/>
                  </a:cubicBezTo>
                  <a:cubicBezTo>
                    <a:pt x="26987" y="22425"/>
                    <a:pt x="27120" y="24526"/>
                    <a:pt x="27987" y="26127"/>
                  </a:cubicBezTo>
                  <a:cubicBezTo>
                    <a:pt x="26319" y="25227"/>
                    <a:pt x="24652" y="24259"/>
                    <a:pt x="23050" y="23192"/>
                  </a:cubicBezTo>
                  <a:cubicBezTo>
                    <a:pt x="22984" y="23125"/>
                    <a:pt x="22884" y="23058"/>
                    <a:pt x="22817" y="23025"/>
                  </a:cubicBezTo>
                  <a:cubicBezTo>
                    <a:pt x="23484" y="20423"/>
                    <a:pt x="23684" y="17621"/>
                    <a:pt x="23851" y="14953"/>
                  </a:cubicBezTo>
                  <a:cubicBezTo>
                    <a:pt x="23883" y="14308"/>
                    <a:pt x="24476" y="9832"/>
                    <a:pt x="22951" y="9832"/>
                  </a:cubicBezTo>
                  <a:cubicBezTo>
                    <a:pt x="22898" y="9832"/>
                    <a:pt x="22842" y="9838"/>
                    <a:pt x="22784" y="9849"/>
                  </a:cubicBezTo>
                  <a:cubicBezTo>
                    <a:pt x="22050" y="9949"/>
                    <a:pt x="22016" y="11350"/>
                    <a:pt x="21950" y="11884"/>
                  </a:cubicBezTo>
                  <a:cubicBezTo>
                    <a:pt x="21716" y="13085"/>
                    <a:pt x="21549" y="14285"/>
                    <a:pt x="21516" y="15520"/>
                  </a:cubicBezTo>
                  <a:cubicBezTo>
                    <a:pt x="21383" y="17921"/>
                    <a:pt x="21649" y="20223"/>
                    <a:pt x="22150" y="22558"/>
                  </a:cubicBezTo>
                  <a:cubicBezTo>
                    <a:pt x="20682" y="21557"/>
                    <a:pt x="19281" y="20456"/>
                    <a:pt x="17947" y="19289"/>
                  </a:cubicBezTo>
                  <a:cubicBezTo>
                    <a:pt x="18114" y="18121"/>
                    <a:pt x="18514" y="17087"/>
                    <a:pt x="18881" y="15953"/>
                  </a:cubicBezTo>
                  <a:cubicBezTo>
                    <a:pt x="19281" y="14786"/>
                    <a:pt x="19615" y="13618"/>
                    <a:pt x="19815" y="12417"/>
                  </a:cubicBezTo>
                  <a:cubicBezTo>
                    <a:pt x="19982" y="11383"/>
                    <a:pt x="20015" y="10349"/>
                    <a:pt x="19882" y="9248"/>
                  </a:cubicBezTo>
                  <a:cubicBezTo>
                    <a:pt x="19815" y="8581"/>
                    <a:pt x="19681" y="7180"/>
                    <a:pt x="18881" y="6947"/>
                  </a:cubicBezTo>
                  <a:cubicBezTo>
                    <a:pt x="18807" y="6926"/>
                    <a:pt x="18736" y="6916"/>
                    <a:pt x="18668" y="6916"/>
                  </a:cubicBezTo>
                  <a:cubicBezTo>
                    <a:pt x="17318" y="6916"/>
                    <a:pt x="17045" y="10826"/>
                    <a:pt x="17013" y="11684"/>
                  </a:cubicBezTo>
                  <a:cubicBezTo>
                    <a:pt x="16846" y="14019"/>
                    <a:pt x="16946" y="16354"/>
                    <a:pt x="17213" y="18689"/>
                  </a:cubicBezTo>
                  <a:cubicBezTo>
                    <a:pt x="15679" y="17288"/>
                    <a:pt x="14211" y="15853"/>
                    <a:pt x="12877" y="14285"/>
                  </a:cubicBezTo>
                  <a:cubicBezTo>
                    <a:pt x="14177" y="11917"/>
                    <a:pt x="15178" y="9382"/>
                    <a:pt x="16112" y="6847"/>
                  </a:cubicBezTo>
                  <a:cubicBezTo>
                    <a:pt x="16446" y="5913"/>
                    <a:pt x="16946" y="4845"/>
                    <a:pt x="16813" y="3845"/>
                  </a:cubicBezTo>
                  <a:cubicBezTo>
                    <a:pt x="16690" y="3075"/>
                    <a:pt x="16367" y="2362"/>
                    <a:pt x="15767" y="2362"/>
                  </a:cubicBezTo>
                  <a:cubicBezTo>
                    <a:pt x="15717" y="2362"/>
                    <a:pt x="15666" y="2367"/>
                    <a:pt x="15612" y="2377"/>
                  </a:cubicBezTo>
                  <a:cubicBezTo>
                    <a:pt x="14911" y="2510"/>
                    <a:pt x="14511" y="3344"/>
                    <a:pt x="14244" y="3878"/>
                  </a:cubicBezTo>
                  <a:cubicBezTo>
                    <a:pt x="13677" y="5012"/>
                    <a:pt x="13243" y="6180"/>
                    <a:pt x="12910" y="7380"/>
                  </a:cubicBezTo>
                  <a:cubicBezTo>
                    <a:pt x="12410" y="9148"/>
                    <a:pt x="11943" y="11217"/>
                    <a:pt x="12076" y="13151"/>
                  </a:cubicBezTo>
                  <a:cubicBezTo>
                    <a:pt x="11175" y="12084"/>
                    <a:pt x="10408" y="10983"/>
                    <a:pt x="9641" y="9816"/>
                  </a:cubicBezTo>
                  <a:lnTo>
                    <a:pt x="9641" y="9715"/>
                  </a:lnTo>
                  <a:cubicBezTo>
                    <a:pt x="10608" y="8214"/>
                    <a:pt x="13010" y="2811"/>
                    <a:pt x="11342" y="2410"/>
                  </a:cubicBezTo>
                  <a:cubicBezTo>
                    <a:pt x="11310" y="2405"/>
                    <a:pt x="11279" y="2402"/>
                    <a:pt x="11250" y="2402"/>
                  </a:cubicBezTo>
                  <a:cubicBezTo>
                    <a:pt x="10915" y="2402"/>
                    <a:pt x="10762" y="2737"/>
                    <a:pt x="10608" y="3044"/>
                  </a:cubicBezTo>
                  <a:cubicBezTo>
                    <a:pt x="10241" y="3745"/>
                    <a:pt x="9941" y="4545"/>
                    <a:pt x="9708" y="5312"/>
                  </a:cubicBezTo>
                  <a:cubicBezTo>
                    <a:pt x="9374" y="6480"/>
                    <a:pt x="9141" y="7847"/>
                    <a:pt x="9174" y="9148"/>
                  </a:cubicBezTo>
                  <a:cubicBezTo>
                    <a:pt x="8473" y="7981"/>
                    <a:pt x="7806" y="6747"/>
                    <a:pt x="7206" y="5546"/>
                  </a:cubicBezTo>
                  <a:lnTo>
                    <a:pt x="7206" y="5512"/>
                  </a:lnTo>
                  <a:cubicBezTo>
                    <a:pt x="7806" y="5079"/>
                    <a:pt x="8173" y="4045"/>
                    <a:pt x="8407" y="3578"/>
                  </a:cubicBezTo>
                  <a:cubicBezTo>
                    <a:pt x="8640" y="3011"/>
                    <a:pt x="9107" y="1409"/>
                    <a:pt x="8407" y="909"/>
                  </a:cubicBezTo>
                  <a:cubicBezTo>
                    <a:pt x="8294" y="832"/>
                    <a:pt x="8192" y="799"/>
                    <a:pt x="8100" y="799"/>
                  </a:cubicBezTo>
                  <a:cubicBezTo>
                    <a:pt x="7594" y="799"/>
                    <a:pt x="7385" y="1810"/>
                    <a:pt x="7273" y="2177"/>
                  </a:cubicBezTo>
                  <a:cubicBezTo>
                    <a:pt x="7006" y="3011"/>
                    <a:pt x="6939" y="3778"/>
                    <a:pt x="7006" y="4612"/>
                  </a:cubicBezTo>
                  <a:lnTo>
                    <a:pt x="6872" y="4745"/>
                  </a:lnTo>
                  <a:cubicBezTo>
                    <a:pt x="6272" y="3344"/>
                    <a:pt x="5771" y="1877"/>
                    <a:pt x="5371" y="375"/>
                  </a:cubicBezTo>
                  <a:cubicBezTo>
                    <a:pt x="5306" y="113"/>
                    <a:pt x="5101" y="1"/>
                    <a:pt x="48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965200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3" name="Google Shape;243;p25"/>
          <p:cNvSpPr txBox="1">
            <a:spLocks noGrp="1"/>
          </p:cNvSpPr>
          <p:nvPr>
            <p:ph type="subTitle" idx="1"/>
          </p:nvPr>
        </p:nvSpPr>
        <p:spPr>
          <a:xfrm>
            <a:off x="719998" y="3067050"/>
            <a:ext cx="24231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subTitle" idx="2"/>
          </p:nvPr>
        </p:nvSpPr>
        <p:spPr>
          <a:xfrm>
            <a:off x="720009" y="3475650"/>
            <a:ext cx="24231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subTitle" idx="3"/>
          </p:nvPr>
        </p:nvSpPr>
        <p:spPr>
          <a:xfrm>
            <a:off x="3360448" y="3067050"/>
            <a:ext cx="24231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type="subTitle" idx="4"/>
          </p:nvPr>
        </p:nvSpPr>
        <p:spPr>
          <a:xfrm>
            <a:off x="3360459" y="3475650"/>
            <a:ext cx="24231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subTitle" idx="5"/>
          </p:nvPr>
        </p:nvSpPr>
        <p:spPr>
          <a:xfrm>
            <a:off x="6000898" y="3067050"/>
            <a:ext cx="24231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subTitle" idx="6"/>
          </p:nvPr>
        </p:nvSpPr>
        <p:spPr>
          <a:xfrm>
            <a:off x="6000909" y="3475650"/>
            <a:ext cx="24231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49" name="Google Shape;249;p25"/>
          <p:cNvSpPr/>
          <p:nvPr/>
        </p:nvSpPr>
        <p:spPr>
          <a:xfrm flipH="1">
            <a:off x="6215925" y="273300"/>
            <a:ext cx="4665970" cy="1412619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1_2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>
            <a:spLocks noGrp="1"/>
          </p:cNvSpPr>
          <p:nvPr>
            <p:ph type="title"/>
          </p:nvPr>
        </p:nvSpPr>
        <p:spPr>
          <a:xfrm>
            <a:off x="1589400" y="445025"/>
            <a:ext cx="5965200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2" name="Google Shape;252;p26"/>
          <p:cNvSpPr txBox="1">
            <a:spLocks noGrp="1"/>
          </p:cNvSpPr>
          <p:nvPr>
            <p:ph type="subTitle" idx="1"/>
          </p:nvPr>
        </p:nvSpPr>
        <p:spPr>
          <a:xfrm>
            <a:off x="719998" y="2066825"/>
            <a:ext cx="24231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253" name="Google Shape;253;p26"/>
          <p:cNvSpPr txBox="1">
            <a:spLocks noGrp="1"/>
          </p:cNvSpPr>
          <p:nvPr>
            <p:ph type="subTitle" idx="2"/>
          </p:nvPr>
        </p:nvSpPr>
        <p:spPr>
          <a:xfrm>
            <a:off x="720009" y="2475425"/>
            <a:ext cx="24231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3"/>
          </p:nvPr>
        </p:nvSpPr>
        <p:spPr>
          <a:xfrm>
            <a:off x="3360448" y="2066825"/>
            <a:ext cx="24231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subTitle" idx="4"/>
          </p:nvPr>
        </p:nvSpPr>
        <p:spPr>
          <a:xfrm>
            <a:off x="3360459" y="2475425"/>
            <a:ext cx="24231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subTitle" idx="5"/>
          </p:nvPr>
        </p:nvSpPr>
        <p:spPr>
          <a:xfrm>
            <a:off x="6000898" y="2066825"/>
            <a:ext cx="24231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subTitle" idx="6"/>
          </p:nvPr>
        </p:nvSpPr>
        <p:spPr>
          <a:xfrm>
            <a:off x="6000909" y="2475425"/>
            <a:ext cx="24231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subTitle" idx="7"/>
          </p:nvPr>
        </p:nvSpPr>
        <p:spPr>
          <a:xfrm>
            <a:off x="719998" y="3511675"/>
            <a:ext cx="24231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subTitle" idx="8"/>
          </p:nvPr>
        </p:nvSpPr>
        <p:spPr>
          <a:xfrm>
            <a:off x="720009" y="3920275"/>
            <a:ext cx="24231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60" name="Google Shape;260;p26"/>
          <p:cNvSpPr txBox="1">
            <a:spLocks noGrp="1"/>
          </p:cNvSpPr>
          <p:nvPr>
            <p:ph type="subTitle" idx="9"/>
          </p:nvPr>
        </p:nvSpPr>
        <p:spPr>
          <a:xfrm>
            <a:off x="3360448" y="3511675"/>
            <a:ext cx="24231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subTitle" idx="13"/>
          </p:nvPr>
        </p:nvSpPr>
        <p:spPr>
          <a:xfrm>
            <a:off x="3360459" y="3920275"/>
            <a:ext cx="24231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62" name="Google Shape;262;p26"/>
          <p:cNvSpPr txBox="1">
            <a:spLocks noGrp="1"/>
          </p:cNvSpPr>
          <p:nvPr>
            <p:ph type="subTitle" idx="14"/>
          </p:nvPr>
        </p:nvSpPr>
        <p:spPr>
          <a:xfrm>
            <a:off x="6000898" y="3511675"/>
            <a:ext cx="24231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263" name="Google Shape;263;p26"/>
          <p:cNvSpPr txBox="1">
            <a:spLocks noGrp="1"/>
          </p:cNvSpPr>
          <p:nvPr>
            <p:ph type="subTitle" idx="15"/>
          </p:nvPr>
        </p:nvSpPr>
        <p:spPr>
          <a:xfrm>
            <a:off x="6000909" y="3920275"/>
            <a:ext cx="24231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grpSp>
        <p:nvGrpSpPr>
          <p:cNvPr id="264" name="Google Shape;264;p26"/>
          <p:cNvGrpSpPr/>
          <p:nvPr/>
        </p:nvGrpSpPr>
        <p:grpSpPr>
          <a:xfrm rot="10800000" flipH="1">
            <a:off x="269889" y="332381"/>
            <a:ext cx="900216" cy="903929"/>
            <a:chOff x="4759475" y="1031875"/>
            <a:chExt cx="497000" cy="499050"/>
          </a:xfrm>
        </p:grpSpPr>
        <p:sp>
          <p:nvSpPr>
            <p:cNvPr id="265" name="Google Shape;265;p26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26"/>
          <p:cNvSpPr/>
          <p:nvPr/>
        </p:nvSpPr>
        <p:spPr>
          <a:xfrm flipH="1">
            <a:off x="8008500" y="-607075"/>
            <a:ext cx="3353612" cy="4187575"/>
          </a:xfrm>
          <a:custGeom>
            <a:avLst/>
            <a:gdLst/>
            <a:ahLst/>
            <a:cxnLst/>
            <a:rect l="l" t="t" r="r" b="b"/>
            <a:pathLst>
              <a:path w="151919" h="167503" extrusionOk="0">
                <a:moveTo>
                  <a:pt x="13205" y="13234"/>
                </a:moveTo>
                <a:cubicBezTo>
                  <a:pt x="35621" y="-11023"/>
                  <a:pt x="124775" y="4535"/>
                  <a:pt x="145031" y="10948"/>
                </a:cubicBezTo>
                <a:cubicBezTo>
                  <a:pt x="165288" y="17362"/>
                  <a:pt x="134300" y="39714"/>
                  <a:pt x="134744" y="51715"/>
                </a:cubicBezTo>
                <a:cubicBezTo>
                  <a:pt x="135189" y="63717"/>
                  <a:pt x="153731" y="74512"/>
                  <a:pt x="147698" y="82957"/>
                </a:cubicBezTo>
                <a:cubicBezTo>
                  <a:pt x="141666" y="91403"/>
                  <a:pt x="112519" y="90958"/>
                  <a:pt x="98549" y="102388"/>
                </a:cubicBezTo>
                <a:cubicBezTo>
                  <a:pt x="84579" y="113818"/>
                  <a:pt x="78547" y="142520"/>
                  <a:pt x="63878" y="151537"/>
                </a:cubicBezTo>
                <a:cubicBezTo>
                  <a:pt x="49210" y="160554"/>
                  <a:pt x="18984" y="179541"/>
                  <a:pt x="10538" y="156490"/>
                </a:cubicBezTo>
                <a:cubicBezTo>
                  <a:pt x="2093" y="133440"/>
                  <a:pt x="-9210" y="37491"/>
                  <a:pt x="13205" y="1323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926100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-854950" y="4719000"/>
            <a:ext cx="11233300" cy="721869"/>
          </a:xfrm>
          <a:custGeom>
            <a:avLst/>
            <a:gdLst/>
            <a:ahLst/>
            <a:cxnLst/>
            <a:rect l="l" t="t" r="r" b="b"/>
            <a:pathLst>
              <a:path w="449332" h="27547" extrusionOk="0">
                <a:moveTo>
                  <a:pt x="21244" y="12224"/>
                </a:moveTo>
                <a:cubicBezTo>
                  <a:pt x="21181" y="8922"/>
                  <a:pt x="9624" y="8478"/>
                  <a:pt x="31531" y="6509"/>
                </a:cubicBezTo>
                <a:cubicBezTo>
                  <a:pt x="53439" y="4541"/>
                  <a:pt x="113891" y="1239"/>
                  <a:pt x="152689" y="413"/>
                </a:cubicBezTo>
                <a:cubicBezTo>
                  <a:pt x="191488" y="-412"/>
                  <a:pt x="219809" y="604"/>
                  <a:pt x="264322" y="1556"/>
                </a:cubicBezTo>
                <a:cubicBezTo>
                  <a:pt x="308836" y="2509"/>
                  <a:pt x="395323" y="2318"/>
                  <a:pt x="419770" y="6128"/>
                </a:cubicBezTo>
                <a:cubicBezTo>
                  <a:pt x="444218" y="9938"/>
                  <a:pt x="475650" y="21051"/>
                  <a:pt x="411007" y="24416"/>
                </a:cubicBezTo>
                <a:cubicBezTo>
                  <a:pt x="346364" y="27782"/>
                  <a:pt x="96873" y="28353"/>
                  <a:pt x="31912" y="26321"/>
                </a:cubicBezTo>
                <a:cubicBezTo>
                  <a:pt x="-33048" y="24289"/>
                  <a:pt x="21308" y="15526"/>
                  <a:pt x="21244" y="1222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grpSp>
        <p:nvGrpSpPr>
          <p:cNvPr id="272" name="Google Shape;272;p27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273" name="Google Shape;273;p27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6212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8" name="Google Shape;278;p28"/>
          <p:cNvSpPr/>
          <p:nvPr/>
        </p:nvSpPr>
        <p:spPr>
          <a:xfrm flipH="1">
            <a:off x="6215925" y="273300"/>
            <a:ext cx="4665970" cy="1412619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28"/>
          <p:cNvGrpSpPr/>
          <p:nvPr/>
        </p:nvGrpSpPr>
        <p:grpSpPr>
          <a:xfrm>
            <a:off x="269889" y="3875681"/>
            <a:ext cx="900216" cy="903929"/>
            <a:chOff x="4759475" y="1031875"/>
            <a:chExt cx="497000" cy="499050"/>
          </a:xfrm>
        </p:grpSpPr>
        <p:sp>
          <p:nvSpPr>
            <p:cNvPr id="280" name="Google Shape;280;p28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1">
  <p:cSld name="CUSTOM_3_1_2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6212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5" name="Google Shape;285;p29"/>
          <p:cNvSpPr txBox="1">
            <a:spLocks noGrp="1"/>
          </p:cNvSpPr>
          <p:nvPr>
            <p:ph type="body" idx="1"/>
          </p:nvPr>
        </p:nvSpPr>
        <p:spPr>
          <a:xfrm>
            <a:off x="720000" y="1219200"/>
            <a:ext cx="5385600" cy="3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6" name="Google Shape;286;p29"/>
          <p:cNvSpPr/>
          <p:nvPr/>
        </p:nvSpPr>
        <p:spPr>
          <a:xfrm flipH="1">
            <a:off x="7882810" y="-510041"/>
            <a:ext cx="1838925" cy="6149200"/>
          </a:xfrm>
          <a:custGeom>
            <a:avLst/>
            <a:gdLst/>
            <a:ahLst/>
            <a:cxnLst/>
            <a:rect l="l" t="t" r="r" b="b"/>
            <a:pathLst>
              <a:path w="73557" h="245968" extrusionOk="0">
                <a:moveTo>
                  <a:pt x="5195" y="17289"/>
                </a:moveTo>
                <a:cubicBezTo>
                  <a:pt x="13827" y="-18086"/>
                  <a:pt x="51371" y="10780"/>
                  <a:pt x="60380" y="17572"/>
                </a:cubicBezTo>
                <a:cubicBezTo>
                  <a:pt x="69389" y="24364"/>
                  <a:pt x="57078" y="43891"/>
                  <a:pt x="59248" y="58041"/>
                </a:cubicBezTo>
                <a:cubicBezTo>
                  <a:pt x="61418" y="72191"/>
                  <a:pt x="74672" y="84738"/>
                  <a:pt x="73398" y="102472"/>
                </a:cubicBezTo>
                <a:cubicBezTo>
                  <a:pt x="72125" y="120207"/>
                  <a:pt x="51890" y="144402"/>
                  <a:pt x="51607" y="164448"/>
                </a:cubicBezTo>
                <a:cubicBezTo>
                  <a:pt x="51324" y="184494"/>
                  <a:pt x="70379" y="211803"/>
                  <a:pt x="71700" y="222746"/>
                </a:cubicBezTo>
                <a:cubicBezTo>
                  <a:pt x="73021" y="233689"/>
                  <a:pt x="70049" y="228925"/>
                  <a:pt x="59531" y="230104"/>
                </a:cubicBezTo>
                <a:cubicBezTo>
                  <a:pt x="49013" y="231283"/>
                  <a:pt x="17647" y="265290"/>
                  <a:pt x="8591" y="229821"/>
                </a:cubicBezTo>
                <a:cubicBezTo>
                  <a:pt x="-465" y="194352"/>
                  <a:pt x="-3436" y="52664"/>
                  <a:pt x="5195" y="172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87" name="Google Shape;287;p29"/>
          <p:cNvSpPr/>
          <p:nvPr/>
        </p:nvSpPr>
        <p:spPr>
          <a:xfrm rot="10163317">
            <a:off x="6921630" y="-160802"/>
            <a:ext cx="1246815" cy="1593058"/>
          </a:xfrm>
          <a:custGeom>
            <a:avLst/>
            <a:gdLst/>
            <a:ahLst/>
            <a:cxnLst/>
            <a:rect l="l" t="t" r="r" b="b"/>
            <a:pathLst>
              <a:path w="29276" h="37406" extrusionOk="0">
                <a:moveTo>
                  <a:pt x="21879" y="0"/>
                </a:moveTo>
                <a:cubicBezTo>
                  <a:pt x="20937" y="0"/>
                  <a:pt x="20123" y="1127"/>
                  <a:pt x="19969" y="2023"/>
                </a:cubicBezTo>
                <a:cubicBezTo>
                  <a:pt x="19735" y="3358"/>
                  <a:pt x="20035" y="5559"/>
                  <a:pt x="20602" y="6827"/>
                </a:cubicBezTo>
                <a:cubicBezTo>
                  <a:pt x="20803" y="7294"/>
                  <a:pt x="21136" y="7561"/>
                  <a:pt x="21536" y="7727"/>
                </a:cubicBezTo>
                <a:cubicBezTo>
                  <a:pt x="21536" y="8328"/>
                  <a:pt x="21536" y="8895"/>
                  <a:pt x="21470" y="9495"/>
                </a:cubicBezTo>
                <a:cubicBezTo>
                  <a:pt x="20903" y="8495"/>
                  <a:pt x="19935" y="7561"/>
                  <a:pt x="19068" y="7027"/>
                </a:cubicBezTo>
                <a:cubicBezTo>
                  <a:pt x="18801" y="6860"/>
                  <a:pt x="18468" y="6693"/>
                  <a:pt x="18101" y="6560"/>
                </a:cubicBezTo>
                <a:cubicBezTo>
                  <a:pt x="17797" y="6453"/>
                  <a:pt x="17465" y="6384"/>
                  <a:pt x="17145" y="6384"/>
                </a:cubicBezTo>
                <a:cubicBezTo>
                  <a:pt x="16867" y="6384"/>
                  <a:pt x="16599" y="6436"/>
                  <a:pt x="16366" y="6560"/>
                </a:cubicBezTo>
                <a:cubicBezTo>
                  <a:pt x="15432" y="7127"/>
                  <a:pt x="15565" y="8695"/>
                  <a:pt x="16066" y="9495"/>
                </a:cubicBezTo>
                <a:cubicBezTo>
                  <a:pt x="16766" y="10663"/>
                  <a:pt x="18434" y="12164"/>
                  <a:pt x="19702" y="12698"/>
                </a:cubicBezTo>
                <a:cubicBezTo>
                  <a:pt x="19963" y="12802"/>
                  <a:pt x="20207" y="12852"/>
                  <a:pt x="20441" y="12852"/>
                </a:cubicBezTo>
                <a:cubicBezTo>
                  <a:pt x="20656" y="12852"/>
                  <a:pt x="20862" y="12811"/>
                  <a:pt x="21069" y="12731"/>
                </a:cubicBezTo>
                <a:lnTo>
                  <a:pt x="21069" y="12731"/>
                </a:lnTo>
                <a:cubicBezTo>
                  <a:pt x="20869" y="13698"/>
                  <a:pt x="20636" y="14632"/>
                  <a:pt x="20402" y="15533"/>
                </a:cubicBezTo>
                <a:cubicBezTo>
                  <a:pt x="19802" y="14299"/>
                  <a:pt x="18434" y="13231"/>
                  <a:pt x="17300" y="12698"/>
                </a:cubicBezTo>
                <a:cubicBezTo>
                  <a:pt x="17033" y="12531"/>
                  <a:pt x="16700" y="12397"/>
                  <a:pt x="16299" y="12331"/>
                </a:cubicBezTo>
                <a:cubicBezTo>
                  <a:pt x="16066" y="12276"/>
                  <a:pt x="15815" y="12238"/>
                  <a:pt x="15568" y="12238"/>
                </a:cubicBezTo>
                <a:cubicBezTo>
                  <a:pt x="15216" y="12238"/>
                  <a:pt x="14873" y="12315"/>
                  <a:pt x="14598" y="12531"/>
                </a:cubicBezTo>
                <a:cubicBezTo>
                  <a:pt x="13731" y="13198"/>
                  <a:pt x="14064" y="14732"/>
                  <a:pt x="14631" y="15500"/>
                </a:cubicBezTo>
                <a:cubicBezTo>
                  <a:pt x="15465" y="16567"/>
                  <a:pt x="17300" y="17835"/>
                  <a:pt x="18601" y="18235"/>
                </a:cubicBezTo>
                <a:cubicBezTo>
                  <a:pt x="18826" y="18310"/>
                  <a:pt x="19051" y="18348"/>
                  <a:pt x="19248" y="18348"/>
                </a:cubicBezTo>
                <a:cubicBezTo>
                  <a:pt x="19314" y="18348"/>
                  <a:pt x="19377" y="18343"/>
                  <a:pt x="19435" y="18335"/>
                </a:cubicBezTo>
                <a:lnTo>
                  <a:pt x="19435" y="18335"/>
                </a:lnTo>
                <a:cubicBezTo>
                  <a:pt x="18935" y="19569"/>
                  <a:pt x="18367" y="20803"/>
                  <a:pt x="17700" y="21971"/>
                </a:cubicBezTo>
                <a:cubicBezTo>
                  <a:pt x="17767" y="20203"/>
                  <a:pt x="16133" y="18535"/>
                  <a:pt x="14765" y="17668"/>
                </a:cubicBezTo>
                <a:cubicBezTo>
                  <a:pt x="14531" y="17501"/>
                  <a:pt x="14198" y="17334"/>
                  <a:pt x="13798" y="17201"/>
                </a:cubicBezTo>
                <a:cubicBezTo>
                  <a:pt x="13514" y="17101"/>
                  <a:pt x="13205" y="17042"/>
                  <a:pt x="12905" y="17042"/>
                </a:cubicBezTo>
                <a:cubicBezTo>
                  <a:pt x="12605" y="17042"/>
                  <a:pt x="12313" y="17101"/>
                  <a:pt x="12063" y="17234"/>
                </a:cubicBezTo>
                <a:cubicBezTo>
                  <a:pt x="11129" y="17801"/>
                  <a:pt x="11296" y="19369"/>
                  <a:pt x="11796" y="20170"/>
                </a:cubicBezTo>
                <a:cubicBezTo>
                  <a:pt x="12563" y="21337"/>
                  <a:pt x="14231" y="22805"/>
                  <a:pt x="15465" y="23339"/>
                </a:cubicBezTo>
                <a:cubicBezTo>
                  <a:pt x="15716" y="23439"/>
                  <a:pt x="15966" y="23489"/>
                  <a:pt x="16208" y="23489"/>
                </a:cubicBezTo>
                <a:cubicBezTo>
                  <a:pt x="16449" y="23489"/>
                  <a:pt x="16683" y="23439"/>
                  <a:pt x="16900" y="23339"/>
                </a:cubicBezTo>
                <a:lnTo>
                  <a:pt x="16900" y="23339"/>
                </a:lnTo>
                <a:cubicBezTo>
                  <a:pt x="16099" y="24640"/>
                  <a:pt x="15199" y="25840"/>
                  <a:pt x="14198" y="27008"/>
                </a:cubicBezTo>
                <a:cubicBezTo>
                  <a:pt x="14365" y="25173"/>
                  <a:pt x="12697" y="23472"/>
                  <a:pt x="11262" y="22571"/>
                </a:cubicBezTo>
                <a:cubicBezTo>
                  <a:pt x="11029" y="22405"/>
                  <a:pt x="10662" y="22238"/>
                  <a:pt x="10295" y="22138"/>
                </a:cubicBezTo>
                <a:cubicBezTo>
                  <a:pt x="10012" y="22021"/>
                  <a:pt x="9703" y="21954"/>
                  <a:pt x="9403" y="21954"/>
                </a:cubicBezTo>
                <a:cubicBezTo>
                  <a:pt x="9103" y="21954"/>
                  <a:pt x="8811" y="22021"/>
                  <a:pt x="8560" y="22171"/>
                </a:cubicBezTo>
                <a:cubicBezTo>
                  <a:pt x="7626" y="22705"/>
                  <a:pt x="7793" y="24306"/>
                  <a:pt x="8294" y="25073"/>
                </a:cubicBezTo>
                <a:cubicBezTo>
                  <a:pt x="9061" y="26241"/>
                  <a:pt x="10729" y="27708"/>
                  <a:pt x="11963" y="28242"/>
                </a:cubicBezTo>
                <a:cubicBezTo>
                  <a:pt x="12210" y="28366"/>
                  <a:pt x="12458" y="28434"/>
                  <a:pt x="12691" y="28434"/>
                </a:cubicBezTo>
                <a:cubicBezTo>
                  <a:pt x="12773" y="28434"/>
                  <a:pt x="12853" y="28426"/>
                  <a:pt x="12930" y="28409"/>
                </a:cubicBezTo>
                <a:lnTo>
                  <a:pt x="12930" y="28409"/>
                </a:lnTo>
                <a:cubicBezTo>
                  <a:pt x="12030" y="29410"/>
                  <a:pt x="11029" y="30344"/>
                  <a:pt x="9928" y="31211"/>
                </a:cubicBezTo>
                <a:cubicBezTo>
                  <a:pt x="9928" y="31077"/>
                  <a:pt x="9961" y="31011"/>
                  <a:pt x="9961" y="30911"/>
                </a:cubicBezTo>
                <a:cubicBezTo>
                  <a:pt x="10128" y="29076"/>
                  <a:pt x="8460" y="27375"/>
                  <a:pt x="7059" y="26508"/>
                </a:cubicBezTo>
                <a:cubicBezTo>
                  <a:pt x="6793" y="26341"/>
                  <a:pt x="6459" y="26174"/>
                  <a:pt x="6092" y="26041"/>
                </a:cubicBezTo>
                <a:cubicBezTo>
                  <a:pt x="5809" y="25940"/>
                  <a:pt x="5492" y="25882"/>
                  <a:pt x="5187" y="25882"/>
                </a:cubicBezTo>
                <a:cubicBezTo>
                  <a:pt x="4883" y="25882"/>
                  <a:pt x="4591" y="25940"/>
                  <a:pt x="4357" y="26074"/>
                </a:cubicBezTo>
                <a:cubicBezTo>
                  <a:pt x="3423" y="26641"/>
                  <a:pt x="3590" y="28209"/>
                  <a:pt x="4091" y="29009"/>
                </a:cubicBezTo>
                <a:cubicBezTo>
                  <a:pt x="4858" y="30177"/>
                  <a:pt x="6526" y="31645"/>
                  <a:pt x="7760" y="32178"/>
                </a:cubicBezTo>
                <a:cubicBezTo>
                  <a:pt x="8027" y="32312"/>
                  <a:pt x="8227" y="32345"/>
                  <a:pt x="8460" y="32345"/>
                </a:cubicBezTo>
                <a:cubicBezTo>
                  <a:pt x="6059" y="34080"/>
                  <a:pt x="3357" y="35514"/>
                  <a:pt x="521" y="36481"/>
                </a:cubicBezTo>
                <a:cubicBezTo>
                  <a:pt x="1" y="36655"/>
                  <a:pt x="132" y="37406"/>
                  <a:pt x="547" y="37406"/>
                </a:cubicBezTo>
                <a:cubicBezTo>
                  <a:pt x="610" y="37406"/>
                  <a:pt x="680" y="37388"/>
                  <a:pt x="755" y="37349"/>
                </a:cubicBezTo>
                <a:cubicBezTo>
                  <a:pt x="3857" y="36315"/>
                  <a:pt x="6726" y="34747"/>
                  <a:pt x="9361" y="32845"/>
                </a:cubicBezTo>
                <a:lnTo>
                  <a:pt x="9361" y="32845"/>
                </a:lnTo>
                <a:cubicBezTo>
                  <a:pt x="9261" y="33579"/>
                  <a:pt x="9695" y="34413"/>
                  <a:pt x="10128" y="34880"/>
                </a:cubicBezTo>
                <a:cubicBezTo>
                  <a:pt x="11096" y="35848"/>
                  <a:pt x="13097" y="36882"/>
                  <a:pt x="14431" y="37082"/>
                </a:cubicBezTo>
                <a:cubicBezTo>
                  <a:pt x="14569" y="37110"/>
                  <a:pt x="14703" y="37124"/>
                  <a:pt x="14831" y="37124"/>
                </a:cubicBezTo>
                <a:cubicBezTo>
                  <a:pt x="15768" y="37124"/>
                  <a:pt x="16446" y="36407"/>
                  <a:pt x="16299" y="35381"/>
                </a:cubicBezTo>
                <a:cubicBezTo>
                  <a:pt x="16066" y="33546"/>
                  <a:pt x="14031" y="32245"/>
                  <a:pt x="12430" y="31745"/>
                </a:cubicBezTo>
                <a:cubicBezTo>
                  <a:pt x="12130" y="31645"/>
                  <a:pt x="11763" y="31544"/>
                  <a:pt x="11396" y="31511"/>
                </a:cubicBezTo>
                <a:lnTo>
                  <a:pt x="11029" y="31511"/>
                </a:lnTo>
                <a:cubicBezTo>
                  <a:pt x="11963" y="30677"/>
                  <a:pt x="12897" y="29843"/>
                  <a:pt x="13764" y="28909"/>
                </a:cubicBezTo>
                <a:cubicBezTo>
                  <a:pt x="13898" y="29643"/>
                  <a:pt x="14398" y="30344"/>
                  <a:pt x="14898" y="30711"/>
                </a:cubicBezTo>
                <a:cubicBezTo>
                  <a:pt x="16032" y="31511"/>
                  <a:pt x="18101" y="32212"/>
                  <a:pt x="19468" y="32212"/>
                </a:cubicBezTo>
                <a:cubicBezTo>
                  <a:pt x="20636" y="32212"/>
                  <a:pt x="21436" y="31344"/>
                  <a:pt x="21069" y="30210"/>
                </a:cubicBezTo>
                <a:cubicBezTo>
                  <a:pt x="20469" y="28509"/>
                  <a:pt x="18267" y="27542"/>
                  <a:pt x="16633" y="27308"/>
                </a:cubicBezTo>
                <a:cubicBezTo>
                  <a:pt x="16389" y="27259"/>
                  <a:pt x="16127" y="27228"/>
                  <a:pt x="15860" y="27228"/>
                </a:cubicBezTo>
                <a:cubicBezTo>
                  <a:pt x="15762" y="27228"/>
                  <a:pt x="15664" y="27232"/>
                  <a:pt x="15565" y="27241"/>
                </a:cubicBezTo>
                <a:cubicBezTo>
                  <a:pt x="15465" y="27241"/>
                  <a:pt x="15365" y="27308"/>
                  <a:pt x="15265" y="27308"/>
                </a:cubicBezTo>
                <a:cubicBezTo>
                  <a:pt x="16233" y="26141"/>
                  <a:pt x="17133" y="24906"/>
                  <a:pt x="17934" y="23639"/>
                </a:cubicBezTo>
                <a:cubicBezTo>
                  <a:pt x="18134" y="24306"/>
                  <a:pt x="18768" y="24973"/>
                  <a:pt x="19368" y="25207"/>
                </a:cubicBezTo>
                <a:cubicBezTo>
                  <a:pt x="20309" y="25664"/>
                  <a:pt x="21811" y="25967"/>
                  <a:pt x="23063" y="25967"/>
                </a:cubicBezTo>
                <a:cubicBezTo>
                  <a:pt x="23454" y="25967"/>
                  <a:pt x="23821" y="25937"/>
                  <a:pt x="24138" y="25874"/>
                </a:cubicBezTo>
                <a:cubicBezTo>
                  <a:pt x="25272" y="25674"/>
                  <a:pt x="25906" y="24673"/>
                  <a:pt x="25372" y="23639"/>
                </a:cubicBezTo>
                <a:cubicBezTo>
                  <a:pt x="24498" y="22052"/>
                  <a:pt x="22271" y="21502"/>
                  <a:pt x="20616" y="21502"/>
                </a:cubicBezTo>
                <a:cubicBezTo>
                  <a:pt x="20566" y="21502"/>
                  <a:pt x="20517" y="21503"/>
                  <a:pt x="20469" y="21504"/>
                </a:cubicBezTo>
                <a:cubicBezTo>
                  <a:pt x="20135" y="21504"/>
                  <a:pt x="19768" y="21537"/>
                  <a:pt x="19402" y="21637"/>
                </a:cubicBezTo>
                <a:cubicBezTo>
                  <a:pt x="19235" y="21671"/>
                  <a:pt x="19101" y="21704"/>
                  <a:pt x="18968" y="21737"/>
                </a:cubicBezTo>
                <a:cubicBezTo>
                  <a:pt x="19602" y="20570"/>
                  <a:pt x="20202" y="19336"/>
                  <a:pt x="20636" y="18068"/>
                </a:cubicBezTo>
                <a:cubicBezTo>
                  <a:pt x="21103" y="18635"/>
                  <a:pt x="21970" y="18969"/>
                  <a:pt x="22604" y="18969"/>
                </a:cubicBezTo>
                <a:cubicBezTo>
                  <a:pt x="23938" y="18969"/>
                  <a:pt x="26106" y="18335"/>
                  <a:pt x="27240" y="17568"/>
                </a:cubicBezTo>
                <a:cubicBezTo>
                  <a:pt x="28208" y="16967"/>
                  <a:pt x="28308" y="15733"/>
                  <a:pt x="27407" y="15033"/>
                </a:cubicBezTo>
                <a:cubicBezTo>
                  <a:pt x="26792" y="14574"/>
                  <a:pt x="26004" y="14393"/>
                  <a:pt x="25186" y="14393"/>
                </a:cubicBezTo>
                <a:cubicBezTo>
                  <a:pt x="24099" y="14393"/>
                  <a:pt x="22960" y="14714"/>
                  <a:pt x="22103" y="15133"/>
                </a:cubicBezTo>
                <a:cubicBezTo>
                  <a:pt x="21937" y="15233"/>
                  <a:pt x="21703" y="15366"/>
                  <a:pt x="21470" y="15500"/>
                </a:cubicBezTo>
                <a:cubicBezTo>
                  <a:pt x="21737" y="14632"/>
                  <a:pt x="21937" y="13665"/>
                  <a:pt x="22103" y="12731"/>
                </a:cubicBezTo>
                <a:cubicBezTo>
                  <a:pt x="22590" y="13055"/>
                  <a:pt x="23186" y="13226"/>
                  <a:pt x="23714" y="13226"/>
                </a:cubicBezTo>
                <a:cubicBezTo>
                  <a:pt x="23838" y="13226"/>
                  <a:pt x="23958" y="13217"/>
                  <a:pt x="24072" y="13198"/>
                </a:cubicBezTo>
                <a:cubicBezTo>
                  <a:pt x="25439" y="12998"/>
                  <a:pt x="27441" y="12030"/>
                  <a:pt x="28441" y="11130"/>
                </a:cubicBezTo>
                <a:cubicBezTo>
                  <a:pt x="29275" y="10329"/>
                  <a:pt x="29242" y="9162"/>
                  <a:pt x="28208" y="8561"/>
                </a:cubicBezTo>
                <a:cubicBezTo>
                  <a:pt x="27735" y="8305"/>
                  <a:pt x="27208" y="8198"/>
                  <a:pt x="26663" y="8198"/>
                </a:cubicBezTo>
                <a:cubicBezTo>
                  <a:pt x="25361" y="8198"/>
                  <a:pt x="23958" y="8813"/>
                  <a:pt x="22971" y="9495"/>
                </a:cubicBezTo>
                <a:cubicBezTo>
                  <a:pt x="22804" y="9562"/>
                  <a:pt x="22637" y="9695"/>
                  <a:pt x="22470" y="9862"/>
                </a:cubicBezTo>
                <a:cubicBezTo>
                  <a:pt x="22570" y="9195"/>
                  <a:pt x="22570" y="8495"/>
                  <a:pt x="22570" y="7794"/>
                </a:cubicBezTo>
                <a:cubicBezTo>
                  <a:pt x="22737" y="7694"/>
                  <a:pt x="22937" y="7561"/>
                  <a:pt x="23104" y="7394"/>
                </a:cubicBezTo>
                <a:cubicBezTo>
                  <a:pt x="24438" y="6160"/>
                  <a:pt x="24305" y="3725"/>
                  <a:pt x="23871" y="2157"/>
                </a:cubicBezTo>
                <a:cubicBezTo>
                  <a:pt x="23771" y="1857"/>
                  <a:pt x="23605" y="1490"/>
                  <a:pt x="23438" y="1156"/>
                </a:cubicBezTo>
                <a:cubicBezTo>
                  <a:pt x="23104" y="622"/>
                  <a:pt x="22704" y="122"/>
                  <a:pt x="22103" y="22"/>
                </a:cubicBezTo>
                <a:cubicBezTo>
                  <a:pt x="22028" y="7"/>
                  <a:pt x="21953" y="0"/>
                  <a:pt x="218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7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>
            <a:spLocks noGrp="1"/>
          </p:cNvSpPr>
          <p:nvPr>
            <p:ph type="title"/>
          </p:nvPr>
        </p:nvSpPr>
        <p:spPr>
          <a:xfrm>
            <a:off x="2264700" y="445025"/>
            <a:ext cx="46146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0" name="Google Shape;290;p30"/>
          <p:cNvSpPr/>
          <p:nvPr/>
        </p:nvSpPr>
        <p:spPr>
          <a:xfrm flipH="1">
            <a:off x="8008500" y="-607075"/>
            <a:ext cx="3353612" cy="4187575"/>
          </a:xfrm>
          <a:custGeom>
            <a:avLst/>
            <a:gdLst/>
            <a:ahLst/>
            <a:cxnLst/>
            <a:rect l="l" t="t" r="r" b="b"/>
            <a:pathLst>
              <a:path w="151919" h="167503" extrusionOk="0">
                <a:moveTo>
                  <a:pt x="13205" y="13234"/>
                </a:moveTo>
                <a:cubicBezTo>
                  <a:pt x="35621" y="-11023"/>
                  <a:pt x="124775" y="4535"/>
                  <a:pt x="145031" y="10948"/>
                </a:cubicBezTo>
                <a:cubicBezTo>
                  <a:pt x="165288" y="17362"/>
                  <a:pt x="134300" y="39714"/>
                  <a:pt x="134744" y="51715"/>
                </a:cubicBezTo>
                <a:cubicBezTo>
                  <a:pt x="135189" y="63717"/>
                  <a:pt x="153731" y="74512"/>
                  <a:pt x="147698" y="82957"/>
                </a:cubicBezTo>
                <a:cubicBezTo>
                  <a:pt x="141666" y="91403"/>
                  <a:pt x="112519" y="90958"/>
                  <a:pt x="98549" y="102388"/>
                </a:cubicBezTo>
                <a:cubicBezTo>
                  <a:pt x="84579" y="113818"/>
                  <a:pt x="78547" y="142520"/>
                  <a:pt x="63878" y="151537"/>
                </a:cubicBezTo>
                <a:cubicBezTo>
                  <a:pt x="49210" y="160554"/>
                  <a:pt x="18984" y="179541"/>
                  <a:pt x="10538" y="156490"/>
                </a:cubicBezTo>
                <a:cubicBezTo>
                  <a:pt x="2093" y="133440"/>
                  <a:pt x="-9210" y="37491"/>
                  <a:pt x="13205" y="1323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sp>
        <p:nvSpPr>
          <p:cNvPr id="291" name="Google Shape;291;p30"/>
          <p:cNvSpPr/>
          <p:nvPr/>
        </p:nvSpPr>
        <p:spPr>
          <a:xfrm>
            <a:off x="-2218100" y="-607075"/>
            <a:ext cx="3353612" cy="4187575"/>
          </a:xfrm>
          <a:custGeom>
            <a:avLst/>
            <a:gdLst/>
            <a:ahLst/>
            <a:cxnLst/>
            <a:rect l="l" t="t" r="r" b="b"/>
            <a:pathLst>
              <a:path w="151919" h="167503" extrusionOk="0">
                <a:moveTo>
                  <a:pt x="13205" y="13234"/>
                </a:moveTo>
                <a:cubicBezTo>
                  <a:pt x="35621" y="-11023"/>
                  <a:pt x="124775" y="4535"/>
                  <a:pt x="145031" y="10948"/>
                </a:cubicBezTo>
                <a:cubicBezTo>
                  <a:pt x="165288" y="17362"/>
                  <a:pt x="134300" y="39714"/>
                  <a:pt x="134744" y="51715"/>
                </a:cubicBezTo>
                <a:cubicBezTo>
                  <a:pt x="135189" y="63717"/>
                  <a:pt x="153731" y="74512"/>
                  <a:pt x="147698" y="82957"/>
                </a:cubicBezTo>
                <a:cubicBezTo>
                  <a:pt x="141666" y="91403"/>
                  <a:pt x="112519" y="90958"/>
                  <a:pt x="98549" y="102388"/>
                </a:cubicBezTo>
                <a:cubicBezTo>
                  <a:pt x="84579" y="113818"/>
                  <a:pt x="78547" y="142520"/>
                  <a:pt x="63878" y="151537"/>
                </a:cubicBezTo>
                <a:cubicBezTo>
                  <a:pt x="49210" y="160554"/>
                  <a:pt x="18984" y="179541"/>
                  <a:pt x="10538" y="156490"/>
                </a:cubicBezTo>
                <a:cubicBezTo>
                  <a:pt x="2093" y="133440"/>
                  <a:pt x="-9210" y="37491"/>
                  <a:pt x="13205" y="1323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grpSp>
        <p:nvGrpSpPr>
          <p:cNvPr id="292" name="Google Shape;292;p30"/>
          <p:cNvGrpSpPr/>
          <p:nvPr/>
        </p:nvGrpSpPr>
        <p:grpSpPr>
          <a:xfrm>
            <a:off x="269889" y="3875681"/>
            <a:ext cx="900216" cy="903929"/>
            <a:chOff x="4759475" y="1031875"/>
            <a:chExt cx="497000" cy="499050"/>
          </a:xfrm>
        </p:grpSpPr>
        <p:sp>
          <p:nvSpPr>
            <p:cNvPr id="293" name="Google Shape;293;p30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30"/>
          <p:cNvSpPr/>
          <p:nvPr/>
        </p:nvSpPr>
        <p:spPr>
          <a:xfrm rot="899980" flipH="1">
            <a:off x="7872203" y="3516301"/>
            <a:ext cx="1246824" cy="1593069"/>
          </a:xfrm>
          <a:custGeom>
            <a:avLst/>
            <a:gdLst/>
            <a:ahLst/>
            <a:cxnLst/>
            <a:rect l="l" t="t" r="r" b="b"/>
            <a:pathLst>
              <a:path w="29276" h="37406" extrusionOk="0">
                <a:moveTo>
                  <a:pt x="21879" y="0"/>
                </a:moveTo>
                <a:cubicBezTo>
                  <a:pt x="20937" y="0"/>
                  <a:pt x="20123" y="1127"/>
                  <a:pt x="19969" y="2023"/>
                </a:cubicBezTo>
                <a:cubicBezTo>
                  <a:pt x="19735" y="3358"/>
                  <a:pt x="20035" y="5559"/>
                  <a:pt x="20602" y="6827"/>
                </a:cubicBezTo>
                <a:cubicBezTo>
                  <a:pt x="20803" y="7294"/>
                  <a:pt x="21136" y="7561"/>
                  <a:pt x="21536" y="7727"/>
                </a:cubicBezTo>
                <a:cubicBezTo>
                  <a:pt x="21536" y="8328"/>
                  <a:pt x="21536" y="8895"/>
                  <a:pt x="21470" y="9495"/>
                </a:cubicBezTo>
                <a:cubicBezTo>
                  <a:pt x="20903" y="8495"/>
                  <a:pt x="19935" y="7561"/>
                  <a:pt x="19068" y="7027"/>
                </a:cubicBezTo>
                <a:cubicBezTo>
                  <a:pt x="18801" y="6860"/>
                  <a:pt x="18468" y="6693"/>
                  <a:pt x="18101" y="6560"/>
                </a:cubicBezTo>
                <a:cubicBezTo>
                  <a:pt x="17797" y="6453"/>
                  <a:pt x="17465" y="6384"/>
                  <a:pt x="17145" y="6384"/>
                </a:cubicBezTo>
                <a:cubicBezTo>
                  <a:pt x="16867" y="6384"/>
                  <a:pt x="16599" y="6436"/>
                  <a:pt x="16366" y="6560"/>
                </a:cubicBezTo>
                <a:cubicBezTo>
                  <a:pt x="15432" y="7127"/>
                  <a:pt x="15565" y="8695"/>
                  <a:pt x="16066" y="9495"/>
                </a:cubicBezTo>
                <a:cubicBezTo>
                  <a:pt x="16766" y="10663"/>
                  <a:pt x="18434" y="12164"/>
                  <a:pt x="19702" y="12698"/>
                </a:cubicBezTo>
                <a:cubicBezTo>
                  <a:pt x="19963" y="12802"/>
                  <a:pt x="20207" y="12852"/>
                  <a:pt x="20441" y="12852"/>
                </a:cubicBezTo>
                <a:cubicBezTo>
                  <a:pt x="20656" y="12852"/>
                  <a:pt x="20862" y="12811"/>
                  <a:pt x="21069" y="12731"/>
                </a:cubicBezTo>
                <a:lnTo>
                  <a:pt x="21069" y="12731"/>
                </a:lnTo>
                <a:cubicBezTo>
                  <a:pt x="20869" y="13698"/>
                  <a:pt x="20636" y="14632"/>
                  <a:pt x="20402" y="15533"/>
                </a:cubicBezTo>
                <a:cubicBezTo>
                  <a:pt x="19802" y="14299"/>
                  <a:pt x="18434" y="13231"/>
                  <a:pt x="17300" y="12698"/>
                </a:cubicBezTo>
                <a:cubicBezTo>
                  <a:pt x="17033" y="12531"/>
                  <a:pt x="16700" y="12397"/>
                  <a:pt x="16299" y="12331"/>
                </a:cubicBezTo>
                <a:cubicBezTo>
                  <a:pt x="16066" y="12276"/>
                  <a:pt x="15815" y="12238"/>
                  <a:pt x="15568" y="12238"/>
                </a:cubicBezTo>
                <a:cubicBezTo>
                  <a:pt x="15216" y="12238"/>
                  <a:pt x="14873" y="12315"/>
                  <a:pt x="14598" y="12531"/>
                </a:cubicBezTo>
                <a:cubicBezTo>
                  <a:pt x="13731" y="13198"/>
                  <a:pt x="14064" y="14732"/>
                  <a:pt x="14631" y="15500"/>
                </a:cubicBezTo>
                <a:cubicBezTo>
                  <a:pt x="15465" y="16567"/>
                  <a:pt x="17300" y="17835"/>
                  <a:pt x="18601" y="18235"/>
                </a:cubicBezTo>
                <a:cubicBezTo>
                  <a:pt x="18826" y="18310"/>
                  <a:pt x="19051" y="18348"/>
                  <a:pt x="19248" y="18348"/>
                </a:cubicBezTo>
                <a:cubicBezTo>
                  <a:pt x="19314" y="18348"/>
                  <a:pt x="19377" y="18343"/>
                  <a:pt x="19435" y="18335"/>
                </a:cubicBezTo>
                <a:lnTo>
                  <a:pt x="19435" y="18335"/>
                </a:lnTo>
                <a:cubicBezTo>
                  <a:pt x="18935" y="19569"/>
                  <a:pt x="18367" y="20803"/>
                  <a:pt x="17700" y="21971"/>
                </a:cubicBezTo>
                <a:cubicBezTo>
                  <a:pt x="17767" y="20203"/>
                  <a:pt x="16133" y="18535"/>
                  <a:pt x="14765" y="17668"/>
                </a:cubicBezTo>
                <a:cubicBezTo>
                  <a:pt x="14531" y="17501"/>
                  <a:pt x="14198" y="17334"/>
                  <a:pt x="13798" y="17201"/>
                </a:cubicBezTo>
                <a:cubicBezTo>
                  <a:pt x="13514" y="17101"/>
                  <a:pt x="13205" y="17042"/>
                  <a:pt x="12905" y="17042"/>
                </a:cubicBezTo>
                <a:cubicBezTo>
                  <a:pt x="12605" y="17042"/>
                  <a:pt x="12313" y="17101"/>
                  <a:pt x="12063" y="17234"/>
                </a:cubicBezTo>
                <a:cubicBezTo>
                  <a:pt x="11129" y="17801"/>
                  <a:pt x="11296" y="19369"/>
                  <a:pt x="11796" y="20170"/>
                </a:cubicBezTo>
                <a:cubicBezTo>
                  <a:pt x="12563" y="21337"/>
                  <a:pt x="14231" y="22805"/>
                  <a:pt x="15465" y="23339"/>
                </a:cubicBezTo>
                <a:cubicBezTo>
                  <a:pt x="15716" y="23439"/>
                  <a:pt x="15966" y="23489"/>
                  <a:pt x="16208" y="23489"/>
                </a:cubicBezTo>
                <a:cubicBezTo>
                  <a:pt x="16449" y="23489"/>
                  <a:pt x="16683" y="23439"/>
                  <a:pt x="16900" y="23339"/>
                </a:cubicBezTo>
                <a:lnTo>
                  <a:pt x="16900" y="23339"/>
                </a:lnTo>
                <a:cubicBezTo>
                  <a:pt x="16099" y="24640"/>
                  <a:pt x="15199" y="25840"/>
                  <a:pt x="14198" y="27008"/>
                </a:cubicBezTo>
                <a:cubicBezTo>
                  <a:pt x="14365" y="25173"/>
                  <a:pt x="12697" y="23472"/>
                  <a:pt x="11262" y="22571"/>
                </a:cubicBezTo>
                <a:cubicBezTo>
                  <a:pt x="11029" y="22405"/>
                  <a:pt x="10662" y="22238"/>
                  <a:pt x="10295" y="22138"/>
                </a:cubicBezTo>
                <a:cubicBezTo>
                  <a:pt x="10012" y="22021"/>
                  <a:pt x="9703" y="21954"/>
                  <a:pt x="9403" y="21954"/>
                </a:cubicBezTo>
                <a:cubicBezTo>
                  <a:pt x="9103" y="21954"/>
                  <a:pt x="8811" y="22021"/>
                  <a:pt x="8560" y="22171"/>
                </a:cubicBezTo>
                <a:cubicBezTo>
                  <a:pt x="7626" y="22705"/>
                  <a:pt x="7793" y="24306"/>
                  <a:pt x="8294" y="25073"/>
                </a:cubicBezTo>
                <a:cubicBezTo>
                  <a:pt x="9061" y="26241"/>
                  <a:pt x="10729" y="27708"/>
                  <a:pt x="11963" y="28242"/>
                </a:cubicBezTo>
                <a:cubicBezTo>
                  <a:pt x="12210" y="28366"/>
                  <a:pt x="12458" y="28434"/>
                  <a:pt x="12691" y="28434"/>
                </a:cubicBezTo>
                <a:cubicBezTo>
                  <a:pt x="12773" y="28434"/>
                  <a:pt x="12853" y="28426"/>
                  <a:pt x="12930" y="28409"/>
                </a:cubicBezTo>
                <a:lnTo>
                  <a:pt x="12930" y="28409"/>
                </a:lnTo>
                <a:cubicBezTo>
                  <a:pt x="12030" y="29410"/>
                  <a:pt x="11029" y="30344"/>
                  <a:pt x="9928" y="31211"/>
                </a:cubicBezTo>
                <a:cubicBezTo>
                  <a:pt x="9928" y="31077"/>
                  <a:pt x="9961" y="31011"/>
                  <a:pt x="9961" y="30911"/>
                </a:cubicBezTo>
                <a:cubicBezTo>
                  <a:pt x="10128" y="29076"/>
                  <a:pt x="8460" y="27375"/>
                  <a:pt x="7059" y="26508"/>
                </a:cubicBezTo>
                <a:cubicBezTo>
                  <a:pt x="6793" y="26341"/>
                  <a:pt x="6459" y="26174"/>
                  <a:pt x="6092" y="26041"/>
                </a:cubicBezTo>
                <a:cubicBezTo>
                  <a:pt x="5809" y="25940"/>
                  <a:pt x="5492" y="25882"/>
                  <a:pt x="5187" y="25882"/>
                </a:cubicBezTo>
                <a:cubicBezTo>
                  <a:pt x="4883" y="25882"/>
                  <a:pt x="4591" y="25940"/>
                  <a:pt x="4357" y="26074"/>
                </a:cubicBezTo>
                <a:cubicBezTo>
                  <a:pt x="3423" y="26641"/>
                  <a:pt x="3590" y="28209"/>
                  <a:pt x="4091" y="29009"/>
                </a:cubicBezTo>
                <a:cubicBezTo>
                  <a:pt x="4858" y="30177"/>
                  <a:pt x="6526" y="31645"/>
                  <a:pt x="7760" y="32178"/>
                </a:cubicBezTo>
                <a:cubicBezTo>
                  <a:pt x="8027" y="32312"/>
                  <a:pt x="8227" y="32345"/>
                  <a:pt x="8460" y="32345"/>
                </a:cubicBezTo>
                <a:cubicBezTo>
                  <a:pt x="6059" y="34080"/>
                  <a:pt x="3357" y="35514"/>
                  <a:pt x="521" y="36481"/>
                </a:cubicBezTo>
                <a:cubicBezTo>
                  <a:pt x="1" y="36655"/>
                  <a:pt x="132" y="37406"/>
                  <a:pt x="547" y="37406"/>
                </a:cubicBezTo>
                <a:cubicBezTo>
                  <a:pt x="610" y="37406"/>
                  <a:pt x="680" y="37388"/>
                  <a:pt x="755" y="37349"/>
                </a:cubicBezTo>
                <a:cubicBezTo>
                  <a:pt x="3857" y="36315"/>
                  <a:pt x="6726" y="34747"/>
                  <a:pt x="9361" y="32845"/>
                </a:cubicBezTo>
                <a:lnTo>
                  <a:pt x="9361" y="32845"/>
                </a:lnTo>
                <a:cubicBezTo>
                  <a:pt x="9261" y="33579"/>
                  <a:pt x="9695" y="34413"/>
                  <a:pt x="10128" y="34880"/>
                </a:cubicBezTo>
                <a:cubicBezTo>
                  <a:pt x="11096" y="35848"/>
                  <a:pt x="13097" y="36882"/>
                  <a:pt x="14431" y="37082"/>
                </a:cubicBezTo>
                <a:cubicBezTo>
                  <a:pt x="14569" y="37110"/>
                  <a:pt x="14703" y="37124"/>
                  <a:pt x="14831" y="37124"/>
                </a:cubicBezTo>
                <a:cubicBezTo>
                  <a:pt x="15768" y="37124"/>
                  <a:pt x="16446" y="36407"/>
                  <a:pt x="16299" y="35381"/>
                </a:cubicBezTo>
                <a:cubicBezTo>
                  <a:pt x="16066" y="33546"/>
                  <a:pt x="14031" y="32245"/>
                  <a:pt x="12430" y="31745"/>
                </a:cubicBezTo>
                <a:cubicBezTo>
                  <a:pt x="12130" y="31645"/>
                  <a:pt x="11763" y="31544"/>
                  <a:pt x="11396" y="31511"/>
                </a:cubicBezTo>
                <a:lnTo>
                  <a:pt x="11029" y="31511"/>
                </a:lnTo>
                <a:cubicBezTo>
                  <a:pt x="11963" y="30677"/>
                  <a:pt x="12897" y="29843"/>
                  <a:pt x="13764" y="28909"/>
                </a:cubicBezTo>
                <a:cubicBezTo>
                  <a:pt x="13898" y="29643"/>
                  <a:pt x="14398" y="30344"/>
                  <a:pt x="14898" y="30711"/>
                </a:cubicBezTo>
                <a:cubicBezTo>
                  <a:pt x="16032" y="31511"/>
                  <a:pt x="18101" y="32212"/>
                  <a:pt x="19468" y="32212"/>
                </a:cubicBezTo>
                <a:cubicBezTo>
                  <a:pt x="20636" y="32212"/>
                  <a:pt x="21436" y="31344"/>
                  <a:pt x="21069" y="30210"/>
                </a:cubicBezTo>
                <a:cubicBezTo>
                  <a:pt x="20469" y="28509"/>
                  <a:pt x="18267" y="27542"/>
                  <a:pt x="16633" y="27308"/>
                </a:cubicBezTo>
                <a:cubicBezTo>
                  <a:pt x="16389" y="27259"/>
                  <a:pt x="16127" y="27228"/>
                  <a:pt x="15860" y="27228"/>
                </a:cubicBezTo>
                <a:cubicBezTo>
                  <a:pt x="15762" y="27228"/>
                  <a:pt x="15664" y="27232"/>
                  <a:pt x="15565" y="27241"/>
                </a:cubicBezTo>
                <a:cubicBezTo>
                  <a:pt x="15465" y="27241"/>
                  <a:pt x="15365" y="27308"/>
                  <a:pt x="15265" y="27308"/>
                </a:cubicBezTo>
                <a:cubicBezTo>
                  <a:pt x="16233" y="26141"/>
                  <a:pt x="17133" y="24906"/>
                  <a:pt x="17934" y="23639"/>
                </a:cubicBezTo>
                <a:cubicBezTo>
                  <a:pt x="18134" y="24306"/>
                  <a:pt x="18768" y="24973"/>
                  <a:pt x="19368" y="25207"/>
                </a:cubicBezTo>
                <a:cubicBezTo>
                  <a:pt x="20309" y="25664"/>
                  <a:pt x="21811" y="25967"/>
                  <a:pt x="23063" y="25967"/>
                </a:cubicBezTo>
                <a:cubicBezTo>
                  <a:pt x="23454" y="25967"/>
                  <a:pt x="23821" y="25937"/>
                  <a:pt x="24138" y="25874"/>
                </a:cubicBezTo>
                <a:cubicBezTo>
                  <a:pt x="25272" y="25674"/>
                  <a:pt x="25906" y="24673"/>
                  <a:pt x="25372" y="23639"/>
                </a:cubicBezTo>
                <a:cubicBezTo>
                  <a:pt x="24498" y="22052"/>
                  <a:pt x="22271" y="21502"/>
                  <a:pt x="20616" y="21502"/>
                </a:cubicBezTo>
                <a:cubicBezTo>
                  <a:pt x="20566" y="21502"/>
                  <a:pt x="20517" y="21503"/>
                  <a:pt x="20469" y="21504"/>
                </a:cubicBezTo>
                <a:cubicBezTo>
                  <a:pt x="20135" y="21504"/>
                  <a:pt x="19768" y="21537"/>
                  <a:pt x="19402" y="21637"/>
                </a:cubicBezTo>
                <a:cubicBezTo>
                  <a:pt x="19235" y="21671"/>
                  <a:pt x="19101" y="21704"/>
                  <a:pt x="18968" y="21737"/>
                </a:cubicBezTo>
                <a:cubicBezTo>
                  <a:pt x="19602" y="20570"/>
                  <a:pt x="20202" y="19336"/>
                  <a:pt x="20636" y="18068"/>
                </a:cubicBezTo>
                <a:cubicBezTo>
                  <a:pt x="21103" y="18635"/>
                  <a:pt x="21970" y="18969"/>
                  <a:pt x="22604" y="18969"/>
                </a:cubicBezTo>
                <a:cubicBezTo>
                  <a:pt x="23938" y="18969"/>
                  <a:pt x="26106" y="18335"/>
                  <a:pt x="27240" y="17568"/>
                </a:cubicBezTo>
                <a:cubicBezTo>
                  <a:pt x="28208" y="16967"/>
                  <a:pt x="28308" y="15733"/>
                  <a:pt x="27407" y="15033"/>
                </a:cubicBezTo>
                <a:cubicBezTo>
                  <a:pt x="26792" y="14574"/>
                  <a:pt x="26004" y="14393"/>
                  <a:pt x="25186" y="14393"/>
                </a:cubicBezTo>
                <a:cubicBezTo>
                  <a:pt x="24099" y="14393"/>
                  <a:pt x="22960" y="14714"/>
                  <a:pt x="22103" y="15133"/>
                </a:cubicBezTo>
                <a:cubicBezTo>
                  <a:pt x="21937" y="15233"/>
                  <a:pt x="21703" y="15366"/>
                  <a:pt x="21470" y="15500"/>
                </a:cubicBezTo>
                <a:cubicBezTo>
                  <a:pt x="21737" y="14632"/>
                  <a:pt x="21937" y="13665"/>
                  <a:pt x="22103" y="12731"/>
                </a:cubicBezTo>
                <a:cubicBezTo>
                  <a:pt x="22590" y="13055"/>
                  <a:pt x="23186" y="13226"/>
                  <a:pt x="23714" y="13226"/>
                </a:cubicBezTo>
                <a:cubicBezTo>
                  <a:pt x="23838" y="13226"/>
                  <a:pt x="23958" y="13217"/>
                  <a:pt x="24072" y="13198"/>
                </a:cubicBezTo>
                <a:cubicBezTo>
                  <a:pt x="25439" y="12998"/>
                  <a:pt x="27441" y="12030"/>
                  <a:pt x="28441" y="11130"/>
                </a:cubicBezTo>
                <a:cubicBezTo>
                  <a:pt x="29275" y="10329"/>
                  <a:pt x="29242" y="9162"/>
                  <a:pt x="28208" y="8561"/>
                </a:cubicBezTo>
                <a:cubicBezTo>
                  <a:pt x="27735" y="8305"/>
                  <a:pt x="27208" y="8198"/>
                  <a:pt x="26663" y="8198"/>
                </a:cubicBezTo>
                <a:cubicBezTo>
                  <a:pt x="25361" y="8198"/>
                  <a:pt x="23958" y="8813"/>
                  <a:pt x="22971" y="9495"/>
                </a:cubicBezTo>
                <a:cubicBezTo>
                  <a:pt x="22804" y="9562"/>
                  <a:pt x="22637" y="9695"/>
                  <a:pt x="22470" y="9862"/>
                </a:cubicBezTo>
                <a:cubicBezTo>
                  <a:pt x="22570" y="9195"/>
                  <a:pt x="22570" y="8495"/>
                  <a:pt x="22570" y="7794"/>
                </a:cubicBezTo>
                <a:cubicBezTo>
                  <a:pt x="22737" y="7694"/>
                  <a:pt x="22937" y="7561"/>
                  <a:pt x="23104" y="7394"/>
                </a:cubicBezTo>
                <a:cubicBezTo>
                  <a:pt x="24438" y="6160"/>
                  <a:pt x="24305" y="3725"/>
                  <a:pt x="23871" y="2157"/>
                </a:cubicBezTo>
                <a:cubicBezTo>
                  <a:pt x="23771" y="1857"/>
                  <a:pt x="23605" y="1490"/>
                  <a:pt x="23438" y="1156"/>
                </a:cubicBezTo>
                <a:cubicBezTo>
                  <a:pt x="23104" y="622"/>
                  <a:pt x="22704" y="122"/>
                  <a:pt x="22103" y="22"/>
                </a:cubicBezTo>
                <a:cubicBezTo>
                  <a:pt x="22028" y="7"/>
                  <a:pt x="21953" y="0"/>
                  <a:pt x="218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356675"/>
            <a:ext cx="6972300" cy="32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27" name="Google Shape;27;p4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4"/>
          <p:cNvSpPr/>
          <p:nvPr/>
        </p:nvSpPr>
        <p:spPr>
          <a:xfrm rot="-5400000" flipH="1">
            <a:off x="6474575" y="3232888"/>
            <a:ext cx="4665970" cy="1412619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3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>
            <a:spLocks noGrp="1"/>
          </p:cNvSpPr>
          <p:nvPr>
            <p:ph type="title"/>
          </p:nvPr>
        </p:nvSpPr>
        <p:spPr>
          <a:xfrm>
            <a:off x="2261400" y="445025"/>
            <a:ext cx="4621200" cy="13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299" name="Google Shape;299;p31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300" name="Google Shape;300;p31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31"/>
          <p:cNvSpPr/>
          <p:nvPr/>
        </p:nvSpPr>
        <p:spPr>
          <a:xfrm>
            <a:off x="-2183500" y="-607075"/>
            <a:ext cx="3353612" cy="4187575"/>
          </a:xfrm>
          <a:custGeom>
            <a:avLst/>
            <a:gdLst/>
            <a:ahLst/>
            <a:cxnLst/>
            <a:rect l="l" t="t" r="r" b="b"/>
            <a:pathLst>
              <a:path w="151919" h="167503" extrusionOk="0">
                <a:moveTo>
                  <a:pt x="13205" y="13234"/>
                </a:moveTo>
                <a:cubicBezTo>
                  <a:pt x="35621" y="-11023"/>
                  <a:pt x="124775" y="4535"/>
                  <a:pt x="145031" y="10948"/>
                </a:cubicBezTo>
                <a:cubicBezTo>
                  <a:pt x="165288" y="17362"/>
                  <a:pt x="134300" y="39714"/>
                  <a:pt x="134744" y="51715"/>
                </a:cubicBezTo>
                <a:cubicBezTo>
                  <a:pt x="135189" y="63717"/>
                  <a:pt x="153731" y="74512"/>
                  <a:pt x="147698" y="82957"/>
                </a:cubicBezTo>
                <a:cubicBezTo>
                  <a:pt x="141666" y="91403"/>
                  <a:pt x="112519" y="90958"/>
                  <a:pt x="98549" y="102388"/>
                </a:cubicBezTo>
                <a:cubicBezTo>
                  <a:pt x="84579" y="113818"/>
                  <a:pt x="78547" y="142520"/>
                  <a:pt x="63878" y="151537"/>
                </a:cubicBezTo>
                <a:cubicBezTo>
                  <a:pt x="49210" y="160554"/>
                  <a:pt x="18984" y="179541"/>
                  <a:pt x="10538" y="156490"/>
                </a:cubicBezTo>
                <a:cubicBezTo>
                  <a:pt x="2093" y="133440"/>
                  <a:pt x="-9210" y="37491"/>
                  <a:pt x="13205" y="1323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_1_1_2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>
            <a:spLocks noGrp="1"/>
          </p:cNvSpPr>
          <p:nvPr>
            <p:ph type="subTitle" idx="1"/>
          </p:nvPr>
        </p:nvSpPr>
        <p:spPr>
          <a:xfrm>
            <a:off x="2313663" y="2195550"/>
            <a:ext cx="278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306" name="Google Shape;306;p32"/>
          <p:cNvSpPr txBox="1">
            <a:spLocks noGrp="1"/>
          </p:cNvSpPr>
          <p:nvPr>
            <p:ph type="subTitle" idx="2"/>
          </p:nvPr>
        </p:nvSpPr>
        <p:spPr>
          <a:xfrm>
            <a:off x="2313675" y="2604150"/>
            <a:ext cx="27822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07" name="Google Shape;307;p32"/>
          <p:cNvSpPr txBox="1">
            <a:spLocks noGrp="1"/>
          </p:cNvSpPr>
          <p:nvPr>
            <p:ph type="subTitle" idx="3"/>
          </p:nvPr>
        </p:nvSpPr>
        <p:spPr>
          <a:xfrm>
            <a:off x="5641788" y="2195550"/>
            <a:ext cx="278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308" name="Google Shape;308;p32"/>
          <p:cNvSpPr txBox="1">
            <a:spLocks noGrp="1"/>
          </p:cNvSpPr>
          <p:nvPr>
            <p:ph type="subTitle" idx="4"/>
          </p:nvPr>
        </p:nvSpPr>
        <p:spPr>
          <a:xfrm>
            <a:off x="5641800" y="2604150"/>
            <a:ext cx="27822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09" name="Google Shape;309;p32"/>
          <p:cNvSpPr/>
          <p:nvPr/>
        </p:nvSpPr>
        <p:spPr>
          <a:xfrm rot="10800000" flipH="1">
            <a:off x="-666750" y="3790195"/>
            <a:ext cx="10401355" cy="1557355"/>
          </a:xfrm>
          <a:custGeom>
            <a:avLst/>
            <a:gdLst/>
            <a:ahLst/>
            <a:cxnLst/>
            <a:rect l="l" t="t" r="r" b="b"/>
            <a:pathLst>
              <a:path w="192984" h="59277" extrusionOk="0">
                <a:moveTo>
                  <a:pt x="13537" y="1159"/>
                </a:moveTo>
                <a:cubicBezTo>
                  <a:pt x="-14847" y="1413"/>
                  <a:pt x="10489" y="-3667"/>
                  <a:pt x="10489" y="5731"/>
                </a:cubicBezTo>
                <a:cubicBezTo>
                  <a:pt x="10489" y="15129"/>
                  <a:pt x="5219" y="50689"/>
                  <a:pt x="13537" y="57547"/>
                </a:cubicBezTo>
                <a:cubicBezTo>
                  <a:pt x="21856" y="64405"/>
                  <a:pt x="48272" y="47514"/>
                  <a:pt x="60400" y="46879"/>
                </a:cubicBezTo>
                <a:cubicBezTo>
                  <a:pt x="72529" y="46244"/>
                  <a:pt x="76021" y="54880"/>
                  <a:pt x="86308" y="53737"/>
                </a:cubicBezTo>
                <a:cubicBezTo>
                  <a:pt x="96595" y="52594"/>
                  <a:pt x="107581" y="42688"/>
                  <a:pt x="122122" y="40021"/>
                </a:cubicBezTo>
                <a:cubicBezTo>
                  <a:pt x="136664" y="37354"/>
                  <a:pt x="163778" y="43704"/>
                  <a:pt x="173557" y="37735"/>
                </a:cubicBezTo>
                <a:cubicBezTo>
                  <a:pt x="183336" y="31766"/>
                  <a:pt x="207466" y="10303"/>
                  <a:pt x="180796" y="4207"/>
                </a:cubicBezTo>
                <a:cubicBezTo>
                  <a:pt x="154126" y="-1889"/>
                  <a:pt x="41922" y="905"/>
                  <a:pt x="13537" y="11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grpSp>
        <p:nvGrpSpPr>
          <p:cNvPr id="310" name="Google Shape;310;p32"/>
          <p:cNvGrpSpPr/>
          <p:nvPr/>
        </p:nvGrpSpPr>
        <p:grpSpPr>
          <a:xfrm rot="10800000">
            <a:off x="-1028711" y="-450650"/>
            <a:ext cx="3402798" cy="3393717"/>
            <a:chOff x="6881689" y="2159350"/>
            <a:chExt cx="3402798" cy="3393717"/>
          </a:xfrm>
        </p:grpSpPr>
        <p:sp>
          <p:nvSpPr>
            <p:cNvPr id="311" name="Google Shape;311;p32"/>
            <p:cNvSpPr/>
            <p:nvPr/>
          </p:nvSpPr>
          <p:spPr>
            <a:xfrm rot="3439228">
              <a:off x="7433731" y="2822945"/>
              <a:ext cx="777977" cy="376650"/>
            </a:xfrm>
            <a:custGeom>
              <a:avLst/>
              <a:gdLst/>
              <a:ahLst/>
              <a:cxnLst/>
              <a:rect l="l" t="t" r="r" b="b"/>
              <a:pathLst>
                <a:path w="19515" h="9448" extrusionOk="0">
                  <a:moveTo>
                    <a:pt x="1" y="0"/>
                  </a:moveTo>
                  <a:cubicBezTo>
                    <a:pt x="1" y="0"/>
                    <a:pt x="2303" y="5004"/>
                    <a:pt x="8307" y="8206"/>
                  </a:cubicBezTo>
                  <a:cubicBezTo>
                    <a:pt x="10022" y="9121"/>
                    <a:pt x="11673" y="9448"/>
                    <a:pt x="13155" y="9448"/>
                  </a:cubicBezTo>
                  <a:cubicBezTo>
                    <a:pt x="16860" y="9448"/>
                    <a:pt x="19515" y="7406"/>
                    <a:pt x="19515" y="7406"/>
                  </a:cubicBezTo>
                  <a:cubicBezTo>
                    <a:pt x="19515" y="7406"/>
                    <a:pt x="17180" y="5337"/>
                    <a:pt x="12343" y="3203"/>
                  </a:cubicBezTo>
                  <a:cubicBezTo>
                    <a:pt x="7506" y="106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 rot="3439228">
              <a:off x="7275301" y="3691483"/>
              <a:ext cx="823184" cy="257890"/>
            </a:xfrm>
            <a:custGeom>
              <a:avLst/>
              <a:gdLst/>
              <a:ahLst/>
              <a:cxnLst/>
              <a:rect l="l" t="t" r="r" b="b"/>
              <a:pathLst>
                <a:path w="20649" h="6469" extrusionOk="0">
                  <a:moveTo>
                    <a:pt x="15653" y="1"/>
                  </a:moveTo>
                  <a:cubicBezTo>
                    <a:pt x="14687" y="1"/>
                    <a:pt x="13592" y="36"/>
                    <a:pt x="12376" y="129"/>
                  </a:cubicBezTo>
                  <a:cubicBezTo>
                    <a:pt x="7072" y="629"/>
                    <a:pt x="0" y="3298"/>
                    <a:pt x="0" y="3298"/>
                  </a:cubicBezTo>
                  <a:cubicBezTo>
                    <a:pt x="0" y="3298"/>
                    <a:pt x="4271" y="6469"/>
                    <a:pt x="10902" y="6469"/>
                  </a:cubicBezTo>
                  <a:cubicBezTo>
                    <a:pt x="11003" y="6469"/>
                    <a:pt x="11105" y="6468"/>
                    <a:pt x="11208" y="6467"/>
                  </a:cubicBezTo>
                  <a:cubicBezTo>
                    <a:pt x="18013" y="6433"/>
                    <a:pt x="20648" y="396"/>
                    <a:pt x="20648" y="396"/>
                  </a:cubicBezTo>
                  <a:cubicBezTo>
                    <a:pt x="20648" y="396"/>
                    <a:pt x="18872" y="1"/>
                    <a:pt x="15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 rot="3439228">
              <a:off x="7853859" y="2463528"/>
              <a:ext cx="497403" cy="358910"/>
            </a:xfrm>
            <a:custGeom>
              <a:avLst/>
              <a:gdLst/>
              <a:ahLst/>
              <a:cxnLst/>
              <a:rect l="l" t="t" r="r" b="b"/>
              <a:pathLst>
                <a:path w="12477" h="9003" extrusionOk="0">
                  <a:moveTo>
                    <a:pt x="1" y="0"/>
                  </a:moveTo>
                  <a:cubicBezTo>
                    <a:pt x="1" y="0"/>
                    <a:pt x="668" y="4170"/>
                    <a:pt x="4337" y="7372"/>
                  </a:cubicBezTo>
                  <a:cubicBezTo>
                    <a:pt x="5769" y="8622"/>
                    <a:pt x="7323" y="9003"/>
                    <a:pt x="8686" y="9003"/>
                  </a:cubicBezTo>
                  <a:cubicBezTo>
                    <a:pt x="10815" y="9003"/>
                    <a:pt x="12476" y="8072"/>
                    <a:pt x="12476" y="8072"/>
                  </a:cubicBezTo>
                  <a:cubicBezTo>
                    <a:pt x="12476" y="8072"/>
                    <a:pt x="11209" y="6204"/>
                    <a:pt x="8173" y="3970"/>
                  </a:cubicBezTo>
                  <a:cubicBezTo>
                    <a:pt x="5138" y="173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 rot="3439228">
              <a:off x="8300910" y="2797722"/>
              <a:ext cx="296560" cy="574543"/>
            </a:xfrm>
            <a:custGeom>
              <a:avLst/>
              <a:gdLst/>
              <a:ahLst/>
              <a:cxnLst/>
              <a:rect l="l" t="t" r="r" b="b"/>
              <a:pathLst>
                <a:path w="7439" h="14412" extrusionOk="0">
                  <a:moveTo>
                    <a:pt x="67" y="1"/>
                  </a:moveTo>
                  <a:cubicBezTo>
                    <a:pt x="67" y="1"/>
                    <a:pt x="0" y="5405"/>
                    <a:pt x="1101" y="9041"/>
                  </a:cubicBezTo>
                  <a:cubicBezTo>
                    <a:pt x="2268" y="12610"/>
                    <a:pt x="3603" y="14411"/>
                    <a:pt x="3603" y="14411"/>
                  </a:cubicBezTo>
                  <a:cubicBezTo>
                    <a:pt x="3603" y="14411"/>
                    <a:pt x="7439" y="11042"/>
                    <a:pt x="5604" y="6539"/>
                  </a:cubicBezTo>
                  <a:cubicBezTo>
                    <a:pt x="3769" y="2036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 rot="3439228">
              <a:off x="8273889" y="3496803"/>
              <a:ext cx="347110" cy="562543"/>
            </a:xfrm>
            <a:custGeom>
              <a:avLst/>
              <a:gdLst/>
              <a:ahLst/>
              <a:cxnLst/>
              <a:rect l="l" t="t" r="r" b="b"/>
              <a:pathLst>
                <a:path w="8707" h="14111" extrusionOk="0">
                  <a:moveTo>
                    <a:pt x="501" y="0"/>
                  </a:moveTo>
                  <a:cubicBezTo>
                    <a:pt x="501" y="1"/>
                    <a:pt x="1" y="6438"/>
                    <a:pt x="2102" y="9607"/>
                  </a:cubicBezTo>
                  <a:cubicBezTo>
                    <a:pt x="4137" y="12776"/>
                    <a:pt x="5972" y="14110"/>
                    <a:pt x="5972" y="14110"/>
                  </a:cubicBezTo>
                  <a:cubicBezTo>
                    <a:pt x="5972" y="14110"/>
                    <a:pt x="8707" y="9774"/>
                    <a:pt x="5671" y="5971"/>
                  </a:cubicBezTo>
                  <a:cubicBezTo>
                    <a:pt x="2669" y="2135"/>
                    <a:pt x="501" y="1"/>
                    <a:pt x="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 rot="3439228">
              <a:off x="8253602" y="4064270"/>
              <a:ext cx="456182" cy="480101"/>
            </a:xfrm>
            <a:custGeom>
              <a:avLst/>
              <a:gdLst/>
              <a:ahLst/>
              <a:cxnLst/>
              <a:rect l="l" t="t" r="r" b="b"/>
              <a:pathLst>
                <a:path w="11443" h="12043" extrusionOk="0">
                  <a:moveTo>
                    <a:pt x="1" y="1"/>
                  </a:moveTo>
                  <a:cubicBezTo>
                    <a:pt x="1" y="1"/>
                    <a:pt x="835" y="6906"/>
                    <a:pt x="3904" y="9208"/>
                  </a:cubicBezTo>
                  <a:cubicBezTo>
                    <a:pt x="6906" y="11543"/>
                    <a:pt x="9274" y="12043"/>
                    <a:pt x="9274" y="12043"/>
                  </a:cubicBezTo>
                  <a:cubicBezTo>
                    <a:pt x="9274" y="12043"/>
                    <a:pt x="11443" y="6239"/>
                    <a:pt x="7173" y="3704"/>
                  </a:cubicBezTo>
                  <a:cubicBezTo>
                    <a:pt x="2937" y="113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 rot="3439228">
              <a:off x="8360321" y="2140498"/>
              <a:ext cx="247406" cy="534597"/>
            </a:xfrm>
            <a:custGeom>
              <a:avLst/>
              <a:gdLst/>
              <a:ahLst/>
              <a:cxnLst/>
              <a:rect l="l" t="t" r="r" b="b"/>
              <a:pathLst>
                <a:path w="6206" h="13410" extrusionOk="0">
                  <a:moveTo>
                    <a:pt x="801" y="0"/>
                  </a:moveTo>
                  <a:cubicBezTo>
                    <a:pt x="801" y="0"/>
                    <a:pt x="1" y="2168"/>
                    <a:pt x="167" y="7072"/>
                  </a:cubicBezTo>
                  <a:cubicBezTo>
                    <a:pt x="368" y="11909"/>
                    <a:pt x="5705" y="13410"/>
                    <a:pt x="5705" y="13410"/>
                  </a:cubicBezTo>
                  <a:cubicBezTo>
                    <a:pt x="5705" y="13410"/>
                    <a:pt x="6205" y="11241"/>
                    <a:pt x="5738" y="7472"/>
                  </a:cubicBezTo>
                  <a:cubicBezTo>
                    <a:pt x="5271" y="3669"/>
                    <a:pt x="801" y="0"/>
                    <a:pt x="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 rot="3439228">
              <a:off x="7413826" y="4233203"/>
              <a:ext cx="718138" cy="332718"/>
            </a:xfrm>
            <a:custGeom>
              <a:avLst/>
              <a:gdLst/>
              <a:ahLst/>
              <a:cxnLst/>
              <a:rect l="l" t="t" r="r" b="b"/>
              <a:pathLst>
                <a:path w="18014" h="8346" extrusionOk="0">
                  <a:moveTo>
                    <a:pt x="15360" y="1"/>
                  </a:moveTo>
                  <a:cubicBezTo>
                    <a:pt x="13993" y="1"/>
                    <a:pt x="12129" y="112"/>
                    <a:pt x="9841" y="510"/>
                  </a:cubicBezTo>
                  <a:cubicBezTo>
                    <a:pt x="4771" y="1444"/>
                    <a:pt x="1" y="7782"/>
                    <a:pt x="1" y="7782"/>
                  </a:cubicBezTo>
                  <a:cubicBezTo>
                    <a:pt x="1" y="7782"/>
                    <a:pt x="1768" y="8346"/>
                    <a:pt x="5556" y="8346"/>
                  </a:cubicBezTo>
                  <a:cubicBezTo>
                    <a:pt x="6732" y="8346"/>
                    <a:pt x="8102" y="8291"/>
                    <a:pt x="9674" y="8149"/>
                  </a:cubicBezTo>
                  <a:cubicBezTo>
                    <a:pt x="16312" y="7582"/>
                    <a:pt x="18013" y="177"/>
                    <a:pt x="18013" y="177"/>
                  </a:cubicBezTo>
                  <a:cubicBezTo>
                    <a:pt x="18013" y="177"/>
                    <a:pt x="17081" y="1"/>
                    <a:pt x="15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 rot="3439228">
              <a:off x="7767413" y="4813848"/>
              <a:ext cx="570516" cy="314978"/>
            </a:xfrm>
            <a:custGeom>
              <a:avLst/>
              <a:gdLst/>
              <a:ahLst/>
              <a:cxnLst/>
              <a:rect l="l" t="t" r="r" b="b"/>
              <a:pathLst>
                <a:path w="14311" h="7901" extrusionOk="0">
                  <a:moveTo>
                    <a:pt x="13710" y="0"/>
                  </a:moveTo>
                  <a:cubicBezTo>
                    <a:pt x="12726" y="0"/>
                    <a:pt x="10574" y="119"/>
                    <a:pt x="7572" y="953"/>
                  </a:cubicBezTo>
                  <a:cubicBezTo>
                    <a:pt x="3436" y="2121"/>
                    <a:pt x="0" y="7758"/>
                    <a:pt x="0" y="7758"/>
                  </a:cubicBezTo>
                  <a:cubicBezTo>
                    <a:pt x="0" y="7758"/>
                    <a:pt x="693" y="7900"/>
                    <a:pt x="2116" y="7900"/>
                  </a:cubicBezTo>
                  <a:cubicBezTo>
                    <a:pt x="3450" y="7900"/>
                    <a:pt x="5426" y="7775"/>
                    <a:pt x="8073" y="7291"/>
                  </a:cubicBezTo>
                  <a:cubicBezTo>
                    <a:pt x="13510" y="6257"/>
                    <a:pt x="14310" y="19"/>
                    <a:pt x="14310" y="19"/>
                  </a:cubicBezTo>
                  <a:cubicBezTo>
                    <a:pt x="14310" y="19"/>
                    <a:pt x="14103" y="0"/>
                    <a:pt x="13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 rot="3439228">
              <a:off x="7090921" y="2951979"/>
              <a:ext cx="2635473" cy="1937666"/>
            </a:xfrm>
            <a:custGeom>
              <a:avLst/>
              <a:gdLst/>
              <a:ahLst/>
              <a:cxnLst/>
              <a:rect l="l" t="t" r="r" b="b"/>
              <a:pathLst>
                <a:path w="66109" h="48605" extrusionOk="0">
                  <a:moveTo>
                    <a:pt x="967" y="1"/>
                  </a:moveTo>
                  <a:cubicBezTo>
                    <a:pt x="887" y="1"/>
                    <a:pt x="812" y="51"/>
                    <a:pt x="829" y="151"/>
                  </a:cubicBezTo>
                  <a:cubicBezTo>
                    <a:pt x="1529" y="5922"/>
                    <a:pt x="5499" y="11292"/>
                    <a:pt x="8968" y="15795"/>
                  </a:cubicBezTo>
                  <a:cubicBezTo>
                    <a:pt x="9068" y="15962"/>
                    <a:pt x="9168" y="16095"/>
                    <a:pt x="9302" y="16196"/>
                  </a:cubicBezTo>
                  <a:cubicBezTo>
                    <a:pt x="7901" y="15795"/>
                    <a:pt x="6366" y="15695"/>
                    <a:pt x="4999" y="15161"/>
                  </a:cubicBezTo>
                  <a:cubicBezTo>
                    <a:pt x="3364" y="14528"/>
                    <a:pt x="1863" y="13694"/>
                    <a:pt x="162" y="13327"/>
                  </a:cubicBezTo>
                  <a:cubicBezTo>
                    <a:pt x="152" y="13324"/>
                    <a:pt x="142" y="13323"/>
                    <a:pt x="133" y="13323"/>
                  </a:cubicBezTo>
                  <a:cubicBezTo>
                    <a:pt x="24" y="13323"/>
                    <a:pt x="0" y="13496"/>
                    <a:pt x="62" y="13527"/>
                  </a:cubicBezTo>
                  <a:cubicBezTo>
                    <a:pt x="1863" y="14828"/>
                    <a:pt x="4065" y="15762"/>
                    <a:pt x="6166" y="16362"/>
                  </a:cubicBezTo>
                  <a:cubicBezTo>
                    <a:pt x="7037" y="16618"/>
                    <a:pt x="8025" y="16973"/>
                    <a:pt x="8966" y="16973"/>
                  </a:cubicBezTo>
                  <a:cubicBezTo>
                    <a:pt x="9250" y="16973"/>
                    <a:pt x="9531" y="16940"/>
                    <a:pt x="9802" y="16863"/>
                  </a:cubicBezTo>
                  <a:cubicBezTo>
                    <a:pt x="12537" y="20332"/>
                    <a:pt x="15740" y="23434"/>
                    <a:pt x="19242" y="26103"/>
                  </a:cubicBezTo>
                  <a:cubicBezTo>
                    <a:pt x="17558" y="26148"/>
                    <a:pt x="15934" y="26404"/>
                    <a:pt x="14238" y="26404"/>
                  </a:cubicBezTo>
                  <a:cubicBezTo>
                    <a:pt x="13415" y="26404"/>
                    <a:pt x="12575" y="26344"/>
                    <a:pt x="11703" y="26169"/>
                  </a:cubicBezTo>
                  <a:cubicBezTo>
                    <a:pt x="8501" y="25536"/>
                    <a:pt x="5399" y="24301"/>
                    <a:pt x="2397" y="23000"/>
                  </a:cubicBezTo>
                  <a:cubicBezTo>
                    <a:pt x="2391" y="22994"/>
                    <a:pt x="2384" y="22992"/>
                    <a:pt x="2379" y="22992"/>
                  </a:cubicBezTo>
                  <a:cubicBezTo>
                    <a:pt x="2353" y="22992"/>
                    <a:pt x="2336" y="23046"/>
                    <a:pt x="2363" y="23100"/>
                  </a:cubicBezTo>
                  <a:cubicBezTo>
                    <a:pt x="5232" y="25202"/>
                    <a:pt x="8668" y="26503"/>
                    <a:pt x="12104" y="27137"/>
                  </a:cubicBezTo>
                  <a:cubicBezTo>
                    <a:pt x="13173" y="27323"/>
                    <a:pt x="14691" y="27571"/>
                    <a:pt x="16171" y="27571"/>
                  </a:cubicBezTo>
                  <a:cubicBezTo>
                    <a:pt x="17599" y="27571"/>
                    <a:pt x="18992" y="27340"/>
                    <a:pt x="19909" y="26603"/>
                  </a:cubicBezTo>
                  <a:cubicBezTo>
                    <a:pt x="21777" y="27971"/>
                    <a:pt x="23712" y="29205"/>
                    <a:pt x="25713" y="30339"/>
                  </a:cubicBezTo>
                  <a:cubicBezTo>
                    <a:pt x="28182" y="31707"/>
                    <a:pt x="30750" y="32941"/>
                    <a:pt x="33385" y="34008"/>
                  </a:cubicBezTo>
                  <a:cubicBezTo>
                    <a:pt x="31417" y="34709"/>
                    <a:pt x="29583" y="35676"/>
                    <a:pt x="27581" y="36310"/>
                  </a:cubicBezTo>
                  <a:cubicBezTo>
                    <a:pt x="24846" y="37144"/>
                    <a:pt x="21911" y="37311"/>
                    <a:pt x="19075" y="37878"/>
                  </a:cubicBezTo>
                  <a:cubicBezTo>
                    <a:pt x="18942" y="37944"/>
                    <a:pt x="19009" y="38078"/>
                    <a:pt x="19109" y="38078"/>
                  </a:cubicBezTo>
                  <a:cubicBezTo>
                    <a:pt x="19669" y="38100"/>
                    <a:pt x="20230" y="38112"/>
                    <a:pt x="20790" y="38112"/>
                  </a:cubicBezTo>
                  <a:cubicBezTo>
                    <a:pt x="22795" y="38112"/>
                    <a:pt x="24792" y="37954"/>
                    <a:pt x="26747" y="37511"/>
                  </a:cubicBezTo>
                  <a:cubicBezTo>
                    <a:pt x="29516" y="36844"/>
                    <a:pt x="31951" y="35376"/>
                    <a:pt x="34620" y="34475"/>
                  </a:cubicBezTo>
                  <a:cubicBezTo>
                    <a:pt x="38089" y="35810"/>
                    <a:pt x="41691" y="36844"/>
                    <a:pt x="45261" y="37578"/>
                  </a:cubicBezTo>
                  <a:cubicBezTo>
                    <a:pt x="42025" y="41414"/>
                    <a:pt x="37522" y="43915"/>
                    <a:pt x="32685" y="45183"/>
                  </a:cubicBezTo>
                  <a:cubicBezTo>
                    <a:pt x="32585" y="45183"/>
                    <a:pt x="32685" y="45316"/>
                    <a:pt x="32718" y="45316"/>
                  </a:cubicBezTo>
                  <a:cubicBezTo>
                    <a:pt x="37922" y="45216"/>
                    <a:pt x="43026" y="41814"/>
                    <a:pt x="46228" y="37811"/>
                  </a:cubicBezTo>
                  <a:cubicBezTo>
                    <a:pt x="46361" y="37811"/>
                    <a:pt x="46428" y="37844"/>
                    <a:pt x="46562" y="37878"/>
                  </a:cubicBezTo>
                  <a:cubicBezTo>
                    <a:pt x="48511" y="38232"/>
                    <a:pt x="51940" y="38971"/>
                    <a:pt x="55070" y="38971"/>
                  </a:cubicBezTo>
                  <a:cubicBezTo>
                    <a:pt x="56063" y="38971"/>
                    <a:pt x="57027" y="38897"/>
                    <a:pt x="57903" y="38712"/>
                  </a:cubicBezTo>
                  <a:cubicBezTo>
                    <a:pt x="58203" y="38712"/>
                    <a:pt x="58470" y="38678"/>
                    <a:pt x="58770" y="38645"/>
                  </a:cubicBezTo>
                  <a:lnTo>
                    <a:pt x="58770" y="38645"/>
                  </a:lnTo>
                  <a:cubicBezTo>
                    <a:pt x="57569" y="40680"/>
                    <a:pt x="56435" y="42348"/>
                    <a:pt x="54534" y="44015"/>
                  </a:cubicBezTo>
                  <a:cubicBezTo>
                    <a:pt x="52432" y="45850"/>
                    <a:pt x="49864" y="48018"/>
                    <a:pt x="47029" y="48519"/>
                  </a:cubicBezTo>
                  <a:cubicBezTo>
                    <a:pt x="46949" y="48519"/>
                    <a:pt x="46954" y="48604"/>
                    <a:pt x="47010" y="48604"/>
                  </a:cubicBezTo>
                  <a:cubicBezTo>
                    <a:pt x="47025" y="48604"/>
                    <a:pt x="47042" y="48599"/>
                    <a:pt x="47062" y="48585"/>
                  </a:cubicBezTo>
                  <a:cubicBezTo>
                    <a:pt x="50097" y="48352"/>
                    <a:pt x="53333" y="46050"/>
                    <a:pt x="55568" y="44182"/>
                  </a:cubicBezTo>
                  <a:cubicBezTo>
                    <a:pt x="56836" y="43148"/>
                    <a:pt x="59671" y="40646"/>
                    <a:pt x="59437" y="38578"/>
                  </a:cubicBezTo>
                  <a:lnTo>
                    <a:pt x="59437" y="38578"/>
                  </a:lnTo>
                  <a:cubicBezTo>
                    <a:pt x="59672" y="38603"/>
                    <a:pt x="59911" y="38615"/>
                    <a:pt x="60154" y="38615"/>
                  </a:cubicBezTo>
                  <a:cubicBezTo>
                    <a:pt x="62156" y="38615"/>
                    <a:pt x="64373" y="37799"/>
                    <a:pt x="65742" y="36877"/>
                  </a:cubicBezTo>
                  <a:cubicBezTo>
                    <a:pt x="66109" y="36644"/>
                    <a:pt x="65742" y="36143"/>
                    <a:pt x="65408" y="36043"/>
                  </a:cubicBezTo>
                  <a:cubicBezTo>
                    <a:pt x="64964" y="35944"/>
                    <a:pt x="64502" y="35904"/>
                    <a:pt x="64034" y="35904"/>
                  </a:cubicBezTo>
                  <a:cubicBezTo>
                    <a:pt x="62921" y="35904"/>
                    <a:pt x="61772" y="36132"/>
                    <a:pt x="60738" y="36343"/>
                  </a:cubicBezTo>
                  <a:cubicBezTo>
                    <a:pt x="60271" y="36410"/>
                    <a:pt x="59838" y="36510"/>
                    <a:pt x="59371" y="36644"/>
                  </a:cubicBezTo>
                  <a:cubicBezTo>
                    <a:pt x="57571" y="36699"/>
                    <a:pt x="55795" y="36984"/>
                    <a:pt x="53965" y="36984"/>
                  </a:cubicBezTo>
                  <a:cubicBezTo>
                    <a:pt x="53590" y="36984"/>
                    <a:pt x="53213" y="36972"/>
                    <a:pt x="52833" y="36944"/>
                  </a:cubicBezTo>
                  <a:cubicBezTo>
                    <a:pt x="51832" y="36844"/>
                    <a:pt x="50765" y="36710"/>
                    <a:pt x="49731" y="36610"/>
                  </a:cubicBezTo>
                  <a:cubicBezTo>
                    <a:pt x="47662" y="34976"/>
                    <a:pt x="45894" y="33375"/>
                    <a:pt x="44227" y="31106"/>
                  </a:cubicBezTo>
                  <a:cubicBezTo>
                    <a:pt x="42659" y="28871"/>
                    <a:pt x="41224" y="26803"/>
                    <a:pt x="39023" y="25169"/>
                  </a:cubicBezTo>
                  <a:cubicBezTo>
                    <a:pt x="39017" y="25163"/>
                    <a:pt x="39008" y="25160"/>
                    <a:pt x="38999" y="25160"/>
                  </a:cubicBezTo>
                  <a:cubicBezTo>
                    <a:pt x="38957" y="25160"/>
                    <a:pt x="38896" y="25214"/>
                    <a:pt x="38923" y="25269"/>
                  </a:cubicBezTo>
                  <a:cubicBezTo>
                    <a:pt x="41691" y="28037"/>
                    <a:pt x="44060" y="33675"/>
                    <a:pt x="47696" y="36277"/>
                  </a:cubicBezTo>
                  <a:cubicBezTo>
                    <a:pt x="46862" y="36143"/>
                    <a:pt x="46061" y="35976"/>
                    <a:pt x="45227" y="35810"/>
                  </a:cubicBezTo>
                  <a:cubicBezTo>
                    <a:pt x="43026" y="35343"/>
                    <a:pt x="40824" y="34709"/>
                    <a:pt x="38589" y="34042"/>
                  </a:cubicBezTo>
                  <a:cubicBezTo>
                    <a:pt x="35821" y="32007"/>
                    <a:pt x="33252" y="29472"/>
                    <a:pt x="31584" y="26470"/>
                  </a:cubicBezTo>
                  <a:cubicBezTo>
                    <a:pt x="30183" y="23934"/>
                    <a:pt x="29649" y="20966"/>
                    <a:pt x="28082" y="18497"/>
                  </a:cubicBezTo>
                  <a:cubicBezTo>
                    <a:pt x="28067" y="18467"/>
                    <a:pt x="28025" y="18451"/>
                    <a:pt x="27986" y="18451"/>
                  </a:cubicBezTo>
                  <a:cubicBezTo>
                    <a:pt x="27939" y="18451"/>
                    <a:pt x="27897" y="18475"/>
                    <a:pt x="27915" y="18531"/>
                  </a:cubicBezTo>
                  <a:cubicBezTo>
                    <a:pt x="29016" y="21766"/>
                    <a:pt x="29816" y="25169"/>
                    <a:pt x="31684" y="28037"/>
                  </a:cubicBezTo>
                  <a:cubicBezTo>
                    <a:pt x="33052" y="30139"/>
                    <a:pt x="34720" y="31974"/>
                    <a:pt x="36688" y="33475"/>
                  </a:cubicBezTo>
                  <a:cubicBezTo>
                    <a:pt x="32585" y="32040"/>
                    <a:pt x="28682" y="30206"/>
                    <a:pt x="25013" y="28104"/>
                  </a:cubicBezTo>
                  <a:cubicBezTo>
                    <a:pt x="21844" y="26203"/>
                    <a:pt x="18842" y="24034"/>
                    <a:pt x="16140" y="21599"/>
                  </a:cubicBezTo>
                  <a:cubicBezTo>
                    <a:pt x="17641" y="17663"/>
                    <a:pt x="15172" y="14094"/>
                    <a:pt x="14539" y="10191"/>
                  </a:cubicBezTo>
                  <a:cubicBezTo>
                    <a:pt x="14539" y="10163"/>
                    <a:pt x="14515" y="10153"/>
                    <a:pt x="14487" y="10153"/>
                  </a:cubicBezTo>
                  <a:cubicBezTo>
                    <a:pt x="14450" y="10153"/>
                    <a:pt x="14405" y="10172"/>
                    <a:pt x="14405" y="10191"/>
                  </a:cubicBezTo>
                  <a:cubicBezTo>
                    <a:pt x="14639" y="12026"/>
                    <a:pt x="14839" y="13760"/>
                    <a:pt x="15206" y="15595"/>
                  </a:cubicBezTo>
                  <a:cubicBezTo>
                    <a:pt x="15639" y="17463"/>
                    <a:pt x="15740" y="19164"/>
                    <a:pt x="15406" y="20966"/>
                  </a:cubicBezTo>
                  <a:cubicBezTo>
                    <a:pt x="13638" y="19264"/>
                    <a:pt x="11903" y="17463"/>
                    <a:pt x="10402" y="15495"/>
                  </a:cubicBezTo>
                  <a:cubicBezTo>
                    <a:pt x="6800" y="10925"/>
                    <a:pt x="2397" y="5955"/>
                    <a:pt x="1129" y="151"/>
                  </a:cubicBezTo>
                  <a:cubicBezTo>
                    <a:pt x="1129" y="51"/>
                    <a:pt x="1046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 rot="3439216">
              <a:off x="7761045" y="3039116"/>
              <a:ext cx="2281517" cy="1821881"/>
            </a:xfrm>
            <a:custGeom>
              <a:avLst/>
              <a:gdLst/>
              <a:ahLst/>
              <a:cxnLst/>
              <a:rect l="l" t="t" r="r" b="b"/>
              <a:pathLst>
                <a:path w="48069" h="38385" extrusionOk="0">
                  <a:moveTo>
                    <a:pt x="4889" y="1"/>
                  </a:moveTo>
                  <a:cubicBezTo>
                    <a:pt x="4562" y="1"/>
                    <a:pt x="4216" y="270"/>
                    <a:pt x="4337" y="676"/>
                  </a:cubicBezTo>
                  <a:cubicBezTo>
                    <a:pt x="5004" y="2811"/>
                    <a:pt x="5872" y="4879"/>
                    <a:pt x="6939" y="6847"/>
                  </a:cubicBezTo>
                  <a:cubicBezTo>
                    <a:pt x="6005" y="6346"/>
                    <a:pt x="5104" y="5913"/>
                    <a:pt x="4137" y="5546"/>
                  </a:cubicBezTo>
                  <a:cubicBezTo>
                    <a:pt x="3700" y="5371"/>
                    <a:pt x="3134" y="5096"/>
                    <a:pt x="2617" y="5096"/>
                  </a:cubicBezTo>
                  <a:cubicBezTo>
                    <a:pt x="2345" y="5096"/>
                    <a:pt x="2087" y="5172"/>
                    <a:pt x="1869" y="5379"/>
                  </a:cubicBezTo>
                  <a:cubicBezTo>
                    <a:pt x="1769" y="5512"/>
                    <a:pt x="1802" y="5713"/>
                    <a:pt x="1869" y="5846"/>
                  </a:cubicBezTo>
                  <a:cubicBezTo>
                    <a:pt x="2774" y="6970"/>
                    <a:pt x="4626" y="7644"/>
                    <a:pt x="6183" y="7644"/>
                  </a:cubicBezTo>
                  <a:cubicBezTo>
                    <a:pt x="6520" y="7644"/>
                    <a:pt x="6843" y="7612"/>
                    <a:pt x="7139" y="7547"/>
                  </a:cubicBezTo>
                  <a:lnTo>
                    <a:pt x="7406" y="7681"/>
                  </a:lnTo>
                  <a:cubicBezTo>
                    <a:pt x="7973" y="8681"/>
                    <a:pt x="8573" y="9682"/>
                    <a:pt x="9241" y="10683"/>
                  </a:cubicBezTo>
                  <a:cubicBezTo>
                    <a:pt x="7639" y="9982"/>
                    <a:pt x="6005" y="9349"/>
                    <a:pt x="4337" y="8982"/>
                  </a:cubicBezTo>
                  <a:cubicBezTo>
                    <a:pt x="3470" y="8748"/>
                    <a:pt x="2603" y="8581"/>
                    <a:pt x="1669" y="8515"/>
                  </a:cubicBezTo>
                  <a:cubicBezTo>
                    <a:pt x="1524" y="8492"/>
                    <a:pt x="1361" y="8470"/>
                    <a:pt x="1200" y="8470"/>
                  </a:cubicBezTo>
                  <a:cubicBezTo>
                    <a:pt x="879" y="8470"/>
                    <a:pt x="568" y="8559"/>
                    <a:pt x="434" y="8915"/>
                  </a:cubicBezTo>
                  <a:cubicBezTo>
                    <a:pt x="1" y="10049"/>
                    <a:pt x="3003" y="10883"/>
                    <a:pt x="3737" y="11083"/>
                  </a:cubicBezTo>
                  <a:cubicBezTo>
                    <a:pt x="4671" y="11383"/>
                    <a:pt x="5671" y="11517"/>
                    <a:pt x="6672" y="11617"/>
                  </a:cubicBezTo>
                  <a:cubicBezTo>
                    <a:pt x="7583" y="11742"/>
                    <a:pt x="8554" y="11987"/>
                    <a:pt x="9500" y="11987"/>
                  </a:cubicBezTo>
                  <a:cubicBezTo>
                    <a:pt x="9558" y="11987"/>
                    <a:pt x="9616" y="11986"/>
                    <a:pt x="9674" y="11984"/>
                  </a:cubicBezTo>
                  <a:cubicBezTo>
                    <a:pt x="9808" y="11984"/>
                    <a:pt x="9941" y="11850"/>
                    <a:pt x="9908" y="11684"/>
                  </a:cubicBezTo>
                  <a:lnTo>
                    <a:pt x="9908" y="11617"/>
                  </a:lnTo>
                  <a:cubicBezTo>
                    <a:pt x="10742" y="12818"/>
                    <a:pt x="11609" y="13885"/>
                    <a:pt x="12510" y="14953"/>
                  </a:cubicBezTo>
                  <a:cubicBezTo>
                    <a:pt x="9963" y="13973"/>
                    <a:pt x="7331" y="13363"/>
                    <a:pt x="4670" y="13363"/>
                  </a:cubicBezTo>
                  <a:cubicBezTo>
                    <a:pt x="3252" y="13363"/>
                    <a:pt x="1827" y="13536"/>
                    <a:pt x="401" y="13918"/>
                  </a:cubicBezTo>
                  <a:cubicBezTo>
                    <a:pt x="234" y="13985"/>
                    <a:pt x="134" y="14252"/>
                    <a:pt x="334" y="14352"/>
                  </a:cubicBezTo>
                  <a:cubicBezTo>
                    <a:pt x="2603" y="15353"/>
                    <a:pt x="4837" y="16187"/>
                    <a:pt x="7306" y="16554"/>
                  </a:cubicBezTo>
                  <a:cubicBezTo>
                    <a:pt x="8440" y="16720"/>
                    <a:pt x="9541" y="16854"/>
                    <a:pt x="10675" y="16887"/>
                  </a:cubicBezTo>
                  <a:cubicBezTo>
                    <a:pt x="10922" y="16895"/>
                    <a:pt x="11180" y="16901"/>
                    <a:pt x="11443" y="16901"/>
                  </a:cubicBezTo>
                  <a:cubicBezTo>
                    <a:pt x="12315" y="16901"/>
                    <a:pt x="13242" y="16836"/>
                    <a:pt x="14011" y="16554"/>
                  </a:cubicBezTo>
                  <a:cubicBezTo>
                    <a:pt x="15078" y="17654"/>
                    <a:pt x="16846" y="19256"/>
                    <a:pt x="18014" y="20256"/>
                  </a:cubicBezTo>
                  <a:cubicBezTo>
                    <a:pt x="17780" y="20056"/>
                    <a:pt x="16179" y="19522"/>
                    <a:pt x="15845" y="19489"/>
                  </a:cubicBezTo>
                  <a:cubicBezTo>
                    <a:pt x="15312" y="19389"/>
                    <a:pt x="14745" y="19356"/>
                    <a:pt x="14177" y="19256"/>
                  </a:cubicBezTo>
                  <a:cubicBezTo>
                    <a:pt x="13143" y="19122"/>
                    <a:pt x="12109" y="19055"/>
                    <a:pt x="11009" y="18989"/>
                  </a:cubicBezTo>
                  <a:cubicBezTo>
                    <a:pt x="9969" y="18926"/>
                    <a:pt x="8922" y="18892"/>
                    <a:pt x="7871" y="18892"/>
                  </a:cubicBezTo>
                  <a:cubicBezTo>
                    <a:pt x="6697" y="18892"/>
                    <a:pt x="5517" y="18934"/>
                    <a:pt x="4337" y="19022"/>
                  </a:cubicBezTo>
                  <a:cubicBezTo>
                    <a:pt x="4070" y="19055"/>
                    <a:pt x="3637" y="19189"/>
                    <a:pt x="3737" y="19489"/>
                  </a:cubicBezTo>
                  <a:cubicBezTo>
                    <a:pt x="3770" y="19656"/>
                    <a:pt x="3970" y="19656"/>
                    <a:pt x="4070" y="19823"/>
                  </a:cubicBezTo>
                  <a:cubicBezTo>
                    <a:pt x="4623" y="20906"/>
                    <a:pt x="8096" y="21435"/>
                    <a:pt x="11994" y="21435"/>
                  </a:cubicBezTo>
                  <a:cubicBezTo>
                    <a:pt x="14217" y="21435"/>
                    <a:pt x="16579" y="21263"/>
                    <a:pt x="18614" y="20923"/>
                  </a:cubicBezTo>
                  <a:cubicBezTo>
                    <a:pt x="18646" y="20923"/>
                    <a:pt x="19390" y="21326"/>
                    <a:pt x="19474" y="21326"/>
                  </a:cubicBezTo>
                  <a:cubicBezTo>
                    <a:pt x="19478" y="21326"/>
                    <a:pt x="19480" y="21325"/>
                    <a:pt x="19481" y="21324"/>
                  </a:cubicBezTo>
                  <a:cubicBezTo>
                    <a:pt x="20182" y="21857"/>
                    <a:pt x="20949" y="22391"/>
                    <a:pt x="21683" y="22925"/>
                  </a:cubicBezTo>
                  <a:cubicBezTo>
                    <a:pt x="21649" y="22925"/>
                    <a:pt x="21649" y="22992"/>
                    <a:pt x="21616" y="23025"/>
                  </a:cubicBezTo>
                  <a:cubicBezTo>
                    <a:pt x="21606" y="23004"/>
                    <a:pt x="21589" y="22996"/>
                    <a:pt x="21569" y="22996"/>
                  </a:cubicBezTo>
                  <a:cubicBezTo>
                    <a:pt x="21524" y="22996"/>
                    <a:pt x="21462" y="23035"/>
                    <a:pt x="21416" y="23058"/>
                  </a:cubicBezTo>
                  <a:cubicBezTo>
                    <a:pt x="21249" y="23092"/>
                    <a:pt x="21082" y="23158"/>
                    <a:pt x="20916" y="23158"/>
                  </a:cubicBezTo>
                  <a:cubicBezTo>
                    <a:pt x="20582" y="23192"/>
                    <a:pt x="20248" y="23258"/>
                    <a:pt x="19915" y="23292"/>
                  </a:cubicBezTo>
                  <a:cubicBezTo>
                    <a:pt x="19281" y="23392"/>
                    <a:pt x="18647" y="23459"/>
                    <a:pt x="18014" y="23525"/>
                  </a:cubicBezTo>
                  <a:cubicBezTo>
                    <a:pt x="17565" y="23549"/>
                    <a:pt x="17111" y="23560"/>
                    <a:pt x="16657" y="23560"/>
                  </a:cubicBezTo>
                  <a:cubicBezTo>
                    <a:pt x="15828" y="23560"/>
                    <a:pt x="14996" y="23523"/>
                    <a:pt x="14177" y="23459"/>
                  </a:cubicBezTo>
                  <a:cubicBezTo>
                    <a:pt x="12977" y="23425"/>
                    <a:pt x="11776" y="23292"/>
                    <a:pt x="10508" y="23192"/>
                  </a:cubicBezTo>
                  <a:cubicBezTo>
                    <a:pt x="10112" y="23153"/>
                    <a:pt x="9721" y="23125"/>
                    <a:pt x="9333" y="23125"/>
                  </a:cubicBezTo>
                  <a:cubicBezTo>
                    <a:pt x="8707" y="23125"/>
                    <a:pt x="8090" y="23199"/>
                    <a:pt x="7473" y="23425"/>
                  </a:cubicBezTo>
                  <a:cubicBezTo>
                    <a:pt x="7139" y="23559"/>
                    <a:pt x="6939" y="23992"/>
                    <a:pt x="7273" y="24259"/>
                  </a:cubicBezTo>
                  <a:cubicBezTo>
                    <a:pt x="8587" y="25432"/>
                    <a:pt x="10416" y="25710"/>
                    <a:pt x="12247" y="25710"/>
                  </a:cubicBezTo>
                  <a:cubicBezTo>
                    <a:pt x="13437" y="25710"/>
                    <a:pt x="14627" y="25592"/>
                    <a:pt x="15679" y="25527"/>
                  </a:cubicBezTo>
                  <a:cubicBezTo>
                    <a:pt x="17146" y="25427"/>
                    <a:pt x="18614" y="25260"/>
                    <a:pt x="20015" y="24893"/>
                  </a:cubicBezTo>
                  <a:cubicBezTo>
                    <a:pt x="20749" y="24693"/>
                    <a:pt x="22417" y="24426"/>
                    <a:pt x="22483" y="23525"/>
                  </a:cubicBezTo>
                  <a:cubicBezTo>
                    <a:pt x="23484" y="24192"/>
                    <a:pt x="24485" y="24826"/>
                    <a:pt x="25519" y="25393"/>
                  </a:cubicBezTo>
                  <a:cubicBezTo>
                    <a:pt x="25352" y="25427"/>
                    <a:pt x="25185" y="25527"/>
                    <a:pt x="25019" y="25560"/>
                  </a:cubicBezTo>
                  <a:cubicBezTo>
                    <a:pt x="24451" y="25727"/>
                    <a:pt x="23818" y="25860"/>
                    <a:pt x="23184" y="25960"/>
                  </a:cubicBezTo>
                  <a:cubicBezTo>
                    <a:pt x="21950" y="26194"/>
                    <a:pt x="20682" y="26294"/>
                    <a:pt x="19415" y="26394"/>
                  </a:cubicBezTo>
                  <a:cubicBezTo>
                    <a:pt x="17013" y="26561"/>
                    <a:pt x="14578" y="26628"/>
                    <a:pt x="12276" y="27295"/>
                  </a:cubicBezTo>
                  <a:cubicBezTo>
                    <a:pt x="11976" y="27395"/>
                    <a:pt x="11909" y="27795"/>
                    <a:pt x="12176" y="27962"/>
                  </a:cubicBezTo>
                  <a:cubicBezTo>
                    <a:pt x="13243" y="28562"/>
                    <a:pt x="14411" y="28596"/>
                    <a:pt x="15578" y="28662"/>
                  </a:cubicBezTo>
                  <a:cubicBezTo>
                    <a:pt x="15863" y="28670"/>
                    <a:pt x="16150" y="28674"/>
                    <a:pt x="16438" y="28674"/>
                  </a:cubicBezTo>
                  <a:cubicBezTo>
                    <a:pt x="17431" y="28674"/>
                    <a:pt x="18439" y="28625"/>
                    <a:pt x="19448" y="28496"/>
                  </a:cubicBezTo>
                  <a:cubicBezTo>
                    <a:pt x="21850" y="28195"/>
                    <a:pt x="24118" y="27495"/>
                    <a:pt x="26253" y="26327"/>
                  </a:cubicBezTo>
                  <a:cubicBezTo>
                    <a:pt x="26420" y="26227"/>
                    <a:pt x="26420" y="26060"/>
                    <a:pt x="26319" y="25994"/>
                  </a:cubicBezTo>
                  <a:lnTo>
                    <a:pt x="26319" y="25927"/>
                  </a:lnTo>
                  <a:lnTo>
                    <a:pt x="26319" y="25894"/>
                  </a:lnTo>
                  <a:cubicBezTo>
                    <a:pt x="27520" y="26594"/>
                    <a:pt x="28788" y="27261"/>
                    <a:pt x="30022" y="27895"/>
                  </a:cubicBezTo>
                  <a:cubicBezTo>
                    <a:pt x="27821" y="28662"/>
                    <a:pt x="25619" y="29129"/>
                    <a:pt x="23317" y="29530"/>
                  </a:cubicBezTo>
                  <a:cubicBezTo>
                    <a:pt x="20949" y="29897"/>
                    <a:pt x="18647" y="30364"/>
                    <a:pt x="16446" y="31231"/>
                  </a:cubicBezTo>
                  <a:cubicBezTo>
                    <a:pt x="16079" y="31398"/>
                    <a:pt x="16012" y="31898"/>
                    <a:pt x="16446" y="32065"/>
                  </a:cubicBezTo>
                  <a:cubicBezTo>
                    <a:pt x="17337" y="32378"/>
                    <a:pt x="18313" y="32503"/>
                    <a:pt x="19310" y="32503"/>
                  </a:cubicBezTo>
                  <a:cubicBezTo>
                    <a:pt x="20963" y="32503"/>
                    <a:pt x="22674" y="32160"/>
                    <a:pt x="24151" y="31765"/>
                  </a:cubicBezTo>
                  <a:cubicBezTo>
                    <a:pt x="25352" y="31431"/>
                    <a:pt x="26586" y="31031"/>
                    <a:pt x="27754" y="30430"/>
                  </a:cubicBezTo>
                  <a:cubicBezTo>
                    <a:pt x="28821" y="29897"/>
                    <a:pt x="30189" y="29263"/>
                    <a:pt x="31023" y="28362"/>
                  </a:cubicBezTo>
                  <a:cubicBezTo>
                    <a:pt x="31156" y="28429"/>
                    <a:pt x="31323" y="28496"/>
                    <a:pt x="31457" y="28562"/>
                  </a:cubicBezTo>
                  <a:cubicBezTo>
                    <a:pt x="32424" y="29029"/>
                    <a:pt x="33425" y="29496"/>
                    <a:pt x="34359" y="29897"/>
                  </a:cubicBezTo>
                  <a:cubicBezTo>
                    <a:pt x="30689" y="31831"/>
                    <a:pt x="26453" y="32465"/>
                    <a:pt x="22917" y="34633"/>
                  </a:cubicBezTo>
                  <a:cubicBezTo>
                    <a:pt x="22617" y="34800"/>
                    <a:pt x="22617" y="35367"/>
                    <a:pt x="22984" y="35434"/>
                  </a:cubicBezTo>
                  <a:cubicBezTo>
                    <a:pt x="23360" y="35499"/>
                    <a:pt x="23750" y="35528"/>
                    <a:pt x="24148" y="35528"/>
                  </a:cubicBezTo>
                  <a:cubicBezTo>
                    <a:pt x="26006" y="35528"/>
                    <a:pt x="28034" y="34886"/>
                    <a:pt x="29655" y="34200"/>
                  </a:cubicBezTo>
                  <a:cubicBezTo>
                    <a:pt x="31790" y="33266"/>
                    <a:pt x="33691" y="31931"/>
                    <a:pt x="35326" y="30263"/>
                  </a:cubicBezTo>
                  <a:cubicBezTo>
                    <a:pt x="35860" y="30530"/>
                    <a:pt x="36460" y="30730"/>
                    <a:pt x="36994" y="30931"/>
                  </a:cubicBezTo>
                  <a:cubicBezTo>
                    <a:pt x="37194" y="31031"/>
                    <a:pt x="37427" y="31097"/>
                    <a:pt x="37594" y="31197"/>
                  </a:cubicBezTo>
                  <a:cubicBezTo>
                    <a:pt x="36360" y="32232"/>
                    <a:pt x="34859" y="33065"/>
                    <a:pt x="33558" y="34066"/>
                  </a:cubicBezTo>
                  <a:cubicBezTo>
                    <a:pt x="32157" y="35167"/>
                    <a:pt x="30923" y="36301"/>
                    <a:pt x="29822" y="37736"/>
                  </a:cubicBezTo>
                  <a:cubicBezTo>
                    <a:pt x="29655" y="37936"/>
                    <a:pt x="29722" y="38269"/>
                    <a:pt x="30022" y="38269"/>
                  </a:cubicBezTo>
                  <a:cubicBezTo>
                    <a:pt x="31957" y="38236"/>
                    <a:pt x="33858" y="36868"/>
                    <a:pt x="35326" y="35734"/>
                  </a:cubicBezTo>
                  <a:cubicBezTo>
                    <a:pt x="36460" y="34867"/>
                    <a:pt x="38662" y="33232"/>
                    <a:pt x="38495" y="31564"/>
                  </a:cubicBezTo>
                  <a:lnTo>
                    <a:pt x="38495" y="31564"/>
                  </a:lnTo>
                  <a:cubicBezTo>
                    <a:pt x="39029" y="31731"/>
                    <a:pt x="39596" y="31898"/>
                    <a:pt x="40129" y="31998"/>
                  </a:cubicBezTo>
                  <a:cubicBezTo>
                    <a:pt x="40730" y="32098"/>
                    <a:pt x="41364" y="32131"/>
                    <a:pt x="41964" y="32198"/>
                  </a:cubicBezTo>
                  <a:cubicBezTo>
                    <a:pt x="41497" y="32532"/>
                    <a:pt x="41063" y="32899"/>
                    <a:pt x="40730" y="33366"/>
                  </a:cubicBezTo>
                  <a:cubicBezTo>
                    <a:pt x="40496" y="33566"/>
                    <a:pt x="40196" y="33766"/>
                    <a:pt x="39996" y="34033"/>
                  </a:cubicBezTo>
                  <a:cubicBezTo>
                    <a:pt x="39662" y="34266"/>
                    <a:pt x="39362" y="34567"/>
                    <a:pt x="39062" y="34867"/>
                  </a:cubicBezTo>
                  <a:cubicBezTo>
                    <a:pt x="38662" y="35267"/>
                    <a:pt x="38295" y="35767"/>
                    <a:pt x="37995" y="36268"/>
                  </a:cubicBezTo>
                  <a:cubicBezTo>
                    <a:pt x="37628" y="36902"/>
                    <a:pt x="37461" y="37669"/>
                    <a:pt x="36960" y="38203"/>
                  </a:cubicBezTo>
                  <a:cubicBezTo>
                    <a:pt x="36877" y="38258"/>
                    <a:pt x="36933" y="38385"/>
                    <a:pt x="37013" y="38385"/>
                  </a:cubicBezTo>
                  <a:cubicBezTo>
                    <a:pt x="37028" y="38385"/>
                    <a:pt x="37044" y="38380"/>
                    <a:pt x="37061" y="38369"/>
                  </a:cubicBezTo>
                  <a:cubicBezTo>
                    <a:pt x="38628" y="37535"/>
                    <a:pt x="40029" y="36401"/>
                    <a:pt x="41063" y="35034"/>
                  </a:cubicBezTo>
                  <a:cubicBezTo>
                    <a:pt x="41297" y="34733"/>
                    <a:pt x="42031" y="33866"/>
                    <a:pt x="42298" y="33166"/>
                  </a:cubicBezTo>
                  <a:lnTo>
                    <a:pt x="42331" y="33166"/>
                  </a:lnTo>
                  <a:cubicBezTo>
                    <a:pt x="42598" y="32899"/>
                    <a:pt x="42731" y="32598"/>
                    <a:pt x="42898" y="32265"/>
                  </a:cubicBezTo>
                  <a:cubicBezTo>
                    <a:pt x="42898" y="32232"/>
                    <a:pt x="42965" y="32232"/>
                    <a:pt x="42898" y="32198"/>
                  </a:cubicBezTo>
                  <a:cubicBezTo>
                    <a:pt x="43565" y="32198"/>
                    <a:pt x="44232" y="32198"/>
                    <a:pt x="44899" y="32131"/>
                  </a:cubicBezTo>
                  <a:lnTo>
                    <a:pt x="44899" y="32131"/>
                  </a:lnTo>
                  <a:cubicBezTo>
                    <a:pt x="44066" y="32899"/>
                    <a:pt x="43665" y="33866"/>
                    <a:pt x="43232" y="34933"/>
                  </a:cubicBezTo>
                  <a:cubicBezTo>
                    <a:pt x="43171" y="35086"/>
                    <a:pt x="43332" y="35238"/>
                    <a:pt x="43488" y="35238"/>
                  </a:cubicBezTo>
                  <a:cubicBezTo>
                    <a:pt x="43502" y="35238"/>
                    <a:pt x="43517" y="35237"/>
                    <a:pt x="43532" y="35234"/>
                  </a:cubicBezTo>
                  <a:cubicBezTo>
                    <a:pt x="44199" y="35067"/>
                    <a:pt x="44633" y="34533"/>
                    <a:pt x="44966" y="33933"/>
                  </a:cubicBezTo>
                  <a:cubicBezTo>
                    <a:pt x="45300" y="33399"/>
                    <a:pt x="45667" y="32699"/>
                    <a:pt x="45667" y="32065"/>
                  </a:cubicBezTo>
                  <a:cubicBezTo>
                    <a:pt x="46401" y="31965"/>
                    <a:pt x="47301" y="32031"/>
                    <a:pt x="47968" y="31598"/>
                  </a:cubicBezTo>
                  <a:cubicBezTo>
                    <a:pt x="48035" y="31564"/>
                    <a:pt x="48068" y="31398"/>
                    <a:pt x="47968" y="31364"/>
                  </a:cubicBezTo>
                  <a:cubicBezTo>
                    <a:pt x="47624" y="31201"/>
                    <a:pt x="47231" y="31146"/>
                    <a:pt x="46831" y="31146"/>
                  </a:cubicBezTo>
                  <a:cubicBezTo>
                    <a:pt x="46497" y="31146"/>
                    <a:pt x="46158" y="31185"/>
                    <a:pt x="45840" y="31230"/>
                  </a:cubicBezTo>
                  <a:lnTo>
                    <a:pt x="45840" y="31230"/>
                  </a:lnTo>
                  <a:cubicBezTo>
                    <a:pt x="45986" y="31186"/>
                    <a:pt x="45465" y="29594"/>
                    <a:pt x="45366" y="29463"/>
                  </a:cubicBezTo>
                  <a:cubicBezTo>
                    <a:pt x="45126" y="29013"/>
                    <a:pt x="44765" y="28779"/>
                    <a:pt x="44467" y="28779"/>
                  </a:cubicBezTo>
                  <a:cubicBezTo>
                    <a:pt x="44103" y="28779"/>
                    <a:pt x="43834" y="29129"/>
                    <a:pt x="43999" y="29863"/>
                  </a:cubicBezTo>
                  <a:cubicBezTo>
                    <a:pt x="44132" y="30364"/>
                    <a:pt x="44399" y="30931"/>
                    <a:pt x="44833" y="31264"/>
                  </a:cubicBezTo>
                  <a:cubicBezTo>
                    <a:pt x="44232" y="31298"/>
                    <a:pt x="43632" y="31398"/>
                    <a:pt x="43031" y="31431"/>
                  </a:cubicBezTo>
                  <a:lnTo>
                    <a:pt x="42998" y="31431"/>
                  </a:lnTo>
                  <a:cubicBezTo>
                    <a:pt x="42865" y="30797"/>
                    <a:pt x="42831" y="30263"/>
                    <a:pt x="42531" y="29630"/>
                  </a:cubicBezTo>
                  <a:cubicBezTo>
                    <a:pt x="42131" y="28762"/>
                    <a:pt x="41697" y="27862"/>
                    <a:pt x="41297" y="26961"/>
                  </a:cubicBezTo>
                  <a:cubicBezTo>
                    <a:pt x="40963" y="26261"/>
                    <a:pt x="40696" y="25193"/>
                    <a:pt x="39829" y="24960"/>
                  </a:cubicBezTo>
                  <a:cubicBezTo>
                    <a:pt x="39812" y="24955"/>
                    <a:pt x="39794" y="24953"/>
                    <a:pt x="39776" y="24953"/>
                  </a:cubicBezTo>
                  <a:cubicBezTo>
                    <a:pt x="39655" y="24953"/>
                    <a:pt x="39525" y="25048"/>
                    <a:pt x="39496" y="25193"/>
                  </a:cubicBezTo>
                  <a:cubicBezTo>
                    <a:pt x="39329" y="26294"/>
                    <a:pt x="39496" y="27295"/>
                    <a:pt x="39896" y="28362"/>
                  </a:cubicBezTo>
                  <a:cubicBezTo>
                    <a:pt x="40330" y="29363"/>
                    <a:pt x="40963" y="30597"/>
                    <a:pt x="41897" y="31231"/>
                  </a:cubicBezTo>
                  <a:cubicBezTo>
                    <a:pt x="41864" y="31298"/>
                    <a:pt x="41864" y="31398"/>
                    <a:pt x="41897" y="31464"/>
                  </a:cubicBezTo>
                  <a:cubicBezTo>
                    <a:pt x="41364" y="31464"/>
                    <a:pt x="40830" y="31398"/>
                    <a:pt x="40296" y="31298"/>
                  </a:cubicBezTo>
                  <a:cubicBezTo>
                    <a:pt x="39863" y="31231"/>
                    <a:pt x="39462" y="31131"/>
                    <a:pt x="38995" y="31097"/>
                  </a:cubicBezTo>
                  <a:cubicBezTo>
                    <a:pt x="38628" y="30964"/>
                    <a:pt x="38228" y="30797"/>
                    <a:pt x="37861" y="30697"/>
                  </a:cubicBezTo>
                  <a:cubicBezTo>
                    <a:pt x="38228" y="27395"/>
                    <a:pt x="37194" y="24226"/>
                    <a:pt x="35293" y="21557"/>
                  </a:cubicBezTo>
                  <a:cubicBezTo>
                    <a:pt x="35180" y="21409"/>
                    <a:pt x="35094" y="21347"/>
                    <a:pt x="35028" y="21347"/>
                  </a:cubicBezTo>
                  <a:cubicBezTo>
                    <a:pt x="34724" y="21347"/>
                    <a:pt x="34859" y="22672"/>
                    <a:pt x="34859" y="22892"/>
                  </a:cubicBezTo>
                  <a:cubicBezTo>
                    <a:pt x="34892" y="23725"/>
                    <a:pt x="35026" y="24593"/>
                    <a:pt x="35226" y="25427"/>
                  </a:cubicBezTo>
                  <a:cubicBezTo>
                    <a:pt x="35626" y="27128"/>
                    <a:pt x="36227" y="28796"/>
                    <a:pt x="37061" y="30364"/>
                  </a:cubicBezTo>
                  <a:cubicBezTo>
                    <a:pt x="36060" y="29930"/>
                    <a:pt x="35026" y="29463"/>
                    <a:pt x="34025" y="29063"/>
                  </a:cubicBezTo>
                  <a:cubicBezTo>
                    <a:pt x="34192" y="28362"/>
                    <a:pt x="33958" y="27428"/>
                    <a:pt x="33858" y="26728"/>
                  </a:cubicBezTo>
                  <a:cubicBezTo>
                    <a:pt x="33725" y="25727"/>
                    <a:pt x="33625" y="24693"/>
                    <a:pt x="33391" y="23692"/>
                  </a:cubicBezTo>
                  <a:cubicBezTo>
                    <a:pt x="32991" y="21691"/>
                    <a:pt x="32224" y="19789"/>
                    <a:pt x="31123" y="18088"/>
                  </a:cubicBezTo>
                  <a:cubicBezTo>
                    <a:pt x="31060" y="17994"/>
                    <a:pt x="30925" y="17937"/>
                    <a:pt x="30795" y="17937"/>
                  </a:cubicBezTo>
                  <a:cubicBezTo>
                    <a:pt x="30647" y="17937"/>
                    <a:pt x="30507" y="18011"/>
                    <a:pt x="30489" y="18188"/>
                  </a:cubicBezTo>
                  <a:cubicBezTo>
                    <a:pt x="30222" y="20056"/>
                    <a:pt x="30556" y="22024"/>
                    <a:pt x="31190" y="23759"/>
                  </a:cubicBezTo>
                  <a:cubicBezTo>
                    <a:pt x="31457" y="24526"/>
                    <a:pt x="31790" y="25260"/>
                    <a:pt x="32124" y="26027"/>
                  </a:cubicBezTo>
                  <a:lnTo>
                    <a:pt x="32124" y="26094"/>
                  </a:lnTo>
                  <a:cubicBezTo>
                    <a:pt x="32157" y="26261"/>
                    <a:pt x="32224" y="26427"/>
                    <a:pt x="32324" y="26628"/>
                  </a:cubicBezTo>
                  <a:cubicBezTo>
                    <a:pt x="32324" y="26694"/>
                    <a:pt x="32290" y="26728"/>
                    <a:pt x="32324" y="26761"/>
                  </a:cubicBezTo>
                  <a:cubicBezTo>
                    <a:pt x="32391" y="26928"/>
                    <a:pt x="32457" y="27095"/>
                    <a:pt x="32524" y="27261"/>
                  </a:cubicBezTo>
                  <a:cubicBezTo>
                    <a:pt x="32557" y="27361"/>
                    <a:pt x="32557" y="27428"/>
                    <a:pt x="32624" y="27528"/>
                  </a:cubicBezTo>
                  <a:cubicBezTo>
                    <a:pt x="32724" y="27862"/>
                    <a:pt x="32891" y="28229"/>
                    <a:pt x="33024" y="28562"/>
                  </a:cubicBezTo>
                  <a:cubicBezTo>
                    <a:pt x="33058" y="28596"/>
                    <a:pt x="33058" y="28596"/>
                    <a:pt x="33124" y="28596"/>
                  </a:cubicBezTo>
                  <a:lnTo>
                    <a:pt x="33124" y="28696"/>
                  </a:lnTo>
                  <a:cubicBezTo>
                    <a:pt x="32724" y="28529"/>
                    <a:pt x="32357" y="28362"/>
                    <a:pt x="32024" y="28195"/>
                  </a:cubicBezTo>
                  <a:cubicBezTo>
                    <a:pt x="30823" y="27628"/>
                    <a:pt x="29655" y="27028"/>
                    <a:pt x="28454" y="26394"/>
                  </a:cubicBezTo>
                  <a:cubicBezTo>
                    <a:pt x="28554" y="25393"/>
                    <a:pt x="28688" y="24426"/>
                    <a:pt x="28688" y="23392"/>
                  </a:cubicBezTo>
                  <a:cubicBezTo>
                    <a:pt x="28688" y="22258"/>
                    <a:pt x="28688" y="21124"/>
                    <a:pt x="28654" y="20056"/>
                  </a:cubicBezTo>
                  <a:cubicBezTo>
                    <a:pt x="28621" y="19022"/>
                    <a:pt x="28554" y="17921"/>
                    <a:pt x="28454" y="16887"/>
                  </a:cubicBezTo>
                  <a:cubicBezTo>
                    <a:pt x="28354" y="16053"/>
                    <a:pt x="28288" y="15253"/>
                    <a:pt x="27787" y="14586"/>
                  </a:cubicBezTo>
                  <a:cubicBezTo>
                    <a:pt x="27720" y="14486"/>
                    <a:pt x="27620" y="14435"/>
                    <a:pt x="27516" y="14435"/>
                  </a:cubicBezTo>
                  <a:cubicBezTo>
                    <a:pt x="27412" y="14435"/>
                    <a:pt x="27304" y="14486"/>
                    <a:pt x="27220" y="14586"/>
                  </a:cubicBezTo>
                  <a:cubicBezTo>
                    <a:pt x="26686" y="15386"/>
                    <a:pt x="26853" y="16287"/>
                    <a:pt x="26820" y="17221"/>
                  </a:cubicBezTo>
                  <a:cubicBezTo>
                    <a:pt x="26786" y="18355"/>
                    <a:pt x="26786" y="19456"/>
                    <a:pt x="26853" y="20590"/>
                  </a:cubicBezTo>
                  <a:cubicBezTo>
                    <a:pt x="26987" y="22425"/>
                    <a:pt x="27120" y="24526"/>
                    <a:pt x="27987" y="26127"/>
                  </a:cubicBezTo>
                  <a:cubicBezTo>
                    <a:pt x="26319" y="25227"/>
                    <a:pt x="24652" y="24259"/>
                    <a:pt x="23050" y="23192"/>
                  </a:cubicBezTo>
                  <a:cubicBezTo>
                    <a:pt x="22984" y="23125"/>
                    <a:pt x="22884" y="23058"/>
                    <a:pt x="22817" y="23025"/>
                  </a:cubicBezTo>
                  <a:cubicBezTo>
                    <a:pt x="23484" y="20423"/>
                    <a:pt x="23684" y="17621"/>
                    <a:pt x="23851" y="14953"/>
                  </a:cubicBezTo>
                  <a:cubicBezTo>
                    <a:pt x="23883" y="14308"/>
                    <a:pt x="24476" y="9832"/>
                    <a:pt x="22951" y="9832"/>
                  </a:cubicBezTo>
                  <a:cubicBezTo>
                    <a:pt x="22898" y="9832"/>
                    <a:pt x="22842" y="9838"/>
                    <a:pt x="22784" y="9849"/>
                  </a:cubicBezTo>
                  <a:cubicBezTo>
                    <a:pt x="22050" y="9949"/>
                    <a:pt x="22016" y="11350"/>
                    <a:pt x="21950" y="11884"/>
                  </a:cubicBezTo>
                  <a:cubicBezTo>
                    <a:pt x="21716" y="13085"/>
                    <a:pt x="21549" y="14285"/>
                    <a:pt x="21516" y="15520"/>
                  </a:cubicBezTo>
                  <a:cubicBezTo>
                    <a:pt x="21383" y="17921"/>
                    <a:pt x="21649" y="20223"/>
                    <a:pt x="22150" y="22558"/>
                  </a:cubicBezTo>
                  <a:cubicBezTo>
                    <a:pt x="20682" y="21557"/>
                    <a:pt x="19281" y="20456"/>
                    <a:pt x="17947" y="19289"/>
                  </a:cubicBezTo>
                  <a:cubicBezTo>
                    <a:pt x="18114" y="18121"/>
                    <a:pt x="18514" y="17087"/>
                    <a:pt x="18881" y="15953"/>
                  </a:cubicBezTo>
                  <a:cubicBezTo>
                    <a:pt x="19281" y="14786"/>
                    <a:pt x="19615" y="13618"/>
                    <a:pt x="19815" y="12417"/>
                  </a:cubicBezTo>
                  <a:cubicBezTo>
                    <a:pt x="19982" y="11383"/>
                    <a:pt x="20015" y="10349"/>
                    <a:pt x="19882" y="9248"/>
                  </a:cubicBezTo>
                  <a:cubicBezTo>
                    <a:pt x="19815" y="8581"/>
                    <a:pt x="19681" y="7180"/>
                    <a:pt x="18881" y="6947"/>
                  </a:cubicBezTo>
                  <a:cubicBezTo>
                    <a:pt x="18807" y="6926"/>
                    <a:pt x="18736" y="6916"/>
                    <a:pt x="18668" y="6916"/>
                  </a:cubicBezTo>
                  <a:cubicBezTo>
                    <a:pt x="17318" y="6916"/>
                    <a:pt x="17045" y="10826"/>
                    <a:pt x="17013" y="11684"/>
                  </a:cubicBezTo>
                  <a:cubicBezTo>
                    <a:pt x="16846" y="14019"/>
                    <a:pt x="16946" y="16354"/>
                    <a:pt x="17213" y="18689"/>
                  </a:cubicBezTo>
                  <a:cubicBezTo>
                    <a:pt x="15679" y="17288"/>
                    <a:pt x="14211" y="15853"/>
                    <a:pt x="12877" y="14285"/>
                  </a:cubicBezTo>
                  <a:cubicBezTo>
                    <a:pt x="14177" y="11917"/>
                    <a:pt x="15178" y="9382"/>
                    <a:pt x="16112" y="6847"/>
                  </a:cubicBezTo>
                  <a:cubicBezTo>
                    <a:pt x="16446" y="5913"/>
                    <a:pt x="16946" y="4845"/>
                    <a:pt x="16813" y="3845"/>
                  </a:cubicBezTo>
                  <a:cubicBezTo>
                    <a:pt x="16690" y="3075"/>
                    <a:pt x="16367" y="2362"/>
                    <a:pt x="15767" y="2362"/>
                  </a:cubicBezTo>
                  <a:cubicBezTo>
                    <a:pt x="15717" y="2362"/>
                    <a:pt x="15666" y="2367"/>
                    <a:pt x="15612" y="2377"/>
                  </a:cubicBezTo>
                  <a:cubicBezTo>
                    <a:pt x="14911" y="2510"/>
                    <a:pt x="14511" y="3344"/>
                    <a:pt x="14244" y="3878"/>
                  </a:cubicBezTo>
                  <a:cubicBezTo>
                    <a:pt x="13677" y="5012"/>
                    <a:pt x="13243" y="6180"/>
                    <a:pt x="12910" y="7380"/>
                  </a:cubicBezTo>
                  <a:cubicBezTo>
                    <a:pt x="12410" y="9148"/>
                    <a:pt x="11943" y="11217"/>
                    <a:pt x="12076" y="13151"/>
                  </a:cubicBezTo>
                  <a:cubicBezTo>
                    <a:pt x="11175" y="12084"/>
                    <a:pt x="10408" y="10983"/>
                    <a:pt x="9641" y="9816"/>
                  </a:cubicBezTo>
                  <a:lnTo>
                    <a:pt x="9641" y="9715"/>
                  </a:lnTo>
                  <a:cubicBezTo>
                    <a:pt x="10608" y="8214"/>
                    <a:pt x="13010" y="2811"/>
                    <a:pt x="11342" y="2410"/>
                  </a:cubicBezTo>
                  <a:cubicBezTo>
                    <a:pt x="11310" y="2405"/>
                    <a:pt x="11279" y="2402"/>
                    <a:pt x="11250" y="2402"/>
                  </a:cubicBezTo>
                  <a:cubicBezTo>
                    <a:pt x="10915" y="2402"/>
                    <a:pt x="10762" y="2737"/>
                    <a:pt x="10608" y="3044"/>
                  </a:cubicBezTo>
                  <a:cubicBezTo>
                    <a:pt x="10241" y="3745"/>
                    <a:pt x="9941" y="4545"/>
                    <a:pt x="9708" y="5312"/>
                  </a:cubicBezTo>
                  <a:cubicBezTo>
                    <a:pt x="9374" y="6480"/>
                    <a:pt x="9141" y="7847"/>
                    <a:pt x="9174" y="9148"/>
                  </a:cubicBezTo>
                  <a:cubicBezTo>
                    <a:pt x="8473" y="7981"/>
                    <a:pt x="7806" y="6747"/>
                    <a:pt x="7206" y="5546"/>
                  </a:cubicBezTo>
                  <a:lnTo>
                    <a:pt x="7206" y="5512"/>
                  </a:lnTo>
                  <a:cubicBezTo>
                    <a:pt x="7806" y="5079"/>
                    <a:pt x="8173" y="4045"/>
                    <a:pt x="8407" y="3578"/>
                  </a:cubicBezTo>
                  <a:cubicBezTo>
                    <a:pt x="8640" y="3011"/>
                    <a:pt x="9107" y="1409"/>
                    <a:pt x="8407" y="909"/>
                  </a:cubicBezTo>
                  <a:cubicBezTo>
                    <a:pt x="8294" y="832"/>
                    <a:pt x="8192" y="799"/>
                    <a:pt x="8100" y="799"/>
                  </a:cubicBezTo>
                  <a:cubicBezTo>
                    <a:pt x="7594" y="799"/>
                    <a:pt x="7385" y="1810"/>
                    <a:pt x="7273" y="2177"/>
                  </a:cubicBezTo>
                  <a:cubicBezTo>
                    <a:pt x="7006" y="3011"/>
                    <a:pt x="6939" y="3778"/>
                    <a:pt x="7006" y="4612"/>
                  </a:cubicBezTo>
                  <a:lnTo>
                    <a:pt x="6872" y="4745"/>
                  </a:lnTo>
                  <a:cubicBezTo>
                    <a:pt x="6272" y="3344"/>
                    <a:pt x="5771" y="1877"/>
                    <a:pt x="5371" y="375"/>
                  </a:cubicBezTo>
                  <a:cubicBezTo>
                    <a:pt x="5306" y="113"/>
                    <a:pt x="5101" y="1"/>
                    <a:pt x="48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Google Shape;322;p32"/>
          <p:cNvSpPr txBox="1">
            <a:spLocks noGrp="1"/>
          </p:cNvSpPr>
          <p:nvPr>
            <p:ph type="title"/>
          </p:nvPr>
        </p:nvSpPr>
        <p:spPr>
          <a:xfrm>
            <a:off x="2261400" y="445025"/>
            <a:ext cx="46212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3_1_1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>
            <a:spLocks noGrp="1"/>
          </p:cNvSpPr>
          <p:nvPr>
            <p:ph type="title"/>
          </p:nvPr>
        </p:nvSpPr>
        <p:spPr>
          <a:xfrm>
            <a:off x="571500" y="1469325"/>
            <a:ext cx="2717700" cy="24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Happy Monkey"/>
              <a:buNone/>
              <a:defRPr sz="30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325" name="Google Shape;325;p33"/>
          <p:cNvGrpSpPr/>
          <p:nvPr/>
        </p:nvGrpSpPr>
        <p:grpSpPr>
          <a:xfrm rot="10800000" flipH="1">
            <a:off x="269889" y="332381"/>
            <a:ext cx="900216" cy="903929"/>
            <a:chOff x="4759475" y="1031875"/>
            <a:chExt cx="497000" cy="499050"/>
          </a:xfrm>
        </p:grpSpPr>
        <p:sp>
          <p:nvSpPr>
            <p:cNvPr id="326" name="Google Shape;326;p33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33"/>
          <p:cNvSpPr/>
          <p:nvPr/>
        </p:nvSpPr>
        <p:spPr>
          <a:xfrm flipH="1">
            <a:off x="-2280375" y="4311900"/>
            <a:ext cx="4665970" cy="1412619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">
  <p:cSld name="CUSTOM_1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title"/>
          </p:nvPr>
        </p:nvSpPr>
        <p:spPr>
          <a:xfrm>
            <a:off x="720000" y="1483250"/>
            <a:ext cx="3852000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Happy Monkey"/>
              <a:buNone/>
              <a:defRPr sz="30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2" name="Google Shape;332;p34"/>
          <p:cNvSpPr txBox="1">
            <a:spLocks noGrp="1"/>
          </p:cNvSpPr>
          <p:nvPr>
            <p:ph type="subTitle" idx="1"/>
          </p:nvPr>
        </p:nvSpPr>
        <p:spPr>
          <a:xfrm>
            <a:off x="719999" y="3094550"/>
            <a:ext cx="34710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2D274C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2D274C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2D274C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2D274C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2D274C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2D274C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2D274C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2D274C"/>
                </a:solidFill>
              </a:defRPr>
            </a:lvl9pPr>
          </a:lstStyle>
          <a:p>
            <a:endParaRPr/>
          </a:p>
        </p:txBody>
      </p:sp>
      <p:grpSp>
        <p:nvGrpSpPr>
          <p:cNvPr id="333" name="Google Shape;333;p34"/>
          <p:cNvGrpSpPr/>
          <p:nvPr/>
        </p:nvGrpSpPr>
        <p:grpSpPr>
          <a:xfrm rot="10800000" flipH="1">
            <a:off x="269889" y="332381"/>
            <a:ext cx="900216" cy="903929"/>
            <a:chOff x="4759475" y="1031875"/>
            <a:chExt cx="497000" cy="499050"/>
          </a:xfrm>
        </p:grpSpPr>
        <p:sp>
          <p:nvSpPr>
            <p:cNvPr id="334" name="Google Shape;334;p34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34"/>
          <p:cNvSpPr/>
          <p:nvPr/>
        </p:nvSpPr>
        <p:spPr>
          <a:xfrm>
            <a:off x="5777775" y="-326775"/>
            <a:ext cx="4665970" cy="1412619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>
            <a:spLocks noGrp="1"/>
          </p:cNvSpPr>
          <p:nvPr>
            <p:ph type="title"/>
          </p:nvPr>
        </p:nvSpPr>
        <p:spPr>
          <a:xfrm>
            <a:off x="1376400" y="1328400"/>
            <a:ext cx="6391200" cy="20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Happy Monkey"/>
              <a:buNone/>
              <a:defRPr sz="72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340" name="Google Shape;340;p35"/>
          <p:cNvGrpSpPr/>
          <p:nvPr/>
        </p:nvGrpSpPr>
        <p:grpSpPr>
          <a:xfrm>
            <a:off x="6881689" y="2159350"/>
            <a:ext cx="3402798" cy="3393717"/>
            <a:chOff x="6881689" y="2159350"/>
            <a:chExt cx="3402798" cy="3393717"/>
          </a:xfrm>
        </p:grpSpPr>
        <p:sp>
          <p:nvSpPr>
            <p:cNvPr id="341" name="Google Shape;341;p35"/>
            <p:cNvSpPr/>
            <p:nvPr/>
          </p:nvSpPr>
          <p:spPr>
            <a:xfrm rot="3439228">
              <a:off x="7433731" y="2822945"/>
              <a:ext cx="777977" cy="376650"/>
            </a:xfrm>
            <a:custGeom>
              <a:avLst/>
              <a:gdLst/>
              <a:ahLst/>
              <a:cxnLst/>
              <a:rect l="l" t="t" r="r" b="b"/>
              <a:pathLst>
                <a:path w="19515" h="9448" extrusionOk="0">
                  <a:moveTo>
                    <a:pt x="1" y="0"/>
                  </a:moveTo>
                  <a:cubicBezTo>
                    <a:pt x="1" y="0"/>
                    <a:pt x="2303" y="5004"/>
                    <a:pt x="8307" y="8206"/>
                  </a:cubicBezTo>
                  <a:cubicBezTo>
                    <a:pt x="10022" y="9121"/>
                    <a:pt x="11673" y="9448"/>
                    <a:pt x="13155" y="9448"/>
                  </a:cubicBezTo>
                  <a:cubicBezTo>
                    <a:pt x="16860" y="9448"/>
                    <a:pt x="19515" y="7406"/>
                    <a:pt x="19515" y="7406"/>
                  </a:cubicBezTo>
                  <a:cubicBezTo>
                    <a:pt x="19515" y="7406"/>
                    <a:pt x="17180" y="5337"/>
                    <a:pt x="12343" y="3203"/>
                  </a:cubicBezTo>
                  <a:cubicBezTo>
                    <a:pt x="7506" y="106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 rot="3439228">
              <a:off x="7275301" y="3691483"/>
              <a:ext cx="823184" cy="257890"/>
            </a:xfrm>
            <a:custGeom>
              <a:avLst/>
              <a:gdLst/>
              <a:ahLst/>
              <a:cxnLst/>
              <a:rect l="l" t="t" r="r" b="b"/>
              <a:pathLst>
                <a:path w="20649" h="6469" extrusionOk="0">
                  <a:moveTo>
                    <a:pt x="15653" y="1"/>
                  </a:moveTo>
                  <a:cubicBezTo>
                    <a:pt x="14687" y="1"/>
                    <a:pt x="13592" y="36"/>
                    <a:pt x="12376" y="129"/>
                  </a:cubicBezTo>
                  <a:cubicBezTo>
                    <a:pt x="7072" y="629"/>
                    <a:pt x="0" y="3298"/>
                    <a:pt x="0" y="3298"/>
                  </a:cubicBezTo>
                  <a:cubicBezTo>
                    <a:pt x="0" y="3298"/>
                    <a:pt x="4271" y="6469"/>
                    <a:pt x="10902" y="6469"/>
                  </a:cubicBezTo>
                  <a:cubicBezTo>
                    <a:pt x="11003" y="6469"/>
                    <a:pt x="11105" y="6468"/>
                    <a:pt x="11208" y="6467"/>
                  </a:cubicBezTo>
                  <a:cubicBezTo>
                    <a:pt x="18013" y="6433"/>
                    <a:pt x="20648" y="396"/>
                    <a:pt x="20648" y="396"/>
                  </a:cubicBezTo>
                  <a:cubicBezTo>
                    <a:pt x="20648" y="396"/>
                    <a:pt x="18872" y="1"/>
                    <a:pt x="15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 rot="3439228">
              <a:off x="7853859" y="2463528"/>
              <a:ext cx="497403" cy="358910"/>
            </a:xfrm>
            <a:custGeom>
              <a:avLst/>
              <a:gdLst/>
              <a:ahLst/>
              <a:cxnLst/>
              <a:rect l="l" t="t" r="r" b="b"/>
              <a:pathLst>
                <a:path w="12477" h="9003" extrusionOk="0">
                  <a:moveTo>
                    <a:pt x="1" y="0"/>
                  </a:moveTo>
                  <a:cubicBezTo>
                    <a:pt x="1" y="0"/>
                    <a:pt x="668" y="4170"/>
                    <a:pt x="4337" y="7372"/>
                  </a:cubicBezTo>
                  <a:cubicBezTo>
                    <a:pt x="5769" y="8622"/>
                    <a:pt x="7323" y="9003"/>
                    <a:pt x="8686" y="9003"/>
                  </a:cubicBezTo>
                  <a:cubicBezTo>
                    <a:pt x="10815" y="9003"/>
                    <a:pt x="12476" y="8072"/>
                    <a:pt x="12476" y="8072"/>
                  </a:cubicBezTo>
                  <a:cubicBezTo>
                    <a:pt x="12476" y="8072"/>
                    <a:pt x="11209" y="6204"/>
                    <a:pt x="8173" y="3970"/>
                  </a:cubicBezTo>
                  <a:cubicBezTo>
                    <a:pt x="5138" y="173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 rot="3439228">
              <a:off x="8300910" y="2797722"/>
              <a:ext cx="296560" cy="574543"/>
            </a:xfrm>
            <a:custGeom>
              <a:avLst/>
              <a:gdLst/>
              <a:ahLst/>
              <a:cxnLst/>
              <a:rect l="l" t="t" r="r" b="b"/>
              <a:pathLst>
                <a:path w="7439" h="14412" extrusionOk="0">
                  <a:moveTo>
                    <a:pt x="67" y="1"/>
                  </a:moveTo>
                  <a:cubicBezTo>
                    <a:pt x="67" y="1"/>
                    <a:pt x="0" y="5405"/>
                    <a:pt x="1101" y="9041"/>
                  </a:cubicBezTo>
                  <a:cubicBezTo>
                    <a:pt x="2268" y="12610"/>
                    <a:pt x="3603" y="14411"/>
                    <a:pt x="3603" y="14411"/>
                  </a:cubicBezTo>
                  <a:cubicBezTo>
                    <a:pt x="3603" y="14411"/>
                    <a:pt x="7439" y="11042"/>
                    <a:pt x="5604" y="6539"/>
                  </a:cubicBezTo>
                  <a:cubicBezTo>
                    <a:pt x="3769" y="2036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 rot="3439228">
              <a:off x="8273889" y="3496803"/>
              <a:ext cx="347110" cy="562543"/>
            </a:xfrm>
            <a:custGeom>
              <a:avLst/>
              <a:gdLst/>
              <a:ahLst/>
              <a:cxnLst/>
              <a:rect l="l" t="t" r="r" b="b"/>
              <a:pathLst>
                <a:path w="8707" h="14111" extrusionOk="0">
                  <a:moveTo>
                    <a:pt x="501" y="0"/>
                  </a:moveTo>
                  <a:cubicBezTo>
                    <a:pt x="501" y="1"/>
                    <a:pt x="1" y="6438"/>
                    <a:pt x="2102" y="9607"/>
                  </a:cubicBezTo>
                  <a:cubicBezTo>
                    <a:pt x="4137" y="12776"/>
                    <a:pt x="5972" y="14110"/>
                    <a:pt x="5972" y="14110"/>
                  </a:cubicBezTo>
                  <a:cubicBezTo>
                    <a:pt x="5972" y="14110"/>
                    <a:pt x="8707" y="9774"/>
                    <a:pt x="5671" y="5971"/>
                  </a:cubicBezTo>
                  <a:cubicBezTo>
                    <a:pt x="2669" y="2135"/>
                    <a:pt x="501" y="1"/>
                    <a:pt x="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 rot="3439228">
              <a:off x="8253602" y="4064270"/>
              <a:ext cx="456182" cy="480101"/>
            </a:xfrm>
            <a:custGeom>
              <a:avLst/>
              <a:gdLst/>
              <a:ahLst/>
              <a:cxnLst/>
              <a:rect l="l" t="t" r="r" b="b"/>
              <a:pathLst>
                <a:path w="11443" h="12043" extrusionOk="0">
                  <a:moveTo>
                    <a:pt x="1" y="1"/>
                  </a:moveTo>
                  <a:cubicBezTo>
                    <a:pt x="1" y="1"/>
                    <a:pt x="835" y="6906"/>
                    <a:pt x="3904" y="9208"/>
                  </a:cubicBezTo>
                  <a:cubicBezTo>
                    <a:pt x="6906" y="11543"/>
                    <a:pt x="9274" y="12043"/>
                    <a:pt x="9274" y="12043"/>
                  </a:cubicBezTo>
                  <a:cubicBezTo>
                    <a:pt x="9274" y="12043"/>
                    <a:pt x="11443" y="6239"/>
                    <a:pt x="7173" y="3704"/>
                  </a:cubicBezTo>
                  <a:cubicBezTo>
                    <a:pt x="2937" y="113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 rot="3439228">
              <a:off x="8360321" y="2140498"/>
              <a:ext cx="247406" cy="534597"/>
            </a:xfrm>
            <a:custGeom>
              <a:avLst/>
              <a:gdLst/>
              <a:ahLst/>
              <a:cxnLst/>
              <a:rect l="l" t="t" r="r" b="b"/>
              <a:pathLst>
                <a:path w="6206" h="13410" extrusionOk="0">
                  <a:moveTo>
                    <a:pt x="801" y="0"/>
                  </a:moveTo>
                  <a:cubicBezTo>
                    <a:pt x="801" y="0"/>
                    <a:pt x="1" y="2168"/>
                    <a:pt x="167" y="7072"/>
                  </a:cubicBezTo>
                  <a:cubicBezTo>
                    <a:pt x="368" y="11909"/>
                    <a:pt x="5705" y="13410"/>
                    <a:pt x="5705" y="13410"/>
                  </a:cubicBezTo>
                  <a:cubicBezTo>
                    <a:pt x="5705" y="13410"/>
                    <a:pt x="6205" y="11241"/>
                    <a:pt x="5738" y="7472"/>
                  </a:cubicBezTo>
                  <a:cubicBezTo>
                    <a:pt x="5271" y="3669"/>
                    <a:pt x="801" y="0"/>
                    <a:pt x="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 rot="3439228">
              <a:off x="7413826" y="4233203"/>
              <a:ext cx="718138" cy="332718"/>
            </a:xfrm>
            <a:custGeom>
              <a:avLst/>
              <a:gdLst/>
              <a:ahLst/>
              <a:cxnLst/>
              <a:rect l="l" t="t" r="r" b="b"/>
              <a:pathLst>
                <a:path w="18014" h="8346" extrusionOk="0">
                  <a:moveTo>
                    <a:pt x="15360" y="1"/>
                  </a:moveTo>
                  <a:cubicBezTo>
                    <a:pt x="13993" y="1"/>
                    <a:pt x="12129" y="112"/>
                    <a:pt x="9841" y="510"/>
                  </a:cubicBezTo>
                  <a:cubicBezTo>
                    <a:pt x="4771" y="1444"/>
                    <a:pt x="1" y="7782"/>
                    <a:pt x="1" y="7782"/>
                  </a:cubicBezTo>
                  <a:cubicBezTo>
                    <a:pt x="1" y="7782"/>
                    <a:pt x="1768" y="8346"/>
                    <a:pt x="5556" y="8346"/>
                  </a:cubicBezTo>
                  <a:cubicBezTo>
                    <a:pt x="6732" y="8346"/>
                    <a:pt x="8102" y="8291"/>
                    <a:pt x="9674" y="8149"/>
                  </a:cubicBezTo>
                  <a:cubicBezTo>
                    <a:pt x="16312" y="7582"/>
                    <a:pt x="18013" y="177"/>
                    <a:pt x="18013" y="177"/>
                  </a:cubicBezTo>
                  <a:cubicBezTo>
                    <a:pt x="18013" y="177"/>
                    <a:pt x="17081" y="1"/>
                    <a:pt x="15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 rot="3439228">
              <a:off x="7767413" y="4813848"/>
              <a:ext cx="570516" cy="314978"/>
            </a:xfrm>
            <a:custGeom>
              <a:avLst/>
              <a:gdLst/>
              <a:ahLst/>
              <a:cxnLst/>
              <a:rect l="l" t="t" r="r" b="b"/>
              <a:pathLst>
                <a:path w="14311" h="7901" extrusionOk="0">
                  <a:moveTo>
                    <a:pt x="13710" y="0"/>
                  </a:moveTo>
                  <a:cubicBezTo>
                    <a:pt x="12726" y="0"/>
                    <a:pt x="10574" y="119"/>
                    <a:pt x="7572" y="953"/>
                  </a:cubicBezTo>
                  <a:cubicBezTo>
                    <a:pt x="3436" y="2121"/>
                    <a:pt x="0" y="7758"/>
                    <a:pt x="0" y="7758"/>
                  </a:cubicBezTo>
                  <a:cubicBezTo>
                    <a:pt x="0" y="7758"/>
                    <a:pt x="693" y="7900"/>
                    <a:pt x="2116" y="7900"/>
                  </a:cubicBezTo>
                  <a:cubicBezTo>
                    <a:pt x="3450" y="7900"/>
                    <a:pt x="5426" y="7775"/>
                    <a:pt x="8073" y="7291"/>
                  </a:cubicBezTo>
                  <a:cubicBezTo>
                    <a:pt x="13510" y="6257"/>
                    <a:pt x="14310" y="19"/>
                    <a:pt x="14310" y="19"/>
                  </a:cubicBezTo>
                  <a:cubicBezTo>
                    <a:pt x="14310" y="19"/>
                    <a:pt x="14103" y="0"/>
                    <a:pt x="13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 rot="3439228">
              <a:off x="7090921" y="2951979"/>
              <a:ext cx="2635473" cy="1937666"/>
            </a:xfrm>
            <a:custGeom>
              <a:avLst/>
              <a:gdLst/>
              <a:ahLst/>
              <a:cxnLst/>
              <a:rect l="l" t="t" r="r" b="b"/>
              <a:pathLst>
                <a:path w="66109" h="48605" extrusionOk="0">
                  <a:moveTo>
                    <a:pt x="967" y="1"/>
                  </a:moveTo>
                  <a:cubicBezTo>
                    <a:pt x="887" y="1"/>
                    <a:pt x="812" y="51"/>
                    <a:pt x="829" y="151"/>
                  </a:cubicBezTo>
                  <a:cubicBezTo>
                    <a:pt x="1529" y="5922"/>
                    <a:pt x="5499" y="11292"/>
                    <a:pt x="8968" y="15795"/>
                  </a:cubicBezTo>
                  <a:cubicBezTo>
                    <a:pt x="9068" y="15962"/>
                    <a:pt x="9168" y="16095"/>
                    <a:pt x="9302" y="16196"/>
                  </a:cubicBezTo>
                  <a:cubicBezTo>
                    <a:pt x="7901" y="15795"/>
                    <a:pt x="6366" y="15695"/>
                    <a:pt x="4999" y="15161"/>
                  </a:cubicBezTo>
                  <a:cubicBezTo>
                    <a:pt x="3364" y="14528"/>
                    <a:pt x="1863" y="13694"/>
                    <a:pt x="162" y="13327"/>
                  </a:cubicBezTo>
                  <a:cubicBezTo>
                    <a:pt x="152" y="13324"/>
                    <a:pt x="142" y="13323"/>
                    <a:pt x="133" y="13323"/>
                  </a:cubicBezTo>
                  <a:cubicBezTo>
                    <a:pt x="24" y="13323"/>
                    <a:pt x="0" y="13496"/>
                    <a:pt x="62" y="13527"/>
                  </a:cubicBezTo>
                  <a:cubicBezTo>
                    <a:pt x="1863" y="14828"/>
                    <a:pt x="4065" y="15762"/>
                    <a:pt x="6166" y="16362"/>
                  </a:cubicBezTo>
                  <a:cubicBezTo>
                    <a:pt x="7037" y="16618"/>
                    <a:pt x="8025" y="16973"/>
                    <a:pt x="8966" y="16973"/>
                  </a:cubicBezTo>
                  <a:cubicBezTo>
                    <a:pt x="9250" y="16973"/>
                    <a:pt x="9531" y="16940"/>
                    <a:pt x="9802" y="16863"/>
                  </a:cubicBezTo>
                  <a:cubicBezTo>
                    <a:pt x="12537" y="20332"/>
                    <a:pt x="15740" y="23434"/>
                    <a:pt x="19242" y="26103"/>
                  </a:cubicBezTo>
                  <a:cubicBezTo>
                    <a:pt x="17558" y="26148"/>
                    <a:pt x="15934" y="26404"/>
                    <a:pt x="14238" y="26404"/>
                  </a:cubicBezTo>
                  <a:cubicBezTo>
                    <a:pt x="13415" y="26404"/>
                    <a:pt x="12575" y="26344"/>
                    <a:pt x="11703" y="26169"/>
                  </a:cubicBezTo>
                  <a:cubicBezTo>
                    <a:pt x="8501" y="25536"/>
                    <a:pt x="5399" y="24301"/>
                    <a:pt x="2397" y="23000"/>
                  </a:cubicBezTo>
                  <a:cubicBezTo>
                    <a:pt x="2391" y="22994"/>
                    <a:pt x="2384" y="22992"/>
                    <a:pt x="2379" y="22992"/>
                  </a:cubicBezTo>
                  <a:cubicBezTo>
                    <a:pt x="2353" y="22992"/>
                    <a:pt x="2336" y="23046"/>
                    <a:pt x="2363" y="23100"/>
                  </a:cubicBezTo>
                  <a:cubicBezTo>
                    <a:pt x="5232" y="25202"/>
                    <a:pt x="8668" y="26503"/>
                    <a:pt x="12104" y="27137"/>
                  </a:cubicBezTo>
                  <a:cubicBezTo>
                    <a:pt x="13173" y="27323"/>
                    <a:pt x="14691" y="27571"/>
                    <a:pt x="16171" y="27571"/>
                  </a:cubicBezTo>
                  <a:cubicBezTo>
                    <a:pt x="17599" y="27571"/>
                    <a:pt x="18992" y="27340"/>
                    <a:pt x="19909" y="26603"/>
                  </a:cubicBezTo>
                  <a:cubicBezTo>
                    <a:pt x="21777" y="27971"/>
                    <a:pt x="23712" y="29205"/>
                    <a:pt x="25713" y="30339"/>
                  </a:cubicBezTo>
                  <a:cubicBezTo>
                    <a:pt x="28182" y="31707"/>
                    <a:pt x="30750" y="32941"/>
                    <a:pt x="33385" y="34008"/>
                  </a:cubicBezTo>
                  <a:cubicBezTo>
                    <a:pt x="31417" y="34709"/>
                    <a:pt x="29583" y="35676"/>
                    <a:pt x="27581" y="36310"/>
                  </a:cubicBezTo>
                  <a:cubicBezTo>
                    <a:pt x="24846" y="37144"/>
                    <a:pt x="21911" y="37311"/>
                    <a:pt x="19075" y="37878"/>
                  </a:cubicBezTo>
                  <a:cubicBezTo>
                    <a:pt x="18942" y="37944"/>
                    <a:pt x="19009" y="38078"/>
                    <a:pt x="19109" y="38078"/>
                  </a:cubicBezTo>
                  <a:cubicBezTo>
                    <a:pt x="19669" y="38100"/>
                    <a:pt x="20230" y="38112"/>
                    <a:pt x="20790" y="38112"/>
                  </a:cubicBezTo>
                  <a:cubicBezTo>
                    <a:pt x="22795" y="38112"/>
                    <a:pt x="24792" y="37954"/>
                    <a:pt x="26747" y="37511"/>
                  </a:cubicBezTo>
                  <a:cubicBezTo>
                    <a:pt x="29516" y="36844"/>
                    <a:pt x="31951" y="35376"/>
                    <a:pt x="34620" y="34475"/>
                  </a:cubicBezTo>
                  <a:cubicBezTo>
                    <a:pt x="38089" y="35810"/>
                    <a:pt x="41691" y="36844"/>
                    <a:pt x="45261" y="37578"/>
                  </a:cubicBezTo>
                  <a:cubicBezTo>
                    <a:pt x="42025" y="41414"/>
                    <a:pt x="37522" y="43915"/>
                    <a:pt x="32685" y="45183"/>
                  </a:cubicBezTo>
                  <a:cubicBezTo>
                    <a:pt x="32585" y="45183"/>
                    <a:pt x="32685" y="45316"/>
                    <a:pt x="32718" y="45316"/>
                  </a:cubicBezTo>
                  <a:cubicBezTo>
                    <a:pt x="37922" y="45216"/>
                    <a:pt x="43026" y="41814"/>
                    <a:pt x="46228" y="37811"/>
                  </a:cubicBezTo>
                  <a:cubicBezTo>
                    <a:pt x="46361" y="37811"/>
                    <a:pt x="46428" y="37844"/>
                    <a:pt x="46562" y="37878"/>
                  </a:cubicBezTo>
                  <a:cubicBezTo>
                    <a:pt x="48511" y="38232"/>
                    <a:pt x="51940" y="38971"/>
                    <a:pt x="55070" y="38971"/>
                  </a:cubicBezTo>
                  <a:cubicBezTo>
                    <a:pt x="56063" y="38971"/>
                    <a:pt x="57027" y="38897"/>
                    <a:pt x="57903" y="38712"/>
                  </a:cubicBezTo>
                  <a:cubicBezTo>
                    <a:pt x="58203" y="38712"/>
                    <a:pt x="58470" y="38678"/>
                    <a:pt x="58770" y="38645"/>
                  </a:cubicBezTo>
                  <a:lnTo>
                    <a:pt x="58770" y="38645"/>
                  </a:lnTo>
                  <a:cubicBezTo>
                    <a:pt x="57569" y="40680"/>
                    <a:pt x="56435" y="42348"/>
                    <a:pt x="54534" y="44015"/>
                  </a:cubicBezTo>
                  <a:cubicBezTo>
                    <a:pt x="52432" y="45850"/>
                    <a:pt x="49864" y="48018"/>
                    <a:pt x="47029" y="48519"/>
                  </a:cubicBezTo>
                  <a:cubicBezTo>
                    <a:pt x="46949" y="48519"/>
                    <a:pt x="46954" y="48604"/>
                    <a:pt x="47010" y="48604"/>
                  </a:cubicBezTo>
                  <a:cubicBezTo>
                    <a:pt x="47025" y="48604"/>
                    <a:pt x="47042" y="48599"/>
                    <a:pt x="47062" y="48585"/>
                  </a:cubicBezTo>
                  <a:cubicBezTo>
                    <a:pt x="50097" y="48352"/>
                    <a:pt x="53333" y="46050"/>
                    <a:pt x="55568" y="44182"/>
                  </a:cubicBezTo>
                  <a:cubicBezTo>
                    <a:pt x="56836" y="43148"/>
                    <a:pt x="59671" y="40646"/>
                    <a:pt x="59437" y="38578"/>
                  </a:cubicBezTo>
                  <a:lnTo>
                    <a:pt x="59437" y="38578"/>
                  </a:lnTo>
                  <a:cubicBezTo>
                    <a:pt x="59672" y="38603"/>
                    <a:pt x="59911" y="38615"/>
                    <a:pt x="60154" y="38615"/>
                  </a:cubicBezTo>
                  <a:cubicBezTo>
                    <a:pt x="62156" y="38615"/>
                    <a:pt x="64373" y="37799"/>
                    <a:pt x="65742" y="36877"/>
                  </a:cubicBezTo>
                  <a:cubicBezTo>
                    <a:pt x="66109" y="36644"/>
                    <a:pt x="65742" y="36143"/>
                    <a:pt x="65408" y="36043"/>
                  </a:cubicBezTo>
                  <a:cubicBezTo>
                    <a:pt x="64964" y="35944"/>
                    <a:pt x="64502" y="35904"/>
                    <a:pt x="64034" y="35904"/>
                  </a:cubicBezTo>
                  <a:cubicBezTo>
                    <a:pt x="62921" y="35904"/>
                    <a:pt x="61772" y="36132"/>
                    <a:pt x="60738" y="36343"/>
                  </a:cubicBezTo>
                  <a:cubicBezTo>
                    <a:pt x="60271" y="36410"/>
                    <a:pt x="59838" y="36510"/>
                    <a:pt x="59371" y="36644"/>
                  </a:cubicBezTo>
                  <a:cubicBezTo>
                    <a:pt x="57571" y="36699"/>
                    <a:pt x="55795" y="36984"/>
                    <a:pt x="53965" y="36984"/>
                  </a:cubicBezTo>
                  <a:cubicBezTo>
                    <a:pt x="53590" y="36984"/>
                    <a:pt x="53213" y="36972"/>
                    <a:pt x="52833" y="36944"/>
                  </a:cubicBezTo>
                  <a:cubicBezTo>
                    <a:pt x="51832" y="36844"/>
                    <a:pt x="50765" y="36710"/>
                    <a:pt x="49731" y="36610"/>
                  </a:cubicBezTo>
                  <a:cubicBezTo>
                    <a:pt x="47662" y="34976"/>
                    <a:pt x="45894" y="33375"/>
                    <a:pt x="44227" y="31106"/>
                  </a:cubicBezTo>
                  <a:cubicBezTo>
                    <a:pt x="42659" y="28871"/>
                    <a:pt x="41224" y="26803"/>
                    <a:pt x="39023" y="25169"/>
                  </a:cubicBezTo>
                  <a:cubicBezTo>
                    <a:pt x="39017" y="25163"/>
                    <a:pt x="39008" y="25160"/>
                    <a:pt x="38999" y="25160"/>
                  </a:cubicBezTo>
                  <a:cubicBezTo>
                    <a:pt x="38957" y="25160"/>
                    <a:pt x="38896" y="25214"/>
                    <a:pt x="38923" y="25269"/>
                  </a:cubicBezTo>
                  <a:cubicBezTo>
                    <a:pt x="41691" y="28037"/>
                    <a:pt x="44060" y="33675"/>
                    <a:pt x="47696" y="36277"/>
                  </a:cubicBezTo>
                  <a:cubicBezTo>
                    <a:pt x="46862" y="36143"/>
                    <a:pt x="46061" y="35976"/>
                    <a:pt x="45227" y="35810"/>
                  </a:cubicBezTo>
                  <a:cubicBezTo>
                    <a:pt x="43026" y="35343"/>
                    <a:pt x="40824" y="34709"/>
                    <a:pt x="38589" y="34042"/>
                  </a:cubicBezTo>
                  <a:cubicBezTo>
                    <a:pt x="35821" y="32007"/>
                    <a:pt x="33252" y="29472"/>
                    <a:pt x="31584" y="26470"/>
                  </a:cubicBezTo>
                  <a:cubicBezTo>
                    <a:pt x="30183" y="23934"/>
                    <a:pt x="29649" y="20966"/>
                    <a:pt x="28082" y="18497"/>
                  </a:cubicBezTo>
                  <a:cubicBezTo>
                    <a:pt x="28067" y="18467"/>
                    <a:pt x="28025" y="18451"/>
                    <a:pt x="27986" y="18451"/>
                  </a:cubicBezTo>
                  <a:cubicBezTo>
                    <a:pt x="27939" y="18451"/>
                    <a:pt x="27897" y="18475"/>
                    <a:pt x="27915" y="18531"/>
                  </a:cubicBezTo>
                  <a:cubicBezTo>
                    <a:pt x="29016" y="21766"/>
                    <a:pt x="29816" y="25169"/>
                    <a:pt x="31684" y="28037"/>
                  </a:cubicBezTo>
                  <a:cubicBezTo>
                    <a:pt x="33052" y="30139"/>
                    <a:pt x="34720" y="31974"/>
                    <a:pt x="36688" y="33475"/>
                  </a:cubicBezTo>
                  <a:cubicBezTo>
                    <a:pt x="32585" y="32040"/>
                    <a:pt x="28682" y="30206"/>
                    <a:pt x="25013" y="28104"/>
                  </a:cubicBezTo>
                  <a:cubicBezTo>
                    <a:pt x="21844" y="26203"/>
                    <a:pt x="18842" y="24034"/>
                    <a:pt x="16140" y="21599"/>
                  </a:cubicBezTo>
                  <a:cubicBezTo>
                    <a:pt x="17641" y="17663"/>
                    <a:pt x="15172" y="14094"/>
                    <a:pt x="14539" y="10191"/>
                  </a:cubicBezTo>
                  <a:cubicBezTo>
                    <a:pt x="14539" y="10163"/>
                    <a:pt x="14515" y="10153"/>
                    <a:pt x="14487" y="10153"/>
                  </a:cubicBezTo>
                  <a:cubicBezTo>
                    <a:pt x="14450" y="10153"/>
                    <a:pt x="14405" y="10172"/>
                    <a:pt x="14405" y="10191"/>
                  </a:cubicBezTo>
                  <a:cubicBezTo>
                    <a:pt x="14639" y="12026"/>
                    <a:pt x="14839" y="13760"/>
                    <a:pt x="15206" y="15595"/>
                  </a:cubicBezTo>
                  <a:cubicBezTo>
                    <a:pt x="15639" y="17463"/>
                    <a:pt x="15740" y="19164"/>
                    <a:pt x="15406" y="20966"/>
                  </a:cubicBezTo>
                  <a:cubicBezTo>
                    <a:pt x="13638" y="19264"/>
                    <a:pt x="11903" y="17463"/>
                    <a:pt x="10402" y="15495"/>
                  </a:cubicBezTo>
                  <a:cubicBezTo>
                    <a:pt x="6800" y="10925"/>
                    <a:pt x="2397" y="5955"/>
                    <a:pt x="1129" y="151"/>
                  </a:cubicBezTo>
                  <a:cubicBezTo>
                    <a:pt x="1129" y="51"/>
                    <a:pt x="1046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 rot="3439216">
              <a:off x="7761045" y="3039116"/>
              <a:ext cx="2281517" cy="1821881"/>
            </a:xfrm>
            <a:custGeom>
              <a:avLst/>
              <a:gdLst/>
              <a:ahLst/>
              <a:cxnLst/>
              <a:rect l="l" t="t" r="r" b="b"/>
              <a:pathLst>
                <a:path w="48069" h="38385" extrusionOk="0">
                  <a:moveTo>
                    <a:pt x="4889" y="1"/>
                  </a:moveTo>
                  <a:cubicBezTo>
                    <a:pt x="4562" y="1"/>
                    <a:pt x="4216" y="270"/>
                    <a:pt x="4337" y="676"/>
                  </a:cubicBezTo>
                  <a:cubicBezTo>
                    <a:pt x="5004" y="2811"/>
                    <a:pt x="5872" y="4879"/>
                    <a:pt x="6939" y="6847"/>
                  </a:cubicBezTo>
                  <a:cubicBezTo>
                    <a:pt x="6005" y="6346"/>
                    <a:pt x="5104" y="5913"/>
                    <a:pt x="4137" y="5546"/>
                  </a:cubicBezTo>
                  <a:cubicBezTo>
                    <a:pt x="3700" y="5371"/>
                    <a:pt x="3134" y="5096"/>
                    <a:pt x="2617" y="5096"/>
                  </a:cubicBezTo>
                  <a:cubicBezTo>
                    <a:pt x="2345" y="5096"/>
                    <a:pt x="2087" y="5172"/>
                    <a:pt x="1869" y="5379"/>
                  </a:cubicBezTo>
                  <a:cubicBezTo>
                    <a:pt x="1769" y="5512"/>
                    <a:pt x="1802" y="5713"/>
                    <a:pt x="1869" y="5846"/>
                  </a:cubicBezTo>
                  <a:cubicBezTo>
                    <a:pt x="2774" y="6970"/>
                    <a:pt x="4626" y="7644"/>
                    <a:pt x="6183" y="7644"/>
                  </a:cubicBezTo>
                  <a:cubicBezTo>
                    <a:pt x="6520" y="7644"/>
                    <a:pt x="6843" y="7612"/>
                    <a:pt x="7139" y="7547"/>
                  </a:cubicBezTo>
                  <a:lnTo>
                    <a:pt x="7406" y="7681"/>
                  </a:lnTo>
                  <a:cubicBezTo>
                    <a:pt x="7973" y="8681"/>
                    <a:pt x="8573" y="9682"/>
                    <a:pt x="9241" y="10683"/>
                  </a:cubicBezTo>
                  <a:cubicBezTo>
                    <a:pt x="7639" y="9982"/>
                    <a:pt x="6005" y="9349"/>
                    <a:pt x="4337" y="8982"/>
                  </a:cubicBezTo>
                  <a:cubicBezTo>
                    <a:pt x="3470" y="8748"/>
                    <a:pt x="2603" y="8581"/>
                    <a:pt x="1669" y="8515"/>
                  </a:cubicBezTo>
                  <a:cubicBezTo>
                    <a:pt x="1524" y="8492"/>
                    <a:pt x="1361" y="8470"/>
                    <a:pt x="1200" y="8470"/>
                  </a:cubicBezTo>
                  <a:cubicBezTo>
                    <a:pt x="879" y="8470"/>
                    <a:pt x="568" y="8559"/>
                    <a:pt x="434" y="8915"/>
                  </a:cubicBezTo>
                  <a:cubicBezTo>
                    <a:pt x="1" y="10049"/>
                    <a:pt x="3003" y="10883"/>
                    <a:pt x="3737" y="11083"/>
                  </a:cubicBezTo>
                  <a:cubicBezTo>
                    <a:pt x="4671" y="11383"/>
                    <a:pt x="5671" y="11517"/>
                    <a:pt x="6672" y="11617"/>
                  </a:cubicBezTo>
                  <a:cubicBezTo>
                    <a:pt x="7583" y="11742"/>
                    <a:pt x="8554" y="11987"/>
                    <a:pt x="9500" y="11987"/>
                  </a:cubicBezTo>
                  <a:cubicBezTo>
                    <a:pt x="9558" y="11987"/>
                    <a:pt x="9616" y="11986"/>
                    <a:pt x="9674" y="11984"/>
                  </a:cubicBezTo>
                  <a:cubicBezTo>
                    <a:pt x="9808" y="11984"/>
                    <a:pt x="9941" y="11850"/>
                    <a:pt x="9908" y="11684"/>
                  </a:cubicBezTo>
                  <a:lnTo>
                    <a:pt x="9908" y="11617"/>
                  </a:lnTo>
                  <a:cubicBezTo>
                    <a:pt x="10742" y="12818"/>
                    <a:pt x="11609" y="13885"/>
                    <a:pt x="12510" y="14953"/>
                  </a:cubicBezTo>
                  <a:cubicBezTo>
                    <a:pt x="9963" y="13973"/>
                    <a:pt x="7331" y="13363"/>
                    <a:pt x="4670" y="13363"/>
                  </a:cubicBezTo>
                  <a:cubicBezTo>
                    <a:pt x="3252" y="13363"/>
                    <a:pt x="1827" y="13536"/>
                    <a:pt x="401" y="13918"/>
                  </a:cubicBezTo>
                  <a:cubicBezTo>
                    <a:pt x="234" y="13985"/>
                    <a:pt x="134" y="14252"/>
                    <a:pt x="334" y="14352"/>
                  </a:cubicBezTo>
                  <a:cubicBezTo>
                    <a:pt x="2603" y="15353"/>
                    <a:pt x="4837" y="16187"/>
                    <a:pt x="7306" y="16554"/>
                  </a:cubicBezTo>
                  <a:cubicBezTo>
                    <a:pt x="8440" y="16720"/>
                    <a:pt x="9541" y="16854"/>
                    <a:pt x="10675" y="16887"/>
                  </a:cubicBezTo>
                  <a:cubicBezTo>
                    <a:pt x="10922" y="16895"/>
                    <a:pt x="11180" y="16901"/>
                    <a:pt x="11443" y="16901"/>
                  </a:cubicBezTo>
                  <a:cubicBezTo>
                    <a:pt x="12315" y="16901"/>
                    <a:pt x="13242" y="16836"/>
                    <a:pt x="14011" y="16554"/>
                  </a:cubicBezTo>
                  <a:cubicBezTo>
                    <a:pt x="15078" y="17654"/>
                    <a:pt x="16846" y="19256"/>
                    <a:pt x="18014" y="20256"/>
                  </a:cubicBezTo>
                  <a:cubicBezTo>
                    <a:pt x="17780" y="20056"/>
                    <a:pt x="16179" y="19522"/>
                    <a:pt x="15845" y="19489"/>
                  </a:cubicBezTo>
                  <a:cubicBezTo>
                    <a:pt x="15312" y="19389"/>
                    <a:pt x="14745" y="19356"/>
                    <a:pt x="14177" y="19256"/>
                  </a:cubicBezTo>
                  <a:cubicBezTo>
                    <a:pt x="13143" y="19122"/>
                    <a:pt x="12109" y="19055"/>
                    <a:pt x="11009" y="18989"/>
                  </a:cubicBezTo>
                  <a:cubicBezTo>
                    <a:pt x="9969" y="18926"/>
                    <a:pt x="8922" y="18892"/>
                    <a:pt x="7871" y="18892"/>
                  </a:cubicBezTo>
                  <a:cubicBezTo>
                    <a:pt x="6697" y="18892"/>
                    <a:pt x="5517" y="18934"/>
                    <a:pt x="4337" y="19022"/>
                  </a:cubicBezTo>
                  <a:cubicBezTo>
                    <a:pt x="4070" y="19055"/>
                    <a:pt x="3637" y="19189"/>
                    <a:pt x="3737" y="19489"/>
                  </a:cubicBezTo>
                  <a:cubicBezTo>
                    <a:pt x="3770" y="19656"/>
                    <a:pt x="3970" y="19656"/>
                    <a:pt x="4070" y="19823"/>
                  </a:cubicBezTo>
                  <a:cubicBezTo>
                    <a:pt x="4623" y="20906"/>
                    <a:pt x="8096" y="21435"/>
                    <a:pt x="11994" y="21435"/>
                  </a:cubicBezTo>
                  <a:cubicBezTo>
                    <a:pt x="14217" y="21435"/>
                    <a:pt x="16579" y="21263"/>
                    <a:pt x="18614" y="20923"/>
                  </a:cubicBezTo>
                  <a:cubicBezTo>
                    <a:pt x="18646" y="20923"/>
                    <a:pt x="19390" y="21326"/>
                    <a:pt x="19474" y="21326"/>
                  </a:cubicBezTo>
                  <a:cubicBezTo>
                    <a:pt x="19478" y="21326"/>
                    <a:pt x="19480" y="21325"/>
                    <a:pt x="19481" y="21324"/>
                  </a:cubicBezTo>
                  <a:cubicBezTo>
                    <a:pt x="20182" y="21857"/>
                    <a:pt x="20949" y="22391"/>
                    <a:pt x="21683" y="22925"/>
                  </a:cubicBezTo>
                  <a:cubicBezTo>
                    <a:pt x="21649" y="22925"/>
                    <a:pt x="21649" y="22992"/>
                    <a:pt x="21616" y="23025"/>
                  </a:cubicBezTo>
                  <a:cubicBezTo>
                    <a:pt x="21606" y="23004"/>
                    <a:pt x="21589" y="22996"/>
                    <a:pt x="21569" y="22996"/>
                  </a:cubicBezTo>
                  <a:cubicBezTo>
                    <a:pt x="21524" y="22996"/>
                    <a:pt x="21462" y="23035"/>
                    <a:pt x="21416" y="23058"/>
                  </a:cubicBezTo>
                  <a:cubicBezTo>
                    <a:pt x="21249" y="23092"/>
                    <a:pt x="21082" y="23158"/>
                    <a:pt x="20916" y="23158"/>
                  </a:cubicBezTo>
                  <a:cubicBezTo>
                    <a:pt x="20582" y="23192"/>
                    <a:pt x="20248" y="23258"/>
                    <a:pt x="19915" y="23292"/>
                  </a:cubicBezTo>
                  <a:cubicBezTo>
                    <a:pt x="19281" y="23392"/>
                    <a:pt x="18647" y="23459"/>
                    <a:pt x="18014" y="23525"/>
                  </a:cubicBezTo>
                  <a:cubicBezTo>
                    <a:pt x="17565" y="23549"/>
                    <a:pt x="17111" y="23560"/>
                    <a:pt x="16657" y="23560"/>
                  </a:cubicBezTo>
                  <a:cubicBezTo>
                    <a:pt x="15828" y="23560"/>
                    <a:pt x="14996" y="23523"/>
                    <a:pt x="14177" y="23459"/>
                  </a:cubicBezTo>
                  <a:cubicBezTo>
                    <a:pt x="12977" y="23425"/>
                    <a:pt x="11776" y="23292"/>
                    <a:pt x="10508" y="23192"/>
                  </a:cubicBezTo>
                  <a:cubicBezTo>
                    <a:pt x="10112" y="23153"/>
                    <a:pt x="9721" y="23125"/>
                    <a:pt x="9333" y="23125"/>
                  </a:cubicBezTo>
                  <a:cubicBezTo>
                    <a:pt x="8707" y="23125"/>
                    <a:pt x="8090" y="23199"/>
                    <a:pt x="7473" y="23425"/>
                  </a:cubicBezTo>
                  <a:cubicBezTo>
                    <a:pt x="7139" y="23559"/>
                    <a:pt x="6939" y="23992"/>
                    <a:pt x="7273" y="24259"/>
                  </a:cubicBezTo>
                  <a:cubicBezTo>
                    <a:pt x="8587" y="25432"/>
                    <a:pt x="10416" y="25710"/>
                    <a:pt x="12247" y="25710"/>
                  </a:cubicBezTo>
                  <a:cubicBezTo>
                    <a:pt x="13437" y="25710"/>
                    <a:pt x="14627" y="25592"/>
                    <a:pt x="15679" y="25527"/>
                  </a:cubicBezTo>
                  <a:cubicBezTo>
                    <a:pt x="17146" y="25427"/>
                    <a:pt x="18614" y="25260"/>
                    <a:pt x="20015" y="24893"/>
                  </a:cubicBezTo>
                  <a:cubicBezTo>
                    <a:pt x="20749" y="24693"/>
                    <a:pt x="22417" y="24426"/>
                    <a:pt x="22483" y="23525"/>
                  </a:cubicBezTo>
                  <a:cubicBezTo>
                    <a:pt x="23484" y="24192"/>
                    <a:pt x="24485" y="24826"/>
                    <a:pt x="25519" y="25393"/>
                  </a:cubicBezTo>
                  <a:cubicBezTo>
                    <a:pt x="25352" y="25427"/>
                    <a:pt x="25185" y="25527"/>
                    <a:pt x="25019" y="25560"/>
                  </a:cubicBezTo>
                  <a:cubicBezTo>
                    <a:pt x="24451" y="25727"/>
                    <a:pt x="23818" y="25860"/>
                    <a:pt x="23184" y="25960"/>
                  </a:cubicBezTo>
                  <a:cubicBezTo>
                    <a:pt x="21950" y="26194"/>
                    <a:pt x="20682" y="26294"/>
                    <a:pt x="19415" y="26394"/>
                  </a:cubicBezTo>
                  <a:cubicBezTo>
                    <a:pt x="17013" y="26561"/>
                    <a:pt x="14578" y="26628"/>
                    <a:pt x="12276" y="27295"/>
                  </a:cubicBezTo>
                  <a:cubicBezTo>
                    <a:pt x="11976" y="27395"/>
                    <a:pt x="11909" y="27795"/>
                    <a:pt x="12176" y="27962"/>
                  </a:cubicBezTo>
                  <a:cubicBezTo>
                    <a:pt x="13243" y="28562"/>
                    <a:pt x="14411" y="28596"/>
                    <a:pt x="15578" y="28662"/>
                  </a:cubicBezTo>
                  <a:cubicBezTo>
                    <a:pt x="15863" y="28670"/>
                    <a:pt x="16150" y="28674"/>
                    <a:pt x="16438" y="28674"/>
                  </a:cubicBezTo>
                  <a:cubicBezTo>
                    <a:pt x="17431" y="28674"/>
                    <a:pt x="18439" y="28625"/>
                    <a:pt x="19448" y="28496"/>
                  </a:cubicBezTo>
                  <a:cubicBezTo>
                    <a:pt x="21850" y="28195"/>
                    <a:pt x="24118" y="27495"/>
                    <a:pt x="26253" y="26327"/>
                  </a:cubicBezTo>
                  <a:cubicBezTo>
                    <a:pt x="26420" y="26227"/>
                    <a:pt x="26420" y="26060"/>
                    <a:pt x="26319" y="25994"/>
                  </a:cubicBezTo>
                  <a:lnTo>
                    <a:pt x="26319" y="25927"/>
                  </a:lnTo>
                  <a:lnTo>
                    <a:pt x="26319" y="25894"/>
                  </a:lnTo>
                  <a:cubicBezTo>
                    <a:pt x="27520" y="26594"/>
                    <a:pt x="28788" y="27261"/>
                    <a:pt x="30022" y="27895"/>
                  </a:cubicBezTo>
                  <a:cubicBezTo>
                    <a:pt x="27821" y="28662"/>
                    <a:pt x="25619" y="29129"/>
                    <a:pt x="23317" y="29530"/>
                  </a:cubicBezTo>
                  <a:cubicBezTo>
                    <a:pt x="20949" y="29897"/>
                    <a:pt x="18647" y="30364"/>
                    <a:pt x="16446" y="31231"/>
                  </a:cubicBezTo>
                  <a:cubicBezTo>
                    <a:pt x="16079" y="31398"/>
                    <a:pt x="16012" y="31898"/>
                    <a:pt x="16446" y="32065"/>
                  </a:cubicBezTo>
                  <a:cubicBezTo>
                    <a:pt x="17337" y="32378"/>
                    <a:pt x="18313" y="32503"/>
                    <a:pt x="19310" y="32503"/>
                  </a:cubicBezTo>
                  <a:cubicBezTo>
                    <a:pt x="20963" y="32503"/>
                    <a:pt x="22674" y="32160"/>
                    <a:pt x="24151" y="31765"/>
                  </a:cubicBezTo>
                  <a:cubicBezTo>
                    <a:pt x="25352" y="31431"/>
                    <a:pt x="26586" y="31031"/>
                    <a:pt x="27754" y="30430"/>
                  </a:cubicBezTo>
                  <a:cubicBezTo>
                    <a:pt x="28821" y="29897"/>
                    <a:pt x="30189" y="29263"/>
                    <a:pt x="31023" y="28362"/>
                  </a:cubicBezTo>
                  <a:cubicBezTo>
                    <a:pt x="31156" y="28429"/>
                    <a:pt x="31323" y="28496"/>
                    <a:pt x="31457" y="28562"/>
                  </a:cubicBezTo>
                  <a:cubicBezTo>
                    <a:pt x="32424" y="29029"/>
                    <a:pt x="33425" y="29496"/>
                    <a:pt x="34359" y="29897"/>
                  </a:cubicBezTo>
                  <a:cubicBezTo>
                    <a:pt x="30689" y="31831"/>
                    <a:pt x="26453" y="32465"/>
                    <a:pt x="22917" y="34633"/>
                  </a:cubicBezTo>
                  <a:cubicBezTo>
                    <a:pt x="22617" y="34800"/>
                    <a:pt x="22617" y="35367"/>
                    <a:pt x="22984" y="35434"/>
                  </a:cubicBezTo>
                  <a:cubicBezTo>
                    <a:pt x="23360" y="35499"/>
                    <a:pt x="23750" y="35528"/>
                    <a:pt x="24148" y="35528"/>
                  </a:cubicBezTo>
                  <a:cubicBezTo>
                    <a:pt x="26006" y="35528"/>
                    <a:pt x="28034" y="34886"/>
                    <a:pt x="29655" y="34200"/>
                  </a:cubicBezTo>
                  <a:cubicBezTo>
                    <a:pt x="31790" y="33266"/>
                    <a:pt x="33691" y="31931"/>
                    <a:pt x="35326" y="30263"/>
                  </a:cubicBezTo>
                  <a:cubicBezTo>
                    <a:pt x="35860" y="30530"/>
                    <a:pt x="36460" y="30730"/>
                    <a:pt x="36994" y="30931"/>
                  </a:cubicBezTo>
                  <a:cubicBezTo>
                    <a:pt x="37194" y="31031"/>
                    <a:pt x="37427" y="31097"/>
                    <a:pt x="37594" y="31197"/>
                  </a:cubicBezTo>
                  <a:cubicBezTo>
                    <a:pt x="36360" y="32232"/>
                    <a:pt x="34859" y="33065"/>
                    <a:pt x="33558" y="34066"/>
                  </a:cubicBezTo>
                  <a:cubicBezTo>
                    <a:pt x="32157" y="35167"/>
                    <a:pt x="30923" y="36301"/>
                    <a:pt x="29822" y="37736"/>
                  </a:cubicBezTo>
                  <a:cubicBezTo>
                    <a:pt x="29655" y="37936"/>
                    <a:pt x="29722" y="38269"/>
                    <a:pt x="30022" y="38269"/>
                  </a:cubicBezTo>
                  <a:cubicBezTo>
                    <a:pt x="31957" y="38236"/>
                    <a:pt x="33858" y="36868"/>
                    <a:pt x="35326" y="35734"/>
                  </a:cubicBezTo>
                  <a:cubicBezTo>
                    <a:pt x="36460" y="34867"/>
                    <a:pt x="38662" y="33232"/>
                    <a:pt x="38495" y="31564"/>
                  </a:cubicBezTo>
                  <a:lnTo>
                    <a:pt x="38495" y="31564"/>
                  </a:lnTo>
                  <a:cubicBezTo>
                    <a:pt x="39029" y="31731"/>
                    <a:pt x="39596" y="31898"/>
                    <a:pt x="40129" y="31998"/>
                  </a:cubicBezTo>
                  <a:cubicBezTo>
                    <a:pt x="40730" y="32098"/>
                    <a:pt x="41364" y="32131"/>
                    <a:pt x="41964" y="32198"/>
                  </a:cubicBezTo>
                  <a:cubicBezTo>
                    <a:pt x="41497" y="32532"/>
                    <a:pt x="41063" y="32899"/>
                    <a:pt x="40730" y="33366"/>
                  </a:cubicBezTo>
                  <a:cubicBezTo>
                    <a:pt x="40496" y="33566"/>
                    <a:pt x="40196" y="33766"/>
                    <a:pt x="39996" y="34033"/>
                  </a:cubicBezTo>
                  <a:cubicBezTo>
                    <a:pt x="39662" y="34266"/>
                    <a:pt x="39362" y="34567"/>
                    <a:pt x="39062" y="34867"/>
                  </a:cubicBezTo>
                  <a:cubicBezTo>
                    <a:pt x="38662" y="35267"/>
                    <a:pt x="38295" y="35767"/>
                    <a:pt x="37995" y="36268"/>
                  </a:cubicBezTo>
                  <a:cubicBezTo>
                    <a:pt x="37628" y="36902"/>
                    <a:pt x="37461" y="37669"/>
                    <a:pt x="36960" y="38203"/>
                  </a:cubicBezTo>
                  <a:cubicBezTo>
                    <a:pt x="36877" y="38258"/>
                    <a:pt x="36933" y="38385"/>
                    <a:pt x="37013" y="38385"/>
                  </a:cubicBezTo>
                  <a:cubicBezTo>
                    <a:pt x="37028" y="38385"/>
                    <a:pt x="37044" y="38380"/>
                    <a:pt x="37061" y="38369"/>
                  </a:cubicBezTo>
                  <a:cubicBezTo>
                    <a:pt x="38628" y="37535"/>
                    <a:pt x="40029" y="36401"/>
                    <a:pt x="41063" y="35034"/>
                  </a:cubicBezTo>
                  <a:cubicBezTo>
                    <a:pt x="41297" y="34733"/>
                    <a:pt x="42031" y="33866"/>
                    <a:pt x="42298" y="33166"/>
                  </a:cubicBezTo>
                  <a:lnTo>
                    <a:pt x="42331" y="33166"/>
                  </a:lnTo>
                  <a:cubicBezTo>
                    <a:pt x="42598" y="32899"/>
                    <a:pt x="42731" y="32598"/>
                    <a:pt x="42898" y="32265"/>
                  </a:cubicBezTo>
                  <a:cubicBezTo>
                    <a:pt x="42898" y="32232"/>
                    <a:pt x="42965" y="32232"/>
                    <a:pt x="42898" y="32198"/>
                  </a:cubicBezTo>
                  <a:cubicBezTo>
                    <a:pt x="43565" y="32198"/>
                    <a:pt x="44232" y="32198"/>
                    <a:pt x="44899" y="32131"/>
                  </a:cubicBezTo>
                  <a:lnTo>
                    <a:pt x="44899" y="32131"/>
                  </a:lnTo>
                  <a:cubicBezTo>
                    <a:pt x="44066" y="32899"/>
                    <a:pt x="43665" y="33866"/>
                    <a:pt x="43232" y="34933"/>
                  </a:cubicBezTo>
                  <a:cubicBezTo>
                    <a:pt x="43171" y="35086"/>
                    <a:pt x="43332" y="35238"/>
                    <a:pt x="43488" y="35238"/>
                  </a:cubicBezTo>
                  <a:cubicBezTo>
                    <a:pt x="43502" y="35238"/>
                    <a:pt x="43517" y="35237"/>
                    <a:pt x="43532" y="35234"/>
                  </a:cubicBezTo>
                  <a:cubicBezTo>
                    <a:pt x="44199" y="35067"/>
                    <a:pt x="44633" y="34533"/>
                    <a:pt x="44966" y="33933"/>
                  </a:cubicBezTo>
                  <a:cubicBezTo>
                    <a:pt x="45300" y="33399"/>
                    <a:pt x="45667" y="32699"/>
                    <a:pt x="45667" y="32065"/>
                  </a:cubicBezTo>
                  <a:cubicBezTo>
                    <a:pt x="46401" y="31965"/>
                    <a:pt x="47301" y="32031"/>
                    <a:pt x="47968" y="31598"/>
                  </a:cubicBezTo>
                  <a:cubicBezTo>
                    <a:pt x="48035" y="31564"/>
                    <a:pt x="48068" y="31398"/>
                    <a:pt x="47968" y="31364"/>
                  </a:cubicBezTo>
                  <a:cubicBezTo>
                    <a:pt x="47624" y="31201"/>
                    <a:pt x="47231" y="31146"/>
                    <a:pt x="46831" y="31146"/>
                  </a:cubicBezTo>
                  <a:cubicBezTo>
                    <a:pt x="46497" y="31146"/>
                    <a:pt x="46158" y="31185"/>
                    <a:pt x="45840" y="31230"/>
                  </a:cubicBezTo>
                  <a:lnTo>
                    <a:pt x="45840" y="31230"/>
                  </a:lnTo>
                  <a:cubicBezTo>
                    <a:pt x="45986" y="31186"/>
                    <a:pt x="45465" y="29594"/>
                    <a:pt x="45366" y="29463"/>
                  </a:cubicBezTo>
                  <a:cubicBezTo>
                    <a:pt x="45126" y="29013"/>
                    <a:pt x="44765" y="28779"/>
                    <a:pt x="44467" y="28779"/>
                  </a:cubicBezTo>
                  <a:cubicBezTo>
                    <a:pt x="44103" y="28779"/>
                    <a:pt x="43834" y="29129"/>
                    <a:pt x="43999" y="29863"/>
                  </a:cubicBezTo>
                  <a:cubicBezTo>
                    <a:pt x="44132" y="30364"/>
                    <a:pt x="44399" y="30931"/>
                    <a:pt x="44833" y="31264"/>
                  </a:cubicBezTo>
                  <a:cubicBezTo>
                    <a:pt x="44232" y="31298"/>
                    <a:pt x="43632" y="31398"/>
                    <a:pt x="43031" y="31431"/>
                  </a:cubicBezTo>
                  <a:lnTo>
                    <a:pt x="42998" y="31431"/>
                  </a:lnTo>
                  <a:cubicBezTo>
                    <a:pt x="42865" y="30797"/>
                    <a:pt x="42831" y="30263"/>
                    <a:pt x="42531" y="29630"/>
                  </a:cubicBezTo>
                  <a:cubicBezTo>
                    <a:pt x="42131" y="28762"/>
                    <a:pt x="41697" y="27862"/>
                    <a:pt x="41297" y="26961"/>
                  </a:cubicBezTo>
                  <a:cubicBezTo>
                    <a:pt x="40963" y="26261"/>
                    <a:pt x="40696" y="25193"/>
                    <a:pt x="39829" y="24960"/>
                  </a:cubicBezTo>
                  <a:cubicBezTo>
                    <a:pt x="39812" y="24955"/>
                    <a:pt x="39794" y="24953"/>
                    <a:pt x="39776" y="24953"/>
                  </a:cubicBezTo>
                  <a:cubicBezTo>
                    <a:pt x="39655" y="24953"/>
                    <a:pt x="39525" y="25048"/>
                    <a:pt x="39496" y="25193"/>
                  </a:cubicBezTo>
                  <a:cubicBezTo>
                    <a:pt x="39329" y="26294"/>
                    <a:pt x="39496" y="27295"/>
                    <a:pt x="39896" y="28362"/>
                  </a:cubicBezTo>
                  <a:cubicBezTo>
                    <a:pt x="40330" y="29363"/>
                    <a:pt x="40963" y="30597"/>
                    <a:pt x="41897" y="31231"/>
                  </a:cubicBezTo>
                  <a:cubicBezTo>
                    <a:pt x="41864" y="31298"/>
                    <a:pt x="41864" y="31398"/>
                    <a:pt x="41897" y="31464"/>
                  </a:cubicBezTo>
                  <a:cubicBezTo>
                    <a:pt x="41364" y="31464"/>
                    <a:pt x="40830" y="31398"/>
                    <a:pt x="40296" y="31298"/>
                  </a:cubicBezTo>
                  <a:cubicBezTo>
                    <a:pt x="39863" y="31231"/>
                    <a:pt x="39462" y="31131"/>
                    <a:pt x="38995" y="31097"/>
                  </a:cubicBezTo>
                  <a:cubicBezTo>
                    <a:pt x="38628" y="30964"/>
                    <a:pt x="38228" y="30797"/>
                    <a:pt x="37861" y="30697"/>
                  </a:cubicBezTo>
                  <a:cubicBezTo>
                    <a:pt x="38228" y="27395"/>
                    <a:pt x="37194" y="24226"/>
                    <a:pt x="35293" y="21557"/>
                  </a:cubicBezTo>
                  <a:cubicBezTo>
                    <a:pt x="35180" y="21409"/>
                    <a:pt x="35094" y="21347"/>
                    <a:pt x="35028" y="21347"/>
                  </a:cubicBezTo>
                  <a:cubicBezTo>
                    <a:pt x="34724" y="21347"/>
                    <a:pt x="34859" y="22672"/>
                    <a:pt x="34859" y="22892"/>
                  </a:cubicBezTo>
                  <a:cubicBezTo>
                    <a:pt x="34892" y="23725"/>
                    <a:pt x="35026" y="24593"/>
                    <a:pt x="35226" y="25427"/>
                  </a:cubicBezTo>
                  <a:cubicBezTo>
                    <a:pt x="35626" y="27128"/>
                    <a:pt x="36227" y="28796"/>
                    <a:pt x="37061" y="30364"/>
                  </a:cubicBezTo>
                  <a:cubicBezTo>
                    <a:pt x="36060" y="29930"/>
                    <a:pt x="35026" y="29463"/>
                    <a:pt x="34025" y="29063"/>
                  </a:cubicBezTo>
                  <a:cubicBezTo>
                    <a:pt x="34192" y="28362"/>
                    <a:pt x="33958" y="27428"/>
                    <a:pt x="33858" y="26728"/>
                  </a:cubicBezTo>
                  <a:cubicBezTo>
                    <a:pt x="33725" y="25727"/>
                    <a:pt x="33625" y="24693"/>
                    <a:pt x="33391" y="23692"/>
                  </a:cubicBezTo>
                  <a:cubicBezTo>
                    <a:pt x="32991" y="21691"/>
                    <a:pt x="32224" y="19789"/>
                    <a:pt x="31123" y="18088"/>
                  </a:cubicBezTo>
                  <a:cubicBezTo>
                    <a:pt x="31060" y="17994"/>
                    <a:pt x="30925" y="17937"/>
                    <a:pt x="30795" y="17937"/>
                  </a:cubicBezTo>
                  <a:cubicBezTo>
                    <a:pt x="30647" y="17937"/>
                    <a:pt x="30507" y="18011"/>
                    <a:pt x="30489" y="18188"/>
                  </a:cubicBezTo>
                  <a:cubicBezTo>
                    <a:pt x="30222" y="20056"/>
                    <a:pt x="30556" y="22024"/>
                    <a:pt x="31190" y="23759"/>
                  </a:cubicBezTo>
                  <a:cubicBezTo>
                    <a:pt x="31457" y="24526"/>
                    <a:pt x="31790" y="25260"/>
                    <a:pt x="32124" y="26027"/>
                  </a:cubicBezTo>
                  <a:lnTo>
                    <a:pt x="32124" y="26094"/>
                  </a:lnTo>
                  <a:cubicBezTo>
                    <a:pt x="32157" y="26261"/>
                    <a:pt x="32224" y="26427"/>
                    <a:pt x="32324" y="26628"/>
                  </a:cubicBezTo>
                  <a:cubicBezTo>
                    <a:pt x="32324" y="26694"/>
                    <a:pt x="32290" y="26728"/>
                    <a:pt x="32324" y="26761"/>
                  </a:cubicBezTo>
                  <a:cubicBezTo>
                    <a:pt x="32391" y="26928"/>
                    <a:pt x="32457" y="27095"/>
                    <a:pt x="32524" y="27261"/>
                  </a:cubicBezTo>
                  <a:cubicBezTo>
                    <a:pt x="32557" y="27361"/>
                    <a:pt x="32557" y="27428"/>
                    <a:pt x="32624" y="27528"/>
                  </a:cubicBezTo>
                  <a:cubicBezTo>
                    <a:pt x="32724" y="27862"/>
                    <a:pt x="32891" y="28229"/>
                    <a:pt x="33024" y="28562"/>
                  </a:cubicBezTo>
                  <a:cubicBezTo>
                    <a:pt x="33058" y="28596"/>
                    <a:pt x="33058" y="28596"/>
                    <a:pt x="33124" y="28596"/>
                  </a:cubicBezTo>
                  <a:lnTo>
                    <a:pt x="33124" y="28696"/>
                  </a:lnTo>
                  <a:cubicBezTo>
                    <a:pt x="32724" y="28529"/>
                    <a:pt x="32357" y="28362"/>
                    <a:pt x="32024" y="28195"/>
                  </a:cubicBezTo>
                  <a:cubicBezTo>
                    <a:pt x="30823" y="27628"/>
                    <a:pt x="29655" y="27028"/>
                    <a:pt x="28454" y="26394"/>
                  </a:cubicBezTo>
                  <a:cubicBezTo>
                    <a:pt x="28554" y="25393"/>
                    <a:pt x="28688" y="24426"/>
                    <a:pt x="28688" y="23392"/>
                  </a:cubicBezTo>
                  <a:cubicBezTo>
                    <a:pt x="28688" y="22258"/>
                    <a:pt x="28688" y="21124"/>
                    <a:pt x="28654" y="20056"/>
                  </a:cubicBezTo>
                  <a:cubicBezTo>
                    <a:pt x="28621" y="19022"/>
                    <a:pt x="28554" y="17921"/>
                    <a:pt x="28454" y="16887"/>
                  </a:cubicBezTo>
                  <a:cubicBezTo>
                    <a:pt x="28354" y="16053"/>
                    <a:pt x="28288" y="15253"/>
                    <a:pt x="27787" y="14586"/>
                  </a:cubicBezTo>
                  <a:cubicBezTo>
                    <a:pt x="27720" y="14486"/>
                    <a:pt x="27620" y="14435"/>
                    <a:pt x="27516" y="14435"/>
                  </a:cubicBezTo>
                  <a:cubicBezTo>
                    <a:pt x="27412" y="14435"/>
                    <a:pt x="27304" y="14486"/>
                    <a:pt x="27220" y="14586"/>
                  </a:cubicBezTo>
                  <a:cubicBezTo>
                    <a:pt x="26686" y="15386"/>
                    <a:pt x="26853" y="16287"/>
                    <a:pt x="26820" y="17221"/>
                  </a:cubicBezTo>
                  <a:cubicBezTo>
                    <a:pt x="26786" y="18355"/>
                    <a:pt x="26786" y="19456"/>
                    <a:pt x="26853" y="20590"/>
                  </a:cubicBezTo>
                  <a:cubicBezTo>
                    <a:pt x="26987" y="22425"/>
                    <a:pt x="27120" y="24526"/>
                    <a:pt x="27987" y="26127"/>
                  </a:cubicBezTo>
                  <a:cubicBezTo>
                    <a:pt x="26319" y="25227"/>
                    <a:pt x="24652" y="24259"/>
                    <a:pt x="23050" y="23192"/>
                  </a:cubicBezTo>
                  <a:cubicBezTo>
                    <a:pt x="22984" y="23125"/>
                    <a:pt x="22884" y="23058"/>
                    <a:pt x="22817" y="23025"/>
                  </a:cubicBezTo>
                  <a:cubicBezTo>
                    <a:pt x="23484" y="20423"/>
                    <a:pt x="23684" y="17621"/>
                    <a:pt x="23851" y="14953"/>
                  </a:cubicBezTo>
                  <a:cubicBezTo>
                    <a:pt x="23883" y="14308"/>
                    <a:pt x="24476" y="9832"/>
                    <a:pt x="22951" y="9832"/>
                  </a:cubicBezTo>
                  <a:cubicBezTo>
                    <a:pt x="22898" y="9832"/>
                    <a:pt x="22842" y="9838"/>
                    <a:pt x="22784" y="9849"/>
                  </a:cubicBezTo>
                  <a:cubicBezTo>
                    <a:pt x="22050" y="9949"/>
                    <a:pt x="22016" y="11350"/>
                    <a:pt x="21950" y="11884"/>
                  </a:cubicBezTo>
                  <a:cubicBezTo>
                    <a:pt x="21716" y="13085"/>
                    <a:pt x="21549" y="14285"/>
                    <a:pt x="21516" y="15520"/>
                  </a:cubicBezTo>
                  <a:cubicBezTo>
                    <a:pt x="21383" y="17921"/>
                    <a:pt x="21649" y="20223"/>
                    <a:pt x="22150" y="22558"/>
                  </a:cubicBezTo>
                  <a:cubicBezTo>
                    <a:pt x="20682" y="21557"/>
                    <a:pt x="19281" y="20456"/>
                    <a:pt x="17947" y="19289"/>
                  </a:cubicBezTo>
                  <a:cubicBezTo>
                    <a:pt x="18114" y="18121"/>
                    <a:pt x="18514" y="17087"/>
                    <a:pt x="18881" y="15953"/>
                  </a:cubicBezTo>
                  <a:cubicBezTo>
                    <a:pt x="19281" y="14786"/>
                    <a:pt x="19615" y="13618"/>
                    <a:pt x="19815" y="12417"/>
                  </a:cubicBezTo>
                  <a:cubicBezTo>
                    <a:pt x="19982" y="11383"/>
                    <a:pt x="20015" y="10349"/>
                    <a:pt x="19882" y="9248"/>
                  </a:cubicBezTo>
                  <a:cubicBezTo>
                    <a:pt x="19815" y="8581"/>
                    <a:pt x="19681" y="7180"/>
                    <a:pt x="18881" y="6947"/>
                  </a:cubicBezTo>
                  <a:cubicBezTo>
                    <a:pt x="18807" y="6926"/>
                    <a:pt x="18736" y="6916"/>
                    <a:pt x="18668" y="6916"/>
                  </a:cubicBezTo>
                  <a:cubicBezTo>
                    <a:pt x="17318" y="6916"/>
                    <a:pt x="17045" y="10826"/>
                    <a:pt x="17013" y="11684"/>
                  </a:cubicBezTo>
                  <a:cubicBezTo>
                    <a:pt x="16846" y="14019"/>
                    <a:pt x="16946" y="16354"/>
                    <a:pt x="17213" y="18689"/>
                  </a:cubicBezTo>
                  <a:cubicBezTo>
                    <a:pt x="15679" y="17288"/>
                    <a:pt x="14211" y="15853"/>
                    <a:pt x="12877" y="14285"/>
                  </a:cubicBezTo>
                  <a:cubicBezTo>
                    <a:pt x="14177" y="11917"/>
                    <a:pt x="15178" y="9382"/>
                    <a:pt x="16112" y="6847"/>
                  </a:cubicBezTo>
                  <a:cubicBezTo>
                    <a:pt x="16446" y="5913"/>
                    <a:pt x="16946" y="4845"/>
                    <a:pt x="16813" y="3845"/>
                  </a:cubicBezTo>
                  <a:cubicBezTo>
                    <a:pt x="16690" y="3075"/>
                    <a:pt x="16367" y="2362"/>
                    <a:pt x="15767" y="2362"/>
                  </a:cubicBezTo>
                  <a:cubicBezTo>
                    <a:pt x="15717" y="2362"/>
                    <a:pt x="15666" y="2367"/>
                    <a:pt x="15612" y="2377"/>
                  </a:cubicBezTo>
                  <a:cubicBezTo>
                    <a:pt x="14911" y="2510"/>
                    <a:pt x="14511" y="3344"/>
                    <a:pt x="14244" y="3878"/>
                  </a:cubicBezTo>
                  <a:cubicBezTo>
                    <a:pt x="13677" y="5012"/>
                    <a:pt x="13243" y="6180"/>
                    <a:pt x="12910" y="7380"/>
                  </a:cubicBezTo>
                  <a:cubicBezTo>
                    <a:pt x="12410" y="9148"/>
                    <a:pt x="11943" y="11217"/>
                    <a:pt x="12076" y="13151"/>
                  </a:cubicBezTo>
                  <a:cubicBezTo>
                    <a:pt x="11175" y="12084"/>
                    <a:pt x="10408" y="10983"/>
                    <a:pt x="9641" y="9816"/>
                  </a:cubicBezTo>
                  <a:lnTo>
                    <a:pt x="9641" y="9715"/>
                  </a:lnTo>
                  <a:cubicBezTo>
                    <a:pt x="10608" y="8214"/>
                    <a:pt x="13010" y="2811"/>
                    <a:pt x="11342" y="2410"/>
                  </a:cubicBezTo>
                  <a:cubicBezTo>
                    <a:pt x="11310" y="2405"/>
                    <a:pt x="11279" y="2402"/>
                    <a:pt x="11250" y="2402"/>
                  </a:cubicBezTo>
                  <a:cubicBezTo>
                    <a:pt x="10915" y="2402"/>
                    <a:pt x="10762" y="2737"/>
                    <a:pt x="10608" y="3044"/>
                  </a:cubicBezTo>
                  <a:cubicBezTo>
                    <a:pt x="10241" y="3745"/>
                    <a:pt x="9941" y="4545"/>
                    <a:pt x="9708" y="5312"/>
                  </a:cubicBezTo>
                  <a:cubicBezTo>
                    <a:pt x="9374" y="6480"/>
                    <a:pt x="9141" y="7847"/>
                    <a:pt x="9174" y="9148"/>
                  </a:cubicBezTo>
                  <a:cubicBezTo>
                    <a:pt x="8473" y="7981"/>
                    <a:pt x="7806" y="6747"/>
                    <a:pt x="7206" y="5546"/>
                  </a:cubicBezTo>
                  <a:lnTo>
                    <a:pt x="7206" y="5512"/>
                  </a:lnTo>
                  <a:cubicBezTo>
                    <a:pt x="7806" y="5079"/>
                    <a:pt x="8173" y="4045"/>
                    <a:pt x="8407" y="3578"/>
                  </a:cubicBezTo>
                  <a:cubicBezTo>
                    <a:pt x="8640" y="3011"/>
                    <a:pt x="9107" y="1409"/>
                    <a:pt x="8407" y="909"/>
                  </a:cubicBezTo>
                  <a:cubicBezTo>
                    <a:pt x="8294" y="832"/>
                    <a:pt x="8192" y="799"/>
                    <a:pt x="8100" y="799"/>
                  </a:cubicBezTo>
                  <a:cubicBezTo>
                    <a:pt x="7594" y="799"/>
                    <a:pt x="7385" y="1810"/>
                    <a:pt x="7273" y="2177"/>
                  </a:cubicBezTo>
                  <a:cubicBezTo>
                    <a:pt x="7006" y="3011"/>
                    <a:pt x="6939" y="3778"/>
                    <a:pt x="7006" y="4612"/>
                  </a:cubicBezTo>
                  <a:lnTo>
                    <a:pt x="6872" y="4745"/>
                  </a:lnTo>
                  <a:cubicBezTo>
                    <a:pt x="6272" y="3344"/>
                    <a:pt x="5771" y="1877"/>
                    <a:pt x="5371" y="375"/>
                  </a:cubicBezTo>
                  <a:cubicBezTo>
                    <a:pt x="5306" y="113"/>
                    <a:pt x="5101" y="1"/>
                    <a:pt x="48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35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353" name="Google Shape;353;p35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35"/>
          <p:cNvGrpSpPr/>
          <p:nvPr/>
        </p:nvGrpSpPr>
        <p:grpSpPr>
          <a:xfrm>
            <a:off x="269889" y="3875681"/>
            <a:ext cx="900216" cy="903929"/>
            <a:chOff x="4759475" y="1031875"/>
            <a:chExt cx="497000" cy="499050"/>
          </a:xfrm>
        </p:grpSpPr>
        <p:sp>
          <p:nvSpPr>
            <p:cNvPr id="357" name="Google Shape;357;p35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35"/>
          <p:cNvSpPr/>
          <p:nvPr/>
        </p:nvSpPr>
        <p:spPr>
          <a:xfrm>
            <a:off x="-1309225" y="-607075"/>
            <a:ext cx="3353612" cy="4187575"/>
          </a:xfrm>
          <a:custGeom>
            <a:avLst/>
            <a:gdLst/>
            <a:ahLst/>
            <a:cxnLst/>
            <a:rect l="l" t="t" r="r" b="b"/>
            <a:pathLst>
              <a:path w="151919" h="167503" extrusionOk="0">
                <a:moveTo>
                  <a:pt x="13205" y="13234"/>
                </a:moveTo>
                <a:cubicBezTo>
                  <a:pt x="35621" y="-11023"/>
                  <a:pt x="124775" y="4535"/>
                  <a:pt x="145031" y="10948"/>
                </a:cubicBezTo>
                <a:cubicBezTo>
                  <a:pt x="165288" y="17362"/>
                  <a:pt x="134300" y="39714"/>
                  <a:pt x="134744" y="51715"/>
                </a:cubicBezTo>
                <a:cubicBezTo>
                  <a:pt x="135189" y="63717"/>
                  <a:pt x="153731" y="74512"/>
                  <a:pt x="147698" y="82957"/>
                </a:cubicBezTo>
                <a:cubicBezTo>
                  <a:pt x="141666" y="91403"/>
                  <a:pt x="112519" y="90958"/>
                  <a:pt x="98549" y="102388"/>
                </a:cubicBezTo>
                <a:cubicBezTo>
                  <a:pt x="84579" y="113818"/>
                  <a:pt x="78547" y="142520"/>
                  <a:pt x="63878" y="151537"/>
                </a:cubicBezTo>
                <a:cubicBezTo>
                  <a:pt x="49210" y="160554"/>
                  <a:pt x="18984" y="179541"/>
                  <a:pt x="10538" y="156490"/>
                </a:cubicBezTo>
                <a:cubicBezTo>
                  <a:pt x="2093" y="133440"/>
                  <a:pt x="-9210" y="37491"/>
                  <a:pt x="13205" y="1323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>
            <a:spLocks noGrp="1"/>
          </p:cNvSpPr>
          <p:nvPr>
            <p:ph type="title"/>
          </p:nvPr>
        </p:nvSpPr>
        <p:spPr>
          <a:xfrm>
            <a:off x="3171825" y="445025"/>
            <a:ext cx="5252400" cy="8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3" name="Google Shape;363;p3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28750"/>
            <a:ext cx="17334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36"/>
          <p:cNvSpPr txBox="1">
            <a:spLocks noGrp="1"/>
          </p:cNvSpPr>
          <p:nvPr>
            <p:ph type="subTitle" idx="1"/>
          </p:nvPr>
        </p:nvSpPr>
        <p:spPr>
          <a:xfrm>
            <a:off x="720000" y="1867900"/>
            <a:ext cx="278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365" name="Google Shape;365;p36"/>
          <p:cNvSpPr txBox="1">
            <a:spLocks noGrp="1"/>
          </p:cNvSpPr>
          <p:nvPr>
            <p:ph type="subTitle" idx="3"/>
          </p:nvPr>
        </p:nvSpPr>
        <p:spPr>
          <a:xfrm>
            <a:off x="720000" y="2200300"/>
            <a:ext cx="2567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66" name="Google Shape;366;p36"/>
          <p:cNvSpPr txBox="1">
            <a:spLocks noGrp="1"/>
          </p:cNvSpPr>
          <p:nvPr>
            <p:ph type="title" idx="4" hasCustomPrompt="1"/>
          </p:nvPr>
        </p:nvSpPr>
        <p:spPr>
          <a:xfrm>
            <a:off x="4139475" y="1428750"/>
            <a:ext cx="17334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r>
              <a:t>xx%</a:t>
            </a:r>
          </a:p>
        </p:txBody>
      </p:sp>
      <p:sp>
        <p:nvSpPr>
          <p:cNvPr id="367" name="Google Shape;367;p36"/>
          <p:cNvSpPr txBox="1">
            <a:spLocks noGrp="1"/>
          </p:cNvSpPr>
          <p:nvPr>
            <p:ph type="subTitle" idx="5"/>
          </p:nvPr>
        </p:nvSpPr>
        <p:spPr>
          <a:xfrm>
            <a:off x="4139475" y="1867900"/>
            <a:ext cx="278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368" name="Google Shape;368;p36"/>
          <p:cNvSpPr txBox="1">
            <a:spLocks noGrp="1"/>
          </p:cNvSpPr>
          <p:nvPr>
            <p:ph type="subTitle" idx="6"/>
          </p:nvPr>
        </p:nvSpPr>
        <p:spPr>
          <a:xfrm>
            <a:off x="4139475" y="2200300"/>
            <a:ext cx="2567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69" name="Google Shape;369;p36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073425"/>
            <a:ext cx="17334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36"/>
          <p:cNvSpPr txBox="1">
            <a:spLocks noGrp="1"/>
          </p:cNvSpPr>
          <p:nvPr>
            <p:ph type="subTitle" idx="8"/>
          </p:nvPr>
        </p:nvSpPr>
        <p:spPr>
          <a:xfrm>
            <a:off x="720000" y="3512575"/>
            <a:ext cx="278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371" name="Google Shape;371;p36"/>
          <p:cNvSpPr txBox="1">
            <a:spLocks noGrp="1"/>
          </p:cNvSpPr>
          <p:nvPr>
            <p:ph type="subTitle" idx="9"/>
          </p:nvPr>
        </p:nvSpPr>
        <p:spPr>
          <a:xfrm>
            <a:off x="720000" y="3844975"/>
            <a:ext cx="2567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72" name="Google Shape;372;p36"/>
          <p:cNvSpPr txBox="1">
            <a:spLocks noGrp="1"/>
          </p:cNvSpPr>
          <p:nvPr>
            <p:ph type="title" idx="13" hasCustomPrompt="1"/>
          </p:nvPr>
        </p:nvSpPr>
        <p:spPr>
          <a:xfrm>
            <a:off x="4139475" y="3073425"/>
            <a:ext cx="17334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appy Monkey"/>
              <a:buNone/>
              <a:defRPr sz="36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36"/>
          <p:cNvSpPr txBox="1">
            <a:spLocks noGrp="1"/>
          </p:cNvSpPr>
          <p:nvPr>
            <p:ph type="subTitle" idx="14"/>
          </p:nvPr>
        </p:nvSpPr>
        <p:spPr>
          <a:xfrm>
            <a:off x="4139475" y="3512575"/>
            <a:ext cx="278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374" name="Google Shape;374;p36"/>
          <p:cNvSpPr txBox="1">
            <a:spLocks noGrp="1"/>
          </p:cNvSpPr>
          <p:nvPr>
            <p:ph type="subTitle" idx="15"/>
          </p:nvPr>
        </p:nvSpPr>
        <p:spPr>
          <a:xfrm>
            <a:off x="4139475" y="3844975"/>
            <a:ext cx="2567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75" name="Google Shape;375;p36"/>
          <p:cNvSpPr/>
          <p:nvPr/>
        </p:nvSpPr>
        <p:spPr>
          <a:xfrm>
            <a:off x="-1832700" y="-326775"/>
            <a:ext cx="4665970" cy="1412619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6" name="Google Shape;376;p36"/>
          <p:cNvGrpSpPr/>
          <p:nvPr/>
        </p:nvGrpSpPr>
        <p:grpSpPr>
          <a:xfrm>
            <a:off x="6881689" y="2159350"/>
            <a:ext cx="3402798" cy="3393717"/>
            <a:chOff x="6881689" y="2159350"/>
            <a:chExt cx="3402798" cy="3393717"/>
          </a:xfrm>
        </p:grpSpPr>
        <p:sp>
          <p:nvSpPr>
            <p:cNvPr id="377" name="Google Shape;377;p36"/>
            <p:cNvSpPr/>
            <p:nvPr/>
          </p:nvSpPr>
          <p:spPr>
            <a:xfrm rot="3439228">
              <a:off x="7433731" y="2822945"/>
              <a:ext cx="777977" cy="376650"/>
            </a:xfrm>
            <a:custGeom>
              <a:avLst/>
              <a:gdLst/>
              <a:ahLst/>
              <a:cxnLst/>
              <a:rect l="l" t="t" r="r" b="b"/>
              <a:pathLst>
                <a:path w="19515" h="9448" extrusionOk="0">
                  <a:moveTo>
                    <a:pt x="1" y="0"/>
                  </a:moveTo>
                  <a:cubicBezTo>
                    <a:pt x="1" y="0"/>
                    <a:pt x="2303" y="5004"/>
                    <a:pt x="8307" y="8206"/>
                  </a:cubicBezTo>
                  <a:cubicBezTo>
                    <a:pt x="10022" y="9121"/>
                    <a:pt x="11673" y="9448"/>
                    <a:pt x="13155" y="9448"/>
                  </a:cubicBezTo>
                  <a:cubicBezTo>
                    <a:pt x="16860" y="9448"/>
                    <a:pt x="19515" y="7406"/>
                    <a:pt x="19515" y="7406"/>
                  </a:cubicBezTo>
                  <a:cubicBezTo>
                    <a:pt x="19515" y="7406"/>
                    <a:pt x="17180" y="5337"/>
                    <a:pt x="12343" y="3203"/>
                  </a:cubicBezTo>
                  <a:cubicBezTo>
                    <a:pt x="7506" y="106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6"/>
            <p:cNvSpPr/>
            <p:nvPr/>
          </p:nvSpPr>
          <p:spPr>
            <a:xfrm rot="3439228">
              <a:off x="7275301" y="3691483"/>
              <a:ext cx="823184" cy="257890"/>
            </a:xfrm>
            <a:custGeom>
              <a:avLst/>
              <a:gdLst/>
              <a:ahLst/>
              <a:cxnLst/>
              <a:rect l="l" t="t" r="r" b="b"/>
              <a:pathLst>
                <a:path w="20649" h="6469" extrusionOk="0">
                  <a:moveTo>
                    <a:pt x="15653" y="1"/>
                  </a:moveTo>
                  <a:cubicBezTo>
                    <a:pt x="14687" y="1"/>
                    <a:pt x="13592" y="36"/>
                    <a:pt x="12376" y="129"/>
                  </a:cubicBezTo>
                  <a:cubicBezTo>
                    <a:pt x="7072" y="629"/>
                    <a:pt x="0" y="3298"/>
                    <a:pt x="0" y="3298"/>
                  </a:cubicBezTo>
                  <a:cubicBezTo>
                    <a:pt x="0" y="3298"/>
                    <a:pt x="4271" y="6469"/>
                    <a:pt x="10902" y="6469"/>
                  </a:cubicBezTo>
                  <a:cubicBezTo>
                    <a:pt x="11003" y="6469"/>
                    <a:pt x="11105" y="6468"/>
                    <a:pt x="11208" y="6467"/>
                  </a:cubicBezTo>
                  <a:cubicBezTo>
                    <a:pt x="18013" y="6433"/>
                    <a:pt x="20648" y="396"/>
                    <a:pt x="20648" y="396"/>
                  </a:cubicBezTo>
                  <a:cubicBezTo>
                    <a:pt x="20648" y="396"/>
                    <a:pt x="18872" y="1"/>
                    <a:pt x="15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 rot="3439228">
              <a:off x="7853859" y="2463528"/>
              <a:ext cx="497403" cy="358910"/>
            </a:xfrm>
            <a:custGeom>
              <a:avLst/>
              <a:gdLst/>
              <a:ahLst/>
              <a:cxnLst/>
              <a:rect l="l" t="t" r="r" b="b"/>
              <a:pathLst>
                <a:path w="12477" h="9003" extrusionOk="0">
                  <a:moveTo>
                    <a:pt x="1" y="0"/>
                  </a:moveTo>
                  <a:cubicBezTo>
                    <a:pt x="1" y="0"/>
                    <a:pt x="668" y="4170"/>
                    <a:pt x="4337" y="7372"/>
                  </a:cubicBezTo>
                  <a:cubicBezTo>
                    <a:pt x="5769" y="8622"/>
                    <a:pt x="7323" y="9003"/>
                    <a:pt x="8686" y="9003"/>
                  </a:cubicBezTo>
                  <a:cubicBezTo>
                    <a:pt x="10815" y="9003"/>
                    <a:pt x="12476" y="8072"/>
                    <a:pt x="12476" y="8072"/>
                  </a:cubicBezTo>
                  <a:cubicBezTo>
                    <a:pt x="12476" y="8072"/>
                    <a:pt x="11209" y="6204"/>
                    <a:pt x="8173" y="3970"/>
                  </a:cubicBezTo>
                  <a:cubicBezTo>
                    <a:pt x="5138" y="173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6"/>
            <p:cNvSpPr/>
            <p:nvPr/>
          </p:nvSpPr>
          <p:spPr>
            <a:xfrm rot="3439228">
              <a:off x="8300910" y="2797722"/>
              <a:ext cx="296560" cy="574543"/>
            </a:xfrm>
            <a:custGeom>
              <a:avLst/>
              <a:gdLst/>
              <a:ahLst/>
              <a:cxnLst/>
              <a:rect l="l" t="t" r="r" b="b"/>
              <a:pathLst>
                <a:path w="7439" h="14412" extrusionOk="0">
                  <a:moveTo>
                    <a:pt x="67" y="1"/>
                  </a:moveTo>
                  <a:cubicBezTo>
                    <a:pt x="67" y="1"/>
                    <a:pt x="0" y="5405"/>
                    <a:pt x="1101" y="9041"/>
                  </a:cubicBezTo>
                  <a:cubicBezTo>
                    <a:pt x="2268" y="12610"/>
                    <a:pt x="3603" y="14411"/>
                    <a:pt x="3603" y="14411"/>
                  </a:cubicBezTo>
                  <a:cubicBezTo>
                    <a:pt x="3603" y="14411"/>
                    <a:pt x="7439" y="11042"/>
                    <a:pt x="5604" y="6539"/>
                  </a:cubicBezTo>
                  <a:cubicBezTo>
                    <a:pt x="3769" y="2036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 rot="3439228">
              <a:off x="8273889" y="3496803"/>
              <a:ext cx="347110" cy="562543"/>
            </a:xfrm>
            <a:custGeom>
              <a:avLst/>
              <a:gdLst/>
              <a:ahLst/>
              <a:cxnLst/>
              <a:rect l="l" t="t" r="r" b="b"/>
              <a:pathLst>
                <a:path w="8707" h="14111" extrusionOk="0">
                  <a:moveTo>
                    <a:pt x="501" y="0"/>
                  </a:moveTo>
                  <a:cubicBezTo>
                    <a:pt x="501" y="1"/>
                    <a:pt x="1" y="6438"/>
                    <a:pt x="2102" y="9607"/>
                  </a:cubicBezTo>
                  <a:cubicBezTo>
                    <a:pt x="4137" y="12776"/>
                    <a:pt x="5972" y="14110"/>
                    <a:pt x="5972" y="14110"/>
                  </a:cubicBezTo>
                  <a:cubicBezTo>
                    <a:pt x="5972" y="14110"/>
                    <a:pt x="8707" y="9774"/>
                    <a:pt x="5671" y="5971"/>
                  </a:cubicBezTo>
                  <a:cubicBezTo>
                    <a:pt x="2669" y="2135"/>
                    <a:pt x="501" y="1"/>
                    <a:pt x="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 rot="3439228">
              <a:off x="8253602" y="4064270"/>
              <a:ext cx="456182" cy="480101"/>
            </a:xfrm>
            <a:custGeom>
              <a:avLst/>
              <a:gdLst/>
              <a:ahLst/>
              <a:cxnLst/>
              <a:rect l="l" t="t" r="r" b="b"/>
              <a:pathLst>
                <a:path w="11443" h="12043" extrusionOk="0">
                  <a:moveTo>
                    <a:pt x="1" y="1"/>
                  </a:moveTo>
                  <a:cubicBezTo>
                    <a:pt x="1" y="1"/>
                    <a:pt x="835" y="6906"/>
                    <a:pt x="3904" y="9208"/>
                  </a:cubicBezTo>
                  <a:cubicBezTo>
                    <a:pt x="6906" y="11543"/>
                    <a:pt x="9274" y="12043"/>
                    <a:pt x="9274" y="12043"/>
                  </a:cubicBezTo>
                  <a:cubicBezTo>
                    <a:pt x="9274" y="12043"/>
                    <a:pt x="11443" y="6239"/>
                    <a:pt x="7173" y="3704"/>
                  </a:cubicBezTo>
                  <a:cubicBezTo>
                    <a:pt x="2937" y="113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 rot="3439228">
              <a:off x="8360321" y="2140498"/>
              <a:ext cx="247406" cy="534597"/>
            </a:xfrm>
            <a:custGeom>
              <a:avLst/>
              <a:gdLst/>
              <a:ahLst/>
              <a:cxnLst/>
              <a:rect l="l" t="t" r="r" b="b"/>
              <a:pathLst>
                <a:path w="6206" h="13410" extrusionOk="0">
                  <a:moveTo>
                    <a:pt x="801" y="0"/>
                  </a:moveTo>
                  <a:cubicBezTo>
                    <a:pt x="801" y="0"/>
                    <a:pt x="1" y="2168"/>
                    <a:pt x="167" y="7072"/>
                  </a:cubicBezTo>
                  <a:cubicBezTo>
                    <a:pt x="368" y="11909"/>
                    <a:pt x="5705" y="13410"/>
                    <a:pt x="5705" y="13410"/>
                  </a:cubicBezTo>
                  <a:cubicBezTo>
                    <a:pt x="5705" y="13410"/>
                    <a:pt x="6205" y="11241"/>
                    <a:pt x="5738" y="7472"/>
                  </a:cubicBezTo>
                  <a:cubicBezTo>
                    <a:pt x="5271" y="3669"/>
                    <a:pt x="801" y="0"/>
                    <a:pt x="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 rot="3439228">
              <a:off x="7413826" y="4233203"/>
              <a:ext cx="718138" cy="332718"/>
            </a:xfrm>
            <a:custGeom>
              <a:avLst/>
              <a:gdLst/>
              <a:ahLst/>
              <a:cxnLst/>
              <a:rect l="l" t="t" r="r" b="b"/>
              <a:pathLst>
                <a:path w="18014" h="8346" extrusionOk="0">
                  <a:moveTo>
                    <a:pt x="15360" y="1"/>
                  </a:moveTo>
                  <a:cubicBezTo>
                    <a:pt x="13993" y="1"/>
                    <a:pt x="12129" y="112"/>
                    <a:pt x="9841" y="510"/>
                  </a:cubicBezTo>
                  <a:cubicBezTo>
                    <a:pt x="4771" y="1444"/>
                    <a:pt x="1" y="7782"/>
                    <a:pt x="1" y="7782"/>
                  </a:cubicBezTo>
                  <a:cubicBezTo>
                    <a:pt x="1" y="7782"/>
                    <a:pt x="1768" y="8346"/>
                    <a:pt x="5556" y="8346"/>
                  </a:cubicBezTo>
                  <a:cubicBezTo>
                    <a:pt x="6732" y="8346"/>
                    <a:pt x="8102" y="8291"/>
                    <a:pt x="9674" y="8149"/>
                  </a:cubicBezTo>
                  <a:cubicBezTo>
                    <a:pt x="16312" y="7582"/>
                    <a:pt x="18013" y="177"/>
                    <a:pt x="18013" y="177"/>
                  </a:cubicBezTo>
                  <a:cubicBezTo>
                    <a:pt x="18013" y="177"/>
                    <a:pt x="17081" y="1"/>
                    <a:pt x="15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 rot="3439228">
              <a:off x="7767413" y="4813848"/>
              <a:ext cx="570516" cy="314978"/>
            </a:xfrm>
            <a:custGeom>
              <a:avLst/>
              <a:gdLst/>
              <a:ahLst/>
              <a:cxnLst/>
              <a:rect l="l" t="t" r="r" b="b"/>
              <a:pathLst>
                <a:path w="14311" h="7901" extrusionOk="0">
                  <a:moveTo>
                    <a:pt x="13710" y="0"/>
                  </a:moveTo>
                  <a:cubicBezTo>
                    <a:pt x="12726" y="0"/>
                    <a:pt x="10574" y="119"/>
                    <a:pt x="7572" y="953"/>
                  </a:cubicBezTo>
                  <a:cubicBezTo>
                    <a:pt x="3436" y="2121"/>
                    <a:pt x="0" y="7758"/>
                    <a:pt x="0" y="7758"/>
                  </a:cubicBezTo>
                  <a:cubicBezTo>
                    <a:pt x="0" y="7758"/>
                    <a:pt x="693" y="7900"/>
                    <a:pt x="2116" y="7900"/>
                  </a:cubicBezTo>
                  <a:cubicBezTo>
                    <a:pt x="3450" y="7900"/>
                    <a:pt x="5426" y="7775"/>
                    <a:pt x="8073" y="7291"/>
                  </a:cubicBezTo>
                  <a:cubicBezTo>
                    <a:pt x="13510" y="6257"/>
                    <a:pt x="14310" y="19"/>
                    <a:pt x="14310" y="19"/>
                  </a:cubicBezTo>
                  <a:cubicBezTo>
                    <a:pt x="14310" y="19"/>
                    <a:pt x="14103" y="0"/>
                    <a:pt x="13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 rot="3439228">
              <a:off x="7090921" y="2951979"/>
              <a:ext cx="2635473" cy="1937666"/>
            </a:xfrm>
            <a:custGeom>
              <a:avLst/>
              <a:gdLst/>
              <a:ahLst/>
              <a:cxnLst/>
              <a:rect l="l" t="t" r="r" b="b"/>
              <a:pathLst>
                <a:path w="66109" h="48605" extrusionOk="0">
                  <a:moveTo>
                    <a:pt x="967" y="1"/>
                  </a:moveTo>
                  <a:cubicBezTo>
                    <a:pt x="887" y="1"/>
                    <a:pt x="812" y="51"/>
                    <a:pt x="829" y="151"/>
                  </a:cubicBezTo>
                  <a:cubicBezTo>
                    <a:pt x="1529" y="5922"/>
                    <a:pt x="5499" y="11292"/>
                    <a:pt x="8968" y="15795"/>
                  </a:cubicBezTo>
                  <a:cubicBezTo>
                    <a:pt x="9068" y="15962"/>
                    <a:pt x="9168" y="16095"/>
                    <a:pt x="9302" y="16196"/>
                  </a:cubicBezTo>
                  <a:cubicBezTo>
                    <a:pt x="7901" y="15795"/>
                    <a:pt x="6366" y="15695"/>
                    <a:pt x="4999" y="15161"/>
                  </a:cubicBezTo>
                  <a:cubicBezTo>
                    <a:pt x="3364" y="14528"/>
                    <a:pt x="1863" y="13694"/>
                    <a:pt x="162" y="13327"/>
                  </a:cubicBezTo>
                  <a:cubicBezTo>
                    <a:pt x="152" y="13324"/>
                    <a:pt x="142" y="13323"/>
                    <a:pt x="133" y="13323"/>
                  </a:cubicBezTo>
                  <a:cubicBezTo>
                    <a:pt x="24" y="13323"/>
                    <a:pt x="0" y="13496"/>
                    <a:pt x="62" y="13527"/>
                  </a:cubicBezTo>
                  <a:cubicBezTo>
                    <a:pt x="1863" y="14828"/>
                    <a:pt x="4065" y="15762"/>
                    <a:pt x="6166" y="16362"/>
                  </a:cubicBezTo>
                  <a:cubicBezTo>
                    <a:pt x="7037" y="16618"/>
                    <a:pt x="8025" y="16973"/>
                    <a:pt x="8966" y="16973"/>
                  </a:cubicBezTo>
                  <a:cubicBezTo>
                    <a:pt x="9250" y="16973"/>
                    <a:pt x="9531" y="16940"/>
                    <a:pt x="9802" y="16863"/>
                  </a:cubicBezTo>
                  <a:cubicBezTo>
                    <a:pt x="12537" y="20332"/>
                    <a:pt x="15740" y="23434"/>
                    <a:pt x="19242" y="26103"/>
                  </a:cubicBezTo>
                  <a:cubicBezTo>
                    <a:pt x="17558" y="26148"/>
                    <a:pt x="15934" y="26404"/>
                    <a:pt x="14238" y="26404"/>
                  </a:cubicBezTo>
                  <a:cubicBezTo>
                    <a:pt x="13415" y="26404"/>
                    <a:pt x="12575" y="26344"/>
                    <a:pt x="11703" y="26169"/>
                  </a:cubicBezTo>
                  <a:cubicBezTo>
                    <a:pt x="8501" y="25536"/>
                    <a:pt x="5399" y="24301"/>
                    <a:pt x="2397" y="23000"/>
                  </a:cubicBezTo>
                  <a:cubicBezTo>
                    <a:pt x="2391" y="22994"/>
                    <a:pt x="2384" y="22992"/>
                    <a:pt x="2379" y="22992"/>
                  </a:cubicBezTo>
                  <a:cubicBezTo>
                    <a:pt x="2353" y="22992"/>
                    <a:pt x="2336" y="23046"/>
                    <a:pt x="2363" y="23100"/>
                  </a:cubicBezTo>
                  <a:cubicBezTo>
                    <a:pt x="5232" y="25202"/>
                    <a:pt x="8668" y="26503"/>
                    <a:pt x="12104" y="27137"/>
                  </a:cubicBezTo>
                  <a:cubicBezTo>
                    <a:pt x="13173" y="27323"/>
                    <a:pt x="14691" y="27571"/>
                    <a:pt x="16171" y="27571"/>
                  </a:cubicBezTo>
                  <a:cubicBezTo>
                    <a:pt x="17599" y="27571"/>
                    <a:pt x="18992" y="27340"/>
                    <a:pt x="19909" y="26603"/>
                  </a:cubicBezTo>
                  <a:cubicBezTo>
                    <a:pt x="21777" y="27971"/>
                    <a:pt x="23712" y="29205"/>
                    <a:pt x="25713" y="30339"/>
                  </a:cubicBezTo>
                  <a:cubicBezTo>
                    <a:pt x="28182" y="31707"/>
                    <a:pt x="30750" y="32941"/>
                    <a:pt x="33385" y="34008"/>
                  </a:cubicBezTo>
                  <a:cubicBezTo>
                    <a:pt x="31417" y="34709"/>
                    <a:pt x="29583" y="35676"/>
                    <a:pt x="27581" y="36310"/>
                  </a:cubicBezTo>
                  <a:cubicBezTo>
                    <a:pt x="24846" y="37144"/>
                    <a:pt x="21911" y="37311"/>
                    <a:pt x="19075" y="37878"/>
                  </a:cubicBezTo>
                  <a:cubicBezTo>
                    <a:pt x="18942" y="37944"/>
                    <a:pt x="19009" y="38078"/>
                    <a:pt x="19109" y="38078"/>
                  </a:cubicBezTo>
                  <a:cubicBezTo>
                    <a:pt x="19669" y="38100"/>
                    <a:pt x="20230" y="38112"/>
                    <a:pt x="20790" y="38112"/>
                  </a:cubicBezTo>
                  <a:cubicBezTo>
                    <a:pt x="22795" y="38112"/>
                    <a:pt x="24792" y="37954"/>
                    <a:pt x="26747" y="37511"/>
                  </a:cubicBezTo>
                  <a:cubicBezTo>
                    <a:pt x="29516" y="36844"/>
                    <a:pt x="31951" y="35376"/>
                    <a:pt x="34620" y="34475"/>
                  </a:cubicBezTo>
                  <a:cubicBezTo>
                    <a:pt x="38089" y="35810"/>
                    <a:pt x="41691" y="36844"/>
                    <a:pt x="45261" y="37578"/>
                  </a:cubicBezTo>
                  <a:cubicBezTo>
                    <a:pt x="42025" y="41414"/>
                    <a:pt x="37522" y="43915"/>
                    <a:pt x="32685" y="45183"/>
                  </a:cubicBezTo>
                  <a:cubicBezTo>
                    <a:pt x="32585" y="45183"/>
                    <a:pt x="32685" y="45316"/>
                    <a:pt x="32718" y="45316"/>
                  </a:cubicBezTo>
                  <a:cubicBezTo>
                    <a:pt x="37922" y="45216"/>
                    <a:pt x="43026" y="41814"/>
                    <a:pt x="46228" y="37811"/>
                  </a:cubicBezTo>
                  <a:cubicBezTo>
                    <a:pt x="46361" y="37811"/>
                    <a:pt x="46428" y="37844"/>
                    <a:pt x="46562" y="37878"/>
                  </a:cubicBezTo>
                  <a:cubicBezTo>
                    <a:pt x="48511" y="38232"/>
                    <a:pt x="51940" y="38971"/>
                    <a:pt x="55070" y="38971"/>
                  </a:cubicBezTo>
                  <a:cubicBezTo>
                    <a:pt x="56063" y="38971"/>
                    <a:pt x="57027" y="38897"/>
                    <a:pt x="57903" y="38712"/>
                  </a:cubicBezTo>
                  <a:cubicBezTo>
                    <a:pt x="58203" y="38712"/>
                    <a:pt x="58470" y="38678"/>
                    <a:pt x="58770" y="38645"/>
                  </a:cubicBezTo>
                  <a:lnTo>
                    <a:pt x="58770" y="38645"/>
                  </a:lnTo>
                  <a:cubicBezTo>
                    <a:pt x="57569" y="40680"/>
                    <a:pt x="56435" y="42348"/>
                    <a:pt x="54534" y="44015"/>
                  </a:cubicBezTo>
                  <a:cubicBezTo>
                    <a:pt x="52432" y="45850"/>
                    <a:pt x="49864" y="48018"/>
                    <a:pt x="47029" y="48519"/>
                  </a:cubicBezTo>
                  <a:cubicBezTo>
                    <a:pt x="46949" y="48519"/>
                    <a:pt x="46954" y="48604"/>
                    <a:pt x="47010" y="48604"/>
                  </a:cubicBezTo>
                  <a:cubicBezTo>
                    <a:pt x="47025" y="48604"/>
                    <a:pt x="47042" y="48599"/>
                    <a:pt x="47062" y="48585"/>
                  </a:cubicBezTo>
                  <a:cubicBezTo>
                    <a:pt x="50097" y="48352"/>
                    <a:pt x="53333" y="46050"/>
                    <a:pt x="55568" y="44182"/>
                  </a:cubicBezTo>
                  <a:cubicBezTo>
                    <a:pt x="56836" y="43148"/>
                    <a:pt x="59671" y="40646"/>
                    <a:pt x="59437" y="38578"/>
                  </a:cubicBezTo>
                  <a:lnTo>
                    <a:pt x="59437" y="38578"/>
                  </a:lnTo>
                  <a:cubicBezTo>
                    <a:pt x="59672" y="38603"/>
                    <a:pt x="59911" y="38615"/>
                    <a:pt x="60154" y="38615"/>
                  </a:cubicBezTo>
                  <a:cubicBezTo>
                    <a:pt x="62156" y="38615"/>
                    <a:pt x="64373" y="37799"/>
                    <a:pt x="65742" y="36877"/>
                  </a:cubicBezTo>
                  <a:cubicBezTo>
                    <a:pt x="66109" y="36644"/>
                    <a:pt x="65742" y="36143"/>
                    <a:pt x="65408" y="36043"/>
                  </a:cubicBezTo>
                  <a:cubicBezTo>
                    <a:pt x="64964" y="35944"/>
                    <a:pt x="64502" y="35904"/>
                    <a:pt x="64034" y="35904"/>
                  </a:cubicBezTo>
                  <a:cubicBezTo>
                    <a:pt x="62921" y="35904"/>
                    <a:pt x="61772" y="36132"/>
                    <a:pt x="60738" y="36343"/>
                  </a:cubicBezTo>
                  <a:cubicBezTo>
                    <a:pt x="60271" y="36410"/>
                    <a:pt x="59838" y="36510"/>
                    <a:pt x="59371" y="36644"/>
                  </a:cubicBezTo>
                  <a:cubicBezTo>
                    <a:pt x="57571" y="36699"/>
                    <a:pt x="55795" y="36984"/>
                    <a:pt x="53965" y="36984"/>
                  </a:cubicBezTo>
                  <a:cubicBezTo>
                    <a:pt x="53590" y="36984"/>
                    <a:pt x="53213" y="36972"/>
                    <a:pt x="52833" y="36944"/>
                  </a:cubicBezTo>
                  <a:cubicBezTo>
                    <a:pt x="51832" y="36844"/>
                    <a:pt x="50765" y="36710"/>
                    <a:pt x="49731" y="36610"/>
                  </a:cubicBezTo>
                  <a:cubicBezTo>
                    <a:pt x="47662" y="34976"/>
                    <a:pt x="45894" y="33375"/>
                    <a:pt x="44227" y="31106"/>
                  </a:cubicBezTo>
                  <a:cubicBezTo>
                    <a:pt x="42659" y="28871"/>
                    <a:pt x="41224" y="26803"/>
                    <a:pt x="39023" y="25169"/>
                  </a:cubicBezTo>
                  <a:cubicBezTo>
                    <a:pt x="39017" y="25163"/>
                    <a:pt x="39008" y="25160"/>
                    <a:pt x="38999" y="25160"/>
                  </a:cubicBezTo>
                  <a:cubicBezTo>
                    <a:pt x="38957" y="25160"/>
                    <a:pt x="38896" y="25214"/>
                    <a:pt x="38923" y="25269"/>
                  </a:cubicBezTo>
                  <a:cubicBezTo>
                    <a:pt x="41691" y="28037"/>
                    <a:pt x="44060" y="33675"/>
                    <a:pt x="47696" y="36277"/>
                  </a:cubicBezTo>
                  <a:cubicBezTo>
                    <a:pt x="46862" y="36143"/>
                    <a:pt x="46061" y="35976"/>
                    <a:pt x="45227" y="35810"/>
                  </a:cubicBezTo>
                  <a:cubicBezTo>
                    <a:pt x="43026" y="35343"/>
                    <a:pt x="40824" y="34709"/>
                    <a:pt x="38589" y="34042"/>
                  </a:cubicBezTo>
                  <a:cubicBezTo>
                    <a:pt x="35821" y="32007"/>
                    <a:pt x="33252" y="29472"/>
                    <a:pt x="31584" y="26470"/>
                  </a:cubicBezTo>
                  <a:cubicBezTo>
                    <a:pt x="30183" y="23934"/>
                    <a:pt x="29649" y="20966"/>
                    <a:pt x="28082" y="18497"/>
                  </a:cubicBezTo>
                  <a:cubicBezTo>
                    <a:pt x="28067" y="18467"/>
                    <a:pt x="28025" y="18451"/>
                    <a:pt x="27986" y="18451"/>
                  </a:cubicBezTo>
                  <a:cubicBezTo>
                    <a:pt x="27939" y="18451"/>
                    <a:pt x="27897" y="18475"/>
                    <a:pt x="27915" y="18531"/>
                  </a:cubicBezTo>
                  <a:cubicBezTo>
                    <a:pt x="29016" y="21766"/>
                    <a:pt x="29816" y="25169"/>
                    <a:pt x="31684" y="28037"/>
                  </a:cubicBezTo>
                  <a:cubicBezTo>
                    <a:pt x="33052" y="30139"/>
                    <a:pt x="34720" y="31974"/>
                    <a:pt x="36688" y="33475"/>
                  </a:cubicBezTo>
                  <a:cubicBezTo>
                    <a:pt x="32585" y="32040"/>
                    <a:pt x="28682" y="30206"/>
                    <a:pt x="25013" y="28104"/>
                  </a:cubicBezTo>
                  <a:cubicBezTo>
                    <a:pt x="21844" y="26203"/>
                    <a:pt x="18842" y="24034"/>
                    <a:pt x="16140" y="21599"/>
                  </a:cubicBezTo>
                  <a:cubicBezTo>
                    <a:pt x="17641" y="17663"/>
                    <a:pt x="15172" y="14094"/>
                    <a:pt x="14539" y="10191"/>
                  </a:cubicBezTo>
                  <a:cubicBezTo>
                    <a:pt x="14539" y="10163"/>
                    <a:pt x="14515" y="10153"/>
                    <a:pt x="14487" y="10153"/>
                  </a:cubicBezTo>
                  <a:cubicBezTo>
                    <a:pt x="14450" y="10153"/>
                    <a:pt x="14405" y="10172"/>
                    <a:pt x="14405" y="10191"/>
                  </a:cubicBezTo>
                  <a:cubicBezTo>
                    <a:pt x="14639" y="12026"/>
                    <a:pt x="14839" y="13760"/>
                    <a:pt x="15206" y="15595"/>
                  </a:cubicBezTo>
                  <a:cubicBezTo>
                    <a:pt x="15639" y="17463"/>
                    <a:pt x="15740" y="19164"/>
                    <a:pt x="15406" y="20966"/>
                  </a:cubicBezTo>
                  <a:cubicBezTo>
                    <a:pt x="13638" y="19264"/>
                    <a:pt x="11903" y="17463"/>
                    <a:pt x="10402" y="15495"/>
                  </a:cubicBezTo>
                  <a:cubicBezTo>
                    <a:pt x="6800" y="10925"/>
                    <a:pt x="2397" y="5955"/>
                    <a:pt x="1129" y="151"/>
                  </a:cubicBezTo>
                  <a:cubicBezTo>
                    <a:pt x="1129" y="51"/>
                    <a:pt x="1046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 rot="3439216">
              <a:off x="7761045" y="3039116"/>
              <a:ext cx="2281517" cy="1821881"/>
            </a:xfrm>
            <a:custGeom>
              <a:avLst/>
              <a:gdLst/>
              <a:ahLst/>
              <a:cxnLst/>
              <a:rect l="l" t="t" r="r" b="b"/>
              <a:pathLst>
                <a:path w="48069" h="38385" extrusionOk="0">
                  <a:moveTo>
                    <a:pt x="4889" y="1"/>
                  </a:moveTo>
                  <a:cubicBezTo>
                    <a:pt x="4562" y="1"/>
                    <a:pt x="4216" y="270"/>
                    <a:pt x="4337" y="676"/>
                  </a:cubicBezTo>
                  <a:cubicBezTo>
                    <a:pt x="5004" y="2811"/>
                    <a:pt x="5872" y="4879"/>
                    <a:pt x="6939" y="6847"/>
                  </a:cubicBezTo>
                  <a:cubicBezTo>
                    <a:pt x="6005" y="6346"/>
                    <a:pt x="5104" y="5913"/>
                    <a:pt x="4137" y="5546"/>
                  </a:cubicBezTo>
                  <a:cubicBezTo>
                    <a:pt x="3700" y="5371"/>
                    <a:pt x="3134" y="5096"/>
                    <a:pt x="2617" y="5096"/>
                  </a:cubicBezTo>
                  <a:cubicBezTo>
                    <a:pt x="2345" y="5096"/>
                    <a:pt x="2087" y="5172"/>
                    <a:pt x="1869" y="5379"/>
                  </a:cubicBezTo>
                  <a:cubicBezTo>
                    <a:pt x="1769" y="5512"/>
                    <a:pt x="1802" y="5713"/>
                    <a:pt x="1869" y="5846"/>
                  </a:cubicBezTo>
                  <a:cubicBezTo>
                    <a:pt x="2774" y="6970"/>
                    <a:pt x="4626" y="7644"/>
                    <a:pt x="6183" y="7644"/>
                  </a:cubicBezTo>
                  <a:cubicBezTo>
                    <a:pt x="6520" y="7644"/>
                    <a:pt x="6843" y="7612"/>
                    <a:pt x="7139" y="7547"/>
                  </a:cubicBezTo>
                  <a:lnTo>
                    <a:pt x="7406" y="7681"/>
                  </a:lnTo>
                  <a:cubicBezTo>
                    <a:pt x="7973" y="8681"/>
                    <a:pt x="8573" y="9682"/>
                    <a:pt x="9241" y="10683"/>
                  </a:cubicBezTo>
                  <a:cubicBezTo>
                    <a:pt x="7639" y="9982"/>
                    <a:pt x="6005" y="9349"/>
                    <a:pt x="4337" y="8982"/>
                  </a:cubicBezTo>
                  <a:cubicBezTo>
                    <a:pt x="3470" y="8748"/>
                    <a:pt x="2603" y="8581"/>
                    <a:pt x="1669" y="8515"/>
                  </a:cubicBezTo>
                  <a:cubicBezTo>
                    <a:pt x="1524" y="8492"/>
                    <a:pt x="1361" y="8470"/>
                    <a:pt x="1200" y="8470"/>
                  </a:cubicBezTo>
                  <a:cubicBezTo>
                    <a:pt x="879" y="8470"/>
                    <a:pt x="568" y="8559"/>
                    <a:pt x="434" y="8915"/>
                  </a:cubicBezTo>
                  <a:cubicBezTo>
                    <a:pt x="1" y="10049"/>
                    <a:pt x="3003" y="10883"/>
                    <a:pt x="3737" y="11083"/>
                  </a:cubicBezTo>
                  <a:cubicBezTo>
                    <a:pt x="4671" y="11383"/>
                    <a:pt x="5671" y="11517"/>
                    <a:pt x="6672" y="11617"/>
                  </a:cubicBezTo>
                  <a:cubicBezTo>
                    <a:pt x="7583" y="11742"/>
                    <a:pt x="8554" y="11987"/>
                    <a:pt x="9500" y="11987"/>
                  </a:cubicBezTo>
                  <a:cubicBezTo>
                    <a:pt x="9558" y="11987"/>
                    <a:pt x="9616" y="11986"/>
                    <a:pt x="9674" y="11984"/>
                  </a:cubicBezTo>
                  <a:cubicBezTo>
                    <a:pt x="9808" y="11984"/>
                    <a:pt x="9941" y="11850"/>
                    <a:pt x="9908" y="11684"/>
                  </a:cubicBezTo>
                  <a:lnTo>
                    <a:pt x="9908" y="11617"/>
                  </a:lnTo>
                  <a:cubicBezTo>
                    <a:pt x="10742" y="12818"/>
                    <a:pt x="11609" y="13885"/>
                    <a:pt x="12510" y="14953"/>
                  </a:cubicBezTo>
                  <a:cubicBezTo>
                    <a:pt x="9963" y="13973"/>
                    <a:pt x="7331" y="13363"/>
                    <a:pt x="4670" y="13363"/>
                  </a:cubicBezTo>
                  <a:cubicBezTo>
                    <a:pt x="3252" y="13363"/>
                    <a:pt x="1827" y="13536"/>
                    <a:pt x="401" y="13918"/>
                  </a:cubicBezTo>
                  <a:cubicBezTo>
                    <a:pt x="234" y="13985"/>
                    <a:pt x="134" y="14252"/>
                    <a:pt x="334" y="14352"/>
                  </a:cubicBezTo>
                  <a:cubicBezTo>
                    <a:pt x="2603" y="15353"/>
                    <a:pt x="4837" y="16187"/>
                    <a:pt x="7306" y="16554"/>
                  </a:cubicBezTo>
                  <a:cubicBezTo>
                    <a:pt x="8440" y="16720"/>
                    <a:pt x="9541" y="16854"/>
                    <a:pt x="10675" y="16887"/>
                  </a:cubicBezTo>
                  <a:cubicBezTo>
                    <a:pt x="10922" y="16895"/>
                    <a:pt x="11180" y="16901"/>
                    <a:pt x="11443" y="16901"/>
                  </a:cubicBezTo>
                  <a:cubicBezTo>
                    <a:pt x="12315" y="16901"/>
                    <a:pt x="13242" y="16836"/>
                    <a:pt x="14011" y="16554"/>
                  </a:cubicBezTo>
                  <a:cubicBezTo>
                    <a:pt x="15078" y="17654"/>
                    <a:pt x="16846" y="19256"/>
                    <a:pt x="18014" y="20256"/>
                  </a:cubicBezTo>
                  <a:cubicBezTo>
                    <a:pt x="17780" y="20056"/>
                    <a:pt x="16179" y="19522"/>
                    <a:pt x="15845" y="19489"/>
                  </a:cubicBezTo>
                  <a:cubicBezTo>
                    <a:pt x="15312" y="19389"/>
                    <a:pt x="14745" y="19356"/>
                    <a:pt x="14177" y="19256"/>
                  </a:cubicBezTo>
                  <a:cubicBezTo>
                    <a:pt x="13143" y="19122"/>
                    <a:pt x="12109" y="19055"/>
                    <a:pt x="11009" y="18989"/>
                  </a:cubicBezTo>
                  <a:cubicBezTo>
                    <a:pt x="9969" y="18926"/>
                    <a:pt x="8922" y="18892"/>
                    <a:pt x="7871" y="18892"/>
                  </a:cubicBezTo>
                  <a:cubicBezTo>
                    <a:pt x="6697" y="18892"/>
                    <a:pt x="5517" y="18934"/>
                    <a:pt x="4337" y="19022"/>
                  </a:cubicBezTo>
                  <a:cubicBezTo>
                    <a:pt x="4070" y="19055"/>
                    <a:pt x="3637" y="19189"/>
                    <a:pt x="3737" y="19489"/>
                  </a:cubicBezTo>
                  <a:cubicBezTo>
                    <a:pt x="3770" y="19656"/>
                    <a:pt x="3970" y="19656"/>
                    <a:pt x="4070" y="19823"/>
                  </a:cubicBezTo>
                  <a:cubicBezTo>
                    <a:pt x="4623" y="20906"/>
                    <a:pt x="8096" y="21435"/>
                    <a:pt x="11994" y="21435"/>
                  </a:cubicBezTo>
                  <a:cubicBezTo>
                    <a:pt x="14217" y="21435"/>
                    <a:pt x="16579" y="21263"/>
                    <a:pt x="18614" y="20923"/>
                  </a:cubicBezTo>
                  <a:cubicBezTo>
                    <a:pt x="18646" y="20923"/>
                    <a:pt x="19390" y="21326"/>
                    <a:pt x="19474" y="21326"/>
                  </a:cubicBezTo>
                  <a:cubicBezTo>
                    <a:pt x="19478" y="21326"/>
                    <a:pt x="19480" y="21325"/>
                    <a:pt x="19481" y="21324"/>
                  </a:cubicBezTo>
                  <a:cubicBezTo>
                    <a:pt x="20182" y="21857"/>
                    <a:pt x="20949" y="22391"/>
                    <a:pt x="21683" y="22925"/>
                  </a:cubicBezTo>
                  <a:cubicBezTo>
                    <a:pt x="21649" y="22925"/>
                    <a:pt x="21649" y="22992"/>
                    <a:pt x="21616" y="23025"/>
                  </a:cubicBezTo>
                  <a:cubicBezTo>
                    <a:pt x="21606" y="23004"/>
                    <a:pt x="21589" y="22996"/>
                    <a:pt x="21569" y="22996"/>
                  </a:cubicBezTo>
                  <a:cubicBezTo>
                    <a:pt x="21524" y="22996"/>
                    <a:pt x="21462" y="23035"/>
                    <a:pt x="21416" y="23058"/>
                  </a:cubicBezTo>
                  <a:cubicBezTo>
                    <a:pt x="21249" y="23092"/>
                    <a:pt x="21082" y="23158"/>
                    <a:pt x="20916" y="23158"/>
                  </a:cubicBezTo>
                  <a:cubicBezTo>
                    <a:pt x="20582" y="23192"/>
                    <a:pt x="20248" y="23258"/>
                    <a:pt x="19915" y="23292"/>
                  </a:cubicBezTo>
                  <a:cubicBezTo>
                    <a:pt x="19281" y="23392"/>
                    <a:pt x="18647" y="23459"/>
                    <a:pt x="18014" y="23525"/>
                  </a:cubicBezTo>
                  <a:cubicBezTo>
                    <a:pt x="17565" y="23549"/>
                    <a:pt x="17111" y="23560"/>
                    <a:pt x="16657" y="23560"/>
                  </a:cubicBezTo>
                  <a:cubicBezTo>
                    <a:pt x="15828" y="23560"/>
                    <a:pt x="14996" y="23523"/>
                    <a:pt x="14177" y="23459"/>
                  </a:cubicBezTo>
                  <a:cubicBezTo>
                    <a:pt x="12977" y="23425"/>
                    <a:pt x="11776" y="23292"/>
                    <a:pt x="10508" y="23192"/>
                  </a:cubicBezTo>
                  <a:cubicBezTo>
                    <a:pt x="10112" y="23153"/>
                    <a:pt x="9721" y="23125"/>
                    <a:pt x="9333" y="23125"/>
                  </a:cubicBezTo>
                  <a:cubicBezTo>
                    <a:pt x="8707" y="23125"/>
                    <a:pt x="8090" y="23199"/>
                    <a:pt x="7473" y="23425"/>
                  </a:cubicBezTo>
                  <a:cubicBezTo>
                    <a:pt x="7139" y="23559"/>
                    <a:pt x="6939" y="23992"/>
                    <a:pt x="7273" y="24259"/>
                  </a:cubicBezTo>
                  <a:cubicBezTo>
                    <a:pt x="8587" y="25432"/>
                    <a:pt x="10416" y="25710"/>
                    <a:pt x="12247" y="25710"/>
                  </a:cubicBezTo>
                  <a:cubicBezTo>
                    <a:pt x="13437" y="25710"/>
                    <a:pt x="14627" y="25592"/>
                    <a:pt x="15679" y="25527"/>
                  </a:cubicBezTo>
                  <a:cubicBezTo>
                    <a:pt x="17146" y="25427"/>
                    <a:pt x="18614" y="25260"/>
                    <a:pt x="20015" y="24893"/>
                  </a:cubicBezTo>
                  <a:cubicBezTo>
                    <a:pt x="20749" y="24693"/>
                    <a:pt x="22417" y="24426"/>
                    <a:pt x="22483" y="23525"/>
                  </a:cubicBezTo>
                  <a:cubicBezTo>
                    <a:pt x="23484" y="24192"/>
                    <a:pt x="24485" y="24826"/>
                    <a:pt x="25519" y="25393"/>
                  </a:cubicBezTo>
                  <a:cubicBezTo>
                    <a:pt x="25352" y="25427"/>
                    <a:pt x="25185" y="25527"/>
                    <a:pt x="25019" y="25560"/>
                  </a:cubicBezTo>
                  <a:cubicBezTo>
                    <a:pt x="24451" y="25727"/>
                    <a:pt x="23818" y="25860"/>
                    <a:pt x="23184" y="25960"/>
                  </a:cubicBezTo>
                  <a:cubicBezTo>
                    <a:pt x="21950" y="26194"/>
                    <a:pt x="20682" y="26294"/>
                    <a:pt x="19415" y="26394"/>
                  </a:cubicBezTo>
                  <a:cubicBezTo>
                    <a:pt x="17013" y="26561"/>
                    <a:pt x="14578" y="26628"/>
                    <a:pt x="12276" y="27295"/>
                  </a:cubicBezTo>
                  <a:cubicBezTo>
                    <a:pt x="11976" y="27395"/>
                    <a:pt x="11909" y="27795"/>
                    <a:pt x="12176" y="27962"/>
                  </a:cubicBezTo>
                  <a:cubicBezTo>
                    <a:pt x="13243" y="28562"/>
                    <a:pt x="14411" y="28596"/>
                    <a:pt x="15578" y="28662"/>
                  </a:cubicBezTo>
                  <a:cubicBezTo>
                    <a:pt x="15863" y="28670"/>
                    <a:pt x="16150" y="28674"/>
                    <a:pt x="16438" y="28674"/>
                  </a:cubicBezTo>
                  <a:cubicBezTo>
                    <a:pt x="17431" y="28674"/>
                    <a:pt x="18439" y="28625"/>
                    <a:pt x="19448" y="28496"/>
                  </a:cubicBezTo>
                  <a:cubicBezTo>
                    <a:pt x="21850" y="28195"/>
                    <a:pt x="24118" y="27495"/>
                    <a:pt x="26253" y="26327"/>
                  </a:cubicBezTo>
                  <a:cubicBezTo>
                    <a:pt x="26420" y="26227"/>
                    <a:pt x="26420" y="26060"/>
                    <a:pt x="26319" y="25994"/>
                  </a:cubicBezTo>
                  <a:lnTo>
                    <a:pt x="26319" y="25927"/>
                  </a:lnTo>
                  <a:lnTo>
                    <a:pt x="26319" y="25894"/>
                  </a:lnTo>
                  <a:cubicBezTo>
                    <a:pt x="27520" y="26594"/>
                    <a:pt x="28788" y="27261"/>
                    <a:pt x="30022" y="27895"/>
                  </a:cubicBezTo>
                  <a:cubicBezTo>
                    <a:pt x="27821" y="28662"/>
                    <a:pt x="25619" y="29129"/>
                    <a:pt x="23317" y="29530"/>
                  </a:cubicBezTo>
                  <a:cubicBezTo>
                    <a:pt x="20949" y="29897"/>
                    <a:pt x="18647" y="30364"/>
                    <a:pt x="16446" y="31231"/>
                  </a:cubicBezTo>
                  <a:cubicBezTo>
                    <a:pt x="16079" y="31398"/>
                    <a:pt x="16012" y="31898"/>
                    <a:pt x="16446" y="32065"/>
                  </a:cubicBezTo>
                  <a:cubicBezTo>
                    <a:pt x="17337" y="32378"/>
                    <a:pt x="18313" y="32503"/>
                    <a:pt x="19310" y="32503"/>
                  </a:cubicBezTo>
                  <a:cubicBezTo>
                    <a:pt x="20963" y="32503"/>
                    <a:pt x="22674" y="32160"/>
                    <a:pt x="24151" y="31765"/>
                  </a:cubicBezTo>
                  <a:cubicBezTo>
                    <a:pt x="25352" y="31431"/>
                    <a:pt x="26586" y="31031"/>
                    <a:pt x="27754" y="30430"/>
                  </a:cubicBezTo>
                  <a:cubicBezTo>
                    <a:pt x="28821" y="29897"/>
                    <a:pt x="30189" y="29263"/>
                    <a:pt x="31023" y="28362"/>
                  </a:cubicBezTo>
                  <a:cubicBezTo>
                    <a:pt x="31156" y="28429"/>
                    <a:pt x="31323" y="28496"/>
                    <a:pt x="31457" y="28562"/>
                  </a:cubicBezTo>
                  <a:cubicBezTo>
                    <a:pt x="32424" y="29029"/>
                    <a:pt x="33425" y="29496"/>
                    <a:pt x="34359" y="29897"/>
                  </a:cubicBezTo>
                  <a:cubicBezTo>
                    <a:pt x="30689" y="31831"/>
                    <a:pt x="26453" y="32465"/>
                    <a:pt x="22917" y="34633"/>
                  </a:cubicBezTo>
                  <a:cubicBezTo>
                    <a:pt x="22617" y="34800"/>
                    <a:pt x="22617" y="35367"/>
                    <a:pt x="22984" y="35434"/>
                  </a:cubicBezTo>
                  <a:cubicBezTo>
                    <a:pt x="23360" y="35499"/>
                    <a:pt x="23750" y="35528"/>
                    <a:pt x="24148" y="35528"/>
                  </a:cubicBezTo>
                  <a:cubicBezTo>
                    <a:pt x="26006" y="35528"/>
                    <a:pt x="28034" y="34886"/>
                    <a:pt x="29655" y="34200"/>
                  </a:cubicBezTo>
                  <a:cubicBezTo>
                    <a:pt x="31790" y="33266"/>
                    <a:pt x="33691" y="31931"/>
                    <a:pt x="35326" y="30263"/>
                  </a:cubicBezTo>
                  <a:cubicBezTo>
                    <a:pt x="35860" y="30530"/>
                    <a:pt x="36460" y="30730"/>
                    <a:pt x="36994" y="30931"/>
                  </a:cubicBezTo>
                  <a:cubicBezTo>
                    <a:pt x="37194" y="31031"/>
                    <a:pt x="37427" y="31097"/>
                    <a:pt x="37594" y="31197"/>
                  </a:cubicBezTo>
                  <a:cubicBezTo>
                    <a:pt x="36360" y="32232"/>
                    <a:pt x="34859" y="33065"/>
                    <a:pt x="33558" y="34066"/>
                  </a:cubicBezTo>
                  <a:cubicBezTo>
                    <a:pt x="32157" y="35167"/>
                    <a:pt x="30923" y="36301"/>
                    <a:pt x="29822" y="37736"/>
                  </a:cubicBezTo>
                  <a:cubicBezTo>
                    <a:pt x="29655" y="37936"/>
                    <a:pt x="29722" y="38269"/>
                    <a:pt x="30022" y="38269"/>
                  </a:cubicBezTo>
                  <a:cubicBezTo>
                    <a:pt x="31957" y="38236"/>
                    <a:pt x="33858" y="36868"/>
                    <a:pt x="35326" y="35734"/>
                  </a:cubicBezTo>
                  <a:cubicBezTo>
                    <a:pt x="36460" y="34867"/>
                    <a:pt x="38662" y="33232"/>
                    <a:pt x="38495" y="31564"/>
                  </a:cubicBezTo>
                  <a:lnTo>
                    <a:pt x="38495" y="31564"/>
                  </a:lnTo>
                  <a:cubicBezTo>
                    <a:pt x="39029" y="31731"/>
                    <a:pt x="39596" y="31898"/>
                    <a:pt x="40129" y="31998"/>
                  </a:cubicBezTo>
                  <a:cubicBezTo>
                    <a:pt x="40730" y="32098"/>
                    <a:pt x="41364" y="32131"/>
                    <a:pt x="41964" y="32198"/>
                  </a:cubicBezTo>
                  <a:cubicBezTo>
                    <a:pt x="41497" y="32532"/>
                    <a:pt x="41063" y="32899"/>
                    <a:pt x="40730" y="33366"/>
                  </a:cubicBezTo>
                  <a:cubicBezTo>
                    <a:pt x="40496" y="33566"/>
                    <a:pt x="40196" y="33766"/>
                    <a:pt x="39996" y="34033"/>
                  </a:cubicBezTo>
                  <a:cubicBezTo>
                    <a:pt x="39662" y="34266"/>
                    <a:pt x="39362" y="34567"/>
                    <a:pt x="39062" y="34867"/>
                  </a:cubicBezTo>
                  <a:cubicBezTo>
                    <a:pt x="38662" y="35267"/>
                    <a:pt x="38295" y="35767"/>
                    <a:pt x="37995" y="36268"/>
                  </a:cubicBezTo>
                  <a:cubicBezTo>
                    <a:pt x="37628" y="36902"/>
                    <a:pt x="37461" y="37669"/>
                    <a:pt x="36960" y="38203"/>
                  </a:cubicBezTo>
                  <a:cubicBezTo>
                    <a:pt x="36877" y="38258"/>
                    <a:pt x="36933" y="38385"/>
                    <a:pt x="37013" y="38385"/>
                  </a:cubicBezTo>
                  <a:cubicBezTo>
                    <a:pt x="37028" y="38385"/>
                    <a:pt x="37044" y="38380"/>
                    <a:pt x="37061" y="38369"/>
                  </a:cubicBezTo>
                  <a:cubicBezTo>
                    <a:pt x="38628" y="37535"/>
                    <a:pt x="40029" y="36401"/>
                    <a:pt x="41063" y="35034"/>
                  </a:cubicBezTo>
                  <a:cubicBezTo>
                    <a:pt x="41297" y="34733"/>
                    <a:pt x="42031" y="33866"/>
                    <a:pt x="42298" y="33166"/>
                  </a:cubicBezTo>
                  <a:lnTo>
                    <a:pt x="42331" y="33166"/>
                  </a:lnTo>
                  <a:cubicBezTo>
                    <a:pt x="42598" y="32899"/>
                    <a:pt x="42731" y="32598"/>
                    <a:pt x="42898" y="32265"/>
                  </a:cubicBezTo>
                  <a:cubicBezTo>
                    <a:pt x="42898" y="32232"/>
                    <a:pt x="42965" y="32232"/>
                    <a:pt x="42898" y="32198"/>
                  </a:cubicBezTo>
                  <a:cubicBezTo>
                    <a:pt x="43565" y="32198"/>
                    <a:pt x="44232" y="32198"/>
                    <a:pt x="44899" y="32131"/>
                  </a:cubicBezTo>
                  <a:lnTo>
                    <a:pt x="44899" y="32131"/>
                  </a:lnTo>
                  <a:cubicBezTo>
                    <a:pt x="44066" y="32899"/>
                    <a:pt x="43665" y="33866"/>
                    <a:pt x="43232" y="34933"/>
                  </a:cubicBezTo>
                  <a:cubicBezTo>
                    <a:pt x="43171" y="35086"/>
                    <a:pt x="43332" y="35238"/>
                    <a:pt x="43488" y="35238"/>
                  </a:cubicBezTo>
                  <a:cubicBezTo>
                    <a:pt x="43502" y="35238"/>
                    <a:pt x="43517" y="35237"/>
                    <a:pt x="43532" y="35234"/>
                  </a:cubicBezTo>
                  <a:cubicBezTo>
                    <a:pt x="44199" y="35067"/>
                    <a:pt x="44633" y="34533"/>
                    <a:pt x="44966" y="33933"/>
                  </a:cubicBezTo>
                  <a:cubicBezTo>
                    <a:pt x="45300" y="33399"/>
                    <a:pt x="45667" y="32699"/>
                    <a:pt x="45667" y="32065"/>
                  </a:cubicBezTo>
                  <a:cubicBezTo>
                    <a:pt x="46401" y="31965"/>
                    <a:pt x="47301" y="32031"/>
                    <a:pt x="47968" y="31598"/>
                  </a:cubicBezTo>
                  <a:cubicBezTo>
                    <a:pt x="48035" y="31564"/>
                    <a:pt x="48068" y="31398"/>
                    <a:pt x="47968" y="31364"/>
                  </a:cubicBezTo>
                  <a:cubicBezTo>
                    <a:pt x="47624" y="31201"/>
                    <a:pt x="47231" y="31146"/>
                    <a:pt x="46831" y="31146"/>
                  </a:cubicBezTo>
                  <a:cubicBezTo>
                    <a:pt x="46497" y="31146"/>
                    <a:pt x="46158" y="31185"/>
                    <a:pt x="45840" y="31230"/>
                  </a:cubicBezTo>
                  <a:lnTo>
                    <a:pt x="45840" y="31230"/>
                  </a:lnTo>
                  <a:cubicBezTo>
                    <a:pt x="45986" y="31186"/>
                    <a:pt x="45465" y="29594"/>
                    <a:pt x="45366" y="29463"/>
                  </a:cubicBezTo>
                  <a:cubicBezTo>
                    <a:pt x="45126" y="29013"/>
                    <a:pt x="44765" y="28779"/>
                    <a:pt x="44467" y="28779"/>
                  </a:cubicBezTo>
                  <a:cubicBezTo>
                    <a:pt x="44103" y="28779"/>
                    <a:pt x="43834" y="29129"/>
                    <a:pt x="43999" y="29863"/>
                  </a:cubicBezTo>
                  <a:cubicBezTo>
                    <a:pt x="44132" y="30364"/>
                    <a:pt x="44399" y="30931"/>
                    <a:pt x="44833" y="31264"/>
                  </a:cubicBezTo>
                  <a:cubicBezTo>
                    <a:pt x="44232" y="31298"/>
                    <a:pt x="43632" y="31398"/>
                    <a:pt x="43031" y="31431"/>
                  </a:cubicBezTo>
                  <a:lnTo>
                    <a:pt x="42998" y="31431"/>
                  </a:lnTo>
                  <a:cubicBezTo>
                    <a:pt x="42865" y="30797"/>
                    <a:pt x="42831" y="30263"/>
                    <a:pt x="42531" y="29630"/>
                  </a:cubicBezTo>
                  <a:cubicBezTo>
                    <a:pt x="42131" y="28762"/>
                    <a:pt x="41697" y="27862"/>
                    <a:pt x="41297" y="26961"/>
                  </a:cubicBezTo>
                  <a:cubicBezTo>
                    <a:pt x="40963" y="26261"/>
                    <a:pt x="40696" y="25193"/>
                    <a:pt x="39829" y="24960"/>
                  </a:cubicBezTo>
                  <a:cubicBezTo>
                    <a:pt x="39812" y="24955"/>
                    <a:pt x="39794" y="24953"/>
                    <a:pt x="39776" y="24953"/>
                  </a:cubicBezTo>
                  <a:cubicBezTo>
                    <a:pt x="39655" y="24953"/>
                    <a:pt x="39525" y="25048"/>
                    <a:pt x="39496" y="25193"/>
                  </a:cubicBezTo>
                  <a:cubicBezTo>
                    <a:pt x="39329" y="26294"/>
                    <a:pt x="39496" y="27295"/>
                    <a:pt x="39896" y="28362"/>
                  </a:cubicBezTo>
                  <a:cubicBezTo>
                    <a:pt x="40330" y="29363"/>
                    <a:pt x="40963" y="30597"/>
                    <a:pt x="41897" y="31231"/>
                  </a:cubicBezTo>
                  <a:cubicBezTo>
                    <a:pt x="41864" y="31298"/>
                    <a:pt x="41864" y="31398"/>
                    <a:pt x="41897" y="31464"/>
                  </a:cubicBezTo>
                  <a:cubicBezTo>
                    <a:pt x="41364" y="31464"/>
                    <a:pt x="40830" y="31398"/>
                    <a:pt x="40296" y="31298"/>
                  </a:cubicBezTo>
                  <a:cubicBezTo>
                    <a:pt x="39863" y="31231"/>
                    <a:pt x="39462" y="31131"/>
                    <a:pt x="38995" y="31097"/>
                  </a:cubicBezTo>
                  <a:cubicBezTo>
                    <a:pt x="38628" y="30964"/>
                    <a:pt x="38228" y="30797"/>
                    <a:pt x="37861" y="30697"/>
                  </a:cubicBezTo>
                  <a:cubicBezTo>
                    <a:pt x="38228" y="27395"/>
                    <a:pt x="37194" y="24226"/>
                    <a:pt x="35293" y="21557"/>
                  </a:cubicBezTo>
                  <a:cubicBezTo>
                    <a:pt x="35180" y="21409"/>
                    <a:pt x="35094" y="21347"/>
                    <a:pt x="35028" y="21347"/>
                  </a:cubicBezTo>
                  <a:cubicBezTo>
                    <a:pt x="34724" y="21347"/>
                    <a:pt x="34859" y="22672"/>
                    <a:pt x="34859" y="22892"/>
                  </a:cubicBezTo>
                  <a:cubicBezTo>
                    <a:pt x="34892" y="23725"/>
                    <a:pt x="35026" y="24593"/>
                    <a:pt x="35226" y="25427"/>
                  </a:cubicBezTo>
                  <a:cubicBezTo>
                    <a:pt x="35626" y="27128"/>
                    <a:pt x="36227" y="28796"/>
                    <a:pt x="37061" y="30364"/>
                  </a:cubicBezTo>
                  <a:cubicBezTo>
                    <a:pt x="36060" y="29930"/>
                    <a:pt x="35026" y="29463"/>
                    <a:pt x="34025" y="29063"/>
                  </a:cubicBezTo>
                  <a:cubicBezTo>
                    <a:pt x="34192" y="28362"/>
                    <a:pt x="33958" y="27428"/>
                    <a:pt x="33858" y="26728"/>
                  </a:cubicBezTo>
                  <a:cubicBezTo>
                    <a:pt x="33725" y="25727"/>
                    <a:pt x="33625" y="24693"/>
                    <a:pt x="33391" y="23692"/>
                  </a:cubicBezTo>
                  <a:cubicBezTo>
                    <a:pt x="32991" y="21691"/>
                    <a:pt x="32224" y="19789"/>
                    <a:pt x="31123" y="18088"/>
                  </a:cubicBezTo>
                  <a:cubicBezTo>
                    <a:pt x="31060" y="17994"/>
                    <a:pt x="30925" y="17937"/>
                    <a:pt x="30795" y="17937"/>
                  </a:cubicBezTo>
                  <a:cubicBezTo>
                    <a:pt x="30647" y="17937"/>
                    <a:pt x="30507" y="18011"/>
                    <a:pt x="30489" y="18188"/>
                  </a:cubicBezTo>
                  <a:cubicBezTo>
                    <a:pt x="30222" y="20056"/>
                    <a:pt x="30556" y="22024"/>
                    <a:pt x="31190" y="23759"/>
                  </a:cubicBezTo>
                  <a:cubicBezTo>
                    <a:pt x="31457" y="24526"/>
                    <a:pt x="31790" y="25260"/>
                    <a:pt x="32124" y="26027"/>
                  </a:cubicBezTo>
                  <a:lnTo>
                    <a:pt x="32124" y="26094"/>
                  </a:lnTo>
                  <a:cubicBezTo>
                    <a:pt x="32157" y="26261"/>
                    <a:pt x="32224" y="26427"/>
                    <a:pt x="32324" y="26628"/>
                  </a:cubicBezTo>
                  <a:cubicBezTo>
                    <a:pt x="32324" y="26694"/>
                    <a:pt x="32290" y="26728"/>
                    <a:pt x="32324" y="26761"/>
                  </a:cubicBezTo>
                  <a:cubicBezTo>
                    <a:pt x="32391" y="26928"/>
                    <a:pt x="32457" y="27095"/>
                    <a:pt x="32524" y="27261"/>
                  </a:cubicBezTo>
                  <a:cubicBezTo>
                    <a:pt x="32557" y="27361"/>
                    <a:pt x="32557" y="27428"/>
                    <a:pt x="32624" y="27528"/>
                  </a:cubicBezTo>
                  <a:cubicBezTo>
                    <a:pt x="32724" y="27862"/>
                    <a:pt x="32891" y="28229"/>
                    <a:pt x="33024" y="28562"/>
                  </a:cubicBezTo>
                  <a:cubicBezTo>
                    <a:pt x="33058" y="28596"/>
                    <a:pt x="33058" y="28596"/>
                    <a:pt x="33124" y="28596"/>
                  </a:cubicBezTo>
                  <a:lnTo>
                    <a:pt x="33124" y="28696"/>
                  </a:lnTo>
                  <a:cubicBezTo>
                    <a:pt x="32724" y="28529"/>
                    <a:pt x="32357" y="28362"/>
                    <a:pt x="32024" y="28195"/>
                  </a:cubicBezTo>
                  <a:cubicBezTo>
                    <a:pt x="30823" y="27628"/>
                    <a:pt x="29655" y="27028"/>
                    <a:pt x="28454" y="26394"/>
                  </a:cubicBezTo>
                  <a:cubicBezTo>
                    <a:pt x="28554" y="25393"/>
                    <a:pt x="28688" y="24426"/>
                    <a:pt x="28688" y="23392"/>
                  </a:cubicBezTo>
                  <a:cubicBezTo>
                    <a:pt x="28688" y="22258"/>
                    <a:pt x="28688" y="21124"/>
                    <a:pt x="28654" y="20056"/>
                  </a:cubicBezTo>
                  <a:cubicBezTo>
                    <a:pt x="28621" y="19022"/>
                    <a:pt x="28554" y="17921"/>
                    <a:pt x="28454" y="16887"/>
                  </a:cubicBezTo>
                  <a:cubicBezTo>
                    <a:pt x="28354" y="16053"/>
                    <a:pt x="28288" y="15253"/>
                    <a:pt x="27787" y="14586"/>
                  </a:cubicBezTo>
                  <a:cubicBezTo>
                    <a:pt x="27720" y="14486"/>
                    <a:pt x="27620" y="14435"/>
                    <a:pt x="27516" y="14435"/>
                  </a:cubicBezTo>
                  <a:cubicBezTo>
                    <a:pt x="27412" y="14435"/>
                    <a:pt x="27304" y="14486"/>
                    <a:pt x="27220" y="14586"/>
                  </a:cubicBezTo>
                  <a:cubicBezTo>
                    <a:pt x="26686" y="15386"/>
                    <a:pt x="26853" y="16287"/>
                    <a:pt x="26820" y="17221"/>
                  </a:cubicBezTo>
                  <a:cubicBezTo>
                    <a:pt x="26786" y="18355"/>
                    <a:pt x="26786" y="19456"/>
                    <a:pt x="26853" y="20590"/>
                  </a:cubicBezTo>
                  <a:cubicBezTo>
                    <a:pt x="26987" y="22425"/>
                    <a:pt x="27120" y="24526"/>
                    <a:pt x="27987" y="26127"/>
                  </a:cubicBezTo>
                  <a:cubicBezTo>
                    <a:pt x="26319" y="25227"/>
                    <a:pt x="24652" y="24259"/>
                    <a:pt x="23050" y="23192"/>
                  </a:cubicBezTo>
                  <a:cubicBezTo>
                    <a:pt x="22984" y="23125"/>
                    <a:pt x="22884" y="23058"/>
                    <a:pt x="22817" y="23025"/>
                  </a:cubicBezTo>
                  <a:cubicBezTo>
                    <a:pt x="23484" y="20423"/>
                    <a:pt x="23684" y="17621"/>
                    <a:pt x="23851" y="14953"/>
                  </a:cubicBezTo>
                  <a:cubicBezTo>
                    <a:pt x="23883" y="14308"/>
                    <a:pt x="24476" y="9832"/>
                    <a:pt x="22951" y="9832"/>
                  </a:cubicBezTo>
                  <a:cubicBezTo>
                    <a:pt x="22898" y="9832"/>
                    <a:pt x="22842" y="9838"/>
                    <a:pt x="22784" y="9849"/>
                  </a:cubicBezTo>
                  <a:cubicBezTo>
                    <a:pt x="22050" y="9949"/>
                    <a:pt x="22016" y="11350"/>
                    <a:pt x="21950" y="11884"/>
                  </a:cubicBezTo>
                  <a:cubicBezTo>
                    <a:pt x="21716" y="13085"/>
                    <a:pt x="21549" y="14285"/>
                    <a:pt x="21516" y="15520"/>
                  </a:cubicBezTo>
                  <a:cubicBezTo>
                    <a:pt x="21383" y="17921"/>
                    <a:pt x="21649" y="20223"/>
                    <a:pt x="22150" y="22558"/>
                  </a:cubicBezTo>
                  <a:cubicBezTo>
                    <a:pt x="20682" y="21557"/>
                    <a:pt x="19281" y="20456"/>
                    <a:pt x="17947" y="19289"/>
                  </a:cubicBezTo>
                  <a:cubicBezTo>
                    <a:pt x="18114" y="18121"/>
                    <a:pt x="18514" y="17087"/>
                    <a:pt x="18881" y="15953"/>
                  </a:cubicBezTo>
                  <a:cubicBezTo>
                    <a:pt x="19281" y="14786"/>
                    <a:pt x="19615" y="13618"/>
                    <a:pt x="19815" y="12417"/>
                  </a:cubicBezTo>
                  <a:cubicBezTo>
                    <a:pt x="19982" y="11383"/>
                    <a:pt x="20015" y="10349"/>
                    <a:pt x="19882" y="9248"/>
                  </a:cubicBezTo>
                  <a:cubicBezTo>
                    <a:pt x="19815" y="8581"/>
                    <a:pt x="19681" y="7180"/>
                    <a:pt x="18881" y="6947"/>
                  </a:cubicBezTo>
                  <a:cubicBezTo>
                    <a:pt x="18807" y="6926"/>
                    <a:pt x="18736" y="6916"/>
                    <a:pt x="18668" y="6916"/>
                  </a:cubicBezTo>
                  <a:cubicBezTo>
                    <a:pt x="17318" y="6916"/>
                    <a:pt x="17045" y="10826"/>
                    <a:pt x="17013" y="11684"/>
                  </a:cubicBezTo>
                  <a:cubicBezTo>
                    <a:pt x="16846" y="14019"/>
                    <a:pt x="16946" y="16354"/>
                    <a:pt x="17213" y="18689"/>
                  </a:cubicBezTo>
                  <a:cubicBezTo>
                    <a:pt x="15679" y="17288"/>
                    <a:pt x="14211" y="15853"/>
                    <a:pt x="12877" y="14285"/>
                  </a:cubicBezTo>
                  <a:cubicBezTo>
                    <a:pt x="14177" y="11917"/>
                    <a:pt x="15178" y="9382"/>
                    <a:pt x="16112" y="6847"/>
                  </a:cubicBezTo>
                  <a:cubicBezTo>
                    <a:pt x="16446" y="5913"/>
                    <a:pt x="16946" y="4845"/>
                    <a:pt x="16813" y="3845"/>
                  </a:cubicBezTo>
                  <a:cubicBezTo>
                    <a:pt x="16690" y="3075"/>
                    <a:pt x="16367" y="2362"/>
                    <a:pt x="15767" y="2362"/>
                  </a:cubicBezTo>
                  <a:cubicBezTo>
                    <a:pt x="15717" y="2362"/>
                    <a:pt x="15666" y="2367"/>
                    <a:pt x="15612" y="2377"/>
                  </a:cubicBezTo>
                  <a:cubicBezTo>
                    <a:pt x="14911" y="2510"/>
                    <a:pt x="14511" y="3344"/>
                    <a:pt x="14244" y="3878"/>
                  </a:cubicBezTo>
                  <a:cubicBezTo>
                    <a:pt x="13677" y="5012"/>
                    <a:pt x="13243" y="6180"/>
                    <a:pt x="12910" y="7380"/>
                  </a:cubicBezTo>
                  <a:cubicBezTo>
                    <a:pt x="12410" y="9148"/>
                    <a:pt x="11943" y="11217"/>
                    <a:pt x="12076" y="13151"/>
                  </a:cubicBezTo>
                  <a:cubicBezTo>
                    <a:pt x="11175" y="12084"/>
                    <a:pt x="10408" y="10983"/>
                    <a:pt x="9641" y="9816"/>
                  </a:cubicBezTo>
                  <a:lnTo>
                    <a:pt x="9641" y="9715"/>
                  </a:lnTo>
                  <a:cubicBezTo>
                    <a:pt x="10608" y="8214"/>
                    <a:pt x="13010" y="2811"/>
                    <a:pt x="11342" y="2410"/>
                  </a:cubicBezTo>
                  <a:cubicBezTo>
                    <a:pt x="11310" y="2405"/>
                    <a:pt x="11279" y="2402"/>
                    <a:pt x="11250" y="2402"/>
                  </a:cubicBezTo>
                  <a:cubicBezTo>
                    <a:pt x="10915" y="2402"/>
                    <a:pt x="10762" y="2737"/>
                    <a:pt x="10608" y="3044"/>
                  </a:cubicBezTo>
                  <a:cubicBezTo>
                    <a:pt x="10241" y="3745"/>
                    <a:pt x="9941" y="4545"/>
                    <a:pt x="9708" y="5312"/>
                  </a:cubicBezTo>
                  <a:cubicBezTo>
                    <a:pt x="9374" y="6480"/>
                    <a:pt x="9141" y="7847"/>
                    <a:pt x="9174" y="9148"/>
                  </a:cubicBezTo>
                  <a:cubicBezTo>
                    <a:pt x="8473" y="7981"/>
                    <a:pt x="7806" y="6747"/>
                    <a:pt x="7206" y="5546"/>
                  </a:cubicBezTo>
                  <a:lnTo>
                    <a:pt x="7206" y="5512"/>
                  </a:lnTo>
                  <a:cubicBezTo>
                    <a:pt x="7806" y="5079"/>
                    <a:pt x="8173" y="4045"/>
                    <a:pt x="8407" y="3578"/>
                  </a:cubicBezTo>
                  <a:cubicBezTo>
                    <a:pt x="8640" y="3011"/>
                    <a:pt x="9107" y="1409"/>
                    <a:pt x="8407" y="909"/>
                  </a:cubicBezTo>
                  <a:cubicBezTo>
                    <a:pt x="8294" y="832"/>
                    <a:pt x="8192" y="799"/>
                    <a:pt x="8100" y="799"/>
                  </a:cubicBezTo>
                  <a:cubicBezTo>
                    <a:pt x="7594" y="799"/>
                    <a:pt x="7385" y="1810"/>
                    <a:pt x="7273" y="2177"/>
                  </a:cubicBezTo>
                  <a:cubicBezTo>
                    <a:pt x="7006" y="3011"/>
                    <a:pt x="6939" y="3778"/>
                    <a:pt x="7006" y="4612"/>
                  </a:cubicBezTo>
                  <a:lnTo>
                    <a:pt x="6872" y="4745"/>
                  </a:lnTo>
                  <a:cubicBezTo>
                    <a:pt x="6272" y="3344"/>
                    <a:pt x="5771" y="1877"/>
                    <a:pt x="5371" y="375"/>
                  </a:cubicBezTo>
                  <a:cubicBezTo>
                    <a:pt x="5306" y="113"/>
                    <a:pt x="5101" y="1"/>
                    <a:pt x="48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589400" y="445025"/>
            <a:ext cx="5965200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233038" y="2800350"/>
            <a:ext cx="278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2"/>
          </p:nvPr>
        </p:nvSpPr>
        <p:spPr>
          <a:xfrm>
            <a:off x="1233050" y="3208950"/>
            <a:ext cx="27822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5128763" y="2800350"/>
            <a:ext cx="278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4"/>
          </p:nvPr>
        </p:nvSpPr>
        <p:spPr>
          <a:xfrm>
            <a:off x="5128775" y="3208950"/>
            <a:ext cx="27822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38" name="Google Shape;38;p5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rot="10800000" flipH="1">
            <a:off x="269889" y="332381"/>
            <a:ext cx="900216" cy="903929"/>
            <a:chOff x="4759475" y="1031875"/>
            <a:chExt cx="497000" cy="499050"/>
          </a:xfrm>
        </p:grpSpPr>
        <p:sp>
          <p:nvSpPr>
            <p:cNvPr id="42" name="Google Shape;42;p5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5"/>
          <p:cNvSpPr/>
          <p:nvPr/>
        </p:nvSpPr>
        <p:spPr>
          <a:xfrm>
            <a:off x="-854943" y="4752181"/>
            <a:ext cx="11233300" cy="688675"/>
          </a:xfrm>
          <a:custGeom>
            <a:avLst/>
            <a:gdLst/>
            <a:ahLst/>
            <a:cxnLst/>
            <a:rect l="l" t="t" r="r" b="b"/>
            <a:pathLst>
              <a:path w="449332" h="27547" extrusionOk="0">
                <a:moveTo>
                  <a:pt x="21244" y="12224"/>
                </a:moveTo>
                <a:cubicBezTo>
                  <a:pt x="21181" y="8922"/>
                  <a:pt x="9624" y="8478"/>
                  <a:pt x="31531" y="6509"/>
                </a:cubicBezTo>
                <a:cubicBezTo>
                  <a:pt x="53439" y="4541"/>
                  <a:pt x="113891" y="1239"/>
                  <a:pt x="152689" y="413"/>
                </a:cubicBezTo>
                <a:cubicBezTo>
                  <a:pt x="191488" y="-412"/>
                  <a:pt x="219809" y="604"/>
                  <a:pt x="264322" y="1556"/>
                </a:cubicBezTo>
                <a:cubicBezTo>
                  <a:pt x="308836" y="2509"/>
                  <a:pt x="395323" y="2318"/>
                  <a:pt x="419770" y="6128"/>
                </a:cubicBezTo>
                <a:cubicBezTo>
                  <a:pt x="444218" y="9938"/>
                  <a:pt x="475650" y="21051"/>
                  <a:pt x="411007" y="24416"/>
                </a:cubicBezTo>
                <a:cubicBezTo>
                  <a:pt x="346364" y="27782"/>
                  <a:pt x="96873" y="28353"/>
                  <a:pt x="31912" y="26321"/>
                </a:cubicBezTo>
                <a:cubicBezTo>
                  <a:pt x="-33048" y="24289"/>
                  <a:pt x="21308" y="15526"/>
                  <a:pt x="21244" y="1222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9667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6787425" y="-326775"/>
            <a:ext cx="4665970" cy="1412619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2914650" y="540000"/>
            <a:ext cx="33147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1" name="Google Shape;51;p7"/>
          <p:cNvSpPr txBox="1"/>
          <p:nvPr/>
        </p:nvSpPr>
        <p:spPr>
          <a:xfrm>
            <a:off x="1950300" y="3607150"/>
            <a:ext cx="5243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2" name="Google Shape;52;p7"/>
          <p:cNvSpPr txBox="1">
            <a:spLocks noGrp="1"/>
          </p:cNvSpPr>
          <p:nvPr>
            <p:ph type="subTitle" idx="1"/>
          </p:nvPr>
        </p:nvSpPr>
        <p:spPr>
          <a:xfrm>
            <a:off x="2657475" y="1628775"/>
            <a:ext cx="3841200" cy="10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-554365" y="-510041"/>
            <a:ext cx="1838925" cy="6149200"/>
          </a:xfrm>
          <a:custGeom>
            <a:avLst/>
            <a:gdLst/>
            <a:ahLst/>
            <a:cxnLst/>
            <a:rect l="l" t="t" r="r" b="b"/>
            <a:pathLst>
              <a:path w="73557" h="245968" extrusionOk="0">
                <a:moveTo>
                  <a:pt x="5195" y="17289"/>
                </a:moveTo>
                <a:cubicBezTo>
                  <a:pt x="13827" y="-18086"/>
                  <a:pt x="51371" y="10780"/>
                  <a:pt x="60380" y="17572"/>
                </a:cubicBezTo>
                <a:cubicBezTo>
                  <a:pt x="69389" y="24364"/>
                  <a:pt x="57078" y="43891"/>
                  <a:pt x="59248" y="58041"/>
                </a:cubicBezTo>
                <a:cubicBezTo>
                  <a:pt x="61418" y="72191"/>
                  <a:pt x="74672" y="84738"/>
                  <a:pt x="73398" y="102472"/>
                </a:cubicBezTo>
                <a:cubicBezTo>
                  <a:pt x="72125" y="120207"/>
                  <a:pt x="51890" y="144402"/>
                  <a:pt x="51607" y="164448"/>
                </a:cubicBezTo>
                <a:cubicBezTo>
                  <a:pt x="51324" y="184494"/>
                  <a:pt x="70379" y="211803"/>
                  <a:pt x="71700" y="222746"/>
                </a:cubicBezTo>
                <a:cubicBezTo>
                  <a:pt x="73021" y="233689"/>
                  <a:pt x="70049" y="228925"/>
                  <a:pt x="59531" y="230104"/>
                </a:cubicBezTo>
                <a:cubicBezTo>
                  <a:pt x="49013" y="231283"/>
                  <a:pt x="17647" y="265290"/>
                  <a:pt x="8591" y="229821"/>
                </a:cubicBezTo>
                <a:cubicBezTo>
                  <a:pt x="-465" y="194352"/>
                  <a:pt x="-3436" y="52664"/>
                  <a:pt x="5195" y="172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54" name="Google Shape;54;p7"/>
          <p:cNvSpPr/>
          <p:nvPr/>
        </p:nvSpPr>
        <p:spPr>
          <a:xfrm flipH="1">
            <a:off x="7882810" y="-510041"/>
            <a:ext cx="1838925" cy="6149200"/>
          </a:xfrm>
          <a:custGeom>
            <a:avLst/>
            <a:gdLst/>
            <a:ahLst/>
            <a:cxnLst/>
            <a:rect l="l" t="t" r="r" b="b"/>
            <a:pathLst>
              <a:path w="73557" h="245968" extrusionOk="0">
                <a:moveTo>
                  <a:pt x="5195" y="17289"/>
                </a:moveTo>
                <a:cubicBezTo>
                  <a:pt x="13827" y="-18086"/>
                  <a:pt x="51371" y="10780"/>
                  <a:pt x="60380" y="17572"/>
                </a:cubicBezTo>
                <a:cubicBezTo>
                  <a:pt x="69389" y="24364"/>
                  <a:pt x="57078" y="43891"/>
                  <a:pt x="59248" y="58041"/>
                </a:cubicBezTo>
                <a:cubicBezTo>
                  <a:pt x="61418" y="72191"/>
                  <a:pt x="74672" y="84738"/>
                  <a:pt x="73398" y="102472"/>
                </a:cubicBezTo>
                <a:cubicBezTo>
                  <a:pt x="72125" y="120207"/>
                  <a:pt x="51890" y="144402"/>
                  <a:pt x="51607" y="164448"/>
                </a:cubicBezTo>
                <a:cubicBezTo>
                  <a:pt x="51324" y="184494"/>
                  <a:pt x="70379" y="211803"/>
                  <a:pt x="71700" y="222746"/>
                </a:cubicBezTo>
                <a:cubicBezTo>
                  <a:pt x="73021" y="233689"/>
                  <a:pt x="70049" y="228925"/>
                  <a:pt x="59531" y="230104"/>
                </a:cubicBezTo>
                <a:cubicBezTo>
                  <a:pt x="49013" y="231283"/>
                  <a:pt x="17647" y="265290"/>
                  <a:pt x="8591" y="229821"/>
                </a:cubicBezTo>
                <a:cubicBezTo>
                  <a:pt x="-465" y="194352"/>
                  <a:pt x="-3436" y="52664"/>
                  <a:pt x="5195" y="172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55" name="Google Shape;55;p7"/>
          <p:cNvSpPr/>
          <p:nvPr/>
        </p:nvSpPr>
        <p:spPr>
          <a:xfrm rot="899980" flipH="1">
            <a:off x="7462628" y="3516301"/>
            <a:ext cx="1246824" cy="1593069"/>
          </a:xfrm>
          <a:custGeom>
            <a:avLst/>
            <a:gdLst/>
            <a:ahLst/>
            <a:cxnLst/>
            <a:rect l="l" t="t" r="r" b="b"/>
            <a:pathLst>
              <a:path w="29276" h="37406" extrusionOk="0">
                <a:moveTo>
                  <a:pt x="21879" y="0"/>
                </a:moveTo>
                <a:cubicBezTo>
                  <a:pt x="20937" y="0"/>
                  <a:pt x="20123" y="1127"/>
                  <a:pt x="19969" y="2023"/>
                </a:cubicBezTo>
                <a:cubicBezTo>
                  <a:pt x="19735" y="3358"/>
                  <a:pt x="20035" y="5559"/>
                  <a:pt x="20602" y="6827"/>
                </a:cubicBezTo>
                <a:cubicBezTo>
                  <a:pt x="20803" y="7294"/>
                  <a:pt x="21136" y="7561"/>
                  <a:pt x="21536" y="7727"/>
                </a:cubicBezTo>
                <a:cubicBezTo>
                  <a:pt x="21536" y="8328"/>
                  <a:pt x="21536" y="8895"/>
                  <a:pt x="21470" y="9495"/>
                </a:cubicBezTo>
                <a:cubicBezTo>
                  <a:pt x="20903" y="8495"/>
                  <a:pt x="19935" y="7561"/>
                  <a:pt x="19068" y="7027"/>
                </a:cubicBezTo>
                <a:cubicBezTo>
                  <a:pt x="18801" y="6860"/>
                  <a:pt x="18468" y="6693"/>
                  <a:pt x="18101" y="6560"/>
                </a:cubicBezTo>
                <a:cubicBezTo>
                  <a:pt x="17797" y="6453"/>
                  <a:pt x="17465" y="6384"/>
                  <a:pt x="17145" y="6384"/>
                </a:cubicBezTo>
                <a:cubicBezTo>
                  <a:pt x="16867" y="6384"/>
                  <a:pt x="16599" y="6436"/>
                  <a:pt x="16366" y="6560"/>
                </a:cubicBezTo>
                <a:cubicBezTo>
                  <a:pt x="15432" y="7127"/>
                  <a:pt x="15565" y="8695"/>
                  <a:pt x="16066" y="9495"/>
                </a:cubicBezTo>
                <a:cubicBezTo>
                  <a:pt x="16766" y="10663"/>
                  <a:pt x="18434" y="12164"/>
                  <a:pt x="19702" y="12698"/>
                </a:cubicBezTo>
                <a:cubicBezTo>
                  <a:pt x="19963" y="12802"/>
                  <a:pt x="20207" y="12852"/>
                  <a:pt x="20441" y="12852"/>
                </a:cubicBezTo>
                <a:cubicBezTo>
                  <a:pt x="20656" y="12852"/>
                  <a:pt x="20862" y="12811"/>
                  <a:pt x="21069" y="12731"/>
                </a:cubicBezTo>
                <a:lnTo>
                  <a:pt x="21069" y="12731"/>
                </a:lnTo>
                <a:cubicBezTo>
                  <a:pt x="20869" y="13698"/>
                  <a:pt x="20636" y="14632"/>
                  <a:pt x="20402" y="15533"/>
                </a:cubicBezTo>
                <a:cubicBezTo>
                  <a:pt x="19802" y="14299"/>
                  <a:pt x="18434" y="13231"/>
                  <a:pt x="17300" y="12698"/>
                </a:cubicBezTo>
                <a:cubicBezTo>
                  <a:pt x="17033" y="12531"/>
                  <a:pt x="16700" y="12397"/>
                  <a:pt x="16299" y="12331"/>
                </a:cubicBezTo>
                <a:cubicBezTo>
                  <a:pt x="16066" y="12276"/>
                  <a:pt x="15815" y="12238"/>
                  <a:pt x="15568" y="12238"/>
                </a:cubicBezTo>
                <a:cubicBezTo>
                  <a:pt x="15216" y="12238"/>
                  <a:pt x="14873" y="12315"/>
                  <a:pt x="14598" y="12531"/>
                </a:cubicBezTo>
                <a:cubicBezTo>
                  <a:pt x="13731" y="13198"/>
                  <a:pt x="14064" y="14732"/>
                  <a:pt x="14631" y="15500"/>
                </a:cubicBezTo>
                <a:cubicBezTo>
                  <a:pt x="15465" y="16567"/>
                  <a:pt x="17300" y="17835"/>
                  <a:pt x="18601" y="18235"/>
                </a:cubicBezTo>
                <a:cubicBezTo>
                  <a:pt x="18826" y="18310"/>
                  <a:pt x="19051" y="18348"/>
                  <a:pt x="19248" y="18348"/>
                </a:cubicBezTo>
                <a:cubicBezTo>
                  <a:pt x="19314" y="18348"/>
                  <a:pt x="19377" y="18343"/>
                  <a:pt x="19435" y="18335"/>
                </a:cubicBezTo>
                <a:lnTo>
                  <a:pt x="19435" y="18335"/>
                </a:lnTo>
                <a:cubicBezTo>
                  <a:pt x="18935" y="19569"/>
                  <a:pt x="18367" y="20803"/>
                  <a:pt x="17700" y="21971"/>
                </a:cubicBezTo>
                <a:cubicBezTo>
                  <a:pt x="17767" y="20203"/>
                  <a:pt x="16133" y="18535"/>
                  <a:pt x="14765" y="17668"/>
                </a:cubicBezTo>
                <a:cubicBezTo>
                  <a:pt x="14531" y="17501"/>
                  <a:pt x="14198" y="17334"/>
                  <a:pt x="13798" y="17201"/>
                </a:cubicBezTo>
                <a:cubicBezTo>
                  <a:pt x="13514" y="17101"/>
                  <a:pt x="13205" y="17042"/>
                  <a:pt x="12905" y="17042"/>
                </a:cubicBezTo>
                <a:cubicBezTo>
                  <a:pt x="12605" y="17042"/>
                  <a:pt x="12313" y="17101"/>
                  <a:pt x="12063" y="17234"/>
                </a:cubicBezTo>
                <a:cubicBezTo>
                  <a:pt x="11129" y="17801"/>
                  <a:pt x="11296" y="19369"/>
                  <a:pt x="11796" y="20170"/>
                </a:cubicBezTo>
                <a:cubicBezTo>
                  <a:pt x="12563" y="21337"/>
                  <a:pt x="14231" y="22805"/>
                  <a:pt x="15465" y="23339"/>
                </a:cubicBezTo>
                <a:cubicBezTo>
                  <a:pt x="15716" y="23439"/>
                  <a:pt x="15966" y="23489"/>
                  <a:pt x="16208" y="23489"/>
                </a:cubicBezTo>
                <a:cubicBezTo>
                  <a:pt x="16449" y="23489"/>
                  <a:pt x="16683" y="23439"/>
                  <a:pt x="16900" y="23339"/>
                </a:cubicBezTo>
                <a:lnTo>
                  <a:pt x="16900" y="23339"/>
                </a:lnTo>
                <a:cubicBezTo>
                  <a:pt x="16099" y="24640"/>
                  <a:pt x="15199" y="25840"/>
                  <a:pt x="14198" y="27008"/>
                </a:cubicBezTo>
                <a:cubicBezTo>
                  <a:pt x="14365" y="25173"/>
                  <a:pt x="12697" y="23472"/>
                  <a:pt x="11262" y="22571"/>
                </a:cubicBezTo>
                <a:cubicBezTo>
                  <a:pt x="11029" y="22405"/>
                  <a:pt x="10662" y="22238"/>
                  <a:pt x="10295" y="22138"/>
                </a:cubicBezTo>
                <a:cubicBezTo>
                  <a:pt x="10012" y="22021"/>
                  <a:pt x="9703" y="21954"/>
                  <a:pt x="9403" y="21954"/>
                </a:cubicBezTo>
                <a:cubicBezTo>
                  <a:pt x="9103" y="21954"/>
                  <a:pt x="8811" y="22021"/>
                  <a:pt x="8560" y="22171"/>
                </a:cubicBezTo>
                <a:cubicBezTo>
                  <a:pt x="7626" y="22705"/>
                  <a:pt x="7793" y="24306"/>
                  <a:pt x="8294" y="25073"/>
                </a:cubicBezTo>
                <a:cubicBezTo>
                  <a:pt x="9061" y="26241"/>
                  <a:pt x="10729" y="27708"/>
                  <a:pt x="11963" y="28242"/>
                </a:cubicBezTo>
                <a:cubicBezTo>
                  <a:pt x="12210" y="28366"/>
                  <a:pt x="12458" y="28434"/>
                  <a:pt x="12691" y="28434"/>
                </a:cubicBezTo>
                <a:cubicBezTo>
                  <a:pt x="12773" y="28434"/>
                  <a:pt x="12853" y="28426"/>
                  <a:pt x="12930" y="28409"/>
                </a:cubicBezTo>
                <a:lnTo>
                  <a:pt x="12930" y="28409"/>
                </a:lnTo>
                <a:cubicBezTo>
                  <a:pt x="12030" y="29410"/>
                  <a:pt x="11029" y="30344"/>
                  <a:pt x="9928" y="31211"/>
                </a:cubicBezTo>
                <a:cubicBezTo>
                  <a:pt x="9928" y="31077"/>
                  <a:pt x="9961" y="31011"/>
                  <a:pt x="9961" y="30911"/>
                </a:cubicBezTo>
                <a:cubicBezTo>
                  <a:pt x="10128" y="29076"/>
                  <a:pt x="8460" y="27375"/>
                  <a:pt x="7059" y="26508"/>
                </a:cubicBezTo>
                <a:cubicBezTo>
                  <a:pt x="6793" y="26341"/>
                  <a:pt x="6459" y="26174"/>
                  <a:pt x="6092" y="26041"/>
                </a:cubicBezTo>
                <a:cubicBezTo>
                  <a:pt x="5809" y="25940"/>
                  <a:pt x="5492" y="25882"/>
                  <a:pt x="5187" y="25882"/>
                </a:cubicBezTo>
                <a:cubicBezTo>
                  <a:pt x="4883" y="25882"/>
                  <a:pt x="4591" y="25940"/>
                  <a:pt x="4357" y="26074"/>
                </a:cubicBezTo>
                <a:cubicBezTo>
                  <a:pt x="3423" y="26641"/>
                  <a:pt x="3590" y="28209"/>
                  <a:pt x="4091" y="29009"/>
                </a:cubicBezTo>
                <a:cubicBezTo>
                  <a:pt x="4858" y="30177"/>
                  <a:pt x="6526" y="31645"/>
                  <a:pt x="7760" y="32178"/>
                </a:cubicBezTo>
                <a:cubicBezTo>
                  <a:pt x="8027" y="32312"/>
                  <a:pt x="8227" y="32345"/>
                  <a:pt x="8460" y="32345"/>
                </a:cubicBezTo>
                <a:cubicBezTo>
                  <a:pt x="6059" y="34080"/>
                  <a:pt x="3357" y="35514"/>
                  <a:pt x="521" y="36481"/>
                </a:cubicBezTo>
                <a:cubicBezTo>
                  <a:pt x="1" y="36655"/>
                  <a:pt x="132" y="37406"/>
                  <a:pt x="547" y="37406"/>
                </a:cubicBezTo>
                <a:cubicBezTo>
                  <a:pt x="610" y="37406"/>
                  <a:pt x="680" y="37388"/>
                  <a:pt x="755" y="37349"/>
                </a:cubicBezTo>
                <a:cubicBezTo>
                  <a:pt x="3857" y="36315"/>
                  <a:pt x="6726" y="34747"/>
                  <a:pt x="9361" y="32845"/>
                </a:cubicBezTo>
                <a:lnTo>
                  <a:pt x="9361" y="32845"/>
                </a:lnTo>
                <a:cubicBezTo>
                  <a:pt x="9261" y="33579"/>
                  <a:pt x="9695" y="34413"/>
                  <a:pt x="10128" y="34880"/>
                </a:cubicBezTo>
                <a:cubicBezTo>
                  <a:pt x="11096" y="35848"/>
                  <a:pt x="13097" y="36882"/>
                  <a:pt x="14431" y="37082"/>
                </a:cubicBezTo>
                <a:cubicBezTo>
                  <a:pt x="14569" y="37110"/>
                  <a:pt x="14703" y="37124"/>
                  <a:pt x="14831" y="37124"/>
                </a:cubicBezTo>
                <a:cubicBezTo>
                  <a:pt x="15768" y="37124"/>
                  <a:pt x="16446" y="36407"/>
                  <a:pt x="16299" y="35381"/>
                </a:cubicBezTo>
                <a:cubicBezTo>
                  <a:pt x="16066" y="33546"/>
                  <a:pt x="14031" y="32245"/>
                  <a:pt x="12430" y="31745"/>
                </a:cubicBezTo>
                <a:cubicBezTo>
                  <a:pt x="12130" y="31645"/>
                  <a:pt x="11763" y="31544"/>
                  <a:pt x="11396" y="31511"/>
                </a:cubicBezTo>
                <a:lnTo>
                  <a:pt x="11029" y="31511"/>
                </a:lnTo>
                <a:cubicBezTo>
                  <a:pt x="11963" y="30677"/>
                  <a:pt x="12897" y="29843"/>
                  <a:pt x="13764" y="28909"/>
                </a:cubicBezTo>
                <a:cubicBezTo>
                  <a:pt x="13898" y="29643"/>
                  <a:pt x="14398" y="30344"/>
                  <a:pt x="14898" y="30711"/>
                </a:cubicBezTo>
                <a:cubicBezTo>
                  <a:pt x="16032" y="31511"/>
                  <a:pt x="18101" y="32212"/>
                  <a:pt x="19468" y="32212"/>
                </a:cubicBezTo>
                <a:cubicBezTo>
                  <a:pt x="20636" y="32212"/>
                  <a:pt x="21436" y="31344"/>
                  <a:pt x="21069" y="30210"/>
                </a:cubicBezTo>
                <a:cubicBezTo>
                  <a:pt x="20469" y="28509"/>
                  <a:pt x="18267" y="27542"/>
                  <a:pt x="16633" y="27308"/>
                </a:cubicBezTo>
                <a:cubicBezTo>
                  <a:pt x="16389" y="27259"/>
                  <a:pt x="16127" y="27228"/>
                  <a:pt x="15860" y="27228"/>
                </a:cubicBezTo>
                <a:cubicBezTo>
                  <a:pt x="15762" y="27228"/>
                  <a:pt x="15664" y="27232"/>
                  <a:pt x="15565" y="27241"/>
                </a:cubicBezTo>
                <a:cubicBezTo>
                  <a:pt x="15465" y="27241"/>
                  <a:pt x="15365" y="27308"/>
                  <a:pt x="15265" y="27308"/>
                </a:cubicBezTo>
                <a:cubicBezTo>
                  <a:pt x="16233" y="26141"/>
                  <a:pt x="17133" y="24906"/>
                  <a:pt x="17934" y="23639"/>
                </a:cubicBezTo>
                <a:cubicBezTo>
                  <a:pt x="18134" y="24306"/>
                  <a:pt x="18768" y="24973"/>
                  <a:pt x="19368" y="25207"/>
                </a:cubicBezTo>
                <a:cubicBezTo>
                  <a:pt x="20309" y="25664"/>
                  <a:pt x="21811" y="25967"/>
                  <a:pt x="23063" y="25967"/>
                </a:cubicBezTo>
                <a:cubicBezTo>
                  <a:pt x="23454" y="25967"/>
                  <a:pt x="23821" y="25937"/>
                  <a:pt x="24138" y="25874"/>
                </a:cubicBezTo>
                <a:cubicBezTo>
                  <a:pt x="25272" y="25674"/>
                  <a:pt x="25906" y="24673"/>
                  <a:pt x="25372" y="23639"/>
                </a:cubicBezTo>
                <a:cubicBezTo>
                  <a:pt x="24498" y="22052"/>
                  <a:pt x="22271" y="21502"/>
                  <a:pt x="20616" y="21502"/>
                </a:cubicBezTo>
                <a:cubicBezTo>
                  <a:pt x="20566" y="21502"/>
                  <a:pt x="20517" y="21503"/>
                  <a:pt x="20469" y="21504"/>
                </a:cubicBezTo>
                <a:cubicBezTo>
                  <a:pt x="20135" y="21504"/>
                  <a:pt x="19768" y="21537"/>
                  <a:pt x="19402" y="21637"/>
                </a:cubicBezTo>
                <a:cubicBezTo>
                  <a:pt x="19235" y="21671"/>
                  <a:pt x="19101" y="21704"/>
                  <a:pt x="18968" y="21737"/>
                </a:cubicBezTo>
                <a:cubicBezTo>
                  <a:pt x="19602" y="20570"/>
                  <a:pt x="20202" y="19336"/>
                  <a:pt x="20636" y="18068"/>
                </a:cubicBezTo>
                <a:cubicBezTo>
                  <a:pt x="21103" y="18635"/>
                  <a:pt x="21970" y="18969"/>
                  <a:pt x="22604" y="18969"/>
                </a:cubicBezTo>
                <a:cubicBezTo>
                  <a:pt x="23938" y="18969"/>
                  <a:pt x="26106" y="18335"/>
                  <a:pt x="27240" y="17568"/>
                </a:cubicBezTo>
                <a:cubicBezTo>
                  <a:pt x="28208" y="16967"/>
                  <a:pt x="28308" y="15733"/>
                  <a:pt x="27407" y="15033"/>
                </a:cubicBezTo>
                <a:cubicBezTo>
                  <a:pt x="26792" y="14574"/>
                  <a:pt x="26004" y="14393"/>
                  <a:pt x="25186" y="14393"/>
                </a:cubicBezTo>
                <a:cubicBezTo>
                  <a:pt x="24099" y="14393"/>
                  <a:pt x="22960" y="14714"/>
                  <a:pt x="22103" y="15133"/>
                </a:cubicBezTo>
                <a:cubicBezTo>
                  <a:pt x="21937" y="15233"/>
                  <a:pt x="21703" y="15366"/>
                  <a:pt x="21470" y="15500"/>
                </a:cubicBezTo>
                <a:cubicBezTo>
                  <a:pt x="21737" y="14632"/>
                  <a:pt x="21937" y="13665"/>
                  <a:pt x="22103" y="12731"/>
                </a:cubicBezTo>
                <a:cubicBezTo>
                  <a:pt x="22590" y="13055"/>
                  <a:pt x="23186" y="13226"/>
                  <a:pt x="23714" y="13226"/>
                </a:cubicBezTo>
                <a:cubicBezTo>
                  <a:pt x="23838" y="13226"/>
                  <a:pt x="23958" y="13217"/>
                  <a:pt x="24072" y="13198"/>
                </a:cubicBezTo>
                <a:cubicBezTo>
                  <a:pt x="25439" y="12998"/>
                  <a:pt x="27441" y="12030"/>
                  <a:pt x="28441" y="11130"/>
                </a:cubicBezTo>
                <a:cubicBezTo>
                  <a:pt x="29275" y="10329"/>
                  <a:pt x="29242" y="9162"/>
                  <a:pt x="28208" y="8561"/>
                </a:cubicBezTo>
                <a:cubicBezTo>
                  <a:pt x="27735" y="8305"/>
                  <a:pt x="27208" y="8198"/>
                  <a:pt x="26663" y="8198"/>
                </a:cubicBezTo>
                <a:cubicBezTo>
                  <a:pt x="25361" y="8198"/>
                  <a:pt x="23958" y="8813"/>
                  <a:pt x="22971" y="9495"/>
                </a:cubicBezTo>
                <a:cubicBezTo>
                  <a:pt x="22804" y="9562"/>
                  <a:pt x="22637" y="9695"/>
                  <a:pt x="22470" y="9862"/>
                </a:cubicBezTo>
                <a:cubicBezTo>
                  <a:pt x="22570" y="9195"/>
                  <a:pt x="22570" y="8495"/>
                  <a:pt x="22570" y="7794"/>
                </a:cubicBezTo>
                <a:cubicBezTo>
                  <a:pt x="22737" y="7694"/>
                  <a:pt x="22937" y="7561"/>
                  <a:pt x="23104" y="7394"/>
                </a:cubicBezTo>
                <a:cubicBezTo>
                  <a:pt x="24438" y="6160"/>
                  <a:pt x="24305" y="3725"/>
                  <a:pt x="23871" y="2157"/>
                </a:cubicBezTo>
                <a:cubicBezTo>
                  <a:pt x="23771" y="1857"/>
                  <a:pt x="23605" y="1490"/>
                  <a:pt x="23438" y="1156"/>
                </a:cubicBezTo>
                <a:cubicBezTo>
                  <a:pt x="23104" y="622"/>
                  <a:pt x="22704" y="122"/>
                  <a:pt x="22103" y="22"/>
                </a:cubicBezTo>
                <a:cubicBezTo>
                  <a:pt x="22028" y="7"/>
                  <a:pt x="21953" y="0"/>
                  <a:pt x="218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8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720125" y="2223225"/>
            <a:ext cx="27948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appy Monkey"/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appy Monkey"/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appy Monkey"/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appy Monkey"/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appy Monkey"/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appy Monkey"/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appy Monkey"/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appy Monkey"/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ubTitle" idx="1"/>
          </p:nvPr>
        </p:nvSpPr>
        <p:spPr>
          <a:xfrm>
            <a:off x="5629200" y="913925"/>
            <a:ext cx="22749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ubTitle" idx="2"/>
          </p:nvPr>
        </p:nvSpPr>
        <p:spPr>
          <a:xfrm>
            <a:off x="5629200" y="1271150"/>
            <a:ext cx="212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3"/>
          </p:nvPr>
        </p:nvSpPr>
        <p:spPr>
          <a:xfrm>
            <a:off x="5629200" y="2198950"/>
            <a:ext cx="22749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ubTitle" idx="4"/>
          </p:nvPr>
        </p:nvSpPr>
        <p:spPr>
          <a:xfrm>
            <a:off x="5629200" y="2556175"/>
            <a:ext cx="212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ubTitle" idx="5"/>
          </p:nvPr>
        </p:nvSpPr>
        <p:spPr>
          <a:xfrm>
            <a:off x="5629200" y="3483975"/>
            <a:ext cx="22749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6"/>
          </p:nvPr>
        </p:nvSpPr>
        <p:spPr>
          <a:xfrm>
            <a:off x="5629200" y="3841200"/>
            <a:ext cx="212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-538450" y="-200425"/>
            <a:ext cx="5345657" cy="1557355"/>
          </a:xfrm>
          <a:custGeom>
            <a:avLst/>
            <a:gdLst/>
            <a:ahLst/>
            <a:cxnLst/>
            <a:rect l="l" t="t" r="r" b="b"/>
            <a:pathLst>
              <a:path w="192984" h="59277" extrusionOk="0">
                <a:moveTo>
                  <a:pt x="13537" y="1159"/>
                </a:moveTo>
                <a:cubicBezTo>
                  <a:pt x="-14847" y="1413"/>
                  <a:pt x="10489" y="-3667"/>
                  <a:pt x="10489" y="5731"/>
                </a:cubicBezTo>
                <a:cubicBezTo>
                  <a:pt x="10489" y="15129"/>
                  <a:pt x="5219" y="50689"/>
                  <a:pt x="13537" y="57547"/>
                </a:cubicBezTo>
                <a:cubicBezTo>
                  <a:pt x="21856" y="64405"/>
                  <a:pt x="48272" y="47514"/>
                  <a:pt x="60400" y="46879"/>
                </a:cubicBezTo>
                <a:cubicBezTo>
                  <a:pt x="72529" y="46244"/>
                  <a:pt x="76021" y="54880"/>
                  <a:pt x="86308" y="53737"/>
                </a:cubicBezTo>
                <a:cubicBezTo>
                  <a:pt x="96595" y="52594"/>
                  <a:pt x="107581" y="42688"/>
                  <a:pt x="122122" y="40021"/>
                </a:cubicBezTo>
                <a:cubicBezTo>
                  <a:pt x="136664" y="37354"/>
                  <a:pt x="163778" y="43704"/>
                  <a:pt x="173557" y="37735"/>
                </a:cubicBezTo>
                <a:cubicBezTo>
                  <a:pt x="183336" y="31766"/>
                  <a:pt x="207466" y="10303"/>
                  <a:pt x="180796" y="4207"/>
                </a:cubicBezTo>
                <a:cubicBezTo>
                  <a:pt x="154126" y="-1889"/>
                  <a:pt x="41922" y="905"/>
                  <a:pt x="13537" y="11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5" name="Google Shape;65;p8"/>
          <p:cNvSpPr/>
          <p:nvPr/>
        </p:nvSpPr>
        <p:spPr>
          <a:xfrm rot="141703">
            <a:off x="168429" y="3651532"/>
            <a:ext cx="1246826" cy="1593072"/>
          </a:xfrm>
          <a:custGeom>
            <a:avLst/>
            <a:gdLst/>
            <a:ahLst/>
            <a:cxnLst/>
            <a:rect l="l" t="t" r="r" b="b"/>
            <a:pathLst>
              <a:path w="29276" h="37406" extrusionOk="0">
                <a:moveTo>
                  <a:pt x="21879" y="0"/>
                </a:moveTo>
                <a:cubicBezTo>
                  <a:pt x="20937" y="0"/>
                  <a:pt x="20123" y="1127"/>
                  <a:pt x="19969" y="2023"/>
                </a:cubicBezTo>
                <a:cubicBezTo>
                  <a:pt x="19735" y="3358"/>
                  <a:pt x="20035" y="5559"/>
                  <a:pt x="20602" y="6827"/>
                </a:cubicBezTo>
                <a:cubicBezTo>
                  <a:pt x="20803" y="7294"/>
                  <a:pt x="21136" y="7561"/>
                  <a:pt x="21536" y="7727"/>
                </a:cubicBezTo>
                <a:cubicBezTo>
                  <a:pt x="21536" y="8328"/>
                  <a:pt x="21536" y="8895"/>
                  <a:pt x="21470" y="9495"/>
                </a:cubicBezTo>
                <a:cubicBezTo>
                  <a:pt x="20903" y="8495"/>
                  <a:pt x="19935" y="7561"/>
                  <a:pt x="19068" y="7027"/>
                </a:cubicBezTo>
                <a:cubicBezTo>
                  <a:pt x="18801" y="6860"/>
                  <a:pt x="18468" y="6693"/>
                  <a:pt x="18101" y="6560"/>
                </a:cubicBezTo>
                <a:cubicBezTo>
                  <a:pt x="17797" y="6453"/>
                  <a:pt x="17465" y="6384"/>
                  <a:pt x="17145" y="6384"/>
                </a:cubicBezTo>
                <a:cubicBezTo>
                  <a:pt x="16867" y="6384"/>
                  <a:pt x="16599" y="6436"/>
                  <a:pt x="16366" y="6560"/>
                </a:cubicBezTo>
                <a:cubicBezTo>
                  <a:pt x="15432" y="7127"/>
                  <a:pt x="15565" y="8695"/>
                  <a:pt x="16066" y="9495"/>
                </a:cubicBezTo>
                <a:cubicBezTo>
                  <a:pt x="16766" y="10663"/>
                  <a:pt x="18434" y="12164"/>
                  <a:pt x="19702" y="12698"/>
                </a:cubicBezTo>
                <a:cubicBezTo>
                  <a:pt x="19963" y="12802"/>
                  <a:pt x="20207" y="12852"/>
                  <a:pt x="20441" y="12852"/>
                </a:cubicBezTo>
                <a:cubicBezTo>
                  <a:pt x="20656" y="12852"/>
                  <a:pt x="20862" y="12811"/>
                  <a:pt x="21069" y="12731"/>
                </a:cubicBezTo>
                <a:lnTo>
                  <a:pt x="21069" y="12731"/>
                </a:lnTo>
                <a:cubicBezTo>
                  <a:pt x="20869" y="13698"/>
                  <a:pt x="20636" y="14632"/>
                  <a:pt x="20402" y="15533"/>
                </a:cubicBezTo>
                <a:cubicBezTo>
                  <a:pt x="19802" y="14299"/>
                  <a:pt x="18434" y="13231"/>
                  <a:pt x="17300" y="12698"/>
                </a:cubicBezTo>
                <a:cubicBezTo>
                  <a:pt x="17033" y="12531"/>
                  <a:pt x="16700" y="12397"/>
                  <a:pt x="16299" y="12331"/>
                </a:cubicBezTo>
                <a:cubicBezTo>
                  <a:pt x="16066" y="12276"/>
                  <a:pt x="15815" y="12238"/>
                  <a:pt x="15568" y="12238"/>
                </a:cubicBezTo>
                <a:cubicBezTo>
                  <a:pt x="15216" y="12238"/>
                  <a:pt x="14873" y="12315"/>
                  <a:pt x="14598" y="12531"/>
                </a:cubicBezTo>
                <a:cubicBezTo>
                  <a:pt x="13731" y="13198"/>
                  <a:pt x="14064" y="14732"/>
                  <a:pt x="14631" y="15500"/>
                </a:cubicBezTo>
                <a:cubicBezTo>
                  <a:pt x="15465" y="16567"/>
                  <a:pt x="17300" y="17835"/>
                  <a:pt x="18601" y="18235"/>
                </a:cubicBezTo>
                <a:cubicBezTo>
                  <a:pt x="18826" y="18310"/>
                  <a:pt x="19051" y="18348"/>
                  <a:pt x="19248" y="18348"/>
                </a:cubicBezTo>
                <a:cubicBezTo>
                  <a:pt x="19314" y="18348"/>
                  <a:pt x="19377" y="18343"/>
                  <a:pt x="19435" y="18335"/>
                </a:cubicBezTo>
                <a:lnTo>
                  <a:pt x="19435" y="18335"/>
                </a:lnTo>
                <a:cubicBezTo>
                  <a:pt x="18935" y="19569"/>
                  <a:pt x="18367" y="20803"/>
                  <a:pt x="17700" y="21971"/>
                </a:cubicBezTo>
                <a:cubicBezTo>
                  <a:pt x="17767" y="20203"/>
                  <a:pt x="16133" y="18535"/>
                  <a:pt x="14765" y="17668"/>
                </a:cubicBezTo>
                <a:cubicBezTo>
                  <a:pt x="14531" y="17501"/>
                  <a:pt x="14198" y="17334"/>
                  <a:pt x="13798" y="17201"/>
                </a:cubicBezTo>
                <a:cubicBezTo>
                  <a:pt x="13514" y="17101"/>
                  <a:pt x="13205" y="17042"/>
                  <a:pt x="12905" y="17042"/>
                </a:cubicBezTo>
                <a:cubicBezTo>
                  <a:pt x="12605" y="17042"/>
                  <a:pt x="12313" y="17101"/>
                  <a:pt x="12063" y="17234"/>
                </a:cubicBezTo>
                <a:cubicBezTo>
                  <a:pt x="11129" y="17801"/>
                  <a:pt x="11296" y="19369"/>
                  <a:pt x="11796" y="20170"/>
                </a:cubicBezTo>
                <a:cubicBezTo>
                  <a:pt x="12563" y="21337"/>
                  <a:pt x="14231" y="22805"/>
                  <a:pt x="15465" y="23339"/>
                </a:cubicBezTo>
                <a:cubicBezTo>
                  <a:pt x="15716" y="23439"/>
                  <a:pt x="15966" y="23489"/>
                  <a:pt x="16208" y="23489"/>
                </a:cubicBezTo>
                <a:cubicBezTo>
                  <a:pt x="16449" y="23489"/>
                  <a:pt x="16683" y="23439"/>
                  <a:pt x="16900" y="23339"/>
                </a:cubicBezTo>
                <a:lnTo>
                  <a:pt x="16900" y="23339"/>
                </a:lnTo>
                <a:cubicBezTo>
                  <a:pt x="16099" y="24640"/>
                  <a:pt x="15199" y="25840"/>
                  <a:pt x="14198" y="27008"/>
                </a:cubicBezTo>
                <a:cubicBezTo>
                  <a:pt x="14365" y="25173"/>
                  <a:pt x="12697" y="23472"/>
                  <a:pt x="11262" y="22571"/>
                </a:cubicBezTo>
                <a:cubicBezTo>
                  <a:pt x="11029" y="22405"/>
                  <a:pt x="10662" y="22238"/>
                  <a:pt x="10295" y="22138"/>
                </a:cubicBezTo>
                <a:cubicBezTo>
                  <a:pt x="10012" y="22021"/>
                  <a:pt x="9703" y="21954"/>
                  <a:pt x="9403" y="21954"/>
                </a:cubicBezTo>
                <a:cubicBezTo>
                  <a:pt x="9103" y="21954"/>
                  <a:pt x="8811" y="22021"/>
                  <a:pt x="8560" y="22171"/>
                </a:cubicBezTo>
                <a:cubicBezTo>
                  <a:pt x="7626" y="22705"/>
                  <a:pt x="7793" y="24306"/>
                  <a:pt x="8294" y="25073"/>
                </a:cubicBezTo>
                <a:cubicBezTo>
                  <a:pt x="9061" y="26241"/>
                  <a:pt x="10729" y="27708"/>
                  <a:pt x="11963" y="28242"/>
                </a:cubicBezTo>
                <a:cubicBezTo>
                  <a:pt x="12210" y="28366"/>
                  <a:pt x="12458" y="28434"/>
                  <a:pt x="12691" y="28434"/>
                </a:cubicBezTo>
                <a:cubicBezTo>
                  <a:pt x="12773" y="28434"/>
                  <a:pt x="12853" y="28426"/>
                  <a:pt x="12930" y="28409"/>
                </a:cubicBezTo>
                <a:lnTo>
                  <a:pt x="12930" y="28409"/>
                </a:lnTo>
                <a:cubicBezTo>
                  <a:pt x="12030" y="29410"/>
                  <a:pt x="11029" y="30344"/>
                  <a:pt x="9928" y="31211"/>
                </a:cubicBezTo>
                <a:cubicBezTo>
                  <a:pt x="9928" y="31077"/>
                  <a:pt x="9961" y="31011"/>
                  <a:pt x="9961" y="30911"/>
                </a:cubicBezTo>
                <a:cubicBezTo>
                  <a:pt x="10128" y="29076"/>
                  <a:pt x="8460" y="27375"/>
                  <a:pt x="7059" y="26508"/>
                </a:cubicBezTo>
                <a:cubicBezTo>
                  <a:pt x="6793" y="26341"/>
                  <a:pt x="6459" y="26174"/>
                  <a:pt x="6092" y="26041"/>
                </a:cubicBezTo>
                <a:cubicBezTo>
                  <a:pt x="5809" y="25940"/>
                  <a:pt x="5492" y="25882"/>
                  <a:pt x="5187" y="25882"/>
                </a:cubicBezTo>
                <a:cubicBezTo>
                  <a:pt x="4883" y="25882"/>
                  <a:pt x="4591" y="25940"/>
                  <a:pt x="4357" y="26074"/>
                </a:cubicBezTo>
                <a:cubicBezTo>
                  <a:pt x="3423" y="26641"/>
                  <a:pt x="3590" y="28209"/>
                  <a:pt x="4091" y="29009"/>
                </a:cubicBezTo>
                <a:cubicBezTo>
                  <a:pt x="4858" y="30177"/>
                  <a:pt x="6526" y="31645"/>
                  <a:pt x="7760" y="32178"/>
                </a:cubicBezTo>
                <a:cubicBezTo>
                  <a:pt x="8027" y="32312"/>
                  <a:pt x="8227" y="32345"/>
                  <a:pt x="8460" y="32345"/>
                </a:cubicBezTo>
                <a:cubicBezTo>
                  <a:pt x="6059" y="34080"/>
                  <a:pt x="3357" y="35514"/>
                  <a:pt x="521" y="36481"/>
                </a:cubicBezTo>
                <a:cubicBezTo>
                  <a:pt x="1" y="36655"/>
                  <a:pt x="132" y="37406"/>
                  <a:pt x="547" y="37406"/>
                </a:cubicBezTo>
                <a:cubicBezTo>
                  <a:pt x="610" y="37406"/>
                  <a:pt x="680" y="37388"/>
                  <a:pt x="755" y="37349"/>
                </a:cubicBezTo>
                <a:cubicBezTo>
                  <a:pt x="3857" y="36315"/>
                  <a:pt x="6726" y="34747"/>
                  <a:pt x="9361" y="32845"/>
                </a:cubicBezTo>
                <a:lnTo>
                  <a:pt x="9361" y="32845"/>
                </a:lnTo>
                <a:cubicBezTo>
                  <a:pt x="9261" y="33579"/>
                  <a:pt x="9695" y="34413"/>
                  <a:pt x="10128" y="34880"/>
                </a:cubicBezTo>
                <a:cubicBezTo>
                  <a:pt x="11096" y="35848"/>
                  <a:pt x="13097" y="36882"/>
                  <a:pt x="14431" y="37082"/>
                </a:cubicBezTo>
                <a:cubicBezTo>
                  <a:pt x="14569" y="37110"/>
                  <a:pt x="14703" y="37124"/>
                  <a:pt x="14831" y="37124"/>
                </a:cubicBezTo>
                <a:cubicBezTo>
                  <a:pt x="15768" y="37124"/>
                  <a:pt x="16446" y="36407"/>
                  <a:pt x="16299" y="35381"/>
                </a:cubicBezTo>
                <a:cubicBezTo>
                  <a:pt x="16066" y="33546"/>
                  <a:pt x="14031" y="32245"/>
                  <a:pt x="12430" y="31745"/>
                </a:cubicBezTo>
                <a:cubicBezTo>
                  <a:pt x="12130" y="31645"/>
                  <a:pt x="11763" y="31544"/>
                  <a:pt x="11396" y="31511"/>
                </a:cubicBezTo>
                <a:lnTo>
                  <a:pt x="11029" y="31511"/>
                </a:lnTo>
                <a:cubicBezTo>
                  <a:pt x="11963" y="30677"/>
                  <a:pt x="12897" y="29843"/>
                  <a:pt x="13764" y="28909"/>
                </a:cubicBezTo>
                <a:cubicBezTo>
                  <a:pt x="13898" y="29643"/>
                  <a:pt x="14398" y="30344"/>
                  <a:pt x="14898" y="30711"/>
                </a:cubicBezTo>
                <a:cubicBezTo>
                  <a:pt x="16032" y="31511"/>
                  <a:pt x="18101" y="32212"/>
                  <a:pt x="19468" y="32212"/>
                </a:cubicBezTo>
                <a:cubicBezTo>
                  <a:pt x="20636" y="32212"/>
                  <a:pt x="21436" y="31344"/>
                  <a:pt x="21069" y="30210"/>
                </a:cubicBezTo>
                <a:cubicBezTo>
                  <a:pt x="20469" y="28509"/>
                  <a:pt x="18267" y="27542"/>
                  <a:pt x="16633" y="27308"/>
                </a:cubicBezTo>
                <a:cubicBezTo>
                  <a:pt x="16389" y="27259"/>
                  <a:pt x="16127" y="27228"/>
                  <a:pt x="15860" y="27228"/>
                </a:cubicBezTo>
                <a:cubicBezTo>
                  <a:pt x="15762" y="27228"/>
                  <a:pt x="15664" y="27232"/>
                  <a:pt x="15565" y="27241"/>
                </a:cubicBezTo>
                <a:cubicBezTo>
                  <a:pt x="15465" y="27241"/>
                  <a:pt x="15365" y="27308"/>
                  <a:pt x="15265" y="27308"/>
                </a:cubicBezTo>
                <a:cubicBezTo>
                  <a:pt x="16233" y="26141"/>
                  <a:pt x="17133" y="24906"/>
                  <a:pt x="17934" y="23639"/>
                </a:cubicBezTo>
                <a:cubicBezTo>
                  <a:pt x="18134" y="24306"/>
                  <a:pt x="18768" y="24973"/>
                  <a:pt x="19368" y="25207"/>
                </a:cubicBezTo>
                <a:cubicBezTo>
                  <a:pt x="20309" y="25664"/>
                  <a:pt x="21811" y="25967"/>
                  <a:pt x="23063" y="25967"/>
                </a:cubicBezTo>
                <a:cubicBezTo>
                  <a:pt x="23454" y="25967"/>
                  <a:pt x="23821" y="25937"/>
                  <a:pt x="24138" y="25874"/>
                </a:cubicBezTo>
                <a:cubicBezTo>
                  <a:pt x="25272" y="25674"/>
                  <a:pt x="25906" y="24673"/>
                  <a:pt x="25372" y="23639"/>
                </a:cubicBezTo>
                <a:cubicBezTo>
                  <a:pt x="24498" y="22052"/>
                  <a:pt x="22271" y="21502"/>
                  <a:pt x="20616" y="21502"/>
                </a:cubicBezTo>
                <a:cubicBezTo>
                  <a:pt x="20566" y="21502"/>
                  <a:pt x="20517" y="21503"/>
                  <a:pt x="20469" y="21504"/>
                </a:cubicBezTo>
                <a:cubicBezTo>
                  <a:pt x="20135" y="21504"/>
                  <a:pt x="19768" y="21537"/>
                  <a:pt x="19402" y="21637"/>
                </a:cubicBezTo>
                <a:cubicBezTo>
                  <a:pt x="19235" y="21671"/>
                  <a:pt x="19101" y="21704"/>
                  <a:pt x="18968" y="21737"/>
                </a:cubicBezTo>
                <a:cubicBezTo>
                  <a:pt x="19602" y="20570"/>
                  <a:pt x="20202" y="19336"/>
                  <a:pt x="20636" y="18068"/>
                </a:cubicBezTo>
                <a:cubicBezTo>
                  <a:pt x="21103" y="18635"/>
                  <a:pt x="21970" y="18969"/>
                  <a:pt x="22604" y="18969"/>
                </a:cubicBezTo>
                <a:cubicBezTo>
                  <a:pt x="23938" y="18969"/>
                  <a:pt x="26106" y="18335"/>
                  <a:pt x="27240" y="17568"/>
                </a:cubicBezTo>
                <a:cubicBezTo>
                  <a:pt x="28208" y="16967"/>
                  <a:pt x="28308" y="15733"/>
                  <a:pt x="27407" y="15033"/>
                </a:cubicBezTo>
                <a:cubicBezTo>
                  <a:pt x="26792" y="14574"/>
                  <a:pt x="26004" y="14393"/>
                  <a:pt x="25186" y="14393"/>
                </a:cubicBezTo>
                <a:cubicBezTo>
                  <a:pt x="24099" y="14393"/>
                  <a:pt x="22960" y="14714"/>
                  <a:pt x="22103" y="15133"/>
                </a:cubicBezTo>
                <a:cubicBezTo>
                  <a:pt x="21937" y="15233"/>
                  <a:pt x="21703" y="15366"/>
                  <a:pt x="21470" y="15500"/>
                </a:cubicBezTo>
                <a:cubicBezTo>
                  <a:pt x="21737" y="14632"/>
                  <a:pt x="21937" y="13665"/>
                  <a:pt x="22103" y="12731"/>
                </a:cubicBezTo>
                <a:cubicBezTo>
                  <a:pt x="22590" y="13055"/>
                  <a:pt x="23186" y="13226"/>
                  <a:pt x="23714" y="13226"/>
                </a:cubicBezTo>
                <a:cubicBezTo>
                  <a:pt x="23838" y="13226"/>
                  <a:pt x="23958" y="13217"/>
                  <a:pt x="24072" y="13198"/>
                </a:cubicBezTo>
                <a:cubicBezTo>
                  <a:pt x="25439" y="12998"/>
                  <a:pt x="27441" y="12030"/>
                  <a:pt x="28441" y="11130"/>
                </a:cubicBezTo>
                <a:cubicBezTo>
                  <a:pt x="29275" y="10329"/>
                  <a:pt x="29242" y="9162"/>
                  <a:pt x="28208" y="8561"/>
                </a:cubicBezTo>
                <a:cubicBezTo>
                  <a:pt x="27735" y="8305"/>
                  <a:pt x="27208" y="8198"/>
                  <a:pt x="26663" y="8198"/>
                </a:cubicBezTo>
                <a:cubicBezTo>
                  <a:pt x="25361" y="8198"/>
                  <a:pt x="23958" y="8813"/>
                  <a:pt x="22971" y="9495"/>
                </a:cubicBezTo>
                <a:cubicBezTo>
                  <a:pt x="22804" y="9562"/>
                  <a:pt x="22637" y="9695"/>
                  <a:pt x="22470" y="9862"/>
                </a:cubicBezTo>
                <a:cubicBezTo>
                  <a:pt x="22570" y="9195"/>
                  <a:pt x="22570" y="8495"/>
                  <a:pt x="22570" y="7794"/>
                </a:cubicBezTo>
                <a:cubicBezTo>
                  <a:pt x="22737" y="7694"/>
                  <a:pt x="22937" y="7561"/>
                  <a:pt x="23104" y="7394"/>
                </a:cubicBezTo>
                <a:cubicBezTo>
                  <a:pt x="24438" y="6160"/>
                  <a:pt x="24305" y="3725"/>
                  <a:pt x="23871" y="2157"/>
                </a:cubicBezTo>
                <a:cubicBezTo>
                  <a:pt x="23771" y="1857"/>
                  <a:pt x="23605" y="1490"/>
                  <a:pt x="23438" y="1156"/>
                </a:cubicBezTo>
                <a:cubicBezTo>
                  <a:pt x="23104" y="622"/>
                  <a:pt x="22704" y="122"/>
                  <a:pt x="22103" y="22"/>
                </a:cubicBezTo>
                <a:cubicBezTo>
                  <a:pt x="22028" y="7"/>
                  <a:pt x="21953" y="0"/>
                  <a:pt x="218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67" name="Google Shape;67;p8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720000" y="2095500"/>
            <a:ext cx="4899900" cy="24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000700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5777775" y="-326775"/>
            <a:ext cx="4665970" cy="1412619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2171700" y="2448000"/>
            <a:ext cx="4800600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ubTitle" idx="1"/>
          </p:nvPr>
        </p:nvSpPr>
        <p:spPr>
          <a:xfrm>
            <a:off x="2181150" y="1724100"/>
            <a:ext cx="48006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800"/>
              <a:buNone/>
              <a:defRPr sz="1800">
                <a:solidFill>
                  <a:srgbClr val="2F2D4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800"/>
              <a:buNone/>
              <a:defRPr sz="1800">
                <a:solidFill>
                  <a:srgbClr val="2F2D4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800"/>
              <a:buNone/>
              <a:defRPr sz="1800">
                <a:solidFill>
                  <a:srgbClr val="2F2D4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800"/>
              <a:buNone/>
              <a:defRPr sz="1800">
                <a:solidFill>
                  <a:srgbClr val="2F2D4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800"/>
              <a:buNone/>
              <a:defRPr sz="1800">
                <a:solidFill>
                  <a:srgbClr val="2F2D4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800"/>
              <a:buNone/>
              <a:defRPr sz="1800">
                <a:solidFill>
                  <a:srgbClr val="2F2D4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800"/>
              <a:buNone/>
              <a:defRPr sz="1800">
                <a:solidFill>
                  <a:srgbClr val="2F2D4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rgbClr val="2F2D4F"/>
              </a:buClr>
              <a:buSzPts val="1800"/>
              <a:buNone/>
              <a:defRPr sz="1800">
                <a:solidFill>
                  <a:srgbClr val="2F2D4F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/>
          <p:nvPr/>
        </p:nvSpPr>
        <p:spPr>
          <a:xfrm flipH="1">
            <a:off x="-1004017" y="-237673"/>
            <a:ext cx="10787425" cy="6224050"/>
          </a:xfrm>
          <a:custGeom>
            <a:avLst/>
            <a:gdLst/>
            <a:ahLst/>
            <a:cxnLst/>
            <a:rect l="l" t="t" r="r" b="b"/>
            <a:pathLst>
              <a:path w="431497" h="248962" extrusionOk="0">
                <a:moveTo>
                  <a:pt x="3098" y="211437"/>
                </a:moveTo>
                <a:cubicBezTo>
                  <a:pt x="-27128" y="203119"/>
                  <a:pt x="172516" y="191879"/>
                  <a:pt x="223697" y="187053"/>
                </a:cubicBezTo>
                <a:cubicBezTo>
                  <a:pt x="274878" y="182227"/>
                  <a:pt x="286308" y="186482"/>
                  <a:pt x="310184" y="182481"/>
                </a:cubicBezTo>
                <a:cubicBezTo>
                  <a:pt x="334060" y="178481"/>
                  <a:pt x="353618" y="193340"/>
                  <a:pt x="366953" y="163050"/>
                </a:cubicBezTo>
                <a:cubicBezTo>
                  <a:pt x="380288" y="132761"/>
                  <a:pt x="383844" y="-11575"/>
                  <a:pt x="390194" y="744"/>
                </a:cubicBezTo>
                <a:cubicBezTo>
                  <a:pt x="396544" y="13063"/>
                  <a:pt x="469569" y="201849"/>
                  <a:pt x="405053" y="236964"/>
                </a:cubicBezTo>
                <a:cubicBezTo>
                  <a:pt x="340537" y="272080"/>
                  <a:pt x="33324" y="219756"/>
                  <a:pt x="3098" y="211437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grpSp>
        <p:nvGrpSpPr>
          <p:cNvPr id="78" name="Google Shape;78;p10"/>
          <p:cNvGrpSpPr/>
          <p:nvPr/>
        </p:nvGrpSpPr>
        <p:grpSpPr>
          <a:xfrm rot="10800000">
            <a:off x="-1028711" y="-450650"/>
            <a:ext cx="3402798" cy="3393717"/>
            <a:chOff x="6881689" y="2159350"/>
            <a:chExt cx="3402798" cy="3393717"/>
          </a:xfrm>
        </p:grpSpPr>
        <p:sp>
          <p:nvSpPr>
            <p:cNvPr id="79" name="Google Shape;79;p10"/>
            <p:cNvSpPr/>
            <p:nvPr/>
          </p:nvSpPr>
          <p:spPr>
            <a:xfrm rot="3439228">
              <a:off x="7433731" y="2822945"/>
              <a:ext cx="777977" cy="376650"/>
            </a:xfrm>
            <a:custGeom>
              <a:avLst/>
              <a:gdLst/>
              <a:ahLst/>
              <a:cxnLst/>
              <a:rect l="l" t="t" r="r" b="b"/>
              <a:pathLst>
                <a:path w="19515" h="9448" extrusionOk="0">
                  <a:moveTo>
                    <a:pt x="1" y="0"/>
                  </a:moveTo>
                  <a:cubicBezTo>
                    <a:pt x="1" y="0"/>
                    <a:pt x="2303" y="5004"/>
                    <a:pt x="8307" y="8206"/>
                  </a:cubicBezTo>
                  <a:cubicBezTo>
                    <a:pt x="10022" y="9121"/>
                    <a:pt x="11673" y="9448"/>
                    <a:pt x="13155" y="9448"/>
                  </a:cubicBezTo>
                  <a:cubicBezTo>
                    <a:pt x="16860" y="9448"/>
                    <a:pt x="19515" y="7406"/>
                    <a:pt x="19515" y="7406"/>
                  </a:cubicBezTo>
                  <a:cubicBezTo>
                    <a:pt x="19515" y="7406"/>
                    <a:pt x="17180" y="5337"/>
                    <a:pt x="12343" y="3203"/>
                  </a:cubicBezTo>
                  <a:cubicBezTo>
                    <a:pt x="7506" y="106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0"/>
            <p:cNvSpPr/>
            <p:nvPr/>
          </p:nvSpPr>
          <p:spPr>
            <a:xfrm rot="3439228">
              <a:off x="7275301" y="3691483"/>
              <a:ext cx="823184" cy="257890"/>
            </a:xfrm>
            <a:custGeom>
              <a:avLst/>
              <a:gdLst/>
              <a:ahLst/>
              <a:cxnLst/>
              <a:rect l="l" t="t" r="r" b="b"/>
              <a:pathLst>
                <a:path w="20649" h="6469" extrusionOk="0">
                  <a:moveTo>
                    <a:pt x="15653" y="1"/>
                  </a:moveTo>
                  <a:cubicBezTo>
                    <a:pt x="14687" y="1"/>
                    <a:pt x="13592" y="36"/>
                    <a:pt x="12376" y="129"/>
                  </a:cubicBezTo>
                  <a:cubicBezTo>
                    <a:pt x="7072" y="629"/>
                    <a:pt x="0" y="3298"/>
                    <a:pt x="0" y="3298"/>
                  </a:cubicBezTo>
                  <a:cubicBezTo>
                    <a:pt x="0" y="3298"/>
                    <a:pt x="4271" y="6469"/>
                    <a:pt x="10902" y="6469"/>
                  </a:cubicBezTo>
                  <a:cubicBezTo>
                    <a:pt x="11003" y="6469"/>
                    <a:pt x="11105" y="6468"/>
                    <a:pt x="11208" y="6467"/>
                  </a:cubicBezTo>
                  <a:cubicBezTo>
                    <a:pt x="18013" y="6433"/>
                    <a:pt x="20648" y="396"/>
                    <a:pt x="20648" y="396"/>
                  </a:cubicBezTo>
                  <a:cubicBezTo>
                    <a:pt x="20648" y="396"/>
                    <a:pt x="18872" y="1"/>
                    <a:pt x="15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0"/>
            <p:cNvSpPr/>
            <p:nvPr/>
          </p:nvSpPr>
          <p:spPr>
            <a:xfrm rot="3439228">
              <a:off x="7853859" y="2463528"/>
              <a:ext cx="497403" cy="358910"/>
            </a:xfrm>
            <a:custGeom>
              <a:avLst/>
              <a:gdLst/>
              <a:ahLst/>
              <a:cxnLst/>
              <a:rect l="l" t="t" r="r" b="b"/>
              <a:pathLst>
                <a:path w="12477" h="9003" extrusionOk="0">
                  <a:moveTo>
                    <a:pt x="1" y="0"/>
                  </a:moveTo>
                  <a:cubicBezTo>
                    <a:pt x="1" y="0"/>
                    <a:pt x="668" y="4170"/>
                    <a:pt x="4337" y="7372"/>
                  </a:cubicBezTo>
                  <a:cubicBezTo>
                    <a:pt x="5769" y="8622"/>
                    <a:pt x="7323" y="9003"/>
                    <a:pt x="8686" y="9003"/>
                  </a:cubicBezTo>
                  <a:cubicBezTo>
                    <a:pt x="10815" y="9003"/>
                    <a:pt x="12476" y="8072"/>
                    <a:pt x="12476" y="8072"/>
                  </a:cubicBezTo>
                  <a:cubicBezTo>
                    <a:pt x="12476" y="8072"/>
                    <a:pt x="11209" y="6204"/>
                    <a:pt x="8173" y="3970"/>
                  </a:cubicBezTo>
                  <a:cubicBezTo>
                    <a:pt x="5138" y="173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0"/>
            <p:cNvSpPr/>
            <p:nvPr/>
          </p:nvSpPr>
          <p:spPr>
            <a:xfrm rot="3439228">
              <a:off x="8300910" y="2797722"/>
              <a:ext cx="296560" cy="574543"/>
            </a:xfrm>
            <a:custGeom>
              <a:avLst/>
              <a:gdLst/>
              <a:ahLst/>
              <a:cxnLst/>
              <a:rect l="l" t="t" r="r" b="b"/>
              <a:pathLst>
                <a:path w="7439" h="14412" extrusionOk="0">
                  <a:moveTo>
                    <a:pt x="67" y="1"/>
                  </a:moveTo>
                  <a:cubicBezTo>
                    <a:pt x="67" y="1"/>
                    <a:pt x="0" y="5405"/>
                    <a:pt x="1101" y="9041"/>
                  </a:cubicBezTo>
                  <a:cubicBezTo>
                    <a:pt x="2268" y="12610"/>
                    <a:pt x="3603" y="14411"/>
                    <a:pt x="3603" y="14411"/>
                  </a:cubicBezTo>
                  <a:cubicBezTo>
                    <a:pt x="3603" y="14411"/>
                    <a:pt x="7439" y="11042"/>
                    <a:pt x="5604" y="6539"/>
                  </a:cubicBezTo>
                  <a:cubicBezTo>
                    <a:pt x="3769" y="2036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0"/>
            <p:cNvSpPr/>
            <p:nvPr/>
          </p:nvSpPr>
          <p:spPr>
            <a:xfrm rot="3439228">
              <a:off x="8273889" y="3496803"/>
              <a:ext cx="347110" cy="562543"/>
            </a:xfrm>
            <a:custGeom>
              <a:avLst/>
              <a:gdLst/>
              <a:ahLst/>
              <a:cxnLst/>
              <a:rect l="l" t="t" r="r" b="b"/>
              <a:pathLst>
                <a:path w="8707" h="14111" extrusionOk="0">
                  <a:moveTo>
                    <a:pt x="501" y="0"/>
                  </a:moveTo>
                  <a:cubicBezTo>
                    <a:pt x="501" y="1"/>
                    <a:pt x="1" y="6438"/>
                    <a:pt x="2102" y="9607"/>
                  </a:cubicBezTo>
                  <a:cubicBezTo>
                    <a:pt x="4137" y="12776"/>
                    <a:pt x="5972" y="14110"/>
                    <a:pt x="5972" y="14110"/>
                  </a:cubicBezTo>
                  <a:cubicBezTo>
                    <a:pt x="5972" y="14110"/>
                    <a:pt x="8707" y="9774"/>
                    <a:pt x="5671" y="5971"/>
                  </a:cubicBezTo>
                  <a:cubicBezTo>
                    <a:pt x="2669" y="2135"/>
                    <a:pt x="501" y="1"/>
                    <a:pt x="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0"/>
            <p:cNvSpPr/>
            <p:nvPr/>
          </p:nvSpPr>
          <p:spPr>
            <a:xfrm rot="3439228">
              <a:off x="8253602" y="4064270"/>
              <a:ext cx="456182" cy="480101"/>
            </a:xfrm>
            <a:custGeom>
              <a:avLst/>
              <a:gdLst/>
              <a:ahLst/>
              <a:cxnLst/>
              <a:rect l="l" t="t" r="r" b="b"/>
              <a:pathLst>
                <a:path w="11443" h="12043" extrusionOk="0">
                  <a:moveTo>
                    <a:pt x="1" y="1"/>
                  </a:moveTo>
                  <a:cubicBezTo>
                    <a:pt x="1" y="1"/>
                    <a:pt x="835" y="6906"/>
                    <a:pt x="3904" y="9208"/>
                  </a:cubicBezTo>
                  <a:cubicBezTo>
                    <a:pt x="6906" y="11543"/>
                    <a:pt x="9274" y="12043"/>
                    <a:pt x="9274" y="12043"/>
                  </a:cubicBezTo>
                  <a:cubicBezTo>
                    <a:pt x="9274" y="12043"/>
                    <a:pt x="11443" y="6239"/>
                    <a:pt x="7173" y="3704"/>
                  </a:cubicBezTo>
                  <a:cubicBezTo>
                    <a:pt x="2937" y="113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 rot="3439228">
              <a:off x="8360321" y="2140498"/>
              <a:ext cx="247406" cy="534597"/>
            </a:xfrm>
            <a:custGeom>
              <a:avLst/>
              <a:gdLst/>
              <a:ahLst/>
              <a:cxnLst/>
              <a:rect l="l" t="t" r="r" b="b"/>
              <a:pathLst>
                <a:path w="6206" h="13410" extrusionOk="0">
                  <a:moveTo>
                    <a:pt x="801" y="0"/>
                  </a:moveTo>
                  <a:cubicBezTo>
                    <a:pt x="801" y="0"/>
                    <a:pt x="1" y="2168"/>
                    <a:pt x="167" y="7072"/>
                  </a:cubicBezTo>
                  <a:cubicBezTo>
                    <a:pt x="368" y="11909"/>
                    <a:pt x="5705" y="13410"/>
                    <a:pt x="5705" y="13410"/>
                  </a:cubicBezTo>
                  <a:cubicBezTo>
                    <a:pt x="5705" y="13410"/>
                    <a:pt x="6205" y="11241"/>
                    <a:pt x="5738" y="7472"/>
                  </a:cubicBezTo>
                  <a:cubicBezTo>
                    <a:pt x="5271" y="3669"/>
                    <a:pt x="801" y="0"/>
                    <a:pt x="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 rot="3439228">
              <a:off x="7413826" y="4233203"/>
              <a:ext cx="718138" cy="332718"/>
            </a:xfrm>
            <a:custGeom>
              <a:avLst/>
              <a:gdLst/>
              <a:ahLst/>
              <a:cxnLst/>
              <a:rect l="l" t="t" r="r" b="b"/>
              <a:pathLst>
                <a:path w="18014" h="8346" extrusionOk="0">
                  <a:moveTo>
                    <a:pt x="15360" y="1"/>
                  </a:moveTo>
                  <a:cubicBezTo>
                    <a:pt x="13993" y="1"/>
                    <a:pt x="12129" y="112"/>
                    <a:pt x="9841" y="510"/>
                  </a:cubicBezTo>
                  <a:cubicBezTo>
                    <a:pt x="4771" y="1444"/>
                    <a:pt x="1" y="7782"/>
                    <a:pt x="1" y="7782"/>
                  </a:cubicBezTo>
                  <a:cubicBezTo>
                    <a:pt x="1" y="7782"/>
                    <a:pt x="1768" y="8346"/>
                    <a:pt x="5556" y="8346"/>
                  </a:cubicBezTo>
                  <a:cubicBezTo>
                    <a:pt x="6732" y="8346"/>
                    <a:pt x="8102" y="8291"/>
                    <a:pt x="9674" y="8149"/>
                  </a:cubicBezTo>
                  <a:cubicBezTo>
                    <a:pt x="16312" y="7582"/>
                    <a:pt x="18013" y="177"/>
                    <a:pt x="18013" y="177"/>
                  </a:cubicBezTo>
                  <a:cubicBezTo>
                    <a:pt x="18013" y="177"/>
                    <a:pt x="17081" y="1"/>
                    <a:pt x="15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3439228">
              <a:off x="7767413" y="4813848"/>
              <a:ext cx="570516" cy="314978"/>
            </a:xfrm>
            <a:custGeom>
              <a:avLst/>
              <a:gdLst/>
              <a:ahLst/>
              <a:cxnLst/>
              <a:rect l="l" t="t" r="r" b="b"/>
              <a:pathLst>
                <a:path w="14311" h="7901" extrusionOk="0">
                  <a:moveTo>
                    <a:pt x="13710" y="0"/>
                  </a:moveTo>
                  <a:cubicBezTo>
                    <a:pt x="12726" y="0"/>
                    <a:pt x="10574" y="119"/>
                    <a:pt x="7572" y="953"/>
                  </a:cubicBezTo>
                  <a:cubicBezTo>
                    <a:pt x="3436" y="2121"/>
                    <a:pt x="0" y="7758"/>
                    <a:pt x="0" y="7758"/>
                  </a:cubicBezTo>
                  <a:cubicBezTo>
                    <a:pt x="0" y="7758"/>
                    <a:pt x="693" y="7900"/>
                    <a:pt x="2116" y="7900"/>
                  </a:cubicBezTo>
                  <a:cubicBezTo>
                    <a:pt x="3450" y="7900"/>
                    <a:pt x="5426" y="7775"/>
                    <a:pt x="8073" y="7291"/>
                  </a:cubicBezTo>
                  <a:cubicBezTo>
                    <a:pt x="13510" y="6257"/>
                    <a:pt x="14310" y="19"/>
                    <a:pt x="14310" y="19"/>
                  </a:cubicBezTo>
                  <a:cubicBezTo>
                    <a:pt x="14310" y="19"/>
                    <a:pt x="14103" y="0"/>
                    <a:pt x="13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 rot="3439228">
              <a:off x="7090921" y="2951979"/>
              <a:ext cx="2635473" cy="1937666"/>
            </a:xfrm>
            <a:custGeom>
              <a:avLst/>
              <a:gdLst/>
              <a:ahLst/>
              <a:cxnLst/>
              <a:rect l="l" t="t" r="r" b="b"/>
              <a:pathLst>
                <a:path w="66109" h="48605" extrusionOk="0">
                  <a:moveTo>
                    <a:pt x="967" y="1"/>
                  </a:moveTo>
                  <a:cubicBezTo>
                    <a:pt x="887" y="1"/>
                    <a:pt x="812" y="51"/>
                    <a:pt x="829" y="151"/>
                  </a:cubicBezTo>
                  <a:cubicBezTo>
                    <a:pt x="1529" y="5922"/>
                    <a:pt x="5499" y="11292"/>
                    <a:pt x="8968" y="15795"/>
                  </a:cubicBezTo>
                  <a:cubicBezTo>
                    <a:pt x="9068" y="15962"/>
                    <a:pt x="9168" y="16095"/>
                    <a:pt x="9302" y="16196"/>
                  </a:cubicBezTo>
                  <a:cubicBezTo>
                    <a:pt x="7901" y="15795"/>
                    <a:pt x="6366" y="15695"/>
                    <a:pt x="4999" y="15161"/>
                  </a:cubicBezTo>
                  <a:cubicBezTo>
                    <a:pt x="3364" y="14528"/>
                    <a:pt x="1863" y="13694"/>
                    <a:pt x="162" y="13327"/>
                  </a:cubicBezTo>
                  <a:cubicBezTo>
                    <a:pt x="152" y="13324"/>
                    <a:pt x="142" y="13323"/>
                    <a:pt x="133" y="13323"/>
                  </a:cubicBezTo>
                  <a:cubicBezTo>
                    <a:pt x="24" y="13323"/>
                    <a:pt x="0" y="13496"/>
                    <a:pt x="62" y="13527"/>
                  </a:cubicBezTo>
                  <a:cubicBezTo>
                    <a:pt x="1863" y="14828"/>
                    <a:pt x="4065" y="15762"/>
                    <a:pt x="6166" y="16362"/>
                  </a:cubicBezTo>
                  <a:cubicBezTo>
                    <a:pt x="7037" y="16618"/>
                    <a:pt x="8025" y="16973"/>
                    <a:pt x="8966" y="16973"/>
                  </a:cubicBezTo>
                  <a:cubicBezTo>
                    <a:pt x="9250" y="16973"/>
                    <a:pt x="9531" y="16940"/>
                    <a:pt x="9802" y="16863"/>
                  </a:cubicBezTo>
                  <a:cubicBezTo>
                    <a:pt x="12537" y="20332"/>
                    <a:pt x="15740" y="23434"/>
                    <a:pt x="19242" y="26103"/>
                  </a:cubicBezTo>
                  <a:cubicBezTo>
                    <a:pt x="17558" y="26148"/>
                    <a:pt x="15934" y="26404"/>
                    <a:pt x="14238" y="26404"/>
                  </a:cubicBezTo>
                  <a:cubicBezTo>
                    <a:pt x="13415" y="26404"/>
                    <a:pt x="12575" y="26344"/>
                    <a:pt x="11703" y="26169"/>
                  </a:cubicBezTo>
                  <a:cubicBezTo>
                    <a:pt x="8501" y="25536"/>
                    <a:pt x="5399" y="24301"/>
                    <a:pt x="2397" y="23000"/>
                  </a:cubicBezTo>
                  <a:cubicBezTo>
                    <a:pt x="2391" y="22994"/>
                    <a:pt x="2384" y="22992"/>
                    <a:pt x="2379" y="22992"/>
                  </a:cubicBezTo>
                  <a:cubicBezTo>
                    <a:pt x="2353" y="22992"/>
                    <a:pt x="2336" y="23046"/>
                    <a:pt x="2363" y="23100"/>
                  </a:cubicBezTo>
                  <a:cubicBezTo>
                    <a:pt x="5232" y="25202"/>
                    <a:pt x="8668" y="26503"/>
                    <a:pt x="12104" y="27137"/>
                  </a:cubicBezTo>
                  <a:cubicBezTo>
                    <a:pt x="13173" y="27323"/>
                    <a:pt x="14691" y="27571"/>
                    <a:pt x="16171" y="27571"/>
                  </a:cubicBezTo>
                  <a:cubicBezTo>
                    <a:pt x="17599" y="27571"/>
                    <a:pt x="18992" y="27340"/>
                    <a:pt x="19909" y="26603"/>
                  </a:cubicBezTo>
                  <a:cubicBezTo>
                    <a:pt x="21777" y="27971"/>
                    <a:pt x="23712" y="29205"/>
                    <a:pt x="25713" y="30339"/>
                  </a:cubicBezTo>
                  <a:cubicBezTo>
                    <a:pt x="28182" y="31707"/>
                    <a:pt x="30750" y="32941"/>
                    <a:pt x="33385" y="34008"/>
                  </a:cubicBezTo>
                  <a:cubicBezTo>
                    <a:pt x="31417" y="34709"/>
                    <a:pt x="29583" y="35676"/>
                    <a:pt x="27581" y="36310"/>
                  </a:cubicBezTo>
                  <a:cubicBezTo>
                    <a:pt x="24846" y="37144"/>
                    <a:pt x="21911" y="37311"/>
                    <a:pt x="19075" y="37878"/>
                  </a:cubicBezTo>
                  <a:cubicBezTo>
                    <a:pt x="18942" y="37944"/>
                    <a:pt x="19009" y="38078"/>
                    <a:pt x="19109" y="38078"/>
                  </a:cubicBezTo>
                  <a:cubicBezTo>
                    <a:pt x="19669" y="38100"/>
                    <a:pt x="20230" y="38112"/>
                    <a:pt x="20790" y="38112"/>
                  </a:cubicBezTo>
                  <a:cubicBezTo>
                    <a:pt x="22795" y="38112"/>
                    <a:pt x="24792" y="37954"/>
                    <a:pt x="26747" y="37511"/>
                  </a:cubicBezTo>
                  <a:cubicBezTo>
                    <a:pt x="29516" y="36844"/>
                    <a:pt x="31951" y="35376"/>
                    <a:pt x="34620" y="34475"/>
                  </a:cubicBezTo>
                  <a:cubicBezTo>
                    <a:pt x="38089" y="35810"/>
                    <a:pt x="41691" y="36844"/>
                    <a:pt x="45261" y="37578"/>
                  </a:cubicBezTo>
                  <a:cubicBezTo>
                    <a:pt x="42025" y="41414"/>
                    <a:pt x="37522" y="43915"/>
                    <a:pt x="32685" y="45183"/>
                  </a:cubicBezTo>
                  <a:cubicBezTo>
                    <a:pt x="32585" y="45183"/>
                    <a:pt x="32685" y="45316"/>
                    <a:pt x="32718" y="45316"/>
                  </a:cubicBezTo>
                  <a:cubicBezTo>
                    <a:pt x="37922" y="45216"/>
                    <a:pt x="43026" y="41814"/>
                    <a:pt x="46228" y="37811"/>
                  </a:cubicBezTo>
                  <a:cubicBezTo>
                    <a:pt x="46361" y="37811"/>
                    <a:pt x="46428" y="37844"/>
                    <a:pt x="46562" y="37878"/>
                  </a:cubicBezTo>
                  <a:cubicBezTo>
                    <a:pt x="48511" y="38232"/>
                    <a:pt x="51940" y="38971"/>
                    <a:pt x="55070" y="38971"/>
                  </a:cubicBezTo>
                  <a:cubicBezTo>
                    <a:pt x="56063" y="38971"/>
                    <a:pt x="57027" y="38897"/>
                    <a:pt x="57903" y="38712"/>
                  </a:cubicBezTo>
                  <a:cubicBezTo>
                    <a:pt x="58203" y="38712"/>
                    <a:pt x="58470" y="38678"/>
                    <a:pt x="58770" y="38645"/>
                  </a:cubicBezTo>
                  <a:lnTo>
                    <a:pt x="58770" y="38645"/>
                  </a:lnTo>
                  <a:cubicBezTo>
                    <a:pt x="57569" y="40680"/>
                    <a:pt x="56435" y="42348"/>
                    <a:pt x="54534" y="44015"/>
                  </a:cubicBezTo>
                  <a:cubicBezTo>
                    <a:pt x="52432" y="45850"/>
                    <a:pt x="49864" y="48018"/>
                    <a:pt x="47029" y="48519"/>
                  </a:cubicBezTo>
                  <a:cubicBezTo>
                    <a:pt x="46949" y="48519"/>
                    <a:pt x="46954" y="48604"/>
                    <a:pt x="47010" y="48604"/>
                  </a:cubicBezTo>
                  <a:cubicBezTo>
                    <a:pt x="47025" y="48604"/>
                    <a:pt x="47042" y="48599"/>
                    <a:pt x="47062" y="48585"/>
                  </a:cubicBezTo>
                  <a:cubicBezTo>
                    <a:pt x="50097" y="48352"/>
                    <a:pt x="53333" y="46050"/>
                    <a:pt x="55568" y="44182"/>
                  </a:cubicBezTo>
                  <a:cubicBezTo>
                    <a:pt x="56836" y="43148"/>
                    <a:pt x="59671" y="40646"/>
                    <a:pt x="59437" y="38578"/>
                  </a:cubicBezTo>
                  <a:lnTo>
                    <a:pt x="59437" y="38578"/>
                  </a:lnTo>
                  <a:cubicBezTo>
                    <a:pt x="59672" y="38603"/>
                    <a:pt x="59911" y="38615"/>
                    <a:pt x="60154" y="38615"/>
                  </a:cubicBezTo>
                  <a:cubicBezTo>
                    <a:pt x="62156" y="38615"/>
                    <a:pt x="64373" y="37799"/>
                    <a:pt x="65742" y="36877"/>
                  </a:cubicBezTo>
                  <a:cubicBezTo>
                    <a:pt x="66109" y="36644"/>
                    <a:pt x="65742" y="36143"/>
                    <a:pt x="65408" y="36043"/>
                  </a:cubicBezTo>
                  <a:cubicBezTo>
                    <a:pt x="64964" y="35944"/>
                    <a:pt x="64502" y="35904"/>
                    <a:pt x="64034" y="35904"/>
                  </a:cubicBezTo>
                  <a:cubicBezTo>
                    <a:pt x="62921" y="35904"/>
                    <a:pt x="61772" y="36132"/>
                    <a:pt x="60738" y="36343"/>
                  </a:cubicBezTo>
                  <a:cubicBezTo>
                    <a:pt x="60271" y="36410"/>
                    <a:pt x="59838" y="36510"/>
                    <a:pt x="59371" y="36644"/>
                  </a:cubicBezTo>
                  <a:cubicBezTo>
                    <a:pt x="57571" y="36699"/>
                    <a:pt x="55795" y="36984"/>
                    <a:pt x="53965" y="36984"/>
                  </a:cubicBezTo>
                  <a:cubicBezTo>
                    <a:pt x="53590" y="36984"/>
                    <a:pt x="53213" y="36972"/>
                    <a:pt x="52833" y="36944"/>
                  </a:cubicBezTo>
                  <a:cubicBezTo>
                    <a:pt x="51832" y="36844"/>
                    <a:pt x="50765" y="36710"/>
                    <a:pt x="49731" y="36610"/>
                  </a:cubicBezTo>
                  <a:cubicBezTo>
                    <a:pt x="47662" y="34976"/>
                    <a:pt x="45894" y="33375"/>
                    <a:pt x="44227" y="31106"/>
                  </a:cubicBezTo>
                  <a:cubicBezTo>
                    <a:pt x="42659" y="28871"/>
                    <a:pt x="41224" y="26803"/>
                    <a:pt x="39023" y="25169"/>
                  </a:cubicBezTo>
                  <a:cubicBezTo>
                    <a:pt x="39017" y="25163"/>
                    <a:pt x="39008" y="25160"/>
                    <a:pt x="38999" y="25160"/>
                  </a:cubicBezTo>
                  <a:cubicBezTo>
                    <a:pt x="38957" y="25160"/>
                    <a:pt x="38896" y="25214"/>
                    <a:pt x="38923" y="25269"/>
                  </a:cubicBezTo>
                  <a:cubicBezTo>
                    <a:pt x="41691" y="28037"/>
                    <a:pt x="44060" y="33675"/>
                    <a:pt x="47696" y="36277"/>
                  </a:cubicBezTo>
                  <a:cubicBezTo>
                    <a:pt x="46862" y="36143"/>
                    <a:pt x="46061" y="35976"/>
                    <a:pt x="45227" y="35810"/>
                  </a:cubicBezTo>
                  <a:cubicBezTo>
                    <a:pt x="43026" y="35343"/>
                    <a:pt x="40824" y="34709"/>
                    <a:pt x="38589" y="34042"/>
                  </a:cubicBezTo>
                  <a:cubicBezTo>
                    <a:pt x="35821" y="32007"/>
                    <a:pt x="33252" y="29472"/>
                    <a:pt x="31584" y="26470"/>
                  </a:cubicBezTo>
                  <a:cubicBezTo>
                    <a:pt x="30183" y="23934"/>
                    <a:pt x="29649" y="20966"/>
                    <a:pt x="28082" y="18497"/>
                  </a:cubicBezTo>
                  <a:cubicBezTo>
                    <a:pt x="28067" y="18467"/>
                    <a:pt x="28025" y="18451"/>
                    <a:pt x="27986" y="18451"/>
                  </a:cubicBezTo>
                  <a:cubicBezTo>
                    <a:pt x="27939" y="18451"/>
                    <a:pt x="27897" y="18475"/>
                    <a:pt x="27915" y="18531"/>
                  </a:cubicBezTo>
                  <a:cubicBezTo>
                    <a:pt x="29016" y="21766"/>
                    <a:pt x="29816" y="25169"/>
                    <a:pt x="31684" y="28037"/>
                  </a:cubicBezTo>
                  <a:cubicBezTo>
                    <a:pt x="33052" y="30139"/>
                    <a:pt x="34720" y="31974"/>
                    <a:pt x="36688" y="33475"/>
                  </a:cubicBezTo>
                  <a:cubicBezTo>
                    <a:pt x="32585" y="32040"/>
                    <a:pt x="28682" y="30206"/>
                    <a:pt x="25013" y="28104"/>
                  </a:cubicBezTo>
                  <a:cubicBezTo>
                    <a:pt x="21844" y="26203"/>
                    <a:pt x="18842" y="24034"/>
                    <a:pt x="16140" y="21599"/>
                  </a:cubicBezTo>
                  <a:cubicBezTo>
                    <a:pt x="17641" y="17663"/>
                    <a:pt x="15172" y="14094"/>
                    <a:pt x="14539" y="10191"/>
                  </a:cubicBezTo>
                  <a:cubicBezTo>
                    <a:pt x="14539" y="10163"/>
                    <a:pt x="14515" y="10153"/>
                    <a:pt x="14487" y="10153"/>
                  </a:cubicBezTo>
                  <a:cubicBezTo>
                    <a:pt x="14450" y="10153"/>
                    <a:pt x="14405" y="10172"/>
                    <a:pt x="14405" y="10191"/>
                  </a:cubicBezTo>
                  <a:cubicBezTo>
                    <a:pt x="14639" y="12026"/>
                    <a:pt x="14839" y="13760"/>
                    <a:pt x="15206" y="15595"/>
                  </a:cubicBezTo>
                  <a:cubicBezTo>
                    <a:pt x="15639" y="17463"/>
                    <a:pt x="15740" y="19164"/>
                    <a:pt x="15406" y="20966"/>
                  </a:cubicBezTo>
                  <a:cubicBezTo>
                    <a:pt x="13638" y="19264"/>
                    <a:pt x="11903" y="17463"/>
                    <a:pt x="10402" y="15495"/>
                  </a:cubicBezTo>
                  <a:cubicBezTo>
                    <a:pt x="6800" y="10925"/>
                    <a:pt x="2397" y="5955"/>
                    <a:pt x="1129" y="151"/>
                  </a:cubicBezTo>
                  <a:cubicBezTo>
                    <a:pt x="1129" y="51"/>
                    <a:pt x="1046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 rot="3439216">
              <a:off x="7761045" y="3039116"/>
              <a:ext cx="2281517" cy="1821881"/>
            </a:xfrm>
            <a:custGeom>
              <a:avLst/>
              <a:gdLst/>
              <a:ahLst/>
              <a:cxnLst/>
              <a:rect l="l" t="t" r="r" b="b"/>
              <a:pathLst>
                <a:path w="48069" h="38385" extrusionOk="0">
                  <a:moveTo>
                    <a:pt x="4889" y="1"/>
                  </a:moveTo>
                  <a:cubicBezTo>
                    <a:pt x="4562" y="1"/>
                    <a:pt x="4216" y="270"/>
                    <a:pt x="4337" y="676"/>
                  </a:cubicBezTo>
                  <a:cubicBezTo>
                    <a:pt x="5004" y="2811"/>
                    <a:pt x="5872" y="4879"/>
                    <a:pt x="6939" y="6847"/>
                  </a:cubicBezTo>
                  <a:cubicBezTo>
                    <a:pt x="6005" y="6346"/>
                    <a:pt x="5104" y="5913"/>
                    <a:pt x="4137" y="5546"/>
                  </a:cubicBezTo>
                  <a:cubicBezTo>
                    <a:pt x="3700" y="5371"/>
                    <a:pt x="3134" y="5096"/>
                    <a:pt x="2617" y="5096"/>
                  </a:cubicBezTo>
                  <a:cubicBezTo>
                    <a:pt x="2345" y="5096"/>
                    <a:pt x="2087" y="5172"/>
                    <a:pt x="1869" y="5379"/>
                  </a:cubicBezTo>
                  <a:cubicBezTo>
                    <a:pt x="1769" y="5512"/>
                    <a:pt x="1802" y="5713"/>
                    <a:pt x="1869" y="5846"/>
                  </a:cubicBezTo>
                  <a:cubicBezTo>
                    <a:pt x="2774" y="6970"/>
                    <a:pt x="4626" y="7644"/>
                    <a:pt x="6183" y="7644"/>
                  </a:cubicBezTo>
                  <a:cubicBezTo>
                    <a:pt x="6520" y="7644"/>
                    <a:pt x="6843" y="7612"/>
                    <a:pt x="7139" y="7547"/>
                  </a:cubicBezTo>
                  <a:lnTo>
                    <a:pt x="7406" y="7681"/>
                  </a:lnTo>
                  <a:cubicBezTo>
                    <a:pt x="7973" y="8681"/>
                    <a:pt x="8573" y="9682"/>
                    <a:pt x="9241" y="10683"/>
                  </a:cubicBezTo>
                  <a:cubicBezTo>
                    <a:pt x="7639" y="9982"/>
                    <a:pt x="6005" y="9349"/>
                    <a:pt x="4337" y="8982"/>
                  </a:cubicBezTo>
                  <a:cubicBezTo>
                    <a:pt x="3470" y="8748"/>
                    <a:pt x="2603" y="8581"/>
                    <a:pt x="1669" y="8515"/>
                  </a:cubicBezTo>
                  <a:cubicBezTo>
                    <a:pt x="1524" y="8492"/>
                    <a:pt x="1361" y="8470"/>
                    <a:pt x="1200" y="8470"/>
                  </a:cubicBezTo>
                  <a:cubicBezTo>
                    <a:pt x="879" y="8470"/>
                    <a:pt x="568" y="8559"/>
                    <a:pt x="434" y="8915"/>
                  </a:cubicBezTo>
                  <a:cubicBezTo>
                    <a:pt x="1" y="10049"/>
                    <a:pt x="3003" y="10883"/>
                    <a:pt x="3737" y="11083"/>
                  </a:cubicBezTo>
                  <a:cubicBezTo>
                    <a:pt x="4671" y="11383"/>
                    <a:pt x="5671" y="11517"/>
                    <a:pt x="6672" y="11617"/>
                  </a:cubicBezTo>
                  <a:cubicBezTo>
                    <a:pt x="7583" y="11742"/>
                    <a:pt x="8554" y="11987"/>
                    <a:pt x="9500" y="11987"/>
                  </a:cubicBezTo>
                  <a:cubicBezTo>
                    <a:pt x="9558" y="11987"/>
                    <a:pt x="9616" y="11986"/>
                    <a:pt x="9674" y="11984"/>
                  </a:cubicBezTo>
                  <a:cubicBezTo>
                    <a:pt x="9808" y="11984"/>
                    <a:pt x="9941" y="11850"/>
                    <a:pt x="9908" y="11684"/>
                  </a:cubicBezTo>
                  <a:lnTo>
                    <a:pt x="9908" y="11617"/>
                  </a:lnTo>
                  <a:cubicBezTo>
                    <a:pt x="10742" y="12818"/>
                    <a:pt x="11609" y="13885"/>
                    <a:pt x="12510" y="14953"/>
                  </a:cubicBezTo>
                  <a:cubicBezTo>
                    <a:pt x="9963" y="13973"/>
                    <a:pt x="7331" y="13363"/>
                    <a:pt x="4670" y="13363"/>
                  </a:cubicBezTo>
                  <a:cubicBezTo>
                    <a:pt x="3252" y="13363"/>
                    <a:pt x="1827" y="13536"/>
                    <a:pt x="401" y="13918"/>
                  </a:cubicBezTo>
                  <a:cubicBezTo>
                    <a:pt x="234" y="13985"/>
                    <a:pt x="134" y="14252"/>
                    <a:pt x="334" y="14352"/>
                  </a:cubicBezTo>
                  <a:cubicBezTo>
                    <a:pt x="2603" y="15353"/>
                    <a:pt x="4837" y="16187"/>
                    <a:pt x="7306" y="16554"/>
                  </a:cubicBezTo>
                  <a:cubicBezTo>
                    <a:pt x="8440" y="16720"/>
                    <a:pt x="9541" y="16854"/>
                    <a:pt x="10675" y="16887"/>
                  </a:cubicBezTo>
                  <a:cubicBezTo>
                    <a:pt x="10922" y="16895"/>
                    <a:pt x="11180" y="16901"/>
                    <a:pt x="11443" y="16901"/>
                  </a:cubicBezTo>
                  <a:cubicBezTo>
                    <a:pt x="12315" y="16901"/>
                    <a:pt x="13242" y="16836"/>
                    <a:pt x="14011" y="16554"/>
                  </a:cubicBezTo>
                  <a:cubicBezTo>
                    <a:pt x="15078" y="17654"/>
                    <a:pt x="16846" y="19256"/>
                    <a:pt x="18014" y="20256"/>
                  </a:cubicBezTo>
                  <a:cubicBezTo>
                    <a:pt x="17780" y="20056"/>
                    <a:pt x="16179" y="19522"/>
                    <a:pt x="15845" y="19489"/>
                  </a:cubicBezTo>
                  <a:cubicBezTo>
                    <a:pt x="15312" y="19389"/>
                    <a:pt x="14745" y="19356"/>
                    <a:pt x="14177" y="19256"/>
                  </a:cubicBezTo>
                  <a:cubicBezTo>
                    <a:pt x="13143" y="19122"/>
                    <a:pt x="12109" y="19055"/>
                    <a:pt x="11009" y="18989"/>
                  </a:cubicBezTo>
                  <a:cubicBezTo>
                    <a:pt x="9969" y="18926"/>
                    <a:pt x="8922" y="18892"/>
                    <a:pt x="7871" y="18892"/>
                  </a:cubicBezTo>
                  <a:cubicBezTo>
                    <a:pt x="6697" y="18892"/>
                    <a:pt x="5517" y="18934"/>
                    <a:pt x="4337" y="19022"/>
                  </a:cubicBezTo>
                  <a:cubicBezTo>
                    <a:pt x="4070" y="19055"/>
                    <a:pt x="3637" y="19189"/>
                    <a:pt x="3737" y="19489"/>
                  </a:cubicBezTo>
                  <a:cubicBezTo>
                    <a:pt x="3770" y="19656"/>
                    <a:pt x="3970" y="19656"/>
                    <a:pt x="4070" y="19823"/>
                  </a:cubicBezTo>
                  <a:cubicBezTo>
                    <a:pt x="4623" y="20906"/>
                    <a:pt x="8096" y="21435"/>
                    <a:pt x="11994" y="21435"/>
                  </a:cubicBezTo>
                  <a:cubicBezTo>
                    <a:pt x="14217" y="21435"/>
                    <a:pt x="16579" y="21263"/>
                    <a:pt x="18614" y="20923"/>
                  </a:cubicBezTo>
                  <a:cubicBezTo>
                    <a:pt x="18646" y="20923"/>
                    <a:pt x="19390" y="21326"/>
                    <a:pt x="19474" y="21326"/>
                  </a:cubicBezTo>
                  <a:cubicBezTo>
                    <a:pt x="19478" y="21326"/>
                    <a:pt x="19480" y="21325"/>
                    <a:pt x="19481" y="21324"/>
                  </a:cubicBezTo>
                  <a:cubicBezTo>
                    <a:pt x="20182" y="21857"/>
                    <a:pt x="20949" y="22391"/>
                    <a:pt x="21683" y="22925"/>
                  </a:cubicBezTo>
                  <a:cubicBezTo>
                    <a:pt x="21649" y="22925"/>
                    <a:pt x="21649" y="22992"/>
                    <a:pt x="21616" y="23025"/>
                  </a:cubicBezTo>
                  <a:cubicBezTo>
                    <a:pt x="21606" y="23004"/>
                    <a:pt x="21589" y="22996"/>
                    <a:pt x="21569" y="22996"/>
                  </a:cubicBezTo>
                  <a:cubicBezTo>
                    <a:pt x="21524" y="22996"/>
                    <a:pt x="21462" y="23035"/>
                    <a:pt x="21416" y="23058"/>
                  </a:cubicBezTo>
                  <a:cubicBezTo>
                    <a:pt x="21249" y="23092"/>
                    <a:pt x="21082" y="23158"/>
                    <a:pt x="20916" y="23158"/>
                  </a:cubicBezTo>
                  <a:cubicBezTo>
                    <a:pt x="20582" y="23192"/>
                    <a:pt x="20248" y="23258"/>
                    <a:pt x="19915" y="23292"/>
                  </a:cubicBezTo>
                  <a:cubicBezTo>
                    <a:pt x="19281" y="23392"/>
                    <a:pt x="18647" y="23459"/>
                    <a:pt x="18014" y="23525"/>
                  </a:cubicBezTo>
                  <a:cubicBezTo>
                    <a:pt x="17565" y="23549"/>
                    <a:pt x="17111" y="23560"/>
                    <a:pt x="16657" y="23560"/>
                  </a:cubicBezTo>
                  <a:cubicBezTo>
                    <a:pt x="15828" y="23560"/>
                    <a:pt x="14996" y="23523"/>
                    <a:pt x="14177" y="23459"/>
                  </a:cubicBezTo>
                  <a:cubicBezTo>
                    <a:pt x="12977" y="23425"/>
                    <a:pt x="11776" y="23292"/>
                    <a:pt x="10508" y="23192"/>
                  </a:cubicBezTo>
                  <a:cubicBezTo>
                    <a:pt x="10112" y="23153"/>
                    <a:pt x="9721" y="23125"/>
                    <a:pt x="9333" y="23125"/>
                  </a:cubicBezTo>
                  <a:cubicBezTo>
                    <a:pt x="8707" y="23125"/>
                    <a:pt x="8090" y="23199"/>
                    <a:pt x="7473" y="23425"/>
                  </a:cubicBezTo>
                  <a:cubicBezTo>
                    <a:pt x="7139" y="23559"/>
                    <a:pt x="6939" y="23992"/>
                    <a:pt x="7273" y="24259"/>
                  </a:cubicBezTo>
                  <a:cubicBezTo>
                    <a:pt x="8587" y="25432"/>
                    <a:pt x="10416" y="25710"/>
                    <a:pt x="12247" y="25710"/>
                  </a:cubicBezTo>
                  <a:cubicBezTo>
                    <a:pt x="13437" y="25710"/>
                    <a:pt x="14627" y="25592"/>
                    <a:pt x="15679" y="25527"/>
                  </a:cubicBezTo>
                  <a:cubicBezTo>
                    <a:pt x="17146" y="25427"/>
                    <a:pt x="18614" y="25260"/>
                    <a:pt x="20015" y="24893"/>
                  </a:cubicBezTo>
                  <a:cubicBezTo>
                    <a:pt x="20749" y="24693"/>
                    <a:pt x="22417" y="24426"/>
                    <a:pt x="22483" y="23525"/>
                  </a:cubicBezTo>
                  <a:cubicBezTo>
                    <a:pt x="23484" y="24192"/>
                    <a:pt x="24485" y="24826"/>
                    <a:pt x="25519" y="25393"/>
                  </a:cubicBezTo>
                  <a:cubicBezTo>
                    <a:pt x="25352" y="25427"/>
                    <a:pt x="25185" y="25527"/>
                    <a:pt x="25019" y="25560"/>
                  </a:cubicBezTo>
                  <a:cubicBezTo>
                    <a:pt x="24451" y="25727"/>
                    <a:pt x="23818" y="25860"/>
                    <a:pt x="23184" y="25960"/>
                  </a:cubicBezTo>
                  <a:cubicBezTo>
                    <a:pt x="21950" y="26194"/>
                    <a:pt x="20682" y="26294"/>
                    <a:pt x="19415" y="26394"/>
                  </a:cubicBezTo>
                  <a:cubicBezTo>
                    <a:pt x="17013" y="26561"/>
                    <a:pt x="14578" y="26628"/>
                    <a:pt x="12276" y="27295"/>
                  </a:cubicBezTo>
                  <a:cubicBezTo>
                    <a:pt x="11976" y="27395"/>
                    <a:pt x="11909" y="27795"/>
                    <a:pt x="12176" y="27962"/>
                  </a:cubicBezTo>
                  <a:cubicBezTo>
                    <a:pt x="13243" y="28562"/>
                    <a:pt x="14411" y="28596"/>
                    <a:pt x="15578" y="28662"/>
                  </a:cubicBezTo>
                  <a:cubicBezTo>
                    <a:pt x="15863" y="28670"/>
                    <a:pt x="16150" y="28674"/>
                    <a:pt x="16438" y="28674"/>
                  </a:cubicBezTo>
                  <a:cubicBezTo>
                    <a:pt x="17431" y="28674"/>
                    <a:pt x="18439" y="28625"/>
                    <a:pt x="19448" y="28496"/>
                  </a:cubicBezTo>
                  <a:cubicBezTo>
                    <a:pt x="21850" y="28195"/>
                    <a:pt x="24118" y="27495"/>
                    <a:pt x="26253" y="26327"/>
                  </a:cubicBezTo>
                  <a:cubicBezTo>
                    <a:pt x="26420" y="26227"/>
                    <a:pt x="26420" y="26060"/>
                    <a:pt x="26319" y="25994"/>
                  </a:cubicBezTo>
                  <a:lnTo>
                    <a:pt x="26319" y="25927"/>
                  </a:lnTo>
                  <a:lnTo>
                    <a:pt x="26319" y="25894"/>
                  </a:lnTo>
                  <a:cubicBezTo>
                    <a:pt x="27520" y="26594"/>
                    <a:pt x="28788" y="27261"/>
                    <a:pt x="30022" y="27895"/>
                  </a:cubicBezTo>
                  <a:cubicBezTo>
                    <a:pt x="27821" y="28662"/>
                    <a:pt x="25619" y="29129"/>
                    <a:pt x="23317" y="29530"/>
                  </a:cubicBezTo>
                  <a:cubicBezTo>
                    <a:pt x="20949" y="29897"/>
                    <a:pt x="18647" y="30364"/>
                    <a:pt x="16446" y="31231"/>
                  </a:cubicBezTo>
                  <a:cubicBezTo>
                    <a:pt x="16079" y="31398"/>
                    <a:pt x="16012" y="31898"/>
                    <a:pt x="16446" y="32065"/>
                  </a:cubicBezTo>
                  <a:cubicBezTo>
                    <a:pt x="17337" y="32378"/>
                    <a:pt x="18313" y="32503"/>
                    <a:pt x="19310" y="32503"/>
                  </a:cubicBezTo>
                  <a:cubicBezTo>
                    <a:pt x="20963" y="32503"/>
                    <a:pt x="22674" y="32160"/>
                    <a:pt x="24151" y="31765"/>
                  </a:cubicBezTo>
                  <a:cubicBezTo>
                    <a:pt x="25352" y="31431"/>
                    <a:pt x="26586" y="31031"/>
                    <a:pt x="27754" y="30430"/>
                  </a:cubicBezTo>
                  <a:cubicBezTo>
                    <a:pt x="28821" y="29897"/>
                    <a:pt x="30189" y="29263"/>
                    <a:pt x="31023" y="28362"/>
                  </a:cubicBezTo>
                  <a:cubicBezTo>
                    <a:pt x="31156" y="28429"/>
                    <a:pt x="31323" y="28496"/>
                    <a:pt x="31457" y="28562"/>
                  </a:cubicBezTo>
                  <a:cubicBezTo>
                    <a:pt x="32424" y="29029"/>
                    <a:pt x="33425" y="29496"/>
                    <a:pt x="34359" y="29897"/>
                  </a:cubicBezTo>
                  <a:cubicBezTo>
                    <a:pt x="30689" y="31831"/>
                    <a:pt x="26453" y="32465"/>
                    <a:pt x="22917" y="34633"/>
                  </a:cubicBezTo>
                  <a:cubicBezTo>
                    <a:pt x="22617" y="34800"/>
                    <a:pt x="22617" y="35367"/>
                    <a:pt x="22984" y="35434"/>
                  </a:cubicBezTo>
                  <a:cubicBezTo>
                    <a:pt x="23360" y="35499"/>
                    <a:pt x="23750" y="35528"/>
                    <a:pt x="24148" y="35528"/>
                  </a:cubicBezTo>
                  <a:cubicBezTo>
                    <a:pt x="26006" y="35528"/>
                    <a:pt x="28034" y="34886"/>
                    <a:pt x="29655" y="34200"/>
                  </a:cubicBezTo>
                  <a:cubicBezTo>
                    <a:pt x="31790" y="33266"/>
                    <a:pt x="33691" y="31931"/>
                    <a:pt x="35326" y="30263"/>
                  </a:cubicBezTo>
                  <a:cubicBezTo>
                    <a:pt x="35860" y="30530"/>
                    <a:pt x="36460" y="30730"/>
                    <a:pt x="36994" y="30931"/>
                  </a:cubicBezTo>
                  <a:cubicBezTo>
                    <a:pt x="37194" y="31031"/>
                    <a:pt x="37427" y="31097"/>
                    <a:pt x="37594" y="31197"/>
                  </a:cubicBezTo>
                  <a:cubicBezTo>
                    <a:pt x="36360" y="32232"/>
                    <a:pt x="34859" y="33065"/>
                    <a:pt x="33558" y="34066"/>
                  </a:cubicBezTo>
                  <a:cubicBezTo>
                    <a:pt x="32157" y="35167"/>
                    <a:pt x="30923" y="36301"/>
                    <a:pt x="29822" y="37736"/>
                  </a:cubicBezTo>
                  <a:cubicBezTo>
                    <a:pt x="29655" y="37936"/>
                    <a:pt x="29722" y="38269"/>
                    <a:pt x="30022" y="38269"/>
                  </a:cubicBezTo>
                  <a:cubicBezTo>
                    <a:pt x="31957" y="38236"/>
                    <a:pt x="33858" y="36868"/>
                    <a:pt x="35326" y="35734"/>
                  </a:cubicBezTo>
                  <a:cubicBezTo>
                    <a:pt x="36460" y="34867"/>
                    <a:pt x="38662" y="33232"/>
                    <a:pt x="38495" y="31564"/>
                  </a:cubicBezTo>
                  <a:lnTo>
                    <a:pt x="38495" y="31564"/>
                  </a:lnTo>
                  <a:cubicBezTo>
                    <a:pt x="39029" y="31731"/>
                    <a:pt x="39596" y="31898"/>
                    <a:pt x="40129" y="31998"/>
                  </a:cubicBezTo>
                  <a:cubicBezTo>
                    <a:pt x="40730" y="32098"/>
                    <a:pt x="41364" y="32131"/>
                    <a:pt x="41964" y="32198"/>
                  </a:cubicBezTo>
                  <a:cubicBezTo>
                    <a:pt x="41497" y="32532"/>
                    <a:pt x="41063" y="32899"/>
                    <a:pt x="40730" y="33366"/>
                  </a:cubicBezTo>
                  <a:cubicBezTo>
                    <a:pt x="40496" y="33566"/>
                    <a:pt x="40196" y="33766"/>
                    <a:pt x="39996" y="34033"/>
                  </a:cubicBezTo>
                  <a:cubicBezTo>
                    <a:pt x="39662" y="34266"/>
                    <a:pt x="39362" y="34567"/>
                    <a:pt x="39062" y="34867"/>
                  </a:cubicBezTo>
                  <a:cubicBezTo>
                    <a:pt x="38662" y="35267"/>
                    <a:pt x="38295" y="35767"/>
                    <a:pt x="37995" y="36268"/>
                  </a:cubicBezTo>
                  <a:cubicBezTo>
                    <a:pt x="37628" y="36902"/>
                    <a:pt x="37461" y="37669"/>
                    <a:pt x="36960" y="38203"/>
                  </a:cubicBezTo>
                  <a:cubicBezTo>
                    <a:pt x="36877" y="38258"/>
                    <a:pt x="36933" y="38385"/>
                    <a:pt x="37013" y="38385"/>
                  </a:cubicBezTo>
                  <a:cubicBezTo>
                    <a:pt x="37028" y="38385"/>
                    <a:pt x="37044" y="38380"/>
                    <a:pt x="37061" y="38369"/>
                  </a:cubicBezTo>
                  <a:cubicBezTo>
                    <a:pt x="38628" y="37535"/>
                    <a:pt x="40029" y="36401"/>
                    <a:pt x="41063" y="35034"/>
                  </a:cubicBezTo>
                  <a:cubicBezTo>
                    <a:pt x="41297" y="34733"/>
                    <a:pt x="42031" y="33866"/>
                    <a:pt x="42298" y="33166"/>
                  </a:cubicBezTo>
                  <a:lnTo>
                    <a:pt x="42331" y="33166"/>
                  </a:lnTo>
                  <a:cubicBezTo>
                    <a:pt x="42598" y="32899"/>
                    <a:pt x="42731" y="32598"/>
                    <a:pt x="42898" y="32265"/>
                  </a:cubicBezTo>
                  <a:cubicBezTo>
                    <a:pt x="42898" y="32232"/>
                    <a:pt x="42965" y="32232"/>
                    <a:pt x="42898" y="32198"/>
                  </a:cubicBezTo>
                  <a:cubicBezTo>
                    <a:pt x="43565" y="32198"/>
                    <a:pt x="44232" y="32198"/>
                    <a:pt x="44899" y="32131"/>
                  </a:cubicBezTo>
                  <a:lnTo>
                    <a:pt x="44899" y="32131"/>
                  </a:lnTo>
                  <a:cubicBezTo>
                    <a:pt x="44066" y="32899"/>
                    <a:pt x="43665" y="33866"/>
                    <a:pt x="43232" y="34933"/>
                  </a:cubicBezTo>
                  <a:cubicBezTo>
                    <a:pt x="43171" y="35086"/>
                    <a:pt x="43332" y="35238"/>
                    <a:pt x="43488" y="35238"/>
                  </a:cubicBezTo>
                  <a:cubicBezTo>
                    <a:pt x="43502" y="35238"/>
                    <a:pt x="43517" y="35237"/>
                    <a:pt x="43532" y="35234"/>
                  </a:cubicBezTo>
                  <a:cubicBezTo>
                    <a:pt x="44199" y="35067"/>
                    <a:pt x="44633" y="34533"/>
                    <a:pt x="44966" y="33933"/>
                  </a:cubicBezTo>
                  <a:cubicBezTo>
                    <a:pt x="45300" y="33399"/>
                    <a:pt x="45667" y="32699"/>
                    <a:pt x="45667" y="32065"/>
                  </a:cubicBezTo>
                  <a:cubicBezTo>
                    <a:pt x="46401" y="31965"/>
                    <a:pt x="47301" y="32031"/>
                    <a:pt x="47968" y="31598"/>
                  </a:cubicBezTo>
                  <a:cubicBezTo>
                    <a:pt x="48035" y="31564"/>
                    <a:pt x="48068" y="31398"/>
                    <a:pt x="47968" y="31364"/>
                  </a:cubicBezTo>
                  <a:cubicBezTo>
                    <a:pt x="47624" y="31201"/>
                    <a:pt x="47231" y="31146"/>
                    <a:pt x="46831" y="31146"/>
                  </a:cubicBezTo>
                  <a:cubicBezTo>
                    <a:pt x="46497" y="31146"/>
                    <a:pt x="46158" y="31185"/>
                    <a:pt x="45840" y="31230"/>
                  </a:cubicBezTo>
                  <a:lnTo>
                    <a:pt x="45840" y="31230"/>
                  </a:lnTo>
                  <a:cubicBezTo>
                    <a:pt x="45986" y="31186"/>
                    <a:pt x="45465" y="29594"/>
                    <a:pt x="45366" y="29463"/>
                  </a:cubicBezTo>
                  <a:cubicBezTo>
                    <a:pt x="45126" y="29013"/>
                    <a:pt x="44765" y="28779"/>
                    <a:pt x="44467" y="28779"/>
                  </a:cubicBezTo>
                  <a:cubicBezTo>
                    <a:pt x="44103" y="28779"/>
                    <a:pt x="43834" y="29129"/>
                    <a:pt x="43999" y="29863"/>
                  </a:cubicBezTo>
                  <a:cubicBezTo>
                    <a:pt x="44132" y="30364"/>
                    <a:pt x="44399" y="30931"/>
                    <a:pt x="44833" y="31264"/>
                  </a:cubicBezTo>
                  <a:cubicBezTo>
                    <a:pt x="44232" y="31298"/>
                    <a:pt x="43632" y="31398"/>
                    <a:pt x="43031" y="31431"/>
                  </a:cubicBezTo>
                  <a:lnTo>
                    <a:pt x="42998" y="31431"/>
                  </a:lnTo>
                  <a:cubicBezTo>
                    <a:pt x="42865" y="30797"/>
                    <a:pt x="42831" y="30263"/>
                    <a:pt x="42531" y="29630"/>
                  </a:cubicBezTo>
                  <a:cubicBezTo>
                    <a:pt x="42131" y="28762"/>
                    <a:pt x="41697" y="27862"/>
                    <a:pt x="41297" y="26961"/>
                  </a:cubicBezTo>
                  <a:cubicBezTo>
                    <a:pt x="40963" y="26261"/>
                    <a:pt x="40696" y="25193"/>
                    <a:pt x="39829" y="24960"/>
                  </a:cubicBezTo>
                  <a:cubicBezTo>
                    <a:pt x="39812" y="24955"/>
                    <a:pt x="39794" y="24953"/>
                    <a:pt x="39776" y="24953"/>
                  </a:cubicBezTo>
                  <a:cubicBezTo>
                    <a:pt x="39655" y="24953"/>
                    <a:pt x="39525" y="25048"/>
                    <a:pt x="39496" y="25193"/>
                  </a:cubicBezTo>
                  <a:cubicBezTo>
                    <a:pt x="39329" y="26294"/>
                    <a:pt x="39496" y="27295"/>
                    <a:pt x="39896" y="28362"/>
                  </a:cubicBezTo>
                  <a:cubicBezTo>
                    <a:pt x="40330" y="29363"/>
                    <a:pt x="40963" y="30597"/>
                    <a:pt x="41897" y="31231"/>
                  </a:cubicBezTo>
                  <a:cubicBezTo>
                    <a:pt x="41864" y="31298"/>
                    <a:pt x="41864" y="31398"/>
                    <a:pt x="41897" y="31464"/>
                  </a:cubicBezTo>
                  <a:cubicBezTo>
                    <a:pt x="41364" y="31464"/>
                    <a:pt x="40830" y="31398"/>
                    <a:pt x="40296" y="31298"/>
                  </a:cubicBezTo>
                  <a:cubicBezTo>
                    <a:pt x="39863" y="31231"/>
                    <a:pt x="39462" y="31131"/>
                    <a:pt x="38995" y="31097"/>
                  </a:cubicBezTo>
                  <a:cubicBezTo>
                    <a:pt x="38628" y="30964"/>
                    <a:pt x="38228" y="30797"/>
                    <a:pt x="37861" y="30697"/>
                  </a:cubicBezTo>
                  <a:cubicBezTo>
                    <a:pt x="38228" y="27395"/>
                    <a:pt x="37194" y="24226"/>
                    <a:pt x="35293" y="21557"/>
                  </a:cubicBezTo>
                  <a:cubicBezTo>
                    <a:pt x="35180" y="21409"/>
                    <a:pt x="35094" y="21347"/>
                    <a:pt x="35028" y="21347"/>
                  </a:cubicBezTo>
                  <a:cubicBezTo>
                    <a:pt x="34724" y="21347"/>
                    <a:pt x="34859" y="22672"/>
                    <a:pt x="34859" y="22892"/>
                  </a:cubicBezTo>
                  <a:cubicBezTo>
                    <a:pt x="34892" y="23725"/>
                    <a:pt x="35026" y="24593"/>
                    <a:pt x="35226" y="25427"/>
                  </a:cubicBezTo>
                  <a:cubicBezTo>
                    <a:pt x="35626" y="27128"/>
                    <a:pt x="36227" y="28796"/>
                    <a:pt x="37061" y="30364"/>
                  </a:cubicBezTo>
                  <a:cubicBezTo>
                    <a:pt x="36060" y="29930"/>
                    <a:pt x="35026" y="29463"/>
                    <a:pt x="34025" y="29063"/>
                  </a:cubicBezTo>
                  <a:cubicBezTo>
                    <a:pt x="34192" y="28362"/>
                    <a:pt x="33958" y="27428"/>
                    <a:pt x="33858" y="26728"/>
                  </a:cubicBezTo>
                  <a:cubicBezTo>
                    <a:pt x="33725" y="25727"/>
                    <a:pt x="33625" y="24693"/>
                    <a:pt x="33391" y="23692"/>
                  </a:cubicBezTo>
                  <a:cubicBezTo>
                    <a:pt x="32991" y="21691"/>
                    <a:pt x="32224" y="19789"/>
                    <a:pt x="31123" y="18088"/>
                  </a:cubicBezTo>
                  <a:cubicBezTo>
                    <a:pt x="31060" y="17994"/>
                    <a:pt x="30925" y="17937"/>
                    <a:pt x="30795" y="17937"/>
                  </a:cubicBezTo>
                  <a:cubicBezTo>
                    <a:pt x="30647" y="17937"/>
                    <a:pt x="30507" y="18011"/>
                    <a:pt x="30489" y="18188"/>
                  </a:cubicBezTo>
                  <a:cubicBezTo>
                    <a:pt x="30222" y="20056"/>
                    <a:pt x="30556" y="22024"/>
                    <a:pt x="31190" y="23759"/>
                  </a:cubicBezTo>
                  <a:cubicBezTo>
                    <a:pt x="31457" y="24526"/>
                    <a:pt x="31790" y="25260"/>
                    <a:pt x="32124" y="26027"/>
                  </a:cubicBezTo>
                  <a:lnTo>
                    <a:pt x="32124" y="26094"/>
                  </a:lnTo>
                  <a:cubicBezTo>
                    <a:pt x="32157" y="26261"/>
                    <a:pt x="32224" y="26427"/>
                    <a:pt x="32324" y="26628"/>
                  </a:cubicBezTo>
                  <a:cubicBezTo>
                    <a:pt x="32324" y="26694"/>
                    <a:pt x="32290" y="26728"/>
                    <a:pt x="32324" y="26761"/>
                  </a:cubicBezTo>
                  <a:cubicBezTo>
                    <a:pt x="32391" y="26928"/>
                    <a:pt x="32457" y="27095"/>
                    <a:pt x="32524" y="27261"/>
                  </a:cubicBezTo>
                  <a:cubicBezTo>
                    <a:pt x="32557" y="27361"/>
                    <a:pt x="32557" y="27428"/>
                    <a:pt x="32624" y="27528"/>
                  </a:cubicBezTo>
                  <a:cubicBezTo>
                    <a:pt x="32724" y="27862"/>
                    <a:pt x="32891" y="28229"/>
                    <a:pt x="33024" y="28562"/>
                  </a:cubicBezTo>
                  <a:cubicBezTo>
                    <a:pt x="33058" y="28596"/>
                    <a:pt x="33058" y="28596"/>
                    <a:pt x="33124" y="28596"/>
                  </a:cubicBezTo>
                  <a:lnTo>
                    <a:pt x="33124" y="28696"/>
                  </a:lnTo>
                  <a:cubicBezTo>
                    <a:pt x="32724" y="28529"/>
                    <a:pt x="32357" y="28362"/>
                    <a:pt x="32024" y="28195"/>
                  </a:cubicBezTo>
                  <a:cubicBezTo>
                    <a:pt x="30823" y="27628"/>
                    <a:pt x="29655" y="27028"/>
                    <a:pt x="28454" y="26394"/>
                  </a:cubicBezTo>
                  <a:cubicBezTo>
                    <a:pt x="28554" y="25393"/>
                    <a:pt x="28688" y="24426"/>
                    <a:pt x="28688" y="23392"/>
                  </a:cubicBezTo>
                  <a:cubicBezTo>
                    <a:pt x="28688" y="22258"/>
                    <a:pt x="28688" y="21124"/>
                    <a:pt x="28654" y="20056"/>
                  </a:cubicBezTo>
                  <a:cubicBezTo>
                    <a:pt x="28621" y="19022"/>
                    <a:pt x="28554" y="17921"/>
                    <a:pt x="28454" y="16887"/>
                  </a:cubicBezTo>
                  <a:cubicBezTo>
                    <a:pt x="28354" y="16053"/>
                    <a:pt x="28288" y="15253"/>
                    <a:pt x="27787" y="14586"/>
                  </a:cubicBezTo>
                  <a:cubicBezTo>
                    <a:pt x="27720" y="14486"/>
                    <a:pt x="27620" y="14435"/>
                    <a:pt x="27516" y="14435"/>
                  </a:cubicBezTo>
                  <a:cubicBezTo>
                    <a:pt x="27412" y="14435"/>
                    <a:pt x="27304" y="14486"/>
                    <a:pt x="27220" y="14586"/>
                  </a:cubicBezTo>
                  <a:cubicBezTo>
                    <a:pt x="26686" y="15386"/>
                    <a:pt x="26853" y="16287"/>
                    <a:pt x="26820" y="17221"/>
                  </a:cubicBezTo>
                  <a:cubicBezTo>
                    <a:pt x="26786" y="18355"/>
                    <a:pt x="26786" y="19456"/>
                    <a:pt x="26853" y="20590"/>
                  </a:cubicBezTo>
                  <a:cubicBezTo>
                    <a:pt x="26987" y="22425"/>
                    <a:pt x="27120" y="24526"/>
                    <a:pt x="27987" y="26127"/>
                  </a:cubicBezTo>
                  <a:cubicBezTo>
                    <a:pt x="26319" y="25227"/>
                    <a:pt x="24652" y="24259"/>
                    <a:pt x="23050" y="23192"/>
                  </a:cubicBezTo>
                  <a:cubicBezTo>
                    <a:pt x="22984" y="23125"/>
                    <a:pt x="22884" y="23058"/>
                    <a:pt x="22817" y="23025"/>
                  </a:cubicBezTo>
                  <a:cubicBezTo>
                    <a:pt x="23484" y="20423"/>
                    <a:pt x="23684" y="17621"/>
                    <a:pt x="23851" y="14953"/>
                  </a:cubicBezTo>
                  <a:cubicBezTo>
                    <a:pt x="23883" y="14308"/>
                    <a:pt x="24476" y="9832"/>
                    <a:pt x="22951" y="9832"/>
                  </a:cubicBezTo>
                  <a:cubicBezTo>
                    <a:pt x="22898" y="9832"/>
                    <a:pt x="22842" y="9838"/>
                    <a:pt x="22784" y="9849"/>
                  </a:cubicBezTo>
                  <a:cubicBezTo>
                    <a:pt x="22050" y="9949"/>
                    <a:pt x="22016" y="11350"/>
                    <a:pt x="21950" y="11884"/>
                  </a:cubicBezTo>
                  <a:cubicBezTo>
                    <a:pt x="21716" y="13085"/>
                    <a:pt x="21549" y="14285"/>
                    <a:pt x="21516" y="15520"/>
                  </a:cubicBezTo>
                  <a:cubicBezTo>
                    <a:pt x="21383" y="17921"/>
                    <a:pt x="21649" y="20223"/>
                    <a:pt x="22150" y="22558"/>
                  </a:cubicBezTo>
                  <a:cubicBezTo>
                    <a:pt x="20682" y="21557"/>
                    <a:pt x="19281" y="20456"/>
                    <a:pt x="17947" y="19289"/>
                  </a:cubicBezTo>
                  <a:cubicBezTo>
                    <a:pt x="18114" y="18121"/>
                    <a:pt x="18514" y="17087"/>
                    <a:pt x="18881" y="15953"/>
                  </a:cubicBezTo>
                  <a:cubicBezTo>
                    <a:pt x="19281" y="14786"/>
                    <a:pt x="19615" y="13618"/>
                    <a:pt x="19815" y="12417"/>
                  </a:cubicBezTo>
                  <a:cubicBezTo>
                    <a:pt x="19982" y="11383"/>
                    <a:pt x="20015" y="10349"/>
                    <a:pt x="19882" y="9248"/>
                  </a:cubicBezTo>
                  <a:cubicBezTo>
                    <a:pt x="19815" y="8581"/>
                    <a:pt x="19681" y="7180"/>
                    <a:pt x="18881" y="6947"/>
                  </a:cubicBezTo>
                  <a:cubicBezTo>
                    <a:pt x="18807" y="6926"/>
                    <a:pt x="18736" y="6916"/>
                    <a:pt x="18668" y="6916"/>
                  </a:cubicBezTo>
                  <a:cubicBezTo>
                    <a:pt x="17318" y="6916"/>
                    <a:pt x="17045" y="10826"/>
                    <a:pt x="17013" y="11684"/>
                  </a:cubicBezTo>
                  <a:cubicBezTo>
                    <a:pt x="16846" y="14019"/>
                    <a:pt x="16946" y="16354"/>
                    <a:pt x="17213" y="18689"/>
                  </a:cubicBezTo>
                  <a:cubicBezTo>
                    <a:pt x="15679" y="17288"/>
                    <a:pt x="14211" y="15853"/>
                    <a:pt x="12877" y="14285"/>
                  </a:cubicBezTo>
                  <a:cubicBezTo>
                    <a:pt x="14177" y="11917"/>
                    <a:pt x="15178" y="9382"/>
                    <a:pt x="16112" y="6847"/>
                  </a:cubicBezTo>
                  <a:cubicBezTo>
                    <a:pt x="16446" y="5913"/>
                    <a:pt x="16946" y="4845"/>
                    <a:pt x="16813" y="3845"/>
                  </a:cubicBezTo>
                  <a:cubicBezTo>
                    <a:pt x="16690" y="3075"/>
                    <a:pt x="16367" y="2362"/>
                    <a:pt x="15767" y="2362"/>
                  </a:cubicBezTo>
                  <a:cubicBezTo>
                    <a:pt x="15717" y="2362"/>
                    <a:pt x="15666" y="2367"/>
                    <a:pt x="15612" y="2377"/>
                  </a:cubicBezTo>
                  <a:cubicBezTo>
                    <a:pt x="14911" y="2510"/>
                    <a:pt x="14511" y="3344"/>
                    <a:pt x="14244" y="3878"/>
                  </a:cubicBezTo>
                  <a:cubicBezTo>
                    <a:pt x="13677" y="5012"/>
                    <a:pt x="13243" y="6180"/>
                    <a:pt x="12910" y="7380"/>
                  </a:cubicBezTo>
                  <a:cubicBezTo>
                    <a:pt x="12410" y="9148"/>
                    <a:pt x="11943" y="11217"/>
                    <a:pt x="12076" y="13151"/>
                  </a:cubicBezTo>
                  <a:cubicBezTo>
                    <a:pt x="11175" y="12084"/>
                    <a:pt x="10408" y="10983"/>
                    <a:pt x="9641" y="9816"/>
                  </a:cubicBezTo>
                  <a:lnTo>
                    <a:pt x="9641" y="9715"/>
                  </a:lnTo>
                  <a:cubicBezTo>
                    <a:pt x="10608" y="8214"/>
                    <a:pt x="13010" y="2811"/>
                    <a:pt x="11342" y="2410"/>
                  </a:cubicBezTo>
                  <a:cubicBezTo>
                    <a:pt x="11310" y="2405"/>
                    <a:pt x="11279" y="2402"/>
                    <a:pt x="11250" y="2402"/>
                  </a:cubicBezTo>
                  <a:cubicBezTo>
                    <a:pt x="10915" y="2402"/>
                    <a:pt x="10762" y="2737"/>
                    <a:pt x="10608" y="3044"/>
                  </a:cubicBezTo>
                  <a:cubicBezTo>
                    <a:pt x="10241" y="3745"/>
                    <a:pt x="9941" y="4545"/>
                    <a:pt x="9708" y="5312"/>
                  </a:cubicBezTo>
                  <a:cubicBezTo>
                    <a:pt x="9374" y="6480"/>
                    <a:pt x="9141" y="7847"/>
                    <a:pt x="9174" y="9148"/>
                  </a:cubicBezTo>
                  <a:cubicBezTo>
                    <a:pt x="8473" y="7981"/>
                    <a:pt x="7806" y="6747"/>
                    <a:pt x="7206" y="5546"/>
                  </a:cubicBezTo>
                  <a:lnTo>
                    <a:pt x="7206" y="5512"/>
                  </a:lnTo>
                  <a:cubicBezTo>
                    <a:pt x="7806" y="5079"/>
                    <a:pt x="8173" y="4045"/>
                    <a:pt x="8407" y="3578"/>
                  </a:cubicBezTo>
                  <a:cubicBezTo>
                    <a:pt x="8640" y="3011"/>
                    <a:pt x="9107" y="1409"/>
                    <a:pt x="8407" y="909"/>
                  </a:cubicBezTo>
                  <a:cubicBezTo>
                    <a:pt x="8294" y="832"/>
                    <a:pt x="8192" y="799"/>
                    <a:pt x="8100" y="799"/>
                  </a:cubicBezTo>
                  <a:cubicBezTo>
                    <a:pt x="7594" y="799"/>
                    <a:pt x="7385" y="1810"/>
                    <a:pt x="7273" y="2177"/>
                  </a:cubicBezTo>
                  <a:cubicBezTo>
                    <a:pt x="7006" y="3011"/>
                    <a:pt x="6939" y="3778"/>
                    <a:pt x="7006" y="4612"/>
                  </a:cubicBezTo>
                  <a:lnTo>
                    <a:pt x="6872" y="4745"/>
                  </a:lnTo>
                  <a:cubicBezTo>
                    <a:pt x="6272" y="3344"/>
                    <a:pt x="5771" y="1877"/>
                    <a:pt x="5371" y="375"/>
                  </a:cubicBezTo>
                  <a:cubicBezTo>
                    <a:pt x="5306" y="113"/>
                    <a:pt x="5101" y="1"/>
                    <a:pt x="48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10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91" name="Google Shape;91;p10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ppy Monkey"/>
              <a:buNone/>
              <a:defRPr sz="28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lanquin"/>
              <a:buChar char="●"/>
              <a:defRPr sz="1800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○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■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●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○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■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●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○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lanquin"/>
              <a:buChar char="■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90" name="Google Shape;390;p3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png"/><Relationship Id="rId4" Type="http://schemas.openxmlformats.org/officeDocument/2006/relationships/hyperlink" Target="https://www.tinkercad.com/things/fS1IKWCbUnP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39"/>
          <p:cNvGrpSpPr/>
          <p:nvPr/>
        </p:nvGrpSpPr>
        <p:grpSpPr>
          <a:xfrm>
            <a:off x="2218145" y="1910876"/>
            <a:ext cx="4707705" cy="2886481"/>
            <a:chOff x="2218145" y="1910876"/>
            <a:chExt cx="4707705" cy="2886481"/>
          </a:xfrm>
        </p:grpSpPr>
        <p:sp>
          <p:nvSpPr>
            <p:cNvPr id="397" name="Google Shape;397;p39"/>
            <p:cNvSpPr/>
            <p:nvPr/>
          </p:nvSpPr>
          <p:spPr>
            <a:xfrm>
              <a:off x="3282887" y="2875543"/>
              <a:ext cx="99603" cy="128850"/>
            </a:xfrm>
            <a:custGeom>
              <a:avLst/>
              <a:gdLst/>
              <a:ahLst/>
              <a:cxnLst/>
              <a:rect l="l" t="t" r="r" b="b"/>
              <a:pathLst>
                <a:path w="5047" h="6529" extrusionOk="0">
                  <a:moveTo>
                    <a:pt x="2463" y="1"/>
                  </a:moveTo>
                  <a:cubicBezTo>
                    <a:pt x="2447" y="1"/>
                    <a:pt x="2432" y="16"/>
                    <a:pt x="2432" y="46"/>
                  </a:cubicBezTo>
                  <a:cubicBezTo>
                    <a:pt x="2311" y="958"/>
                    <a:pt x="2311" y="1900"/>
                    <a:pt x="2341" y="2812"/>
                  </a:cubicBezTo>
                  <a:cubicBezTo>
                    <a:pt x="2068" y="2417"/>
                    <a:pt x="1855" y="2052"/>
                    <a:pt x="1703" y="1627"/>
                  </a:cubicBezTo>
                  <a:cubicBezTo>
                    <a:pt x="1703" y="1611"/>
                    <a:pt x="1695" y="1604"/>
                    <a:pt x="1688" y="1604"/>
                  </a:cubicBezTo>
                  <a:cubicBezTo>
                    <a:pt x="1680" y="1604"/>
                    <a:pt x="1672" y="1611"/>
                    <a:pt x="1672" y="1627"/>
                  </a:cubicBezTo>
                  <a:cubicBezTo>
                    <a:pt x="1612" y="2113"/>
                    <a:pt x="1855" y="2569"/>
                    <a:pt x="2159" y="2994"/>
                  </a:cubicBezTo>
                  <a:cubicBezTo>
                    <a:pt x="1747" y="2960"/>
                    <a:pt x="1287" y="2877"/>
                    <a:pt x="866" y="2877"/>
                  </a:cubicBezTo>
                  <a:cubicBezTo>
                    <a:pt x="541" y="2877"/>
                    <a:pt x="239" y="2927"/>
                    <a:pt x="1" y="3086"/>
                  </a:cubicBezTo>
                  <a:lnTo>
                    <a:pt x="1" y="3116"/>
                  </a:lnTo>
                  <a:cubicBezTo>
                    <a:pt x="396" y="3298"/>
                    <a:pt x="913" y="3268"/>
                    <a:pt x="1308" y="3298"/>
                  </a:cubicBezTo>
                  <a:cubicBezTo>
                    <a:pt x="1581" y="3329"/>
                    <a:pt x="1824" y="3329"/>
                    <a:pt x="2068" y="3359"/>
                  </a:cubicBezTo>
                  <a:cubicBezTo>
                    <a:pt x="1824" y="3572"/>
                    <a:pt x="1520" y="3785"/>
                    <a:pt x="1429" y="4119"/>
                  </a:cubicBezTo>
                  <a:cubicBezTo>
                    <a:pt x="1429" y="4119"/>
                    <a:pt x="1429" y="4180"/>
                    <a:pt x="1460" y="4180"/>
                  </a:cubicBezTo>
                  <a:cubicBezTo>
                    <a:pt x="1764" y="4180"/>
                    <a:pt x="2128" y="3876"/>
                    <a:pt x="2372" y="3602"/>
                  </a:cubicBezTo>
                  <a:lnTo>
                    <a:pt x="2372" y="4818"/>
                  </a:lnTo>
                  <a:cubicBezTo>
                    <a:pt x="2372" y="5122"/>
                    <a:pt x="2068" y="6338"/>
                    <a:pt x="2463" y="6520"/>
                  </a:cubicBezTo>
                  <a:cubicBezTo>
                    <a:pt x="2468" y="6526"/>
                    <a:pt x="2477" y="6529"/>
                    <a:pt x="2486" y="6529"/>
                  </a:cubicBezTo>
                  <a:cubicBezTo>
                    <a:pt x="2525" y="6529"/>
                    <a:pt x="2584" y="6484"/>
                    <a:pt x="2584" y="6460"/>
                  </a:cubicBezTo>
                  <a:cubicBezTo>
                    <a:pt x="2584" y="6399"/>
                    <a:pt x="2523" y="6399"/>
                    <a:pt x="2493" y="6399"/>
                  </a:cubicBezTo>
                  <a:cubicBezTo>
                    <a:pt x="2515" y="6390"/>
                    <a:pt x="2533" y="6387"/>
                    <a:pt x="2548" y="6387"/>
                  </a:cubicBezTo>
                  <a:cubicBezTo>
                    <a:pt x="2586" y="6387"/>
                    <a:pt x="2607" y="6406"/>
                    <a:pt x="2626" y="6406"/>
                  </a:cubicBezTo>
                  <a:cubicBezTo>
                    <a:pt x="2653" y="6406"/>
                    <a:pt x="2675" y="6368"/>
                    <a:pt x="2736" y="6186"/>
                  </a:cubicBezTo>
                  <a:cubicBezTo>
                    <a:pt x="2827" y="5852"/>
                    <a:pt x="2736" y="5153"/>
                    <a:pt x="2675" y="4818"/>
                  </a:cubicBezTo>
                  <a:cubicBezTo>
                    <a:pt x="2645" y="4453"/>
                    <a:pt x="2645" y="4058"/>
                    <a:pt x="2615" y="3694"/>
                  </a:cubicBezTo>
                  <a:lnTo>
                    <a:pt x="2615" y="3694"/>
                  </a:lnTo>
                  <a:cubicBezTo>
                    <a:pt x="2888" y="4058"/>
                    <a:pt x="3223" y="4453"/>
                    <a:pt x="3587" y="4636"/>
                  </a:cubicBezTo>
                  <a:cubicBezTo>
                    <a:pt x="3606" y="4645"/>
                    <a:pt x="3626" y="4650"/>
                    <a:pt x="3647" y="4650"/>
                  </a:cubicBezTo>
                  <a:cubicBezTo>
                    <a:pt x="3760" y="4650"/>
                    <a:pt x="3882" y="4521"/>
                    <a:pt x="3830" y="4393"/>
                  </a:cubicBezTo>
                  <a:cubicBezTo>
                    <a:pt x="3587" y="4058"/>
                    <a:pt x="3253" y="3785"/>
                    <a:pt x="2949" y="3481"/>
                  </a:cubicBezTo>
                  <a:lnTo>
                    <a:pt x="2949" y="3481"/>
                  </a:lnTo>
                  <a:cubicBezTo>
                    <a:pt x="3144" y="3529"/>
                    <a:pt x="3489" y="3578"/>
                    <a:pt x="3845" y="3578"/>
                  </a:cubicBezTo>
                  <a:cubicBezTo>
                    <a:pt x="4379" y="3578"/>
                    <a:pt x="4937" y="3469"/>
                    <a:pt x="5046" y="3086"/>
                  </a:cubicBezTo>
                  <a:cubicBezTo>
                    <a:pt x="5046" y="3025"/>
                    <a:pt x="5046" y="3025"/>
                    <a:pt x="5016" y="2994"/>
                  </a:cubicBezTo>
                  <a:cubicBezTo>
                    <a:pt x="4928" y="2956"/>
                    <a:pt x="4853" y="2942"/>
                    <a:pt x="4782" y="2942"/>
                  </a:cubicBezTo>
                  <a:cubicBezTo>
                    <a:pt x="4632" y="2942"/>
                    <a:pt x="4503" y="3004"/>
                    <a:pt x="4317" y="3025"/>
                  </a:cubicBezTo>
                  <a:cubicBezTo>
                    <a:pt x="3998" y="3093"/>
                    <a:pt x="3661" y="3127"/>
                    <a:pt x="3321" y="3127"/>
                  </a:cubicBezTo>
                  <a:cubicBezTo>
                    <a:pt x="3207" y="3127"/>
                    <a:pt x="3093" y="3124"/>
                    <a:pt x="2979" y="3116"/>
                  </a:cubicBezTo>
                  <a:cubicBezTo>
                    <a:pt x="3344" y="2812"/>
                    <a:pt x="3587" y="2508"/>
                    <a:pt x="3861" y="2113"/>
                  </a:cubicBezTo>
                  <a:cubicBezTo>
                    <a:pt x="3965" y="1967"/>
                    <a:pt x="3827" y="1836"/>
                    <a:pt x="3680" y="1836"/>
                  </a:cubicBezTo>
                  <a:cubicBezTo>
                    <a:pt x="3613" y="1836"/>
                    <a:pt x="3544" y="1864"/>
                    <a:pt x="3496" y="1931"/>
                  </a:cubicBezTo>
                  <a:cubicBezTo>
                    <a:pt x="3223" y="2326"/>
                    <a:pt x="2919" y="2660"/>
                    <a:pt x="2584" y="2964"/>
                  </a:cubicBezTo>
                  <a:cubicBezTo>
                    <a:pt x="2584" y="2691"/>
                    <a:pt x="2584" y="2447"/>
                    <a:pt x="2615" y="2204"/>
                  </a:cubicBezTo>
                  <a:cubicBezTo>
                    <a:pt x="2645" y="1475"/>
                    <a:pt x="2736" y="745"/>
                    <a:pt x="2493" y="46"/>
                  </a:cubicBezTo>
                  <a:cubicBezTo>
                    <a:pt x="2493" y="16"/>
                    <a:pt x="2478" y="1"/>
                    <a:pt x="2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3199507" y="2073532"/>
              <a:ext cx="110990" cy="143414"/>
            </a:xfrm>
            <a:custGeom>
              <a:avLst/>
              <a:gdLst/>
              <a:ahLst/>
              <a:cxnLst/>
              <a:rect l="l" t="t" r="r" b="b"/>
              <a:pathLst>
                <a:path w="5624" h="7267" extrusionOk="0">
                  <a:moveTo>
                    <a:pt x="3097" y="1"/>
                  </a:moveTo>
                  <a:cubicBezTo>
                    <a:pt x="3055" y="1"/>
                    <a:pt x="3010" y="16"/>
                    <a:pt x="2979" y="46"/>
                  </a:cubicBezTo>
                  <a:cubicBezTo>
                    <a:pt x="2675" y="958"/>
                    <a:pt x="2888" y="1931"/>
                    <a:pt x="2919" y="2873"/>
                  </a:cubicBezTo>
                  <a:lnTo>
                    <a:pt x="2919" y="2903"/>
                  </a:lnTo>
                  <a:cubicBezTo>
                    <a:pt x="2584" y="2478"/>
                    <a:pt x="2220" y="2022"/>
                    <a:pt x="1733" y="1809"/>
                  </a:cubicBezTo>
                  <a:cubicBezTo>
                    <a:pt x="1733" y="1809"/>
                    <a:pt x="1703" y="1809"/>
                    <a:pt x="1703" y="1840"/>
                  </a:cubicBezTo>
                  <a:cubicBezTo>
                    <a:pt x="1885" y="2326"/>
                    <a:pt x="2280" y="2782"/>
                    <a:pt x="2615" y="3207"/>
                  </a:cubicBezTo>
                  <a:cubicBezTo>
                    <a:pt x="2250" y="3238"/>
                    <a:pt x="1885" y="3268"/>
                    <a:pt x="1520" y="3268"/>
                  </a:cubicBezTo>
                  <a:cubicBezTo>
                    <a:pt x="1146" y="3268"/>
                    <a:pt x="754" y="3178"/>
                    <a:pt x="372" y="3178"/>
                  </a:cubicBezTo>
                  <a:cubicBezTo>
                    <a:pt x="257" y="3178"/>
                    <a:pt x="143" y="3186"/>
                    <a:pt x="31" y="3207"/>
                  </a:cubicBezTo>
                  <a:cubicBezTo>
                    <a:pt x="1" y="3207"/>
                    <a:pt x="1" y="3238"/>
                    <a:pt x="1" y="3268"/>
                  </a:cubicBezTo>
                  <a:cubicBezTo>
                    <a:pt x="346" y="3657"/>
                    <a:pt x="921" y="3769"/>
                    <a:pt x="1498" y="3769"/>
                  </a:cubicBezTo>
                  <a:cubicBezTo>
                    <a:pt x="1733" y="3769"/>
                    <a:pt x="1969" y="3751"/>
                    <a:pt x="2189" y="3724"/>
                  </a:cubicBezTo>
                  <a:lnTo>
                    <a:pt x="2189" y="3724"/>
                  </a:lnTo>
                  <a:cubicBezTo>
                    <a:pt x="2007" y="3998"/>
                    <a:pt x="1855" y="4332"/>
                    <a:pt x="1794" y="4666"/>
                  </a:cubicBezTo>
                  <a:cubicBezTo>
                    <a:pt x="1758" y="4793"/>
                    <a:pt x="1850" y="4866"/>
                    <a:pt x="1951" y="4866"/>
                  </a:cubicBezTo>
                  <a:cubicBezTo>
                    <a:pt x="2019" y="4866"/>
                    <a:pt x="2091" y="4832"/>
                    <a:pt x="2128" y="4758"/>
                  </a:cubicBezTo>
                  <a:cubicBezTo>
                    <a:pt x="2341" y="4393"/>
                    <a:pt x="2584" y="3998"/>
                    <a:pt x="2797" y="3663"/>
                  </a:cubicBezTo>
                  <a:lnTo>
                    <a:pt x="2888" y="3663"/>
                  </a:lnTo>
                  <a:cubicBezTo>
                    <a:pt x="2858" y="4788"/>
                    <a:pt x="2706" y="5943"/>
                    <a:pt x="2432" y="7068"/>
                  </a:cubicBezTo>
                  <a:cubicBezTo>
                    <a:pt x="2414" y="7194"/>
                    <a:pt x="2514" y="7267"/>
                    <a:pt x="2605" y="7267"/>
                  </a:cubicBezTo>
                  <a:cubicBezTo>
                    <a:pt x="2667" y="7267"/>
                    <a:pt x="2724" y="7233"/>
                    <a:pt x="2736" y="7159"/>
                  </a:cubicBezTo>
                  <a:cubicBezTo>
                    <a:pt x="2949" y="6095"/>
                    <a:pt x="3071" y="5001"/>
                    <a:pt x="3162" y="3906"/>
                  </a:cubicBezTo>
                  <a:cubicBezTo>
                    <a:pt x="3496" y="4302"/>
                    <a:pt x="3922" y="4758"/>
                    <a:pt x="4408" y="4818"/>
                  </a:cubicBezTo>
                  <a:cubicBezTo>
                    <a:pt x="4530" y="4818"/>
                    <a:pt x="4560" y="4697"/>
                    <a:pt x="4530" y="4606"/>
                  </a:cubicBezTo>
                  <a:cubicBezTo>
                    <a:pt x="4286" y="4241"/>
                    <a:pt x="3922" y="3937"/>
                    <a:pt x="3527" y="3603"/>
                  </a:cubicBezTo>
                  <a:cubicBezTo>
                    <a:pt x="4256" y="3511"/>
                    <a:pt x="5077" y="3329"/>
                    <a:pt x="5533" y="2903"/>
                  </a:cubicBezTo>
                  <a:cubicBezTo>
                    <a:pt x="5624" y="2873"/>
                    <a:pt x="5593" y="2782"/>
                    <a:pt x="5502" y="2782"/>
                  </a:cubicBezTo>
                  <a:cubicBezTo>
                    <a:pt x="5377" y="2740"/>
                    <a:pt x="5240" y="2723"/>
                    <a:pt x="5096" y="2723"/>
                  </a:cubicBezTo>
                  <a:cubicBezTo>
                    <a:pt x="4504" y="2723"/>
                    <a:pt x="3785" y="3012"/>
                    <a:pt x="3223" y="3086"/>
                  </a:cubicBezTo>
                  <a:cubicBezTo>
                    <a:pt x="3253" y="3055"/>
                    <a:pt x="3253" y="3025"/>
                    <a:pt x="3314" y="2995"/>
                  </a:cubicBezTo>
                  <a:cubicBezTo>
                    <a:pt x="3648" y="2539"/>
                    <a:pt x="4104" y="2144"/>
                    <a:pt x="4256" y="1566"/>
                  </a:cubicBezTo>
                  <a:cubicBezTo>
                    <a:pt x="4256" y="1545"/>
                    <a:pt x="4241" y="1523"/>
                    <a:pt x="4232" y="1523"/>
                  </a:cubicBezTo>
                  <a:cubicBezTo>
                    <a:pt x="4228" y="1523"/>
                    <a:pt x="4226" y="1527"/>
                    <a:pt x="4226" y="1536"/>
                  </a:cubicBezTo>
                  <a:cubicBezTo>
                    <a:pt x="3861" y="1779"/>
                    <a:pt x="3618" y="2113"/>
                    <a:pt x="3314" y="2417"/>
                  </a:cubicBezTo>
                  <a:cubicBezTo>
                    <a:pt x="3375" y="1627"/>
                    <a:pt x="3466" y="806"/>
                    <a:pt x="3192" y="46"/>
                  </a:cubicBezTo>
                  <a:cubicBezTo>
                    <a:pt x="3177" y="16"/>
                    <a:pt x="3139" y="1"/>
                    <a:pt x="3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2723223" y="2532450"/>
              <a:ext cx="72605" cy="95675"/>
            </a:xfrm>
            <a:custGeom>
              <a:avLst/>
              <a:gdLst/>
              <a:ahLst/>
              <a:cxnLst/>
              <a:rect l="l" t="t" r="r" b="b"/>
              <a:pathLst>
                <a:path w="3679" h="4848" extrusionOk="0">
                  <a:moveTo>
                    <a:pt x="1877" y="1"/>
                  </a:moveTo>
                  <a:cubicBezTo>
                    <a:pt x="1868" y="1"/>
                    <a:pt x="1855" y="14"/>
                    <a:pt x="1855" y="14"/>
                  </a:cubicBezTo>
                  <a:cubicBezTo>
                    <a:pt x="1794" y="683"/>
                    <a:pt x="1794" y="1382"/>
                    <a:pt x="1794" y="2051"/>
                  </a:cubicBezTo>
                  <a:cubicBezTo>
                    <a:pt x="1581" y="1808"/>
                    <a:pt x="1429" y="1534"/>
                    <a:pt x="1277" y="1200"/>
                  </a:cubicBezTo>
                  <a:cubicBezTo>
                    <a:pt x="1277" y="1180"/>
                    <a:pt x="1274" y="1173"/>
                    <a:pt x="1269" y="1173"/>
                  </a:cubicBezTo>
                  <a:cubicBezTo>
                    <a:pt x="1260" y="1173"/>
                    <a:pt x="1247" y="1200"/>
                    <a:pt x="1247" y="1200"/>
                  </a:cubicBezTo>
                  <a:cubicBezTo>
                    <a:pt x="1216" y="1534"/>
                    <a:pt x="1399" y="1899"/>
                    <a:pt x="1581" y="2203"/>
                  </a:cubicBezTo>
                  <a:cubicBezTo>
                    <a:pt x="1311" y="2171"/>
                    <a:pt x="1008" y="2123"/>
                    <a:pt x="720" y="2123"/>
                  </a:cubicBezTo>
                  <a:cubicBezTo>
                    <a:pt x="456" y="2123"/>
                    <a:pt x="204" y="2163"/>
                    <a:pt x="0" y="2294"/>
                  </a:cubicBezTo>
                  <a:lnTo>
                    <a:pt x="0" y="2325"/>
                  </a:lnTo>
                  <a:cubicBezTo>
                    <a:pt x="304" y="2477"/>
                    <a:pt x="639" y="2446"/>
                    <a:pt x="973" y="2477"/>
                  </a:cubicBezTo>
                  <a:cubicBezTo>
                    <a:pt x="1186" y="2507"/>
                    <a:pt x="1368" y="2507"/>
                    <a:pt x="1520" y="2568"/>
                  </a:cubicBezTo>
                  <a:cubicBezTo>
                    <a:pt x="1338" y="2720"/>
                    <a:pt x="1095" y="2872"/>
                    <a:pt x="1064" y="3084"/>
                  </a:cubicBezTo>
                  <a:cubicBezTo>
                    <a:pt x="1064" y="3084"/>
                    <a:pt x="1064" y="3115"/>
                    <a:pt x="1095" y="3115"/>
                  </a:cubicBezTo>
                  <a:cubicBezTo>
                    <a:pt x="1338" y="3115"/>
                    <a:pt x="1551" y="2902"/>
                    <a:pt x="1794" y="2720"/>
                  </a:cubicBezTo>
                  <a:lnTo>
                    <a:pt x="1794" y="3571"/>
                  </a:lnTo>
                  <a:cubicBezTo>
                    <a:pt x="1794" y="3814"/>
                    <a:pt x="1551" y="4726"/>
                    <a:pt x="1855" y="4847"/>
                  </a:cubicBezTo>
                  <a:cubicBezTo>
                    <a:pt x="1885" y="4847"/>
                    <a:pt x="1946" y="4847"/>
                    <a:pt x="1946" y="4756"/>
                  </a:cubicBezTo>
                  <a:cubicBezTo>
                    <a:pt x="1946" y="4726"/>
                    <a:pt x="1885" y="4726"/>
                    <a:pt x="1855" y="4726"/>
                  </a:cubicBezTo>
                  <a:cubicBezTo>
                    <a:pt x="1875" y="4716"/>
                    <a:pt x="1891" y="4712"/>
                    <a:pt x="1904" y="4712"/>
                  </a:cubicBezTo>
                  <a:cubicBezTo>
                    <a:pt x="1930" y="4712"/>
                    <a:pt x="1945" y="4726"/>
                    <a:pt x="1957" y="4726"/>
                  </a:cubicBezTo>
                  <a:cubicBezTo>
                    <a:pt x="1976" y="4726"/>
                    <a:pt x="1991" y="4695"/>
                    <a:pt x="2037" y="4543"/>
                  </a:cubicBezTo>
                  <a:cubicBezTo>
                    <a:pt x="2128" y="4270"/>
                    <a:pt x="2037" y="3814"/>
                    <a:pt x="2037" y="3540"/>
                  </a:cubicBezTo>
                  <a:cubicBezTo>
                    <a:pt x="2007" y="3236"/>
                    <a:pt x="2007" y="2963"/>
                    <a:pt x="2007" y="2720"/>
                  </a:cubicBezTo>
                  <a:lnTo>
                    <a:pt x="2007" y="2720"/>
                  </a:lnTo>
                  <a:cubicBezTo>
                    <a:pt x="2189" y="2963"/>
                    <a:pt x="2463" y="3297"/>
                    <a:pt x="2736" y="3449"/>
                  </a:cubicBezTo>
                  <a:cubicBezTo>
                    <a:pt x="2743" y="3452"/>
                    <a:pt x="2750" y="3454"/>
                    <a:pt x="2759" y="3454"/>
                  </a:cubicBezTo>
                  <a:cubicBezTo>
                    <a:pt x="2827" y="3454"/>
                    <a:pt x="2942" y="3351"/>
                    <a:pt x="2888" y="3297"/>
                  </a:cubicBezTo>
                  <a:cubicBezTo>
                    <a:pt x="2736" y="3054"/>
                    <a:pt x="2463" y="2841"/>
                    <a:pt x="2250" y="2598"/>
                  </a:cubicBezTo>
                  <a:cubicBezTo>
                    <a:pt x="2347" y="2598"/>
                    <a:pt x="2513" y="2611"/>
                    <a:pt x="2698" y="2611"/>
                  </a:cubicBezTo>
                  <a:cubicBezTo>
                    <a:pt x="3092" y="2611"/>
                    <a:pt x="3575" y="2554"/>
                    <a:pt x="3678" y="2203"/>
                  </a:cubicBezTo>
                  <a:cubicBezTo>
                    <a:pt x="3678" y="2203"/>
                    <a:pt x="3678" y="2173"/>
                    <a:pt x="3648" y="2173"/>
                  </a:cubicBezTo>
                  <a:cubicBezTo>
                    <a:pt x="3589" y="2134"/>
                    <a:pt x="3537" y="2120"/>
                    <a:pt x="3487" y="2120"/>
                  </a:cubicBezTo>
                  <a:cubicBezTo>
                    <a:pt x="3381" y="2120"/>
                    <a:pt x="3285" y="2182"/>
                    <a:pt x="3162" y="2203"/>
                  </a:cubicBezTo>
                  <a:cubicBezTo>
                    <a:pt x="2858" y="2294"/>
                    <a:pt x="2523" y="2294"/>
                    <a:pt x="2189" y="2294"/>
                  </a:cubicBezTo>
                  <a:cubicBezTo>
                    <a:pt x="2432" y="2051"/>
                    <a:pt x="2645" y="1838"/>
                    <a:pt x="2858" y="1565"/>
                  </a:cubicBezTo>
                  <a:cubicBezTo>
                    <a:pt x="2920" y="1440"/>
                    <a:pt x="2826" y="1344"/>
                    <a:pt x="2722" y="1344"/>
                  </a:cubicBezTo>
                  <a:cubicBezTo>
                    <a:pt x="2673" y="1344"/>
                    <a:pt x="2623" y="1365"/>
                    <a:pt x="2584" y="1413"/>
                  </a:cubicBezTo>
                  <a:cubicBezTo>
                    <a:pt x="2402" y="1686"/>
                    <a:pt x="2159" y="1960"/>
                    <a:pt x="1946" y="2173"/>
                  </a:cubicBezTo>
                  <a:cubicBezTo>
                    <a:pt x="1946" y="1990"/>
                    <a:pt x="1946" y="1808"/>
                    <a:pt x="1976" y="1595"/>
                  </a:cubicBezTo>
                  <a:cubicBezTo>
                    <a:pt x="2007" y="1078"/>
                    <a:pt x="2037" y="531"/>
                    <a:pt x="1885" y="14"/>
                  </a:cubicBezTo>
                  <a:cubicBezTo>
                    <a:pt x="1885" y="4"/>
                    <a:pt x="1882" y="1"/>
                    <a:pt x="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3067539" y="2450688"/>
              <a:ext cx="65402" cy="81900"/>
            </a:xfrm>
            <a:custGeom>
              <a:avLst/>
              <a:gdLst/>
              <a:ahLst/>
              <a:cxnLst/>
              <a:rect l="l" t="t" r="r" b="b"/>
              <a:pathLst>
                <a:path w="3314" h="4150" extrusionOk="0">
                  <a:moveTo>
                    <a:pt x="1817" y="1"/>
                  </a:moveTo>
                  <a:cubicBezTo>
                    <a:pt x="1794" y="1"/>
                    <a:pt x="1764" y="8"/>
                    <a:pt x="1733" y="24"/>
                  </a:cubicBezTo>
                  <a:cubicBezTo>
                    <a:pt x="1581" y="540"/>
                    <a:pt x="1672" y="1088"/>
                    <a:pt x="1703" y="1665"/>
                  </a:cubicBezTo>
                  <a:cubicBezTo>
                    <a:pt x="1520" y="1422"/>
                    <a:pt x="1277" y="1148"/>
                    <a:pt x="1034" y="996"/>
                  </a:cubicBezTo>
                  <a:lnTo>
                    <a:pt x="973" y="996"/>
                  </a:lnTo>
                  <a:cubicBezTo>
                    <a:pt x="1095" y="1300"/>
                    <a:pt x="1338" y="1543"/>
                    <a:pt x="1520" y="1817"/>
                  </a:cubicBezTo>
                  <a:cubicBezTo>
                    <a:pt x="1277" y="1847"/>
                    <a:pt x="1095" y="1847"/>
                    <a:pt x="882" y="1847"/>
                  </a:cubicBezTo>
                  <a:cubicBezTo>
                    <a:pt x="654" y="1847"/>
                    <a:pt x="443" y="1796"/>
                    <a:pt x="237" y="1796"/>
                  </a:cubicBezTo>
                  <a:cubicBezTo>
                    <a:pt x="168" y="1796"/>
                    <a:pt x="99" y="1802"/>
                    <a:pt x="31" y="1817"/>
                  </a:cubicBezTo>
                  <a:cubicBezTo>
                    <a:pt x="31" y="1817"/>
                    <a:pt x="1" y="1847"/>
                    <a:pt x="31" y="1847"/>
                  </a:cubicBezTo>
                  <a:cubicBezTo>
                    <a:pt x="262" y="2078"/>
                    <a:pt x="633" y="2134"/>
                    <a:pt x="998" y="2134"/>
                  </a:cubicBezTo>
                  <a:cubicBezTo>
                    <a:pt x="1114" y="2134"/>
                    <a:pt x="1228" y="2128"/>
                    <a:pt x="1338" y="2121"/>
                  </a:cubicBezTo>
                  <a:lnTo>
                    <a:pt x="1338" y="2121"/>
                  </a:lnTo>
                  <a:cubicBezTo>
                    <a:pt x="1216" y="2273"/>
                    <a:pt x="1125" y="2455"/>
                    <a:pt x="1064" y="2638"/>
                  </a:cubicBezTo>
                  <a:cubicBezTo>
                    <a:pt x="1044" y="2719"/>
                    <a:pt x="1118" y="2773"/>
                    <a:pt x="1179" y="2773"/>
                  </a:cubicBezTo>
                  <a:cubicBezTo>
                    <a:pt x="1210" y="2773"/>
                    <a:pt x="1237" y="2759"/>
                    <a:pt x="1247" y="2729"/>
                  </a:cubicBezTo>
                  <a:cubicBezTo>
                    <a:pt x="1368" y="2486"/>
                    <a:pt x="1520" y="2273"/>
                    <a:pt x="1642" y="2060"/>
                  </a:cubicBezTo>
                  <a:lnTo>
                    <a:pt x="1672" y="2060"/>
                  </a:lnTo>
                  <a:cubicBezTo>
                    <a:pt x="1672" y="2729"/>
                    <a:pt x="1551" y="3398"/>
                    <a:pt x="1399" y="4036"/>
                  </a:cubicBezTo>
                  <a:cubicBezTo>
                    <a:pt x="1380" y="4110"/>
                    <a:pt x="1440" y="4150"/>
                    <a:pt x="1497" y="4150"/>
                  </a:cubicBezTo>
                  <a:cubicBezTo>
                    <a:pt x="1534" y="4150"/>
                    <a:pt x="1569" y="4133"/>
                    <a:pt x="1581" y="4097"/>
                  </a:cubicBezTo>
                  <a:cubicBezTo>
                    <a:pt x="1733" y="3489"/>
                    <a:pt x="1794" y="2820"/>
                    <a:pt x="1824" y="2182"/>
                  </a:cubicBezTo>
                  <a:cubicBezTo>
                    <a:pt x="2007" y="2425"/>
                    <a:pt x="2250" y="2668"/>
                    <a:pt x="2554" y="2729"/>
                  </a:cubicBezTo>
                  <a:cubicBezTo>
                    <a:pt x="2615" y="2729"/>
                    <a:pt x="2645" y="2638"/>
                    <a:pt x="2615" y="2607"/>
                  </a:cubicBezTo>
                  <a:cubicBezTo>
                    <a:pt x="2493" y="2364"/>
                    <a:pt x="2280" y="2182"/>
                    <a:pt x="2037" y="2030"/>
                  </a:cubicBezTo>
                  <a:cubicBezTo>
                    <a:pt x="2463" y="1999"/>
                    <a:pt x="2949" y="1878"/>
                    <a:pt x="3223" y="1665"/>
                  </a:cubicBezTo>
                  <a:cubicBezTo>
                    <a:pt x="3314" y="1604"/>
                    <a:pt x="3253" y="1574"/>
                    <a:pt x="3253" y="1574"/>
                  </a:cubicBezTo>
                  <a:cubicBezTo>
                    <a:pt x="3182" y="1550"/>
                    <a:pt x="3104" y="1540"/>
                    <a:pt x="3021" y="1540"/>
                  </a:cubicBezTo>
                  <a:cubicBezTo>
                    <a:pt x="2680" y="1540"/>
                    <a:pt x="2264" y="1707"/>
                    <a:pt x="1946" y="1756"/>
                  </a:cubicBezTo>
                  <a:lnTo>
                    <a:pt x="1976" y="1726"/>
                  </a:lnTo>
                  <a:cubicBezTo>
                    <a:pt x="2159" y="1452"/>
                    <a:pt x="2432" y="1239"/>
                    <a:pt x="2493" y="936"/>
                  </a:cubicBezTo>
                  <a:cubicBezTo>
                    <a:pt x="2493" y="936"/>
                    <a:pt x="2493" y="905"/>
                    <a:pt x="2463" y="905"/>
                  </a:cubicBezTo>
                  <a:cubicBezTo>
                    <a:pt x="2280" y="1057"/>
                    <a:pt x="2128" y="1239"/>
                    <a:pt x="1946" y="1391"/>
                  </a:cubicBezTo>
                  <a:cubicBezTo>
                    <a:pt x="1976" y="936"/>
                    <a:pt x="2007" y="480"/>
                    <a:pt x="1855" y="24"/>
                  </a:cubicBezTo>
                  <a:cubicBezTo>
                    <a:pt x="1855" y="8"/>
                    <a:pt x="1840" y="1"/>
                    <a:pt x="18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6237789" y="2529450"/>
              <a:ext cx="66606" cy="84880"/>
            </a:xfrm>
            <a:custGeom>
              <a:avLst/>
              <a:gdLst/>
              <a:ahLst/>
              <a:cxnLst/>
              <a:rect l="l" t="t" r="r" b="b"/>
              <a:pathLst>
                <a:path w="3375" h="4301" extrusionOk="0">
                  <a:moveTo>
                    <a:pt x="1695" y="1"/>
                  </a:moveTo>
                  <a:cubicBezTo>
                    <a:pt x="1686" y="1"/>
                    <a:pt x="1673" y="14"/>
                    <a:pt x="1673" y="14"/>
                  </a:cubicBezTo>
                  <a:cubicBezTo>
                    <a:pt x="1581" y="622"/>
                    <a:pt x="1581" y="1230"/>
                    <a:pt x="1581" y="1869"/>
                  </a:cubicBezTo>
                  <a:cubicBezTo>
                    <a:pt x="1399" y="1656"/>
                    <a:pt x="1247" y="1382"/>
                    <a:pt x="1126" y="1109"/>
                  </a:cubicBezTo>
                  <a:lnTo>
                    <a:pt x="1095" y="1109"/>
                  </a:lnTo>
                  <a:cubicBezTo>
                    <a:pt x="1065" y="1413"/>
                    <a:pt x="1247" y="1747"/>
                    <a:pt x="1429" y="2021"/>
                  </a:cubicBezTo>
                  <a:cubicBezTo>
                    <a:pt x="1175" y="1987"/>
                    <a:pt x="873" y="1943"/>
                    <a:pt x="593" y="1943"/>
                  </a:cubicBezTo>
                  <a:cubicBezTo>
                    <a:pt x="371" y="1943"/>
                    <a:pt x="162" y="1970"/>
                    <a:pt x="1" y="2051"/>
                  </a:cubicBezTo>
                  <a:lnTo>
                    <a:pt x="1" y="2112"/>
                  </a:lnTo>
                  <a:cubicBezTo>
                    <a:pt x="244" y="2203"/>
                    <a:pt x="609" y="2203"/>
                    <a:pt x="852" y="2203"/>
                  </a:cubicBezTo>
                  <a:cubicBezTo>
                    <a:pt x="1004" y="2203"/>
                    <a:pt x="1217" y="2264"/>
                    <a:pt x="1369" y="2264"/>
                  </a:cubicBezTo>
                  <a:cubicBezTo>
                    <a:pt x="1156" y="2416"/>
                    <a:pt x="974" y="2568"/>
                    <a:pt x="943" y="2750"/>
                  </a:cubicBezTo>
                  <a:cubicBezTo>
                    <a:pt x="943" y="2750"/>
                    <a:pt x="943" y="2764"/>
                    <a:pt x="952" y="2764"/>
                  </a:cubicBezTo>
                  <a:cubicBezTo>
                    <a:pt x="957" y="2764"/>
                    <a:pt x="963" y="2760"/>
                    <a:pt x="974" y="2750"/>
                  </a:cubicBezTo>
                  <a:cubicBezTo>
                    <a:pt x="1156" y="2750"/>
                    <a:pt x="1399" y="2568"/>
                    <a:pt x="1581" y="2355"/>
                  </a:cubicBezTo>
                  <a:lnTo>
                    <a:pt x="1581" y="3176"/>
                  </a:lnTo>
                  <a:cubicBezTo>
                    <a:pt x="1581" y="3388"/>
                    <a:pt x="1399" y="4179"/>
                    <a:pt x="1612" y="4300"/>
                  </a:cubicBezTo>
                  <a:cubicBezTo>
                    <a:pt x="1673" y="4300"/>
                    <a:pt x="1703" y="4300"/>
                    <a:pt x="1703" y="4270"/>
                  </a:cubicBezTo>
                  <a:cubicBezTo>
                    <a:pt x="1703" y="4239"/>
                    <a:pt x="1673" y="4239"/>
                    <a:pt x="1673" y="4239"/>
                  </a:cubicBezTo>
                  <a:cubicBezTo>
                    <a:pt x="1685" y="4221"/>
                    <a:pt x="1695" y="4215"/>
                    <a:pt x="1704" y="4215"/>
                  </a:cubicBezTo>
                  <a:cubicBezTo>
                    <a:pt x="1719" y="4215"/>
                    <a:pt x="1730" y="4233"/>
                    <a:pt x="1745" y="4233"/>
                  </a:cubicBezTo>
                  <a:cubicBezTo>
                    <a:pt x="1763" y="4233"/>
                    <a:pt x="1785" y="4206"/>
                    <a:pt x="1825" y="4087"/>
                  </a:cubicBezTo>
                  <a:cubicBezTo>
                    <a:pt x="1885" y="3844"/>
                    <a:pt x="1825" y="3388"/>
                    <a:pt x="1825" y="3176"/>
                  </a:cubicBezTo>
                  <a:cubicBezTo>
                    <a:pt x="1764" y="2902"/>
                    <a:pt x="1764" y="2629"/>
                    <a:pt x="1764" y="2416"/>
                  </a:cubicBezTo>
                  <a:lnTo>
                    <a:pt x="1764" y="2416"/>
                  </a:lnTo>
                  <a:cubicBezTo>
                    <a:pt x="1977" y="2629"/>
                    <a:pt x="2189" y="2902"/>
                    <a:pt x="2433" y="3054"/>
                  </a:cubicBezTo>
                  <a:cubicBezTo>
                    <a:pt x="2439" y="3057"/>
                    <a:pt x="2446" y="3059"/>
                    <a:pt x="2454" y="3059"/>
                  </a:cubicBezTo>
                  <a:cubicBezTo>
                    <a:pt x="2518" y="3059"/>
                    <a:pt x="2612" y="2956"/>
                    <a:pt x="2585" y="2902"/>
                  </a:cubicBezTo>
                  <a:cubicBezTo>
                    <a:pt x="2433" y="2659"/>
                    <a:pt x="2189" y="2477"/>
                    <a:pt x="2007" y="2294"/>
                  </a:cubicBezTo>
                  <a:lnTo>
                    <a:pt x="2007" y="2294"/>
                  </a:lnTo>
                  <a:cubicBezTo>
                    <a:pt x="2116" y="2305"/>
                    <a:pt x="2302" y="2324"/>
                    <a:pt x="2504" y="2324"/>
                  </a:cubicBezTo>
                  <a:cubicBezTo>
                    <a:pt x="2866" y="2324"/>
                    <a:pt x="3277" y="2264"/>
                    <a:pt x="3375" y="1990"/>
                  </a:cubicBezTo>
                  <a:lnTo>
                    <a:pt x="3375" y="1960"/>
                  </a:lnTo>
                  <a:cubicBezTo>
                    <a:pt x="3317" y="1931"/>
                    <a:pt x="3268" y="1920"/>
                    <a:pt x="3223" y="1920"/>
                  </a:cubicBezTo>
                  <a:cubicBezTo>
                    <a:pt x="3125" y="1920"/>
                    <a:pt x="3043" y="1969"/>
                    <a:pt x="2919" y="1990"/>
                  </a:cubicBezTo>
                  <a:cubicBezTo>
                    <a:pt x="2759" y="2026"/>
                    <a:pt x="2588" y="2041"/>
                    <a:pt x="2413" y="2041"/>
                  </a:cubicBezTo>
                  <a:cubicBezTo>
                    <a:pt x="2289" y="2041"/>
                    <a:pt x="2163" y="2033"/>
                    <a:pt x="2037" y="2021"/>
                  </a:cubicBezTo>
                  <a:cubicBezTo>
                    <a:pt x="2281" y="1838"/>
                    <a:pt x="2463" y="1595"/>
                    <a:pt x="2615" y="1382"/>
                  </a:cubicBezTo>
                  <a:cubicBezTo>
                    <a:pt x="2697" y="1280"/>
                    <a:pt x="2599" y="1191"/>
                    <a:pt x="2489" y="1191"/>
                  </a:cubicBezTo>
                  <a:cubicBezTo>
                    <a:pt x="2436" y="1191"/>
                    <a:pt x="2381" y="1211"/>
                    <a:pt x="2341" y="1261"/>
                  </a:cubicBezTo>
                  <a:cubicBezTo>
                    <a:pt x="2189" y="1534"/>
                    <a:pt x="1977" y="1717"/>
                    <a:pt x="1733" y="1960"/>
                  </a:cubicBezTo>
                  <a:cubicBezTo>
                    <a:pt x="1733" y="1808"/>
                    <a:pt x="1733" y="1595"/>
                    <a:pt x="1794" y="1443"/>
                  </a:cubicBezTo>
                  <a:cubicBezTo>
                    <a:pt x="1825" y="957"/>
                    <a:pt x="1855" y="501"/>
                    <a:pt x="1703" y="14"/>
                  </a:cubicBezTo>
                  <a:cubicBezTo>
                    <a:pt x="1703" y="4"/>
                    <a:pt x="1700" y="1"/>
                    <a:pt x="1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5617538" y="2505433"/>
              <a:ext cx="110990" cy="143454"/>
            </a:xfrm>
            <a:custGeom>
              <a:avLst/>
              <a:gdLst/>
              <a:ahLst/>
              <a:cxnLst/>
              <a:rect l="l" t="t" r="r" b="b"/>
              <a:pathLst>
                <a:path w="5624" h="7269" extrusionOk="0">
                  <a:moveTo>
                    <a:pt x="3101" y="0"/>
                  </a:moveTo>
                  <a:cubicBezTo>
                    <a:pt x="3063" y="0"/>
                    <a:pt x="3025" y="16"/>
                    <a:pt x="3010" y="46"/>
                  </a:cubicBezTo>
                  <a:cubicBezTo>
                    <a:pt x="2706" y="958"/>
                    <a:pt x="2888" y="1931"/>
                    <a:pt x="2919" y="2873"/>
                  </a:cubicBezTo>
                  <a:lnTo>
                    <a:pt x="2919" y="2903"/>
                  </a:lnTo>
                  <a:cubicBezTo>
                    <a:pt x="2584" y="2478"/>
                    <a:pt x="2250" y="2022"/>
                    <a:pt x="1764" y="1809"/>
                  </a:cubicBezTo>
                  <a:cubicBezTo>
                    <a:pt x="1764" y="1809"/>
                    <a:pt x="1703" y="1809"/>
                    <a:pt x="1703" y="1839"/>
                  </a:cubicBezTo>
                  <a:cubicBezTo>
                    <a:pt x="1916" y="2326"/>
                    <a:pt x="2280" y="2782"/>
                    <a:pt x="2615" y="3207"/>
                  </a:cubicBezTo>
                  <a:cubicBezTo>
                    <a:pt x="2250" y="3238"/>
                    <a:pt x="1916" y="3298"/>
                    <a:pt x="1521" y="3298"/>
                  </a:cubicBezTo>
                  <a:cubicBezTo>
                    <a:pt x="1115" y="3298"/>
                    <a:pt x="710" y="3193"/>
                    <a:pt x="287" y="3193"/>
                  </a:cubicBezTo>
                  <a:cubicBezTo>
                    <a:pt x="203" y="3193"/>
                    <a:pt x="117" y="3197"/>
                    <a:pt x="31" y="3207"/>
                  </a:cubicBezTo>
                  <a:cubicBezTo>
                    <a:pt x="1" y="3207"/>
                    <a:pt x="1" y="3238"/>
                    <a:pt x="1" y="3298"/>
                  </a:cubicBezTo>
                  <a:cubicBezTo>
                    <a:pt x="363" y="3683"/>
                    <a:pt x="995" y="3781"/>
                    <a:pt x="1595" y="3781"/>
                  </a:cubicBezTo>
                  <a:cubicBezTo>
                    <a:pt x="1801" y="3781"/>
                    <a:pt x="2003" y="3770"/>
                    <a:pt x="2189" y="3754"/>
                  </a:cubicBezTo>
                  <a:lnTo>
                    <a:pt x="2189" y="3754"/>
                  </a:lnTo>
                  <a:cubicBezTo>
                    <a:pt x="2007" y="3997"/>
                    <a:pt x="1855" y="4332"/>
                    <a:pt x="1794" y="4666"/>
                  </a:cubicBezTo>
                  <a:cubicBezTo>
                    <a:pt x="1757" y="4794"/>
                    <a:pt x="1864" y="4878"/>
                    <a:pt x="1968" y="4878"/>
                  </a:cubicBezTo>
                  <a:cubicBezTo>
                    <a:pt x="2037" y="4878"/>
                    <a:pt x="2104" y="4842"/>
                    <a:pt x="2128" y="4757"/>
                  </a:cubicBezTo>
                  <a:cubicBezTo>
                    <a:pt x="2341" y="4393"/>
                    <a:pt x="2584" y="3997"/>
                    <a:pt x="2797" y="3663"/>
                  </a:cubicBezTo>
                  <a:lnTo>
                    <a:pt x="2888" y="3663"/>
                  </a:lnTo>
                  <a:cubicBezTo>
                    <a:pt x="2858" y="4818"/>
                    <a:pt x="2706" y="5943"/>
                    <a:pt x="2432" y="7098"/>
                  </a:cubicBezTo>
                  <a:cubicBezTo>
                    <a:pt x="2415" y="7204"/>
                    <a:pt x="2510" y="7269"/>
                    <a:pt x="2599" y="7269"/>
                  </a:cubicBezTo>
                  <a:cubicBezTo>
                    <a:pt x="2663" y="7269"/>
                    <a:pt x="2724" y="7235"/>
                    <a:pt x="2736" y="7159"/>
                  </a:cubicBezTo>
                  <a:cubicBezTo>
                    <a:pt x="2949" y="6095"/>
                    <a:pt x="3071" y="5001"/>
                    <a:pt x="3162" y="3906"/>
                  </a:cubicBezTo>
                  <a:cubicBezTo>
                    <a:pt x="3496" y="4301"/>
                    <a:pt x="3922" y="4757"/>
                    <a:pt x="4408" y="4818"/>
                  </a:cubicBezTo>
                  <a:cubicBezTo>
                    <a:pt x="4530" y="4818"/>
                    <a:pt x="4560" y="4697"/>
                    <a:pt x="4530" y="4605"/>
                  </a:cubicBezTo>
                  <a:cubicBezTo>
                    <a:pt x="4287" y="4241"/>
                    <a:pt x="3922" y="3937"/>
                    <a:pt x="3527" y="3602"/>
                  </a:cubicBezTo>
                  <a:cubicBezTo>
                    <a:pt x="4256" y="3511"/>
                    <a:pt x="5077" y="3329"/>
                    <a:pt x="5533" y="2903"/>
                  </a:cubicBezTo>
                  <a:cubicBezTo>
                    <a:pt x="5624" y="2903"/>
                    <a:pt x="5594" y="2812"/>
                    <a:pt x="5502" y="2782"/>
                  </a:cubicBezTo>
                  <a:cubicBezTo>
                    <a:pt x="5377" y="2740"/>
                    <a:pt x="5241" y="2723"/>
                    <a:pt x="5096" y="2723"/>
                  </a:cubicBezTo>
                  <a:cubicBezTo>
                    <a:pt x="4504" y="2723"/>
                    <a:pt x="3785" y="3012"/>
                    <a:pt x="3223" y="3086"/>
                  </a:cubicBezTo>
                  <a:cubicBezTo>
                    <a:pt x="3283" y="3055"/>
                    <a:pt x="3283" y="3025"/>
                    <a:pt x="3314" y="2994"/>
                  </a:cubicBezTo>
                  <a:cubicBezTo>
                    <a:pt x="3648" y="2538"/>
                    <a:pt x="4104" y="2143"/>
                    <a:pt x="4256" y="1566"/>
                  </a:cubicBezTo>
                  <a:cubicBezTo>
                    <a:pt x="4256" y="1544"/>
                    <a:pt x="4241" y="1523"/>
                    <a:pt x="4232" y="1523"/>
                  </a:cubicBezTo>
                  <a:cubicBezTo>
                    <a:pt x="4228" y="1523"/>
                    <a:pt x="4226" y="1527"/>
                    <a:pt x="4226" y="1535"/>
                  </a:cubicBezTo>
                  <a:cubicBezTo>
                    <a:pt x="3891" y="1779"/>
                    <a:pt x="3618" y="2113"/>
                    <a:pt x="3314" y="2417"/>
                  </a:cubicBezTo>
                  <a:cubicBezTo>
                    <a:pt x="3375" y="1627"/>
                    <a:pt x="3466" y="806"/>
                    <a:pt x="3192" y="46"/>
                  </a:cubicBezTo>
                  <a:cubicBezTo>
                    <a:pt x="3177" y="16"/>
                    <a:pt x="3139" y="0"/>
                    <a:pt x="3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5870679" y="2151959"/>
              <a:ext cx="114601" cy="147006"/>
            </a:xfrm>
            <a:custGeom>
              <a:avLst/>
              <a:gdLst/>
              <a:ahLst/>
              <a:cxnLst/>
              <a:rect l="l" t="t" r="r" b="b"/>
              <a:pathLst>
                <a:path w="5807" h="7449" extrusionOk="0">
                  <a:moveTo>
                    <a:pt x="2873" y="1"/>
                  </a:moveTo>
                  <a:cubicBezTo>
                    <a:pt x="2850" y="1"/>
                    <a:pt x="2828" y="8"/>
                    <a:pt x="2828" y="24"/>
                  </a:cubicBezTo>
                  <a:cubicBezTo>
                    <a:pt x="2706" y="1057"/>
                    <a:pt x="2706" y="2121"/>
                    <a:pt x="2706" y="3185"/>
                  </a:cubicBezTo>
                  <a:cubicBezTo>
                    <a:pt x="2402" y="2759"/>
                    <a:pt x="2159" y="2334"/>
                    <a:pt x="1946" y="1847"/>
                  </a:cubicBezTo>
                  <a:cubicBezTo>
                    <a:pt x="1946" y="1832"/>
                    <a:pt x="1938" y="1825"/>
                    <a:pt x="1927" y="1825"/>
                  </a:cubicBezTo>
                  <a:cubicBezTo>
                    <a:pt x="1916" y="1825"/>
                    <a:pt x="1900" y="1832"/>
                    <a:pt x="1885" y="1847"/>
                  </a:cubicBezTo>
                  <a:cubicBezTo>
                    <a:pt x="1794" y="2395"/>
                    <a:pt x="2098" y="2972"/>
                    <a:pt x="2432" y="3398"/>
                  </a:cubicBezTo>
                  <a:cubicBezTo>
                    <a:pt x="2024" y="3350"/>
                    <a:pt x="1560" y="3287"/>
                    <a:pt x="1118" y="3287"/>
                  </a:cubicBezTo>
                  <a:cubicBezTo>
                    <a:pt x="703" y="3287"/>
                    <a:pt x="309" y="3343"/>
                    <a:pt x="1" y="3519"/>
                  </a:cubicBezTo>
                  <a:lnTo>
                    <a:pt x="1" y="3550"/>
                  </a:lnTo>
                  <a:cubicBezTo>
                    <a:pt x="487" y="3793"/>
                    <a:pt x="1034" y="3702"/>
                    <a:pt x="1520" y="3793"/>
                  </a:cubicBezTo>
                  <a:cubicBezTo>
                    <a:pt x="1794" y="3823"/>
                    <a:pt x="2098" y="3854"/>
                    <a:pt x="2372" y="3854"/>
                  </a:cubicBezTo>
                  <a:cubicBezTo>
                    <a:pt x="2068" y="4097"/>
                    <a:pt x="1733" y="4370"/>
                    <a:pt x="1642" y="4705"/>
                  </a:cubicBezTo>
                  <a:cubicBezTo>
                    <a:pt x="1642" y="4705"/>
                    <a:pt x="1642" y="4735"/>
                    <a:pt x="1703" y="4735"/>
                  </a:cubicBezTo>
                  <a:cubicBezTo>
                    <a:pt x="2037" y="4735"/>
                    <a:pt x="2402" y="4401"/>
                    <a:pt x="2706" y="4127"/>
                  </a:cubicBezTo>
                  <a:lnTo>
                    <a:pt x="2706" y="5495"/>
                  </a:lnTo>
                  <a:cubicBezTo>
                    <a:pt x="2706" y="5890"/>
                    <a:pt x="2372" y="7258"/>
                    <a:pt x="2797" y="7440"/>
                  </a:cubicBezTo>
                  <a:cubicBezTo>
                    <a:pt x="2808" y="7446"/>
                    <a:pt x="2819" y="7448"/>
                    <a:pt x="2830" y="7448"/>
                  </a:cubicBezTo>
                  <a:cubicBezTo>
                    <a:pt x="2878" y="7448"/>
                    <a:pt x="2919" y="7399"/>
                    <a:pt x="2919" y="7349"/>
                  </a:cubicBezTo>
                  <a:lnTo>
                    <a:pt x="2919" y="7319"/>
                  </a:lnTo>
                  <a:cubicBezTo>
                    <a:pt x="2919" y="7288"/>
                    <a:pt x="2828" y="7288"/>
                    <a:pt x="2828" y="7288"/>
                  </a:cubicBezTo>
                  <a:cubicBezTo>
                    <a:pt x="2857" y="7264"/>
                    <a:pt x="2880" y="7257"/>
                    <a:pt x="2899" y="7257"/>
                  </a:cubicBezTo>
                  <a:cubicBezTo>
                    <a:pt x="2929" y="7257"/>
                    <a:pt x="2948" y="7277"/>
                    <a:pt x="2968" y="7277"/>
                  </a:cubicBezTo>
                  <a:cubicBezTo>
                    <a:pt x="2997" y="7277"/>
                    <a:pt x="3028" y="7233"/>
                    <a:pt x="3101" y="7015"/>
                  </a:cubicBezTo>
                  <a:cubicBezTo>
                    <a:pt x="3223" y="6589"/>
                    <a:pt x="3101" y="5890"/>
                    <a:pt x="3071" y="5464"/>
                  </a:cubicBezTo>
                  <a:cubicBezTo>
                    <a:pt x="3010" y="5009"/>
                    <a:pt x="3010" y="4583"/>
                    <a:pt x="2979" y="4157"/>
                  </a:cubicBezTo>
                  <a:lnTo>
                    <a:pt x="2979" y="4157"/>
                  </a:lnTo>
                  <a:cubicBezTo>
                    <a:pt x="3283" y="4583"/>
                    <a:pt x="3679" y="5039"/>
                    <a:pt x="4074" y="5282"/>
                  </a:cubicBezTo>
                  <a:cubicBezTo>
                    <a:pt x="4094" y="5290"/>
                    <a:pt x="4116" y="5294"/>
                    <a:pt x="4138" y="5294"/>
                  </a:cubicBezTo>
                  <a:cubicBezTo>
                    <a:pt x="4278" y="5294"/>
                    <a:pt x="4426" y="5140"/>
                    <a:pt x="4347" y="5009"/>
                  </a:cubicBezTo>
                  <a:cubicBezTo>
                    <a:pt x="4074" y="4613"/>
                    <a:pt x="3709" y="4309"/>
                    <a:pt x="3375" y="3975"/>
                  </a:cubicBezTo>
                  <a:cubicBezTo>
                    <a:pt x="3604" y="3975"/>
                    <a:pt x="3950" y="4003"/>
                    <a:pt x="4312" y="4003"/>
                  </a:cubicBezTo>
                  <a:cubicBezTo>
                    <a:pt x="4957" y="4003"/>
                    <a:pt x="5650" y="3915"/>
                    <a:pt x="5806" y="3428"/>
                  </a:cubicBezTo>
                  <a:cubicBezTo>
                    <a:pt x="5806" y="3367"/>
                    <a:pt x="5806" y="3337"/>
                    <a:pt x="5745" y="3337"/>
                  </a:cubicBezTo>
                  <a:cubicBezTo>
                    <a:pt x="5652" y="3290"/>
                    <a:pt x="5574" y="3272"/>
                    <a:pt x="5499" y="3272"/>
                  </a:cubicBezTo>
                  <a:cubicBezTo>
                    <a:pt x="5331" y="3272"/>
                    <a:pt x="5187" y="3365"/>
                    <a:pt x="4955" y="3428"/>
                  </a:cubicBezTo>
                  <a:cubicBezTo>
                    <a:pt x="4647" y="3486"/>
                    <a:pt x="4326" y="3507"/>
                    <a:pt x="4009" y="3507"/>
                  </a:cubicBezTo>
                  <a:cubicBezTo>
                    <a:pt x="3826" y="3507"/>
                    <a:pt x="3644" y="3500"/>
                    <a:pt x="3466" y="3489"/>
                  </a:cubicBezTo>
                  <a:cubicBezTo>
                    <a:pt x="3861" y="3154"/>
                    <a:pt x="4165" y="2820"/>
                    <a:pt x="4469" y="2395"/>
                  </a:cubicBezTo>
                  <a:cubicBezTo>
                    <a:pt x="4596" y="2204"/>
                    <a:pt x="4414" y="2058"/>
                    <a:pt x="4240" y="2058"/>
                  </a:cubicBezTo>
                  <a:cubicBezTo>
                    <a:pt x="4164" y="2058"/>
                    <a:pt x="4090" y="2086"/>
                    <a:pt x="4043" y="2151"/>
                  </a:cubicBezTo>
                  <a:cubicBezTo>
                    <a:pt x="3739" y="2577"/>
                    <a:pt x="3405" y="2972"/>
                    <a:pt x="3010" y="3306"/>
                  </a:cubicBezTo>
                  <a:cubicBezTo>
                    <a:pt x="3010" y="3033"/>
                    <a:pt x="3010" y="2729"/>
                    <a:pt x="3040" y="2455"/>
                  </a:cubicBezTo>
                  <a:cubicBezTo>
                    <a:pt x="3131" y="1635"/>
                    <a:pt x="3162" y="844"/>
                    <a:pt x="2919" y="24"/>
                  </a:cubicBezTo>
                  <a:cubicBezTo>
                    <a:pt x="2919" y="8"/>
                    <a:pt x="2896" y="1"/>
                    <a:pt x="2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865883" y="2994170"/>
              <a:ext cx="66014" cy="82196"/>
            </a:xfrm>
            <a:custGeom>
              <a:avLst/>
              <a:gdLst/>
              <a:ahLst/>
              <a:cxnLst/>
              <a:rect l="l" t="t" r="r" b="b"/>
              <a:pathLst>
                <a:path w="3345" h="4165" extrusionOk="0">
                  <a:moveTo>
                    <a:pt x="1805" y="0"/>
                  </a:moveTo>
                  <a:cubicBezTo>
                    <a:pt x="1779" y="0"/>
                    <a:pt x="1748" y="8"/>
                    <a:pt x="1733" y="23"/>
                  </a:cubicBezTo>
                  <a:cubicBezTo>
                    <a:pt x="1581" y="570"/>
                    <a:pt x="1672" y="1087"/>
                    <a:pt x="1703" y="1664"/>
                  </a:cubicBezTo>
                  <a:cubicBezTo>
                    <a:pt x="1520" y="1421"/>
                    <a:pt x="1277" y="1178"/>
                    <a:pt x="1034" y="1026"/>
                  </a:cubicBezTo>
                  <a:lnTo>
                    <a:pt x="973" y="1026"/>
                  </a:lnTo>
                  <a:cubicBezTo>
                    <a:pt x="1095" y="1330"/>
                    <a:pt x="1338" y="1543"/>
                    <a:pt x="1520" y="1816"/>
                  </a:cubicBezTo>
                  <a:cubicBezTo>
                    <a:pt x="1277" y="1847"/>
                    <a:pt x="1095" y="1847"/>
                    <a:pt x="882" y="1847"/>
                  </a:cubicBezTo>
                  <a:cubicBezTo>
                    <a:pt x="639" y="1847"/>
                    <a:pt x="415" y="1808"/>
                    <a:pt x="195" y="1808"/>
                  </a:cubicBezTo>
                  <a:cubicBezTo>
                    <a:pt x="140" y="1808"/>
                    <a:pt x="86" y="1810"/>
                    <a:pt x="31" y="1816"/>
                  </a:cubicBezTo>
                  <a:cubicBezTo>
                    <a:pt x="31" y="1816"/>
                    <a:pt x="1" y="1847"/>
                    <a:pt x="31" y="1847"/>
                  </a:cubicBezTo>
                  <a:cubicBezTo>
                    <a:pt x="262" y="2078"/>
                    <a:pt x="633" y="2133"/>
                    <a:pt x="985" y="2133"/>
                  </a:cubicBezTo>
                  <a:cubicBezTo>
                    <a:pt x="1096" y="2133"/>
                    <a:pt x="1205" y="2128"/>
                    <a:pt x="1308" y="2120"/>
                  </a:cubicBezTo>
                  <a:lnTo>
                    <a:pt x="1308" y="2120"/>
                  </a:lnTo>
                  <a:cubicBezTo>
                    <a:pt x="1216" y="2272"/>
                    <a:pt x="1125" y="2455"/>
                    <a:pt x="1064" y="2637"/>
                  </a:cubicBezTo>
                  <a:cubicBezTo>
                    <a:pt x="1024" y="2718"/>
                    <a:pt x="1105" y="2786"/>
                    <a:pt x="1172" y="2786"/>
                  </a:cubicBezTo>
                  <a:cubicBezTo>
                    <a:pt x="1206" y="2786"/>
                    <a:pt x="1237" y="2769"/>
                    <a:pt x="1247" y="2728"/>
                  </a:cubicBezTo>
                  <a:cubicBezTo>
                    <a:pt x="1368" y="2485"/>
                    <a:pt x="1520" y="2272"/>
                    <a:pt x="1612" y="2090"/>
                  </a:cubicBezTo>
                  <a:lnTo>
                    <a:pt x="1672" y="2090"/>
                  </a:lnTo>
                  <a:cubicBezTo>
                    <a:pt x="1672" y="2728"/>
                    <a:pt x="1551" y="3397"/>
                    <a:pt x="1399" y="4066"/>
                  </a:cubicBezTo>
                  <a:cubicBezTo>
                    <a:pt x="1381" y="4120"/>
                    <a:pt x="1439" y="4164"/>
                    <a:pt x="1495" y="4164"/>
                  </a:cubicBezTo>
                  <a:cubicBezTo>
                    <a:pt x="1532" y="4164"/>
                    <a:pt x="1569" y="4145"/>
                    <a:pt x="1581" y="4096"/>
                  </a:cubicBezTo>
                  <a:cubicBezTo>
                    <a:pt x="1733" y="3488"/>
                    <a:pt x="1763" y="2850"/>
                    <a:pt x="1824" y="2181"/>
                  </a:cubicBezTo>
                  <a:cubicBezTo>
                    <a:pt x="2007" y="2424"/>
                    <a:pt x="2219" y="2698"/>
                    <a:pt x="2523" y="2728"/>
                  </a:cubicBezTo>
                  <a:cubicBezTo>
                    <a:pt x="2615" y="2728"/>
                    <a:pt x="2645" y="2637"/>
                    <a:pt x="2615" y="2607"/>
                  </a:cubicBezTo>
                  <a:cubicBezTo>
                    <a:pt x="2493" y="2394"/>
                    <a:pt x="2280" y="2181"/>
                    <a:pt x="2037" y="2029"/>
                  </a:cubicBezTo>
                  <a:cubicBezTo>
                    <a:pt x="2463" y="1999"/>
                    <a:pt x="2949" y="1877"/>
                    <a:pt x="3222" y="1664"/>
                  </a:cubicBezTo>
                  <a:cubicBezTo>
                    <a:pt x="3344" y="1634"/>
                    <a:pt x="3283" y="1573"/>
                    <a:pt x="3253" y="1573"/>
                  </a:cubicBezTo>
                  <a:cubicBezTo>
                    <a:pt x="3191" y="1558"/>
                    <a:pt x="3123" y="1551"/>
                    <a:pt x="3052" y="1551"/>
                  </a:cubicBezTo>
                  <a:cubicBezTo>
                    <a:pt x="2706" y="1551"/>
                    <a:pt x="2274" y="1710"/>
                    <a:pt x="1946" y="1786"/>
                  </a:cubicBezTo>
                  <a:lnTo>
                    <a:pt x="1976" y="1725"/>
                  </a:lnTo>
                  <a:cubicBezTo>
                    <a:pt x="2159" y="1482"/>
                    <a:pt x="2432" y="1239"/>
                    <a:pt x="2493" y="935"/>
                  </a:cubicBezTo>
                  <a:cubicBezTo>
                    <a:pt x="2493" y="935"/>
                    <a:pt x="2493" y="905"/>
                    <a:pt x="2463" y="905"/>
                  </a:cubicBezTo>
                  <a:cubicBezTo>
                    <a:pt x="2280" y="1057"/>
                    <a:pt x="2128" y="1239"/>
                    <a:pt x="1946" y="1391"/>
                  </a:cubicBezTo>
                  <a:cubicBezTo>
                    <a:pt x="1976" y="935"/>
                    <a:pt x="2007" y="479"/>
                    <a:pt x="1855" y="23"/>
                  </a:cubicBezTo>
                  <a:cubicBezTo>
                    <a:pt x="1855" y="8"/>
                    <a:pt x="1832" y="0"/>
                    <a:pt x="18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2218145" y="3444404"/>
              <a:ext cx="1353900" cy="1088267"/>
            </a:xfrm>
            <a:custGeom>
              <a:avLst/>
              <a:gdLst/>
              <a:ahLst/>
              <a:cxnLst/>
              <a:rect l="l" t="t" r="r" b="b"/>
              <a:pathLst>
                <a:path w="68604" h="55144" extrusionOk="0">
                  <a:moveTo>
                    <a:pt x="31429" y="0"/>
                  </a:moveTo>
                  <a:cubicBezTo>
                    <a:pt x="28316" y="0"/>
                    <a:pt x="25300" y="297"/>
                    <a:pt x="22584" y="918"/>
                  </a:cubicBezTo>
                  <a:cubicBezTo>
                    <a:pt x="10548" y="3684"/>
                    <a:pt x="5107" y="18669"/>
                    <a:pt x="5350" y="22620"/>
                  </a:cubicBezTo>
                  <a:cubicBezTo>
                    <a:pt x="5715" y="29793"/>
                    <a:pt x="0" y="34322"/>
                    <a:pt x="1824" y="38243"/>
                  </a:cubicBezTo>
                  <a:cubicBezTo>
                    <a:pt x="3678" y="42134"/>
                    <a:pt x="7599" y="39003"/>
                    <a:pt x="7326" y="42833"/>
                  </a:cubicBezTo>
                  <a:cubicBezTo>
                    <a:pt x="7234" y="43654"/>
                    <a:pt x="6444" y="45933"/>
                    <a:pt x="7660" y="47879"/>
                  </a:cubicBezTo>
                  <a:cubicBezTo>
                    <a:pt x="8088" y="47710"/>
                    <a:pt x="8544" y="47629"/>
                    <a:pt x="9004" y="47629"/>
                  </a:cubicBezTo>
                  <a:cubicBezTo>
                    <a:pt x="9786" y="47629"/>
                    <a:pt x="10577" y="47864"/>
                    <a:pt x="11247" y="48304"/>
                  </a:cubicBezTo>
                  <a:cubicBezTo>
                    <a:pt x="12098" y="48821"/>
                    <a:pt x="13162" y="49338"/>
                    <a:pt x="14377" y="49794"/>
                  </a:cubicBezTo>
                  <a:cubicBezTo>
                    <a:pt x="15684" y="50280"/>
                    <a:pt x="16961" y="50858"/>
                    <a:pt x="18298" y="51313"/>
                  </a:cubicBezTo>
                  <a:cubicBezTo>
                    <a:pt x="20669" y="52134"/>
                    <a:pt x="23496" y="52256"/>
                    <a:pt x="26049" y="53320"/>
                  </a:cubicBezTo>
                  <a:cubicBezTo>
                    <a:pt x="26931" y="53654"/>
                    <a:pt x="27569" y="54353"/>
                    <a:pt x="27964" y="55143"/>
                  </a:cubicBezTo>
                  <a:cubicBezTo>
                    <a:pt x="30700" y="54687"/>
                    <a:pt x="32098" y="50858"/>
                    <a:pt x="33679" y="49794"/>
                  </a:cubicBezTo>
                  <a:cubicBezTo>
                    <a:pt x="34193" y="49448"/>
                    <a:pt x="34803" y="49257"/>
                    <a:pt x="35484" y="49257"/>
                  </a:cubicBezTo>
                  <a:cubicBezTo>
                    <a:pt x="37136" y="49257"/>
                    <a:pt x="39207" y="50381"/>
                    <a:pt x="41338" y="53137"/>
                  </a:cubicBezTo>
                  <a:cubicBezTo>
                    <a:pt x="41758" y="53678"/>
                    <a:pt x="42420" y="53919"/>
                    <a:pt x="43256" y="53919"/>
                  </a:cubicBezTo>
                  <a:cubicBezTo>
                    <a:pt x="47680" y="53919"/>
                    <a:pt x="56961" y="47159"/>
                    <a:pt x="60822" y="42377"/>
                  </a:cubicBezTo>
                  <a:cubicBezTo>
                    <a:pt x="68603" y="32772"/>
                    <a:pt x="64804" y="17027"/>
                    <a:pt x="58755" y="9428"/>
                  </a:cubicBezTo>
                  <a:cubicBezTo>
                    <a:pt x="54088" y="3535"/>
                    <a:pt x="42181" y="0"/>
                    <a:pt x="31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2710632" y="3454706"/>
              <a:ext cx="861413" cy="1077985"/>
            </a:xfrm>
            <a:custGeom>
              <a:avLst/>
              <a:gdLst/>
              <a:ahLst/>
              <a:cxnLst/>
              <a:rect l="l" t="t" r="r" b="b"/>
              <a:pathLst>
                <a:path w="43649" h="54623" extrusionOk="0">
                  <a:moveTo>
                    <a:pt x="13769" y="0"/>
                  </a:moveTo>
                  <a:lnTo>
                    <a:pt x="13769" y="0"/>
                  </a:lnTo>
                  <a:cubicBezTo>
                    <a:pt x="16870" y="760"/>
                    <a:pt x="20244" y="2280"/>
                    <a:pt x="23496" y="5016"/>
                  </a:cubicBezTo>
                  <a:cubicBezTo>
                    <a:pt x="32827" y="12858"/>
                    <a:pt x="29089" y="24074"/>
                    <a:pt x="27751" y="29879"/>
                  </a:cubicBezTo>
                  <a:cubicBezTo>
                    <a:pt x="26580" y="35135"/>
                    <a:pt x="18480" y="39610"/>
                    <a:pt x="13615" y="39610"/>
                  </a:cubicBezTo>
                  <a:cubicBezTo>
                    <a:pt x="13050" y="39610"/>
                    <a:pt x="12529" y="39550"/>
                    <a:pt x="12067" y="39424"/>
                  </a:cubicBezTo>
                  <a:cubicBezTo>
                    <a:pt x="11265" y="39204"/>
                    <a:pt x="10543" y="39103"/>
                    <a:pt x="9878" y="39103"/>
                  </a:cubicBezTo>
                  <a:cubicBezTo>
                    <a:pt x="6862" y="39103"/>
                    <a:pt x="5025" y="41172"/>
                    <a:pt x="2310" y="43588"/>
                  </a:cubicBezTo>
                  <a:cubicBezTo>
                    <a:pt x="0" y="45685"/>
                    <a:pt x="1094" y="51339"/>
                    <a:pt x="2006" y="54591"/>
                  </a:cubicBezTo>
                  <a:cubicBezTo>
                    <a:pt x="2163" y="54612"/>
                    <a:pt x="2316" y="54622"/>
                    <a:pt x="2465" y="54622"/>
                  </a:cubicBezTo>
                  <a:cubicBezTo>
                    <a:pt x="5530" y="54622"/>
                    <a:pt x="7072" y="50341"/>
                    <a:pt x="8724" y="49211"/>
                  </a:cubicBezTo>
                  <a:cubicBezTo>
                    <a:pt x="9234" y="48868"/>
                    <a:pt x="9839" y="48680"/>
                    <a:pt x="10513" y="48680"/>
                  </a:cubicBezTo>
                  <a:cubicBezTo>
                    <a:pt x="12168" y="48680"/>
                    <a:pt x="14245" y="49812"/>
                    <a:pt x="16383" y="52554"/>
                  </a:cubicBezTo>
                  <a:cubicBezTo>
                    <a:pt x="16806" y="53104"/>
                    <a:pt x="17475" y="53348"/>
                    <a:pt x="18318" y="53348"/>
                  </a:cubicBezTo>
                  <a:cubicBezTo>
                    <a:pt x="22750" y="53348"/>
                    <a:pt x="32011" y="46600"/>
                    <a:pt x="35867" y="41825"/>
                  </a:cubicBezTo>
                  <a:cubicBezTo>
                    <a:pt x="43648" y="32250"/>
                    <a:pt x="39849" y="16505"/>
                    <a:pt x="33800" y="8906"/>
                  </a:cubicBezTo>
                  <a:cubicBezTo>
                    <a:pt x="30153" y="4347"/>
                    <a:pt x="22189" y="1186"/>
                    <a:pt x="13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2353704" y="3826355"/>
              <a:ext cx="250161" cy="243313"/>
            </a:xfrm>
            <a:custGeom>
              <a:avLst/>
              <a:gdLst/>
              <a:ahLst/>
              <a:cxnLst/>
              <a:rect l="l" t="t" r="r" b="b"/>
              <a:pathLst>
                <a:path w="12676" h="12329" extrusionOk="0">
                  <a:moveTo>
                    <a:pt x="8248" y="0"/>
                  </a:moveTo>
                  <a:cubicBezTo>
                    <a:pt x="7754" y="0"/>
                    <a:pt x="7326" y="214"/>
                    <a:pt x="6840" y="409"/>
                  </a:cubicBezTo>
                  <a:cubicBezTo>
                    <a:pt x="5502" y="865"/>
                    <a:pt x="4135" y="865"/>
                    <a:pt x="2797" y="1503"/>
                  </a:cubicBezTo>
                  <a:cubicBezTo>
                    <a:pt x="1764" y="2020"/>
                    <a:pt x="1004" y="2597"/>
                    <a:pt x="669" y="3722"/>
                  </a:cubicBezTo>
                  <a:cubicBezTo>
                    <a:pt x="213" y="5120"/>
                    <a:pt x="1" y="6366"/>
                    <a:pt x="305" y="7825"/>
                  </a:cubicBezTo>
                  <a:cubicBezTo>
                    <a:pt x="609" y="9345"/>
                    <a:pt x="1429" y="10531"/>
                    <a:pt x="2797" y="11290"/>
                  </a:cubicBezTo>
                  <a:cubicBezTo>
                    <a:pt x="3604" y="11708"/>
                    <a:pt x="4641" y="12278"/>
                    <a:pt x="5603" y="12278"/>
                  </a:cubicBezTo>
                  <a:cubicBezTo>
                    <a:pt x="5692" y="12278"/>
                    <a:pt x="5780" y="12273"/>
                    <a:pt x="5867" y="12263"/>
                  </a:cubicBezTo>
                  <a:cubicBezTo>
                    <a:pt x="5923" y="12305"/>
                    <a:pt x="5980" y="12328"/>
                    <a:pt x="6036" y="12328"/>
                  </a:cubicBezTo>
                  <a:cubicBezTo>
                    <a:pt x="6102" y="12328"/>
                    <a:pt x="6167" y="12298"/>
                    <a:pt x="6232" y="12233"/>
                  </a:cubicBezTo>
                  <a:lnTo>
                    <a:pt x="6262" y="12202"/>
                  </a:lnTo>
                  <a:cubicBezTo>
                    <a:pt x="6353" y="12142"/>
                    <a:pt x="6445" y="12111"/>
                    <a:pt x="6536" y="12081"/>
                  </a:cubicBezTo>
                  <a:cubicBezTo>
                    <a:pt x="6601" y="12068"/>
                    <a:pt x="6671" y="12062"/>
                    <a:pt x="6744" y="12062"/>
                  </a:cubicBezTo>
                  <a:cubicBezTo>
                    <a:pt x="7185" y="12062"/>
                    <a:pt x="7747" y="12263"/>
                    <a:pt x="8086" y="12263"/>
                  </a:cubicBezTo>
                  <a:cubicBezTo>
                    <a:pt x="8694" y="12263"/>
                    <a:pt x="9271" y="11990"/>
                    <a:pt x="9727" y="11625"/>
                  </a:cubicBezTo>
                  <a:cubicBezTo>
                    <a:pt x="10639" y="10895"/>
                    <a:pt x="11885" y="9619"/>
                    <a:pt x="12189" y="8433"/>
                  </a:cubicBezTo>
                  <a:cubicBezTo>
                    <a:pt x="12372" y="7734"/>
                    <a:pt x="12372" y="6944"/>
                    <a:pt x="12493" y="6275"/>
                  </a:cubicBezTo>
                  <a:cubicBezTo>
                    <a:pt x="12676" y="5424"/>
                    <a:pt x="12645" y="4816"/>
                    <a:pt x="12341" y="4087"/>
                  </a:cubicBezTo>
                  <a:cubicBezTo>
                    <a:pt x="11855" y="2810"/>
                    <a:pt x="11247" y="1685"/>
                    <a:pt x="10092" y="895"/>
                  </a:cubicBezTo>
                  <a:cubicBezTo>
                    <a:pt x="9636" y="591"/>
                    <a:pt x="9180" y="196"/>
                    <a:pt x="8633" y="44"/>
                  </a:cubicBezTo>
                  <a:cubicBezTo>
                    <a:pt x="8499" y="14"/>
                    <a:pt x="8372" y="0"/>
                    <a:pt x="824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2741813" y="3902197"/>
              <a:ext cx="329338" cy="302853"/>
            </a:xfrm>
            <a:custGeom>
              <a:avLst/>
              <a:gdLst/>
              <a:ahLst/>
              <a:cxnLst/>
              <a:rect l="l" t="t" r="r" b="b"/>
              <a:pathLst>
                <a:path w="16688" h="15346" extrusionOk="0">
                  <a:moveTo>
                    <a:pt x="7569" y="1"/>
                  </a:moveTo>
                  <a:cubicBezTo>
                    <a:pt x="6809" y="1"/>
                    <a:pt x="6049" y="305"/>
                    <a:pt x="5381" y="517"/>
                  </a:cubicBezTo>
                  <a:cubicBezTo>
                    <a:pt x="3618" y="1125"/>
                    <a:pt x="2432" y="2189"/>
                    <a:pt x="1338" y="3557"/>
                  </a:cubicBezTo>
                  <a:cubicBezTo>
                    <a:pt x="700" y="4408"/>
                    <a:pt x="426" y="5077"/>
                    <a:pt x="365" y="5988"/>
                  </a:cubicBezTo>
                  <a:cubicBezTo>
                    <a:pt x="274" y="6870"/>
                    <a:pt x="1" y="7782"/>
                    <a:pt x="1" y="8603"/>
                  </a:cubicBezTo>
                  <a:cubicBezTo>
                    <a:pt x="1" y="10061"/>
                    <a:pt x="1156" y="11946"/>
                    <a:pt x="2068" y="13101"/>
                  </a:cubicBezTo>
                  <a:cubicBezTo>
                    <a:pt x="2554" y="13709"/>
                    <a:pt x="3162" y="14165"/>
                    <a:pt x="3952" y="14347"/>
                  </a:cubicBezTo>
                  <a:cubicBezTo>
                    <a:pt x="4469" y="14469"/>
                    <a:pt x="5442" y="14378"/>
                    <a:pt x="6049" y="14621"/>
                  </a:cubicBezTo>
                  <a:cubicBezTo>
                    <a:pt x="6171" y="14682"/>
                    <a:pt x="6232" y="14773"/>
                    <a:pt x="6353" y="14834"/>
                  </a:cubicBezTo>
                  <a:cubicBezTo>
                    <a:pt x="6353" y="14894"/>
                    <a:pt x="6384" y="14894"/>
                    <a:pt x="6384" y="14925"/>
                  </a:cubicBezTo>
                  <a:cubicBezTo>
                    <a:pt x="6479" y="15068"/>
                    <a:pt x="6612" y="15117"/>
                    <a:pt x="6738" y="15117"/>
                  </a:cubicBezTo>
                  <a:cubicBezTo>
                    <a:pt x="6773" y="15117"/>
                    <a:pt x="6807" y="15114"/>
                    <a:pt x="6840" y="15107"/>
                  </a:cubicBezTo>
                  <a:cubicBezTo>
                    <a:pt x="7316" y="15280"/>
                    <a:pt x="7838" y="15345"/>
                    <a:pt x="8372" y="15345"/>
                  </a:cubicBezTo>
                  <a:cubicBezTo>
                    <a:pt x="9338" y="15345"/>
                    <a:pt x="10344" y="15131"/>
                    <a:pt x="11186" y="14955"/>
                  </a:cubicBezTo>
                  <a:cubicBezTo>
                    <a:pt x="13223" y="14530"/>
                    <a:pt x="14712" y="13435"/>
                    <a:pt x="15655" y="11733"/>
                  </a:cubicBezTo>
                  <a:cubicBezTo>
                    <a:pt x="16566" y="10092"/>
                    <a:pt x="16688" y="8572"/>
                    <a:pt x="16627" y="6779"/>
                  </a:cubicBezTo>
                  <a:cubicBezTo>
                    <a:pt x="16536" y="5381"/>
                    <a:pt x="15776" y="4438"/>
                    <a:pt x="14591" y="3526"/>
                  </a:cubicBezTo>
                  <a:cubicBezTo>
                    <a:pt x="13132" y="2371"/>
                    <a:pt x="11338" y="1976"/>
                    <a:pt x="9788" y="973"/>
                  </a:cubicBezTo>
                  <a:cubicBezTo>
                    <a:pt x="9089" y="548"/>
                    <a:pt x="8481" y="1"/>
                    <a:pt x="7569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2741813" y="3918400"/>
              <a:ext cx="298156" cy="286651"/>
            </a:xfrm>
            <a:custGeom>
              <a:avLst/>
              <a:gdLst/>
              <a:ahLst/>
              <a:cxnLst/>
              <a:rect l="l" t="t" r="r" b="b"/>
              <a:pathLst>
                <a:path w="15108" h="14525" extrusionOk="0">
                  <a:moveTo>
                    <a:pt x="4712" y="0"/>
                  </a:moveTo>
                  <a:lnTo>
                    <a:pt x="4712" y="0"/>
                  </a:lnTo>
                  <a:cubicBezTo>
                    <a:pt x="3314" y="608"/>
                    <a:pt x="2341" y="1581"/>
                    <a:pt x="1338" y="2766"/>
                  </a:cubicBezTo>
                  <a:cubicBezTo>
                    <a:pt x="730" y="3526"/>
                    <a:pt x="457" y="4225"/>
                    <a:pt x="365" y="5167"/>
                  </a:cubicBezTo>
                  <a:cubicBezTo>
                    <a:pt x="274" y="6049"/>
                    <a:pt x="1" y="6961"/>
                    <a:pt x="1" y="7782"/>
                  </a:cubicBezTo>
                  <a:cubicBezTo>
                    <a:pt x="1" y="9240"/>
                    <a:pt x="1156" y="11125"/>
                    <a:pt x="2068" y="12280"/>
                  </a:cubicBezTo>
                  <a:cubicBezTo>
                    <a:pt x="2554" y="12888"/>
                    <a:pt x="3162" y="13344"/>
                    <a:pt x="3952" y="13526"/>
                  </a:cubicBezTo>
                  <a:cubicBezTo>
                    <a:pt x="4469" y="13648"/>
                    <a:pt x="5442" y="13557"/>
                    <a:pt x="6049" y="13800"/>
                  </a:cubicBezTo>
                  <a:cubicBezTo>
                    <a:pt x="6171" y="13861"/>
                    <a:pt x="6232" y="13952"/>
                    <a:pt x="6353" y="14013"/>
                  </a:cubicBezTo>
                  <a:cubicBezTo>
                    <a:pt x="6353" y="14073"/>
                    <a:pt x="6384" y="14073"/>
                    <a:pt x="6384" y="14104"/>
                  </a:cubicBezTo>
                  <a:cubicBezTo>
                    <a:pt x="6479" y="14247"/>
                    <a:pt x="6612" y="14296"/>
                    <a:pt x="6738" y="14296"/>
                  </a:cubicBezTo>
                  <a:cubicBezTo>
                    <a:pt x="6773" y="14296"/>
                    <a:pt x="6807" y="14293"/>
                    <a:pt x="6840" y="14286"/>
                  </a:cubicBezTo>
                  <a:cubicBezTo>
                    <a:pt x="7316" y="14459"/>
                    <a:pt x="7838" y="14524"/>
                    <a:pt x="8372" y="14524"/>
                  </a:cubicBezTo>
                  <a:cubicBezTo>
                    <a:pt x="9338" y="14524"/>
                    <a:pt x="10344" y="14310"/>
                    <a:pt x="11186" y="14134"/>
                  </a:cubicBezTo>
                  <a:cubicBezTo>
                    <a:pt x="12858" y="13800"/>
                    <a:pt x="14196" y="13010"/>
                    <a:pt x="15107" y="11794"/>
                  </a:cubicBezTo>
                  <a:lnTo>
                    <a:pt x="15107" y="11794"/>
                  </a:lnTo>
                  <a:cubicBezTo>
                    <a:pt x="14712" y="11946"/>
                    <a:pt x="14287" y="12037"/>
                    <a:pt x="13892" y="12158"/>
                  </a:cubicBezTo>
                  <a:cubicBezTo>
                    <a:pt x="13030" y="12335"/>
                    <a:pt x="12017" y="12549"/>
                    <a:pt x="11056" y="12549"/>
                  </a:cubicBezTo>
                  <a:cubicBezTo>
                    <a:pt x="10525" y="12549"/>
                    <a:pt x="10010" y="12483"/>
                    <a:pt x="9545" y="12310"/>
                  </a:cubicBezTo>
                  <a:cubicBezTo>
                    <a:pt x="9512" y="12317"/>
                    <a:pt x="9480" y="12321"/>
                    <a:pt x="9447" y="12321"/>
                  </a:cubicBezTo>
                  <a:cubicBezTo>
                    <a:pt x="9328" y="12321"/>
                    <a:pt x="9208" y="12271"/>
                    <a:pt x="9089" y="12128"/>
                  </a:cubicBezTo>
                  <a:cubicBezTo>
                    <a:pt x="9089" y="12098"/>
                    <a:pt x="9059" y="12098"/>
                    <a:pt x="9059" y="12037"/>
                  </a:cubicBezTo>
                  <a:cubicBezTo>
                    <a:pt x="8937" y="11976"/>
                    <a:pt x="8876" y="11946"/>
                    <a:pt x="8755" y="11824"/>
                  </a:cubicBezTo>
                  <a:cubicBezTo>
                    <a:pt x="8177" y="11551"/>
                    <a:pt x="7144" y="11672"/>
                    <a:pt x="6657" y="11551"/>
                  </a:cubicBezTo>
                  <a:cubicBezTo>
                    <a:pt x="5867" y="11368"/>
                    <a:pt x="5198" y="10882"/>
                    <a:pt x="4773" y="10304"/>
                  </a:cubicBezTo>
                  <a:cubicBezTo>
                    <a:pt x="3800" y="9149"/>
                    <a:pt x="2676" y="7265"/>
                    <a:pt x="2706" y="5806"/>
                  </a:cubicBezTo>
                  <a:cubicBezTo>
                    <a:pt x="2706" y="4955"/>
                    <a:pt x="2979" y="4043"/>
                    <a:pt x="3040" y="3192"/>
                  </a:cubicBezTo>
                  <a:cubicBezTo>
                    <a:pt x="3131" y="2250"/>
                    <a:pt x="3405" y="1550"/>
                    <a:pt x="4043" y="791"/>
                  </a:cubicBezTo>
                  <a:lnTo>
                    <a:pt x="4712" y="0"/>
                  </a:lnTo>
                  <a:close/>
                </a:path>
              </a:pathLst>
            </a:custGeom>
            <a:solidFill>
              <a:srgbClr val="625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2354908" y="3850018"/>
              <a:ext cx="212960" cy="217953"/>
            </a:xfrm>
            <a:custGeom>
              <a:avLst/>
              <a:gdLst/>
              <a:ahLst/>
              <a:cxnLst/>
              <a:rect l="l" t="t" r="r" b="b"/>
              <a:pathLst>
                <a:path w="10791" h="11044" extrusionOk="0">
                  <a:moveTo>
                    <a:pt x="3435" y="0"/>
                  </a:moveTo>
                  <a:lnTo>
                    <a:pt x="3435" y="0"/>
                  </a:lnTo>
                  <a:cubicBezTo>
                    <a:pt x="3253" y="91"/>
                    <a:pt x="3010" y="152"/>
                    <a:pt x="2827" y="243"/>
                  </a:cubicBezTo>
                  <a:cubicBezTo>
                    <a:pt x="1794" y="730"/>
                    <a:pt x="1034" y="1338"/>
                    <a:pt x="700" y="2432"/>
                  </a:cubicBezTo>
                  <a:cubicBezTo>
                    <a:pt x="244" y="3860"/>
                    <a:pt x="0" y="5107"/>
                    <a:pt x="304" y="6535"/>
                  </a:cubicBezTo>
                  <a:cubicBezTo>
                    <a:pt x="608" y="8055"/>
                    <a:pt x="1459" y="9240"/>
                    <a:pt x="2827" y="10000"/>
                  </a:cubicBezTo>
                  <a:cubicBezTo>
                    <a:pt x="3651" y="10427"/>
                    <a:pt x="4688" y="11012"/>
                    <a:pt x="5689" y="11012"/>
                  </a:cubicBezTo>
                  <a:cubicBezTo>
                    <a:pt x="5758" y="11012"/>
                    <a:pt x="5828" y="11009"/>
                    <a:pt x="5897" y="11003"/>
                  </a:cubicBezTo>
                  <a:cubicBezTo>
                    <a:pt x="5948" y="11029"/>
                    <a:pt x="5998" y="11043"/>
                    <a:pt x="6046" y="11043"/>
                  </a:cubicBezTo>
                  <a:cubicBezTo>
                    <a:pt x="6114" y="11043"/>
                    <a:pt x="6178" y="11014"/>
                    <a:pt x="6232" y="10943"/>
                  </a:cubicBezTo>
                  <a:lnTo>
                    <a:pt x="6292" y="10912"/>
                  </a:lnTo>
                  <a:cubicBezTo>
                    <a:pt x="6353" y="10882"/>
                    <a:pt x="6475" y="10851"/>
                    <a:pt x="6536" y="10791"/>
                  </a:cubicBezTo>
                  <a:cubicBezTo>
                    <a:pt x="6581" y="10784"/>
                    <a:pt x="6629" y="10782"/>
                    <a:pt x="6680" y="10782"/>
                  </a:cubicBezTo>
                  <a:cubicBezTo>
                    <a:pt x="7134" y="10782"/>
                    <a:pt x="7761" y="11003"/>
                    <a:pt x="8116" y="11003"/>
                  </a:cubicBezTo>
                  <a:cubicBezTo>
                    <a:pt x="8724" y="11003"/>
                    <a:pt x="9271" y="10730"/>
                    <a:pt x="9727" y="10335"/>
                  </a:cubicBezTo>
                  <a:cubicBezTo>
                    <a:pt x="10092" y="10091"/>
                    <a:pt x="10457" y="9727"/>
                    <a:pt x="10791" y="9362"/>
                  </a:cubicBezTo>
                  <a:lnTo>
                    <a:pt x="10791" y="9362"/>
                  </a:lnTo>
                  <a:cubicBezTo>
                    <a:pt x="10700" y="9392"/>
                    <a:pt x="10548" y="9392"/>
                    <a:pt x="10426" y="9392"/>
                  </a:cubicBezTo>
                  <a:cubicBezTo>
                    <a:pt x="10078" y="9392"/>
                    <a:pt x="9526" y="9209"/>
                    <a:pt x="9088" y="9209"/>
                  </a:cubicBezTo>
                  <a:cubicBezTo>
                    <a:pt x="8990" y="9209"/>
                    <a:pt x="8898" y="9218"/>
                    <a:pt x="8815" y="9240"/>
                  </a:cubicBezTo>
                  <a:cubicBezTo>
                    <a:pt x="8754" y="9271"/>
                    <a:pt x="8633" y="9332"/>
                    <a:pt x="8572" y="9362"/>
                  </a:cubicBezTo>
                  <a:lnTo>
                    <a:pt x="8511" y="9392"/>
                  </a:lnTo>
                  <a:cubicBezTo>
                    <a:pt x="8462" y="9458"/>
                    <a:pt x="8396" y="9488"/>
                    <a:pt x="8331" y="9488"/>
                  </a:cubicBezTo>
                  <a:cubicBezTo>
                    <a:pt x="8275" y="9488"/>
                    <a:pt x="8219" y="9465"/>
                    <a:pt x="8177" y="9423"/>
                  </a:cubicBezTo>
                  <a:cubicBezTo>
                    <a:pt x="8068" y="9438"/>
                    <a:pt x="7958" y="9446"/>
                    <a:pt x="7849" y="9446"/>
                  </a:cubicBezTo>
                  <a:cubicBezTo>
                    <a:pt x="6885" y="9446"/>
                    <a:pt x="5898" y="8887"/>
                    <a:pt x="5107" y="8450"/>
                  </a:cubicBezTo>
                  <a:cubicBezTo>
                    <a:pt x="3739" y="7690"/>
                    <a:pt x="2888" y="6535"/>
                    <a:pt x="2584" y="4985"/>
                  </a:cubicBezTo>
                  <a:cubicBezTo>
                    <a:pt x="2280" y="3496"/>
                    <a:pt x="2523" y="2280"/>
                    <a:pt x="2979" y="882"/>
                  </a:cubicBezTo>
                  <a:cubicBezTo>
                    <a:pt x="3101" y="547"/>
                    <a:pt x="3253" y="274"/>
                    <a:pt x="3435" y="0"/>
                  </a:cubicBezTo>
                  <a:close/>
                </a:path>
              </a:pathLst>
            </a:custGeom>
            <a:solidFill>
              <a:srgbClr val="625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2438289" y="4325690"/>
              <a:ext cx="106786" cy="138599"/>
            </a:xfrm>
            <a:custGeom>
              <a:avLst/>
              <a:gdLst/>
              <a:ahLst/>
              <a:cxnLst/>
              <a:rect l="l" t="t" r="r" b="b"/>
              <a:pathLst>
                <a:path w="5411" h="7023" extrusionOk="0">
                  <a:moveTo>
                    <a:pt x="3863" y="0"/>
                  </a:moveTo>
                  <a:cubicBezTo>
                    <a:pt x="3165" y="0"/>
                    <a:pt x="2159" y="1095"/>
                    <a:pt x="2159" y="1095"/>
                  </a:cubicBezTo>
                  <a:cubicBezTo>
                    <a:pt x="1095" y="2007"/>
                    <a:pt x="487" y="3861"/>
                    <a:pt x="244" y="4834"/>
                  </a:cubicBezTo>
                  <a:cubicBezTo>
                    <a:pt x="0" y="5746"/>
                    <a:pt x="426" y="6384"/>
                    <a:pt x="1338" y="6688"/>
                  </a:cubicBezTo>
                  <a:cubicBezTo>
                    <a:pt x="2250" y="6992"/>
                    <a:pt x="3800" y="7022"/>
                    <a:pt x="3800" y="7022"/>
                  </a:cubicBezTo>
                  <a:cubicBezTo>
                    <a:pt x="3800" y="7022"/>
                    <a:pt x="4651" y="5837"/>
                    <a:pt x="5016" y="4895"/>
                  </a:cubicBezTo>
                  <a:cubicBezTo>
                    <a:pt x="5411" y="3952"/>
                    <a:pt x="5168" y="2281"/>
                    <a:pt x="5137" y="1521"/>
                  </a:cubicBezTo>
                  <a:cubicBezTo>
                    <a:pt x="5107" y="730"/>
                    <a:pt x="4590" y="31"/>
                    <a:pt x="3891" y="1"/>
                  </a:cubicBezTo>
                  <a:cubicBezTo>
                    <a:pt x="3882" y="0"/>
                    <a:pt x="3872" y="0"/>
                    <a:pt x="3863" y="0"/>
                  </a:cubicBezTo>
                  <a:close/>
                </a:path>
              </a:pathLst>
            </a:custGeom>
            <a:solidFill>
              <a:srgbClr val="EBC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2521669" y="4356280"/>
              <a:ext cx="106194" cy="138599"/>
            </a:xfrm>
            <a:custGeom>
              <a:avLst/>
              <a:gdLst/>
              <a:ahLst/>
              <a:cxnLst/>
              <a:rect l="l" t="t" r="r" b="b"/>
              <a:pathLst>
                <a:path w="5381" h="7023" extrusionOk="0">
                  <a:moveTo>
                    <a:pt x="3834" y="0"/>
                  </a:moveTo>
                  <a:cubicBezTo>
                    <a:pt x="3165" y="0"/>
                    <a:pt x="2159" y="1095"/>
                    <a:pt x="2159" y="1095"/>
                  </a:cubicBezTo>
                  <a:cubicBezTo>
                    <a:pt x="1095" y="2007"/>
                    <a:pt x="487" y="3892"/>
                    <a:pt x="213" y="4834"/>
                  </a:cubicBezTo>
                  <a:cubicBezTo>
                    <a:pt x="0" y="5746"/>
                    <a:pt x="396" y="6384"/>
                    <a:pt x="1338" y="6688"/>
                  </a:cubicBezTo>
                  <a:cubicBezTo>
                    <a:pt x="2250" y="6992"/>
                    <a:pt x="3800" y="7022"/>
                    <a:pt x="3800" y="7022"/>
                  </a:cubicBezTo>
                  <a:cubicBezTo>
                    <a:pt x="3800" y="7022"/>
                    <a:pt x="4621" y="5867"/>
                    <a:pt x="5016" y="4895"/>
                  </a:cubicBezTo>
                  <a:cubicBezTo>
                    <a:pt x="5381" y="3952"/>
                    <a:pt x="5168" y="2281"/>
                    <a:pt x="5137" y="1521"/>
                  </a:cubicBezTo>
                  <a:cubicBezTo>
                    <a:pt x="5077" y="731"/>
                    <a:pt x="4590" y="31"/>
                    <a:pt x="3861" y="1"/>
                  </a:cubicBezTo>
                  <a:cubicBezTo>
                    <a:pt x="3852" y="1"/>
                    <a:pt x="3843" y="0"/>
                    <a:pt x="3834" y="0"/>
                  </a:cubicBezTo>
                  <a:close/>
                </a:path>
              </a:pathLst>
            </a:custGeom>
            <a:solidFill>
              <a:srgbClr val="EBC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2335114" y="4316040"/>
              <a:ext cx="76809" cy="108049"/>
            </a:xfrm>
            <a:custGeom>
              <a:avLst/>
              <a:gdLst/>
              <a:ahLst/>
              <a:cxnLst/>
              <a:rect l="l" t="t" r="r" b="b"/>
              <a:pathLst>
                <a:path w="3892" h="5475" extrusionOk="0">
                  <a:moveTo>
                    <a:pt x="2749" y="1"/>
                  </a:moveTo>
                  <a:cubicBezTo>
                    <a:pt x="2262" y="1"/>
                    <a:pt x="1551" y="855"/>
                    <a:pt x="1551" y="855"/>
                  </a:cubicBezTo>
                  <a:cubicBezTo>
                    <a:pt x="791" y="1584"/>
                    <a:pt x="335" y="3073"/>
                    <a:pt x="152" y="3742"/>
                  </a:cubicBezTo>
                  <a:cubicBezTo>
                    <a:pt x="0" y="4472"/>
                    <a:pt x="304" y="4958"/>
                    <a:pt x="943" y="5201"/>
                  </a:cubicBezTo>
                  <a:cubicBezTo>
                    <a:pt x="1581" y="5475"/>
                    <a:pt x="2736" y="5475"/>
                    <a:pt x="2736" y="5475"/>
                  </a:cubicBezTo>
                  <a:cubicBezTo>
                    <a:pt x="2736" y="5475"/>
                    <a:pt x="3344" y="4563"/>
                    <a:pt x="3587" y="3803"/>
                  </a:cubicBezTo>
                  <a:cubicBezTo>
                    <a:pt x="3891" y="3073"/>
                    <a:pt x="3709" y="1766"/>
                    <a:pt x="3709" y="1159"/>
                  </a:cubicBezTo>
                  <a:cubicBezTo>
                    <a:pt x="3678" y="551"/>
                    <a:pt x="3283" y="34"/>
                    <a:pt x="2797" y="4"/>
                  </a:cubicBezTo>
                  <a:cubicBezTo>
                    <a:pt x="2781" y="2"/>
                    <a:pt x="2765" y="1"/>
                    <a:pt x="2749" y="1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2384905" y="4323500"/>
              <a:ext cx="85196" cy="113338"/>
            </a:xfrm>
            <a:custGeom>
              <a:avLst/>
              <a:gdLst/>
              <a:ahLst/>
              <a:cxnLst/>
              <a:rect l="l" t="t" r="r" b="b"/>
              <a:pathLst>
                <a:path w="4317" h="5743" extrusionOk="0">
                  <a:moveTo>
                    <a:pt x="2891" y="0"/>
                  </a:moveTo>
                  <a:cubicBezTo>
                    <a:pt x="2334" y="0"/>
                    <a:pt x="1824" y="781"/>
                    <a:pt x="1824" y="781"/>
                  </a:cubicBezTo>
                  <a:cubicBezTo>
                    <a:pt x="1186" y="1480"/>
                    <a:pt x="730" y="2209"/>
                    <a:pt x="608" y="2878"/>
                  </a:cubicBezTo>
                  <a:cubicBezTo>
                    <a:pt x="547" y="3486"/>
                    <a:pt x="0" y="4124"/>
                    <a:pt x="578" y="4945"/>
                  </a:cubicBezTo>
                  <a:cubicBezTo>
                    <a:pt x="1049" y="5625"/>
                    <a:pt x="1362" y="5742"/>
                    <a:pt x="1945" y="5742"/>
                  </a:cubicBezTo>
                  <a:cubicBezTo>
                    <a:pt x="2039" y="5742"/>
                    <a:pt x="2140" y="5739"/>
                    <a:pt x="2250" y="5735"/>
                  </a:cubicBezTo>
                  <a:cubicBezTo>
                    <a:pt x="3040" y="5705"/>
                    <a:pt x="3253" y="3911"/>
                    <a:pt x="3496" y="3273"/>
                  </a:cubicBezTo>
                  <a:cubicBezTo>
                    <a:pt x="3769" y="2604"/>
                    <a:pt x="4316" y="1814"/>
                    <a:pt x="3587" y="537"/>
                  </a:cubicBezTo>
                  <a:cubicBezTo>
                    <a:pt x="3370" y="140"/>
                    <a:pt x="3126" y="0"/>
                    <a:pt x="2891" y="0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2611049" y="4403663"/>
              <a:ext cx="76809" cy="108010"/>
            </a:xfrm>
            <a:custGeom>
              <a:avLst/>
              <a:gdLst/>
              <a:ahLst/>
              <a:cxnLst/>
              <a:rect l="l" t="t" r="r" b="b"/>
              <a:pathLst>
                <a:path w="3892" h="5473" extrusionOk="0">
                  <a:moveTo>
                    <a:pt x="2773" y="1"/>
                  </a:moveTo>
                  <a:cubicBezTo>
                    <a:pt x="2286" y="1"/>
                    <a:pt x="1551" y="883"/>
                    <a:pt x="1551" y="883"/>
                  </a:cubicBezTo>
                  <a:cubicBezTo>
                    <a:pt x="791" y="1551"/>
                    <a:pt x="335" y="3041"/>
                    <a:pt x="152" y="3740"/>
                  </a:cubicBezTo>
                  <a:cubicBezTo>
                    <a:pt x="0" y="4469"/>
                    <a:pt x="304" y="4956"/>
                    <a:pt x="943" y="5199"/>
                  </a:cubicBezTo>
                  <a:cubicBezTo>
                    <a:pt x="1581" y="5472"/>
                    <a:pt x="2736" y="5472"/>
                    <a:pt x="2736" y="5472"/>
                  </a:cubicBezTo>
                  <a:cubicBezTo>
                    <a:pt x="2736" y="5472"/>
                    <a:pt x="3344" y="4561"/>
                    <a:pt x="3587" y="3801"/>
                  </a:cubicBezTo>
                  <a:cubicBezTo>
                    <a:pt x="3891" y="3071"/>
                    <a:pt x="3709" y="1795"/>
                    <a:pt x="3709" y="1187"/>
                  </a:cubicBezTo>
                  <a:cubicBezTo>
                    <a:pt x="3678" y="579"/>
                    <a:pt x="3283" y="32"/>
                    <a:pt x="2797" y="1"/>
                  </a:cubicBezTo>
                  <a:cubicBezTo>
                    <a:pt x="2789" y="1"/>
                    <a:pt x="2781" y="1"/>
                    <a:pt x="2773" y="1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2732222" y="4446252"/>
              <a:ext cx="77401" cy="108010"/>
            </a:xfrm>
            <a:custGeom>
              <a:avLst/>
              <a:gdLst/>
              <a:ahLst/>
              <a:cxnLst/>
              <a:rect l="l" t="t" r="r" b="b"/>
              <a:pathLst>
                <a:path w="3922" h="5473" extrusionOk="0">
                  <a:moveTo>
                    <a:pt x="2802" y="1"/>
                  </a:moveTo>
                  <a:cubicBezTo>
                    <a:pt x="2286" y="1"/>
                    <a:pt x="1551" y="883"/>
                    <a:pt x="1551" y="883"/>
                  </a:cubicBezTo>
                  <a:cubicBezTo>
                    <a:pt x="760" y="1612"/>
                    <a:pt x="304" y="3041"/>
                    <a:pt x="152" y="3770"/>
                  </a:cubicBezTo>
                  <a:cubicBezTo>
                    <a:pt x="0" y="4500"/>
                    <a:pt x="304" y="4986"/>
                    <a:pt x="943" y="5199"/>
                  </a:cubicBezTo>
                  <a:cubicBezTo>
                    <a:pt x="1581" y="5473"/>
                    <a:pt x="2736" y="5473"/>
                    <a:pt x="2736" y="5473"/>
                  </a:cubicBezTo>
                  <a:cubicBezTo>
                    <a:pt x="2736" y="5473"/>
                    <a:pt x="3344" y="4561"/>
                    <a:pt x="3617" y="3801"/>
                  </a:cubicBezTo>
                  <a:cubicBezTo>
                    <a:pt x="3921" y="3071"/>
                    <a:pt x="3739" y="1795"/>
                    <a:pt x="3739" y="1187"/>
                  </a:cubicBezTo>
                  <a:cubicBezTo>
                    <a:pt x="3678" y="579"/>
                    <a:pt x="3314" y="32"/>
                    <a:pt x="2827" y="1"/>
                  </a:cubicBezTo>
                  <a:cubicBezTo>
                    <a:pt x="2819" y="1"/>
                    <a:pt x="2810" y="1"/>
                    <a:pt x="2802" y="1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2672839" y="4418327"/>
              <a:ext cx="86992" cy="113733"/>
            </a:xfrm>
            <a:custGeom>
              <a:avLst/>
              <a:gdLst/>
              <a:ahLst/>
              <a:cxnLst/>
              <a:rect l="l" t="t" r="r" b="b"/>
              <a:pathLst>
                <a:path w="4408" h="5763" extrusionOk="0">
                  <a:moveTo>
                    <a:pt x="2735" y="1"/>
                  </a:moveTo>
                  <a:cubicBezTo>
                    <a:pt x="2102" y="1"/>
                    <a:pt x="1611" y="900"/>
                    <a:pt x="1611" y="900"/>
                  </a:cubicBezTo>
                  <a:cubicBezTo>
                    <a:pt x="973" y="1660"/>
                    <a:pt x="578" y="2419"/>
                    <a:pt x="547" y="3058"/>
                  </a:cubicBezTo>
                  <a:cubicBezTo>
                    <a:pt x="517" y="3666"/>
                    <a:pt x="0" y="4395"/>
                    <a:pt x="730" y="5094"/>
                  </a:cubicBezTo>
                  <a:cubicBezTo>
                    <a:pt x="1226" y="5612"/>
                    <a:pt x="1554" y="5762"/>
                    <a:pt x="2018" y="5762"/>
                  </a:cubicBezTo>
                  <a:cubicBezTo>
                    <a:pt x="2207" y="5762"/>
                    <a:pt x="2419" y="5737"/>
                    <a:pt x="2675" y="5702"/>
                  </a:cubicBezTo>
                  <a:cubicBezTo>
                    <a:pt x="3557" y="5611"/>
                    <a:pt x="3557" y="3818"/>
                    <a:pt x="3739" y="3118"/>
                  </a:cubicBezTo>
                  <a:cubicBezTo>
                    <a:pt x="3921" y="2480"/>
                    <a:pt x="4408" y="1660"/>
                    <a:pt x="3465" y="444"/>
                  </a:cubicBezTo>
                  <a:cubicBezTo>
                    <a:pt x="3214" y="119"/>
                    <a:pt x="2965" y="1"/>
                    <a:pt x="2735" y="1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2371111" y="3861267"/>
              <a:ext cx="48607" cy="146532"/>
            </a:xfrm>
            <a:custGeom>
              <a:avLst/>
              <a:gdLst/>
              <a:ahLst/>
              <a:cxnLst/>
              <a:rect l="l" t="t" r="r" b="b"/>
              <a:pathLst>
                <a:path w="2463" h="7425" extrusionOk="0">
                  <a:moveTo>
                    <a:pt x="1442" y="0"/>
                  </a:moveTo>
                  <a:cubicBezTo>
                    <a:pt x="1424" y="0"/>
                    <a:pt x="1407" y="11"/>
                    <a:pt x="1398" y="38"/>
                  </a:cubicBezTo>
                  <a:cubicBezTo>
                    <a:pt x="0" y="2470"/>
                    <a:pt x="638" y="5357"/>
                    <a:pt x="2462" y="7424"/>
                  </a:cubicBezTo>
                  <a:cubicBezTo>
                    <a:pt x="821" y="5296"/>
                    <a:pt x="91" y="2561"/>
                    <a:pt x="1520" y="129"/>
                  </a:cubicBezTo>
                  <a:cubicBezTo>
                    <a:pt x="1541" y="65"/>
                    <a:pt x="1487" y="0"/>
                    <a:pt x="144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2386701" y="3853886"/>
              <a:ext cx="25596" cy="120541"/>
            </a:xfrm>
            <a:custGeom>
              <a:avLst/>
              <a:gdLst/>
              <a:ahLst/>
              <a:cxnLst/>
              <a:rect l="l" t="t" r="r" b="b"/>
              <a:pathLst>
                <a:path w="1297" h="6108" extrusionOk="0">
                  <a:moveTo>
                    <a:pt x="1222" y="1"/>
                  </a:moveTo>
                  <a:cubicBezTo>
                    <a:pt x="1202" y="1"/>
                    <a:pt x="1186" y="14"/>
                    <a:pt x="1186" y="47"/>
                  </a:cubicBezTo>
                  <a:cubicBezTo>
                    <a:pt x="517" y="2023"/>
                    <a:pt x="0" y="4181"/>
                    <a:pt x="1186" y="6096"/>
                  </a:cubicBezTo>
                  <a:cubicBezTo>
                    <a:pt x="1186" y="6104"/>
                    <a:pt x="1188" y="6108"/>
                    <a:pt x="1191" y="6108"/>
                  </a:cubicBezTo>
                  <a:cubicBezTo>
                    <a:pt x="1200" y="6108"/>
                    <a:pt x="1216" y="6080"/>
                    <a:pt x="1216" y="6035"/>
                  </a:cubicBezTo>
                  <a:cubicBezTo>
                    <a:pt x="791" y="4911"/>
                    <a:pt x="487" y="3877"/>
                    <a:pt x="639" y="2661"/>
                  </a:cubicBezTo>
                  <a:cubicBezTo>
                    <a:pt x="760" y="1780"/>
                    <a:pt x="1064" y="959"/>
                    <a:pt x="1277" y="78"/>
                  </a:cubicBezTo>
                  <a:cubicBezTo>
                    <a:pt x="1296" y="39"/>
                    <a:pt x="1255" y="1"/>
                    <a:pt x="1222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2372295" y="3870147"/>
              <a:ext cx="30629" cy="129856"/>
            </a:xfrm>
            <a:custGeom>
              <a:avLst/>
              <a:gdLst/>
              <a:ahLst/>
              <a:cxnLst/>
              <a:rect l="l" t="t" r="r" b="b"/>
              <a:pathLst>
                <a:path w="1552" h="6580" extrusionOk="0">
                  <a:moveTo>
                    <a:pt x="738" y="0"/>
                  </a:moveTo>
                  <a:cubicBezTo>
                    <a:pt x="734" y="0"/>
                    <a:pt x="730" y="3"/>
                    <a:pt x="730" y="14"/>
                  </a:cubicBezTo>
                  <a:cubicBezTo>
                    <a:pt x="244" y="1077"/>
                    <a:pt x="1" y="2597"/>
                    <a:pt x="153" y="3783"/>
                  </a:cubicBezTo>
                  <a:cubicBezTo>
                    <a:pt x="275" y="4664"/>
                    <a:pt x="609" y="6214"/>
                    <a:pt x="1551" y="6579"/>
                  </a:cubicBezTo>
                  <a:cubicBezTo>
                    <a:pt x="791" y="5485"/>
                    <a:pt x="275" y="4360"/>
                    <a:pt x="275" y="2992"/>
                  </a:cubicBezTo>
                  <a:cubicBezTo>
                    <a:pt x="305" y="1989"/>
                    <a:pt x="578" y="956"/>
                    <a:pt x="761" y="14"/>
                  </a:cubicBezTo>
                  <a:cubicBezTo>
                    <a:pt x="761" y="14"/>
                    <a:pt x="747" y="0"/>
                    <a:pt x="73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2365703" y="3892073"/>
              <a:ext cx="37812" cy="124725"/>
            </a:xfrm>
            <a:custGeom>
              <a:avLst/>
              <a:gdLst/>
              <a:ahLst/>
              <a:cxnLst/>
              <a:rect l="l" t="t" r="r" b="b"/>
              <a:pathLst>
                <a:path w="1916" h="6320" extrusionOk="0">
                  <a:moveTo>
                    <a:pt x="266" y="0"/>
                  </a:moveTo>
                  <a:cubicBezTo>
                    <a:pt x="241" y="0"/>
                    <a:pt x="213" y="24"/>
                    <a:pt x="213" y="58"/>
                  </a:cubicBezTo>
                  <a:cubicBezTo>
                    <a:pt x="153" y="1273"/>
                    <a:pt x="1" y="2580"/>
                    <a:pt x="244" y="3796"/>
                  </a:cubicBezTo>
                  <a:cubicBezTo>
                    <a:pt x="487" y="4860"/>
                    <a:pt x="1156" y="5559"/>
                    <a:pt x="1916" y="6319"/>
                  </a:cubicBezTo>
                  <a:cubicBezTo>
                    <a:pt x="1247" y="5286"/>
                    <a:pt x="487" y="4526"/>
                    <a:pt x="305" y="3249"/>
                  </a:cubicBezTo>
                  <a:cubicBezTo>
                    <a:pt x="153" y="2155"/>
                    <a:pt x="335" y="1091"/>
                    <a:pt x="305" y="58"/>
                  </a:cubicBezTo>
                  <a:cubicBezTo>
                    <a:pt x="305" y="16"/>
                    <a:pt x="286" y="0"/>
                    <a:pt x="266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2359112" y="3927399"/>
              <a:ext cx="38404" cy="96583"/>
            </a:xfrm>
            <a:custGeom>
              <a:avLst/>
              <a:gdLst/>
              <a:ahLst/>
              <a:cxnLst/>
              <a:rect l="l" t="t" r="r" b="b"/>
              <a:pathLst>
                <a:path w="1946" h="4894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1854"/>
                    <a:pt x="395" y="3739"/>
                    <a:pt x="1915" y="4894"/>
                  </a:cubicBezTo>
                  <a:cubicBezTo>
                    <a:pt x="1915" y="4894"/>
                    <a:pt x="1946" y="4894"/>
                    <a:pt x="1946" y="4863"/>
                  </a:cubicBezTo>
                  <a:cubicBezTo>
                    <a:pt x="1186" y="4134"/>
                    <a:pt x="669" y="3344"/>
                    <a:pt x="395" y="2310"/>
                  </a:cubicBezTo>
                  <a:cubicBezTo>
                    <a:pt x="213" y="1550"/>
                    <a:pt x="183" y="790"/>
                    <a:pt x="91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2479081" y="4053959"/>
              <a:ext cx="56995" cy="10262"/>
            </a:xfrm>
            <a:custGeom>
              <a:avLst/>
              <a:gdLst/>
              <a:ahLst/>
              <a:cxnLst/>
              <a:rect l="l" t="t" r="r" b="b"/>
              <a:pathLst>
                <a:path w="2888" h="520" extrusionOk="0">
                  <a:moveTo>
                    <a:pt x="0" y="1"/>
                  </a:moveTo>
                  <a:lnTo>
                    <a:pt x="0" y="61"/>
                  </a:lnTo>
                  <a:cubicBezTo>
                    <a:pt x="183" y="122"/>
                    <a:pt x="335" y="122"/>
                    <a:pt x="517" y="122"/>
                  </a:cubicBezTo>
                  <a:cubicBezTo>
                    <a:pt x="912" y="122"/>
                    <a:pt x="1216" y="213"/>
                    <a:pt x="1551" y="305"/>
                  </a:cubicBezTo>
                  <a:cubicBezTo>
                    <a:pt x="1851" y="412"/>
                    <a:pt x="2137" y="520"/>
                    <a:pt x="2440" y="520"/>
                  </a:cubicBezTo>
                  <a:cubicBezTo>
                    <a:pt x="2565" y="520"/>
                    <a:pt x="2694" y="501"/>
                    <a:pt x="2827" y="457"/>
                  </a:cubicBezTo>
                  <a:cubicBezTo>
                    <a:pt x="2888" y="426"/>
                    <a:pt x="2888" y="305"/>
                    <a:pt x="2797" y="305"/>
                  </a:cubicBezTo>
                  <a:cubicBezTo>
                    <a:pt x="2691" y="316"/>
                    <a:pt x="2588" y="321"/>
                    <a:pt x="2487" y="321"/>
                  </a:cubicBezTo>
                  <a:cubicBezTo>
                    <a:pt x="2040" y="321"/>
                    <a:pt x="1638" y="221"/>
                    <a:pt x="1216" y="122"/>
                  </a:cubicBezTo>
                  <a:cubicBezTo>
                    <a:pt x="791" y="61"/>
                    <a:pt x="396" y="61"/>
                    <a:pt x="0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2491672" y="4045868"/>
              <a:ext cx="55219" cy="8822"/>
            </a:xfrm>
            <a:custGeom>
              <a:avLst/>
              <a:gdLst/>
              <a:ahLst/>
              <a:cxnLst/>
              <a:rect l="l" t="t" r="r" b="b"/>
              <a:pathLst>
                <a:path w="2798" h="447" extrusionOk="0">
                  <a:moveTo>
                    <a:pt x="483" y="1"/>
                  </a:moveTo>
                  <a:cubicBezTo>
                    <a:pt x="329" y="1"/>
                    <a:pt x="170" y="14"/>
                    <a:pt x="1" y="46"/>
                  </a:cubicBezTo>
                  <a:lnTo>
                    <a:pt x="1" y="76"/>
                  </a:lnTo>
                  <a:cubicBezTo>
                    <a:pt x="76" y="83"/>
                    <a:pt x="152" y="85"/>
                    <a:pt x="228" y="85"/>
                  </a:cubicBezTo>
                  <a:cubicBezTo>
                    <a:pt x="364" y="85"/>
                    <a:pt x="501" y="78"/>
                    <a:pt x="641" y="78"/>
                  </a:cubicBezTo>
                  <a:cubicBezTo>
                    <a:pt x="769" y="78"/>
                    <a:pt x="899" y="84"/>
                    <a:pt x="1034" y="107"/>
                  </a:cubicBezTo>
                  <a:cubicBezTo>
                    <a:pt x="1247" y="167"/>
                    <a:pt x="1490" y="259"/>
                    <a:pt x="1733" y="350"/>
                  </a:cubicBezTo>
                  <a:cubicBezTo>
                    <a:pt x="1918" y="387"/>
                    <a:pt x="2159" y="446"/>
                    <a:pt x="2381" y="446"/>
                  </a:cubicBezTo>
                  <a:cubicBezTo>
                    <a:pt x="2524" y="446"/>
                    <a:pt x="2659" y="421"/>
                    <a:pt x="2767" y="350"/>
                  </a:cubicBezTo>
                  <a:cubicBezTo>
                    <a:pt x="2797" y="319"/>
                    <a:pt x="2797" y="198"/>
                    <a:pt x="2736" y="198"/>
                  </a:cubicBezTo>
                  <a:cubicBezTo>
                    <a:pt x="2574" y="198"/>
                    <a:pt x="2415" y="201"/>
                    <a:pt x="2259" y="201"/>
                  </a:cubicBezTo>
                  <a:cubicBezTo>
                    <a:pt x="1946" y="201"/>
                    <a:pt x="1642" y="188"/>
                    <a:pt x="1338" y="107"/>
                  </a:cubicBezTo>
                  <a:cubicBezTo>
                    <a:pt x="1041" y="47"/>
                    <a:pt x="770" y="1"/>
                    <a:pt x="483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2503079" y="4038152"/>
              <a:ext cx="55811" cy="5723"/>
            </a:xfrm>
            <a:custGeom>
              <a:avLst/>
              <a:gdLst/>
              <a:ahLst/>
              <a:cxnLst/>
              <a:rect l="l" t="t" r="r" b="b"/>
              <a:pathLst>
                <a:path w="2828" h="290" extrusionOk="0">
                  <a:moveTo>
                    <a:pt x="2642" y="0"/>
                  </a:moveTo>
                  <a:cubicBezTo>
                    <a:pt x="2244" y="0"/>
                    <a:pt x="1828" y="136"/>
                    <a:pt x="1412" y="136"/>
                  </a:cubicBezTo>
                  <a:cubicBezTo>
                    <a:pt x="1377" y="136"/>
                    <a:pt x="1342" y="135"/>
                    <a:pt x="1307" y="133"/>
                  </a:cubicBezTo>
                  <a:cubicBezTo>
                    <a:pt x="1174" y="124"/>
                    <a:pt x="1045" y="120"/>
                    <a:pt x="919" y="120"/>
                  </a:cubicBezTo>
                  <a:cubicBezTo>
                    <a:pt x="615" y="120"/>
                    <a:pt x="323" y="142"/>
                    <a:pt x="0" y="163"/>
                  </a:cubicBezTo>
                  <a:lnTo>
                    <a:pt x="0" y="194"/>
                  </a:lnTo>
                  <a:cubicBezTo>
                    <a:pt x="61" y="275"/>
                    <a:pt x="135" y="288"/>
                    <a:pt x="223" y="288"/>
                  </a:cubicBezTo>
                  <a:cubicBezTo>
                    <a:pt x="267" y="288"/>
                    <a:pt x="314" y="285"/>
                    <a:pt x="365" y="285"/>
                  </a:cubicBezTo>
                  <a:cubicBezTo>
                    <a:pt x="638" y="264"/>
                    <a:pt x="838" y="229"/>
                    <a:pt x="1046" y="229"/>
                  </a:cubicBezTo>
                  <a:cubicBezTo>
                    <a:pt x="1139" y="229"/>
                    <a:pt x="1234" y="236"/>
                    <a:pt x="1338" y="255"/>
                  </a:cubicBezTo>
                  <a:cubicBezTo>
                    <a:pt x="1518" y="276"/>
                    <a:pt x="1698" y="289"/>
                    <a:pt x="1875" y="289"/>
                  </a:cubicBezTo>
                  <a:cubicBezTo>
                    <a:pt x="2207" y="289"/>
                    <a:pt x="2530" y="241"/>
                    <a:pt x="2827" y="103"/>
                  </a:cubicBezTo>
                  <a:lnTo>
                    <a:pt x="2827" y="11"/>
                  </a:lnTo>
                  <a:cubicBezTo>
                    <a:pt x="2766" y="4"/>
                    <a:pt x="2704" y="0"/>
                    <a:pt x="264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2898982" y="4189815"/>
              <a:ext cx="85196" cy="7835"/>
            </a:xfrm>
            <a:custGeom>
              <a:avLst/>
              <a:gdLst/>
              <a:ahLst/>
              <a:cxnLst/>
              <a:rect l="l" t="t" r="r" b="b"/>
              <a:pathLst>
                <a:path w="4317" h="397" extrusionOk="0">
                  <a:moveTo>
                    <a:pt x="3162" y="0"/>
                  </a:moveTo>
                  <a:cubicBezTo>
                    <a:pt x="2940" y="0"/>
                    <a:pt x="2716" y="13"/>
                    <a:pt x="2493" y="47"/>
                  </a:cubicBezTo>
                  <a:cubicBezTo>
                    <a:pt x="1672" y="108"/>
                    <a:pt x="821" y="168"/>
                    <a:pt x="31" y="260"/>
                  </a:cubicBezTo>
                  <a:cubicBezTo>
                    <a:pt x="0" y="260"/>
                    <a:pt x="0" y="320"/>
                    <a:pt x="31" y="351"/>
                  </a:cubicBezTo>
                  <a:cubicBezTo>
                    <a:pt x="350" y="381"/>
                    <a:pt x="669" y="396"/>
                    <a:pt x="984" y="396"/>
                  </a:cubicBezTo>
                  <a:cubicBezTo>
                    <a:pt x="1300" y="396"/>
                    <a:pt x="1611" y="381"/>
                    <a:pt x="1915" y="351"/>
                  </a:cubicBezTo>
                  <a:cubicBezTo>
                    <a:pt x="2736" y="229"/>
                    <a:pt x="3496" y="260"/>
                    <a:pt x="4286" y="199"/>
                  </a:cubicBezTo>
                  <a:cubicBezTo>
                    <a:pt x="4317" y="199"/>
                    <a:pt x="4317" y="77"/>
                    <a:pt x="4286" y="77"/>
                  </a:cubicBezTo>
                  <a:cubicBezTo>
                    <a:pt x="3921" y="39"/>
                    <a:pt x="3544" y="0"/>
                    <a:pt x="316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2915777" y="4155851"/>
              <a:ext cx="115726" cy="21669"/>
            </a:xfrm>
            <a:custGeom>
              <a:avLst/>
              <a:gdLst/>
              <a:ahLst/>
              <a:cxnLst/>
              <a:rect l="l" t="t" r="r" b="b"/>
              <a:pathLst>
                <a:path w="5864" h="1098" extrusionOk="0">
                  <a:moveTo>
                    <a:pt x="5773" y="0"/>
                  </a:moveTo>
                  <a:cubicBezTo>
                    <a:pt x="5764" y="0"/>
                    <a:pt x="5755" y="2"/>
                    <a:pt x="5745" y="5"/>
                  </a:cubicBezTo>
                  <a:cubicBezTo>
                    <a:pt x="4803" y="461"/>
                    <a:pt x="3770" y="582"/>
                    <a:pt x="2736" y="765"/>
                  </a:cubicBezTo>
                  <a:cubicBezTo>
                    <a:pt x="2326" y="841"/>
                    <a:pt x="1855" y="894"/>
                    <a:pt x="1380" y="894"/>
                  </a:cubicBezTo>
                  <a:cubicBezTo>
                    <a:pt x="905" y="894"/>
                    <a:pt x="426" y="841"/>
                    <a:pt x="0" y="704"/>
                  </a:cubicBezTo>
                  <a:lnTo>
                    <a:pt x="0" y="704"/>
                  </a:lnTo>
                  <a:cubicBezTo>
                    <a:pt x="331" y="1013"/>
                    <a:pt x="1030" y="1098"/>
                    <a:pt x="1610" y="1098"/>
                  </a:cubicBezTo>
                  <a:cubicBezTo>
                    <a:pt x="1829" y="1098"/>
                    <a:pt x="2031" y="1085"/>
                    <a:pt x="2189" y="1069"/>
                  </a:cubicBezTo>
                  <a:cubicBezTo>
                    <a:pt x="3314" y="1008"/>
                    <a:pt x="4833" y="826"/>
                    <a:pt x="5836" y="157"/>
                  </a:cubicBezTo>
                  <a:cubicBezTo>
                    <a:pt x="5864" y="103"/>
                    <a:pt x="5842" y="0"/>
                    <a:pt x="5773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2899574" y="4172507"/>
              <a:ext cx="111601" cy="14643"/>
            </a:xfrm>
            <a:custGeom>
              <a:avLst/>
              <a:gdLst/>
              <a:ahLst/>
              <a:cxnLst/>
              <a:rect l="l" t="t" r="r" b="b"/>
              <a:pathLst>
                <a:path w="5655" h="742" extrusionOk="0">
                  <a:moveTo>
                    <a:pt x="5642" y="0"/>
                  </a:moveTo>
                  <a:cubicBezTo>
                    <a:pt x="5638" y="0"/>
                    <a:pt x="5632" y="4"/>
                    <a:pt x="5624" y="12"/>
                  </a:cubicBezTo>
                  <a:cubicBezTo>
                    <a:pt x="4560" y="316"/>
                    <a:pt x="3527" y="468"/>
                    <a:pt x="2432" y="498"/>
                  </a:cubicBezTo>
                  <a:cubicBezTo>
                    <a:pt x="2170" y="498"/>
                    <a:pt x="1853" y="511"/>
                    <a:pt x="1526" y="511"/>
                  </a:cubicBezTo>
                  <a:cubicBezTo>
                    <a:pt x="981" y="511"/>
                    <a:pt x="411" y="475"/>
                    <a:pt x="31" y="286"/>
                  </a:cubicBezTo>
                  <a:cubicBezTo>
                    <a:pt x="31" y="286"/>
                    <a:pt x="1" y="286"/>
                    <a:pt x="31" y="316"/>
                  </a:cubicBezTo>
                  <a:cubicBezTo>
                    <a:pt x="518" y="741"/>
                    <a:pt x="1703" y="650"/>
                    <a:pt x="2280" y="681"/>
                  </a:cubicBezTo>
                  <a:cubicBezTo>
                    <a:pt x="2503" y="692"/>
                    <a:pt x="2725" y="699"/>
                    <a:pt x="2946" y="699"/>
                  </a:cubicBezTo>
                  <a:cubicBezTo>
                    <a:pt x="3896" y="699"/>
                    <a:pt x="4815" y="566"/>
                    <a:pt x="5654" y="73"/>
                  </a:cubicBezTo>
                  <a:cubicBezTo>
                    <a:pt x="5654" y="28"/>
                    <a:pt x="5654" y="0"/>
                    <a:pt x="564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2783809" y="3926787"/>
              <a:ext cx="34201" cy="141599"/>
            </a:xfrm>
            <a:custGeom>
              <a:avLst/>
              <a:gdLst/>
              <a:ahLst/>
              <a:cxnLst/>
              <a:rect l="l" t="t" r="r" b="b"/>
              <a:pathLst>
                <a:path w="1733" h="7175" extrusionOk="0">
                  <a:moveTo>
                    <a:pt x="1733" y="1"/>
                  </a:moveTo>
                  <a:lnTo>
                    <a:pt x="1733" y="1"/>
                  </a:lnTo>
                  <a:cubicBezTo>
                    <a:pt x="882" y="1125"/>
                    <a:pt x="517" y="2311"/>
                    <a:pt x="213" y="3679"/>
                  </a:cubicBezTo>
                  <a:cubicBezTo>
                    <a:pt x="92" y="4165"/>
                    <a:pt x="0" y="4682"/>
                    <a:pt x="31" y="5168"/>
                  </a:cubicBezTo>
                  <a:cubicBezTo>
                    <a:pt x="31" y="5989"/>
                    <a:pt x="304" y="6414"/>
                    <a:pt x="548" y="7174"/>
                  </a:cubicBezTo>
                  <a:lnTo>
                    <a:pt x="578" y="7174"/>
                  </a:lnTo>
                  <a:cubicBezTo>
                    <a:pt x="517" y="6688"/>
                    <a:pt x="304" y="6232"/>
                    <a:pt x="244" y="5746"/>
                  </a:cubicBezTo>
                  <a:cubicBezTo>
                    <a:pt x="0" y="4864"/>
                    <a:pt x="213" y="4165"/>
                    <a:pt x="396" y="3344"/>
                  </a:cubicBezTo>
                  <a:cubicBezTo>
                    <a:pt x="639" y="2098"/>
                    <a:pt x="1307" y="1186"/>
                    <a:pt x="1733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2761607" y="3939141"/>
              <a:ext cx="37812" cy="143631"/>
            </a:xfrm>
            <a:custGeom>
              <a:avLst/>
              <a:gdLst/>
              <a:ahLst/>
              <a:cxnLst/>
              <a:rect l="l" t="t" r="r" b="b"/>
              <a:pathLst>
                <a:path w="1916" h="7278" extrusionOk="0">
                  <a:moveTo>
                    <a:pt x="1881" y="0"/>
                  </a:moveTo>
                  <a:cubicBezTo>
                    <a:pt x="1873" y="0"/>
                    <a:pt x="1864" y="4"/>
                    <a:pt x="1855" y="13"/>
                  </a:cubicBezTo>
                  <a:cubicBezTo>
                    <a:pt x="487" y="2080"/>
                    <a:pt x="1" y="5120"/>
                    <a:pt x="1399" y="7278"/>
                  </a:cubicBezTo>
                  <a:lnTo>
                    <a:pt x="1429" y="7278"/>
                  </a:lnTo>
                  <a:cubicBezTo>
                    <a:pt x="791" y="6062"/>
                    <a:pt x="639" y="4816"/>
                    <a:pt x="730" y="3478"/>
                  </a:cubicBezTo>
                  <a:cubicBezTo>
                    <a:pt x="761" y="2171"/>
                    <a:pt x="1429" y="1199"/>
                    <a:pt x="1916" y="43"/>
                  </a:cubicBezTo>
                  <a:cubicBezTo>
                    <a:pt x="1916" y="22"/>
                    <a:pt x="1901" y="0"/>
                    <a:pt x="1881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2792196" y="4088752"/>
              <a:ext cx="632" cy="20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1"/>
                    <a:pt x="31" y="1"/>
                    <a:pt x="1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2762219" y="3958284"/>
              <a:ext cx="19814" cy="134691"/>
            </a:xfrm>
            <a:custGeom>
              <a:avLst/>
              <a:gdLst/>
              <a:ahLst/>
              <a:cxnLst/>
              <a:rect l="l" t="t" r="r" b="b"/>
              <a:pathLst>
                <a:path w="1004" h="6825" extrusionOk="0">
                  <a:moveTo>
                    <a:pt x="866" y="1"/>
                  </a:moveTo>
                  <a:cubicBezTo>
                    <a:pt x="859" y="1"/>
                    <a:pt x="851" y="16"/>
                    <a:pt x="851" y="46"/>
                  </a:cubicBezTo>
                  <a:cubicBezTo>
                    <a:pt x="487" y="1323"/>
                    <a:pt x="0" y="2721"/>
                    <a:pt x="91" y="4089"/>
                  </a:cubicBezTo>
                  <a:cubicBezTo>
                    <a:pt x="122" y="4940"/>
                    <a:pt x="395" y="6156"/>
                    <a:pt x="942" y="6824"/>
                  </a:cubicBezTo>
                  <a:cubicBezTo>
                    <a:pt x="942" y="6794"/>
                    <a:pt x="1003" y="6764"/>
                    <a:pt x="1003" y="6764"/>
                  </a:cubicBezTo>
                  <a:cubicBezTo>
                    <a:pt x="487" y="5609"/>
                    <a:pt x="122" y="4514"/>
                    <a:pt x="243" y="3268"/>
                  </a:cubicBezTo>
                  <a:cubicBezTo>
                    <a:pt x="304" y="2174"/>
                    <a:pt x="730" y="1140"/>
                    <a:pt x="882" y="46"/>
                  </a:cubicBezTo>
                  <a:cubicBezTo>
                    <a:pt x="882" y="16"/>
                    <a:pt x="874" y="1"/>
                    <a:pt x="866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2755608" y="3978986"/>
              <a:ext cx="18630" cy="122377"/>
            </a:xfrm>
            <a:custGeom>
              <a:avLst/>
              <a:gdLst/>
              <a:ahLst/>
              <a:cxnLst/>
              <a:rect l="l" t="t" r="r" b="b"/>
              <a:pathLst>
                <a:path w="944" h="6201" extrusionOk="0">
                  <a:moveTo>
                    <a:pt x="426" y="0"/>
                  </a:moveTo>
                  <a:lnTo>
                    <a:pt x="426" y="0"/>
                  </a:lnTo>
                  <a:cubicBezTo>
                    <a:pt x="426" y="0"/>
                    <a:pt x="366" y="0"/>
                    <a:pt x="366" y="61"/>
                  </a:cubicBezTo>
                  <a:cubicBezTo>
                    <a:pt x="518" y="304"/>
                    <a:pt x="335" y="1034"/>
                    <a:pt x="305" y="1338"/>
                  </a:cubicBezTo>
                  <a:cubicBezTo>
                    <a:pt x="274" y="1763"/>
                    <a:pt x="183" y="2189"/>
                    <a:pt x="153" y="2584"/>
                  </a:cubicBezTo>
                  <a:cubicBezTo>
                    <a:pt x="1" y="3769"/>
                    <a:pt x="214" y="5228"/>
                    <a:pt x="943" y="6201"/>
                  </a:cubicBezTo>
                  <a:cubicBezTo>
                    <a:pt x="214" y="4803"/>
                    <a:pt x="122" y="3283"/>
                    <a:pt x="335" y="1763"/>
                  </a:cubicBezTo>
                  <a:cubicBezTo>
                    <a:pt x="366" y="1338"/>
                    <a:pt x="730" y="365"/>
                    <a:pt x="426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2740017" y="4002115"/>
              <a:ext cx="24017" cy="96248"/>
            </a:xfrm>
            <a:custGeom>
              <a:avLst/>
              <a:gdLst/>
              <a:ahLst/>
              <a:cxnLst/>
              <a:rect l="l" t="t" r="r" b="b"/>
              <a:pathLst>
                <a:path w="1217" h="4877" extrusionOk="0">
                  <a:moveTo>
                    <a:pt x="593" y="0"/>
                  </a:moveTo>
                  <a:cubicBezTo>
                    <a:pt x="575" y="0"/>
                    <a:pt x="548" y="14"/>
                    <a:pt x="548" y="14"/>
                  </a:cubicBezTo>
                  <a:cubicBezTo>
                    <a:pt x="791" y="1351"/>
                    <a:pt x="1" y="3904"/>
                    <a:pt x="1216" y="4877"/>
                  </a:cubicBezTo>
                  <a:cubicBezTo>
                    <a:pt x="92" y="3600"/>
                    <a:pt x="943" y="1533"/>
                    <a:pt x="608" y="14"/>
                  </a:cubicBezTo>
                  <a:cubicBezTo>
                    <a:pt x="608" y="3"/>
                    <a:pt x="602" y="0"/>
                    <a:pt x="593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2744221" y="4055163"/>
              <a:ext cx="39016" cy="90603"/>
            </a:xfrm>
            <a:custGeom>
              <a:avLst/>
              <a:gdLst/>
              <a:ahLst/>
              <a:cxnLst/>
              <a:rect l="l" t="t" r="r" b="b"/>
              <a:pathLst>
                <a:path w="1977" h="4591" extrusionOk="0">
                  <a:moveTo>
                    <a:pt x="0" y="0"/>
                  </a:moveTo>
                  <a:cubicBezTo>
                    <a:pt x="170" y="1610"/>
                    <a:pt x="628" y="3114"/>
                    <a:pt x="1715" y="4319"/>
                  </a:cubicBezTo>
                  <a:lnTo>
                    <a:pt x="1715" y="4319"/>
                  </a:lnTo>
                  <a:cubicBezTo>
                    <a:pt x="659" y="3121"/>
                    <a:pt x="395" y="1495"/>
                    <a:pt x="0" y="0"/>
                  </a:cubicBezTo>
                  <a:close/>
                  <a:moveTo>
                    <a:pt x="1715" y="4319"/>
                  </a:moveTo>
                  <a:cubicBezTo>
                    <a:pt x="1797" y="4412"/>
                    <a:pt x="1884" y="4503"/>
                    <a:pt x="1976" y="4590"/>
                  </a:cubicBezTo>
                  <a:cubicBezTo>
                    <a:pt x="1885" y="4502"/>
                    <a:pt x="1798" y="4411"/>
                    <a:pt x="1715" y="4319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2765219" y="4103297"/>
              <a:ext cx="22814" cy="31063"/>
            </a:xfrm>
            <a:custGeom>
              <a:avLst/>
              <a:gdLst/>
              <a:ahLst/>
              <a:cxnLst/>
              <a:rect l="l" t="t" r="r" b="b"/>
              <a:pathLst>
                <a:path w="1156" h="1574" extrusionOk="0">
                  <a:moveTo>
                    <a:pt x="15" y="1"/>
                  </a:moveTo>
                  <a:cubicBezTo>
                    <a:pt x="8" y="1"/>
                    <a:pt x="0" y="8"/>
                    <a:pt x="0" y="23"/>
                  </a:cubicBezTo>
                  <a:cubicBezTo>
                    <a:pt x="0" y="327"/>
                    <a:pt x="183" y="601"/>
                    <a:pt x="395" y="814"/>
                  </a:cubicBezTo>
                  <a:cubicBezTo>
                    <a:pt x="578" y="1087"/>
                    <a:pt x="821" y="1422"/>
                    <a:pt x="1094" y="1574"/>
                  </a:cubicBezTo>
                  <a:cubicBezTo>
                    <a:pt x="1094" y="1574"/>
                    <a:pt x="1155" y="1574"/>
                    <a:pt x="1155" y="1543"/>
                  </a:cubicBezTo>
                  <a:cubicBezTo>
                    <a:pt x="973" y="1361"/>
                    <a:pt x="730" y="1148"/>
                    <a:pt x="578" y="935"/>
                  </a:cubicBezTo>
                  <a:cubicBezTo>
                    <a:pt x="335" y="662"/>
                    <a:pt x="122" y="358"/>
                    <a:pt x="31" y="23"/>
                  </a:cubicBezTo>
                  <a:cubicBezTo>
                    <a:pt x="31" y="8"/>
                    <a:pt x="23" y="1"/>
                    <a:pt x="15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2513874" y="4091811"/>
              <a:ext cx="143987" cy="141954"/>
            </a:xfrm>
            <a:custGeom>
              <a:avLst/>
              <a:gdLst/>
              <a:ahLst/>
              <a:cxnLst/>
              <a:rect l="l" t="t" r="r" b="b"/>
              <a:pathLst>
                <a:path w="7296" h="7193" extrusionOk="0">
                  <a:moveTo>
                    <a:pt x="4560" y="1"/>
                  </a:moveTo>
                  <a:cubicBezTo>
                    <a:pt x="4001" y="1"/>
                    <a:pt x="3422" y="189"/>
                    <a:pt x="2979" y="514"/>
                  </a:cubicBezTo>
                  <a:cubicBezTo>
                    <a:pt x="2219" y="1122"/>
                    <a:pt x="1672" y="2156"/>
                    <a:pt x="1125" y="2916"/>
                  </a:cubicBezTo>
                  <a:cubicBezTo>
                    <a:pt x="699" y="3493"/>
                    <a:pt x="365" y="4010"/>
                    <a:pt x="92" y="4678"/>
                  </a:cubicBezTo>
                  <a:cubicBezTo>
                    <a:pt x="61" y="4770"/>
                    <a:pt x="92" y="4800"/>
                    <a:pt x="122" y="4891"/>
                  </a:cubicBezTo>
                  <a:cubicBezTo>
                    <a:pt x="0" y="5134"/>
                    <a:pt x="0" y="5378"/>
                    <a:pt x="92" y="5621"/>
                  </a:cubicBezTo>
                  <a:cubicBezTo>
                    <a:pt x="220" y="5926"/>
                    <a:pt x="471" y="6040"/>
                    <a:pt x="754" y="6040"/>
                  </a:cubicBezTo>
                  <a:cubicBezTo>
                    <a:pt x="1204" y="6040"/>
                    <a:pt x="1733" y="5749"/>
                    <a:pt x="1976" y="5469"/>
                  </a:cubicBezTo>
                  <a:cubicBezTo>
                    <a:pt x="2381" y="5111"/>
                    <a:pt x="2712" y="4323"/>
                    <a:pt x="3232" y="4323"/>
                  </a:cubicBezTo>
                  <a:cubicBezTo>
                    <a:pt x="3375" y="4323"/>
                    <a:pt x="3532" y="4382"/>
                    <a:pt x="3709" y="4527"/>
                  </a:cubicBezTo>
                  <a:cubicBezTo>
                    <a:pt x="4073" y="4830"/>
                    <a:pt x="4195" y="5530"/>
                    <a:pt x="4347" y="5955"/>
                  </a:cubicBezTo>
                  <a:cubicBezTo>
                    <a:pt x="4594" y="6586"/>
                    <a:pt x="4915" y="7193"/>
                    <a:pt x="5602" y="7193"/>
                  </a:cubicBezTo>
                  <a:cubicBezTo>
                    <a:pt x="5676" y="7193"/>
                    <a:pt x="5754" y="7186"/>
                    <a:pt x="5836" y="7171"/>
                  </a:cubicBezTo>
                  <a:cubicBezTo>
                    <a:pt x="6931" y="7019"/>
                    <a:pt x="7295" y="6077"/>
                    <a:pt x="6991" y="5165"/>
                  </a:cubicBezTo>
                  <a:cubicBezTo>
                    <a:pt x="6687" y="4162"/>
                    <a:pt x="6596" y="3311"/>
                    <a:pt x="6505" y="2277"/>
                  </a:cubicBezTo>
                  <a:cubicBezTo>
                    <a:pt x="6475" y="1730"/>
                    <a:pt x="6444" y="1183"/>
                    <a:pt x="6079" y="697"/>
                  </a:cubicBezTo>
                  <a:cubicBezTo>
                    <a:pt x="5720" y="212"/>
                    <a:pt x="5152" y="1"/>
                    <a:pt x="4560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2513262" y="4094751"/>
              <a:ext cx="72605" cy="116338"/>
            </a:xfrm>
            <a:custGeom>
              <a:avLst/>
              <a:gdLst/>
              <a:ahLst/>
              <a:cxnLst/>
              <a:rect l="l" t="t" r="r" b="b"/>
              <a:pathLst>
                <a:path w="3679" h="5895" extrusionOk="0">
                  <a:moveTo>
                    <a:pt x="3679" y="1"/>
                  </a:moveTo>
                  <a:lnTo>
                    <a:pt x="3679" y="1"/>
                  </a:lnTo>
                  <a:cubicBezTo>
                    <a:pt x="3436" y="61"/>
                    <a:pt x="3193" y="213"/>
                    <a:pt x="2980" y="365"/>
                  </a:cubicBezTo>
                  <a:cubicBezTo>
                    <a:pt x="2220" y="973"/>
                    <a:pt x="1673" y="2007"/>
                    <a:pt x="1095" y="2767"/>
                  </a:cubicBezTo>
                  <a:cubicBezTo>
                    <a:pt x="700" y="3344"/>
                    <a:pt x="335" y="3861"/>
                    <a:pt x="62" y="4529"/>
                  </a:cubicBezTo>
                  <a:cubicBezTo>
                    <a:pt x="31" y="4621"/>
                    <a:pt x="62" y="4681"/>
                    <a:pt x="123" y="4742"/>
                  </a:cubicBezTo>
                  <a:cubicBezTo>
                    <a:pt x="1" y="4985"/>
                    <a:pt x="1" y="5229"/>
                    <a:pt x="62" y="5472"/>
                  </a:cubicBezTo>
                  <a:cubicBezTo>
                    <a:pt x="186" y="5782"/>
                    <a:pt x="431" y="5894"/>
                    <a:pt x="711" y="5894"/>
                  </a:cubicBezTo>
                  <a:cubicBezTo>
                    <a:pt x="1118" y="5894"/>
                    <a:pt x="1598" y="5657"/>
                    <a:pt x="1885" y="5441"/>
                  </a:cubicBezTo>
                  <a:lnTo>
                    <a:pt x="1885" y="5441"/>
                  </a:lnTo>
                  <a:cubicBezTo>
                    <a:pt x="1776" y="5467"/>
                    <a:pt x="1661" y="5483"/>
                    <a:pt x="1549" y="5483"/>
                  </a:cubicBezTo>
                  <a:cubicBezTo>
                    <a:pt x="1258" y="5483"/>
                    <a:pt x="984" y="5375"/>
                    <a:pt x="852" y="5046"/>
                  </a:cubicBezTo>
                  <a:cubicBezTo>
                    <a:pt x="730" y="4833"/>
                    <a:pt x="761" y="4560"/>
                    <a:pt x="882" y="4317"/>
                  </a:cubicBezTo>
                  <a:cubicBezTo>
                    <a:pt x="852" y="4286"/>
                    <a:pt x="791" y="4226"/>
                    <a:pt x="852" y="4104"/>
                  </a:cubicBezTo>
                  <a:cubicBezTo>
                    <a:pt x="1095" y="3466"/>
                    <a:pt x="1460" y="2888"/>
                    <a:pt x="1855" y="2341"/>
                  </a:cubicBezTo>
                  <a:cubicBezTo>
                    <a:pt x="2433" y="1581"/>
                    <a:pt x="2919" y="578"/>
                    <a:pt x="3679" y="1"/>
                  </a:cubicBezTo>
                  <a:close/>
                </a:path>
              </a:pathLst>
            </a:custGeom>
            <a:solidFill>
              <a:srgbClr val="625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2579256" y="4169626"/>
              <a:ext cx="66606" cy="64751"/>
            </a:xfrm>
            <a:custGeom>
              <a:avLst/>
              <a:gdLst/>
              <a:ahLst/>
              <a:cxnLst/>
              <a:rect l="l" t="t" r="r" b="b"/>
              <a:pathLst>
                <a:path w="3375" h="3281" extrusionOk="0">
                  <a:moveTo>
                    <a:pt x="688" y="1"/>
                  </a:moveTo>
                  <a:cubicBezTo>
                    <a:pt x="427" y="1"/>
                    <a:pt x="195" y="179"/>
                    <a:pt x="0" y="432"/>
                  </a:cubicBezTo>
                  <a:cubicBezTo>
                    <a:pt x="122" y="462"/>
                    <a:pt x="244" y="492"/>
                    <a:pt x="396" y="614"/>
                  </a:cubicBezTo>
                  <a:cubicBezTo>
                    <a:pt x="760" y="918"/>
                    <a:pt x="882" y="1647"/>
                    <a:pt x="1034" y="2042"/>
                  </a:cubicBezTo>
                  <a:cubicBezTo>
                    <a:pt x="1281" y="2674"/>
                    <a:pt x="1602" y="3280"/>
                    <a:pt x="2289" y="3280"/>
                  </a:cubicBezTo>
                  <a:cubicBezTo>
                    <a:pt x="2363" y="3280"/>
                    <a:pt x="2441" y="3273"/>
                    <a:pt x="2523" y="3258"/>
                  </a:cubicBezTo>
                  <a:cubicBezTo>
                    <a:pt x="2888" y="3198"/>
                    <a:pt x="3192" y="3046"/>
                    <a:pt x="3374" y="2863"/>
                  </a:cubicBezTo>
                  <a:cubicBezTo>
                    <a:pt x="3344" y="2863"/>
                    <a:pt x="3314" y="2894"/>
                    <a:pt x="3222" y="2894"/>
                  </a:cubicBezTo>
                  <a:cubicBezTo>
                    <a:pt x="3189" y="2896"/>
                    <a:pt x="3156" y="2897"/>
                    <a:pt x="3124" y="2897"/>
                  </a:cubicBezTo>
                  <a:cubicBezTo>
                    <a:pt x="2401" y="2897"/>
                    <a:pt x="2056" y="2258"/>
                    <a:pt x="1794" y="1647"/>
                  </a:cubicBezTo>
                  <a:cubicBezTo>
                    <a:pt x="1611" y="1222"/>
                    <a:pt x="1490" y="492"/>
                    <a:pt x="1156" y="188"/>
                  </a:cubicBezTo>
                  <a:cubicBezTo>
                    <a:pt x="991" y="57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625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2530668" y="4101678"/>
              <a:ext cx="41799" cy="61475"/>
            </a:xfrm>
            <a:custGeom>
              <a:avLst/>
              <a:gdLst/>
              <a:ahLst/>
              <a:cxnLst/>
              <a:rect l="l" t="t" r="r" b="b"/>
              <a:pathLst>
                <a:path w="2118" h="3115" extrusionOk="0">
                  <a:moveTo>
                    <a:pt x="2104" y="1"/>
                  </a:moveTo>
                  <a:cubicBezTo>
                    <a:pt x="2101" y="1"/>
                    <a:pt x="2098" y="4"/>
                    <a:pt x="2098" y="14"/>
                  </a:cubicBezTo>
                  <a:cubicBezTo>
                    <a:pt x="2118" y="14"/>
                    <a:pt x="2111" y="1"/>
                    <a:pt x="2104" y="1"/>
                  </a:cubicBezTo>
                  <a:close/>
                  <a:moveTo>
                    <a:pt x="2098" y="14"/>
                  </a:moveTo>
                  <a:cubicBezTo>
                    <a:pt x="1801" y="434"/>
                    <a:pt x="1505" y="814"/>
                    <a:pt x="1225" y="1218"/>
                  </a:cubicBezTo>
                  <a:lnTo>
                    <a:pt x="1225" y="1218"/>
                  </a:lnTo>
                  <a:cubicBezTo>
                    <a:pt x="1532" y="834"/>
                    <a:pt x="1854" y="453"/>
                    <a:pt x="2098" y="14"/>
                  </a:cubicBezTo>
                  <a:close/>
                  <a:moveTo>
                    <a:pt x="1225" y="1218"/>
                  </a:moveTo>
                  <a:cubicBezTo>
                    <a:pt x="1150" y="1313"/>
                    <a:pt x="1075" y="1408"/>
                    <a:pt x="1003" y="1504"/>
                  </a:cubicBezTo>
                  <a:cubicBezTo>
                    <a:pt x="964" y="1574"/>
                    <a:pt x="925" y="1645"/>
                    <a:pt x="887" y="1716"/>
                  </a:cubicBezTo>
                  <a:lnTo>
                    <a:pt x="887" y="1716"/>
                  </a:lnTo>
                  <a:cubicBezTo>
                    <a:pt x="935" y="1645"/>
                    <a:pt x="984" y="1574"/>
                    <a:pt x="1034" y="1504"/>
                  </a:cubicBezTo>
                  <a:cubicBezTo>
                    <a:pt x="1097" y="1407"/>
                    <a:pt x="1160" y="1312"/>
                    <a:pt x="1225" y="1218"/>
                  </a:cubicBezTo>
                  <a:close/>
                  <a:moveTo>
                    <a:pt x="887" y="1716"/>
                  </a:moveTo>
                  <a:lnTo>
                    <a:pt x="887" y="1716"/>
                  </a:lnTo>
                  <a:cubicBezTo>
                    <a:pt x="578" y="2168"/>
                    <a:pt x="289" y="2634"/>
                    <a:pt x="0" y="3054"/>
                  </a:cubicBezTo>
                  <a:cubicBezTo>
                    <a:pt x="0" y="3115"/>
                    <a:pt x="0" y="3115"/>
                    <a:pt x="31" y="3115"/>
                  </a:cubicBezTo>
                  <a:cubicBezTo>
                    <a:pt x="375" y="2665"/>
                    <a:pt x="627" y="2192"/>
                    <a:pt x="887" y="1716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2549258" y="4100751"/>
              <a:ext cx="26425" cy="38404"/>
            </a:xfrm>
            <a:custGeom>
              <a:avLst/>
              <a:gdLst/>
              <a:ahLst/>
              <a:cxnLst/>
              <a:rect l="l" t="t" r="r" b="b"/>
              <a:pathLst>
                <a:path w="1339" h="1946" extrusionOk="0">
                  <a:moveTo>
                    <a:pt x="1338" y="0"/>
                  </a:moveTo>
                  <a:lnTo>
                    <a:pt x="1338" y="0"/>
                  </a:lnTo>
                  <a:cubicBezTo>
                    <a:pt x="1004" y="335"/>
                    <a:pt x="761" y="760"/>
                    <a:pt x="457" y="1125"/>
                  </a:cubicBezTo>
                  <a:cubicBezTo>
                    <a:pt x="274" y="1368"/>
                    <a:pt x="1" y="1642"/>
                    <a:pt x="1" y="1946"/>
                  </a:cubicBezTo>
                  <a:cubicBezTo>
                    <a:pt x="153" y="1642"/>
                    <a:pt x="396" y="1368"/>
                    <a:pt x="578" y="1095"/>
                  </a:cubicBezTo>
                  <a:cubicBezTo>
                    <a:pt x="882" y="760"/>
                    <a:pt x="1065" y="365"/>
                    <a:pt x="133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2578052" y="4095955"/>
              <a:ext cx="3552" cy="4223"/>
            </a:xfrm>
            <a:custGeom>
              <a:avLst/>
              <a:gdLst/>
              <a:ahLst/>
              <a:cxnLst/>
              <a:rect l="l" t="t" r="r" b="b"/>
              <a:pathLst>
                <a:path w="180" h="214" extrusionOk="0">
                  <a:moveTo>
                    <a:pt x="153" y="0"/>
                  </a:moveTo>
                  <a:cubicBezTo>
                    <a:pt x="163" y="21"/>
                    <a:pt x="170" y="27"/>
                    <a:pt x="173" y="27"/>
                  </a:cubicBezTo>
                  <a:cubicBezTo>
                    <a:pt x="180" y="27"/>
                    <a:pt x="173" y="0"/>
                    <a:pt x="153" y="0"/>
                  </a:cubicBezTo>
                  <a:close/>
                  <a:moveTo>
                    <a:pt x="153" y="0"/>
                  </a:moveTo>
                  <a:cubicBezTo>
                    <a:pt x="31" y="0"/>
                    <a:pt x="31" y="122"/>
                    <a:pt x="1" y="213"/>
                  </a:cubicBezTo>
                  <a:cubicBezTo>
                    <a:pt x="31" y="122"/>
                    <a:pt x="92" y="122"/>
                    <a:pt x="153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2519873" y="4202130"/>
              <a:ext cx="15018" cy="6256"/>
            </a:xfrm>
            <a:custGeom>
              <a:avLst/>
              <a:gdLst/>
              <a:ahLst/>
              <a:cxnLst/>
              <a:rect l="l" t="t" r="r" b="b"/>
              <a:pathLst>
                <a:path w="761" h="317" extrusionOk="0">
                  <a:moveTo>
                    <a:pt x="0" y="0"/>
                  </a:moveTo>
                  <a:cubicBezTo>
                    <a:pt x="106" y="158"/>
                    <a:pt x="416" y="316"/>
                    <a:pt x="655" y="316"/>
                  </a:cubicBezTo>
                  <a:cubicBezTo>
                    <a:pt x="692" y="316"/>
                    <a:pt x="728" y="312"/>
                    <a:pt x="760" y="304"/>
                  </a:cubicBezTo>
                  <a:cubicBezTo>
                    <a:pt x="547" y="152"/>
                    <a:pt x="274" y="213"/>
                    <a:pt x="91" y="31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2536668" y="420812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2525873" y="4197334"/>
              <a:ext cx="20347" cy="8052"/>
            </a:xfrm>
            <a:custGeom>
              <a:avLst/>
              <a:gdLst/>
              <a:ahLst/>
              <a:cxnLst/>
              <a:rect l="l" t="t" r="r" b="b"/>
              <a:pathLst>
                <a:path w="1031" h="408" extrusionOk="0">
                  <a:moveTo>
                    <a:pt x="1003" y="274"/>
                  </a:moveTo>
                  <a:cubicBezTo>
                    <a:pt x="1013" y="284"/>
                    <a:pt x="1020" y="287"/>
                    <a:pt x="1024" y="287"/>
                  </a:cubicBezTo>
                  <a:cubicBezTo>
                    <a:pt x="1030" y="287"/>
                    <a:pt x="1024" y="274"/>
                    <a:pt x="1003" y="274"/>
                  </a:cubicBezTo>
                  <a:close/>
                  <a:moveTo>
                    <a:pt x="0" y="0"/>
                  </a:moveTo>
                  <a:cubicBezTo>
                    <a:pt x="152" y="152"/>
                    <a:pt x="365" y="274"/>
                    <a:pt x="547" y="335"/>
                  </a:cubicBezTo>
                  <a:cubicBezTo>
                    <a:pt x="619" y="378"/>
                    <a:pt x="704" y="407"/>
                    <a:pt x="784" y="407"/>
                  </a:cubicBezTo>
                  <a:cubicBezTo>
                    <a:pt x="873" y="407"/>
                    <a:pt x="955" y="370"/>
                    <a:pt x="1003" y="274"/>
                  </a:cubicBezTo>
                  <a:cubicBezTo>
                    <a:pt x="912" y="274"/>
                    <a:pt x="829" y="281"/>
                    <a:pt x="749" y="281"/>
                  </a:cubicBezTo>
                  <a:cubicBezTo>
                    <a:pt x="669" y="281"/>
                    <a:pt x="593" y="274"/>
                    <a:pt x="517" y="243"/>
                  </a:cubicBezTo>
                  <a:cubicBezTo>
                    <a:pt x="365" y="183"/>
                    <a:pt x="152" y="122"/>
                    <a:pt x="0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2602050" y="4197926"/>
              <a:ext cx="28004" cy="35089"/>
            </a:xfrm>
            <a:custGeom>
              <a:avLst/>
              <a:gdLst/>
              <a:ahLst/>
              <a:cxnLst/>
              <a:rect l="l" t="t" r="r" b="b"/>
              <a:pathLst>
                <a:path w="1419" h="1778" extrusionOk="0">
                  <a:moveTo>
                    <a:pt x="1" y="1"/>
                  </a:moveTo>
                  <a:cubicBezTo>
                    <a:pt x="89" y="797"/>
                    <a:pt x="435" y="1766"/>
                    <a:pt x="1318" y="1766"/>
                  </a:cubicBezTo>
                  <a:cubicBezTo>
                    <a:pt x="1344" y="1766"/>
                    <a:pt x="1371" y="1765"/>
                    <a:pt x="1399" y="1764"/>
                  </a:cubicBezTo>
                  <a:cubicBezTo>
                    <a:pt x="517" y="1672"/>
                    <a:pt x="244" y="700"/>
                    <a:pt x="31" y="1"/>
                  </a:cubicBezTo>
                  <a:close/>
                  <a:moveTo>
                    <a:pt x="1399" y="1764"/>
                  </a:moveTo>
                  <a:cubicBezTo>
                    <a:pt x="1399" y="1774"/>
                    <a:pt x="1402" y="1777"/>
                    <a:pt x="1405" y="1777"/>
                  </a:cubicBezTo>
                  <a:cubicBezTo>
                    <a:pt x="1412" y="1777"/>
                    <a:pt x="1419" y="1764"/>
                    <a:pt x="1399" y="1764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2611049" y="4202682"/>
              <a:ext cx="27609" cy="29464"/>
            </a:xfrm>
            <a:custGeom>
              <a:avLst/>
              <a:gdLst/>
              <a:ahLst/>
              <a:cxnLst/>
              <a:rect l="l" t="t" r="r" b="b"/>
              <a:pathLst>
                <a:path w="1399" h="1493" extrusionOk="0">
                  <a:moveTo>
                    <a:pt x="41" y="0"/>
                  </a:moveTo>
                  <a:cubicBezTo>
                    <a:pt x="24" y="0"/>
                    <a:pt x="0" y="26"/>
                    <a:pt x="0" y="64"/>
                  </a:cubicBezTo>
                  <a:cubicBezTo>
                    <a:pt x="92" y="763"/>
                    <a:pt x="700" y="1401"/>
                    <a:pt x="1399" y="1492"/>
                  </a:cubicBezTo>
                  <a:lnTo>
                    <a:pt x="1399" y="1431"/>
                  </a:lnTo>
                  <a:cubicBezTo>
                    <a:pt x="669" y="1279"/>
                    <a:pt x="183" y="763"/>
                    <a:pt x="61" y="33"/>
                  </a:cubicBezTo>
                  <a:cubicBezTo>
                    <a:pt x="61" y="10"/>
                    <a:pt x="52" y="0"/>
                    <a:pt x="41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2576848" y="4173336"/>
              <a:ext cx="22222" cy="18018"/>
            </a:xfrm>
            <a:custGeom>
              <a:avLst/>
              <a:gdLst/>
              <a:ahLst/>
              <a:cxnLst/>
              <a:rect l="l" t="t" r="r" b="b"/>
              <a:pathLst>
                <a:path w="1126" h="913" extrusionOk="0">
                  <a:moveTo>
                    <a:pt x="92" y="0"/>
                  </a:moveTo>
                  <a:cubicBezTo>
                    <a:pt x="62" y="0"/>
                    <a:pt x="1" y="122"/>
                    <a:pt x="92" y="122"/>
                  </a:cubicBezTo>
                  <a:cubicBezTo>
                    <a:pt x="305" y="122"/>
                    <a:pt x="578" y="183"/>
                    <a:pt x="730" y="335"/>
                  </a:cubicBezTo>
                  <a:cubicBezTo>
                    <a:pt x="882" y="487"/>
                    <a:pt x="974" y="730"/>
                    <a:pt x="1065" y="912"/>
                  </a:cubicBezTo>
                  <a:lnTo>
                    <a:pt x="1126" y="912"/>
                  </a:lnTo>
                  <a:cubicBezTo>
                    <a:pt x="1004" y="456"/>
                    <a:pt x="578" y="0"/>
                    <a:pt x="9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2581663" y="4169133"/>
              <a:ext cx="22202" cy="19676"/>
            </a:xfrm>
            <a:custGeom>
              <a:avLst/>
              <a:gdLst/>
              <a:ahLst/>
              <a:cxnLst/>
              <a:rect l="l" t="t" r="r" b="b"/>
              <a:pathLst>
                <a:path w="1125" h="997" extrusionOk="0">
                  <a:moveTo>
                    <a:pt x="30" y="1"/>
                  </a:moveTo>
                  <a:cubicBezTo>
                    <a:pt x="0" y="1"/>
                    <a:pt x="0" y="31"/>
                    <a:pt x="30" y="31"/>
                  </a:cubicBezTo>
                  <a:cubicBezTo>
                    <a:pt x="213" y="183"/>
                    <a:pt x="456" y="213"/>
                    <a:pt x="638" y="305"/>
                  </a:cubicBezTo>
                  <a:cubicBezTo>
                    <a:pt x="942" y="396"/>
                    <a:pt x="1064" y="669"/>
                    <a:pt x="1094" y="973"/>
                  </a:cubicBezTo>
                  <a:cubicBezTo>
                    <a:pt x="1094" y="988"/>
                    <a:pt x="1102" y="996"/>
                    <a:pt x="1110" y="996"/>
                  </a:cubicBezTo>
                  <a:cubicBezTo>
                    <a:pt x="1117" y="996"/>
                    <a:pt x="1125" y="988"/>
                    <a:pt x="1125" y="973"/>
                  </a:cubicBezTo>
                  <a:cubicBezTo>
                    <a:pt x="1125" y="365"/>
                    <a:pt x="517" y="92"/>
                    <a:pt x="30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2263732" y="4060847"/>
              <a:ext cx="87604" cy="164175"/>
            </a:xfrm>
            <a:custGeom>
              <a:avLst/>
              <a:gdLst/>
              <a:ahLst/>
              <a:cxnLst/>
              <a:rect l="l" t="t" r="r" b="b"/>
              <a:pathLst>
                <a:path w="4439" h="8319" extrusionOk="0">
                  <a:moveTo>
                    <a:pt x="2571" y="1"/>
                  </a:moveTo>
                  <a:cubicBezTo>
                    <a:pt x="2424" y="1"/>
                    <a:pt x="2272" y="86"/>
                    <a:pt x="2128" y="229"/>
                  </a:cubicBezTo>
                  <a:cubicBezTo>
                    <a:pt x="1672" y="655"/>
                    <a:pt x="1459" y="1719"/>
                    <a:pt x="1247" y="2296"/>
                  </a:cubicBezTo>
                  <a:cubicBezTo>
                    <a:pt x="791" y="3299"/>
                    <a:pt x="183" y="4211"/>
                    <a:pt x="122" y="5366"/>
                  </a:cubicBezTo>
                  <a:cubicBezTo>
                    <a:pt x="0" y="7038"/>
                    <a:pt x="1125" y="7767"/>
                    <a:pt x="2462" y="8010"/>
                  </a:cubicBezTo>
                  <a:cubicBezTo>
                    <a:pt x="2836" y="8205"/>
                    <a:pt x="3239" y="8318"/>
                    <a:pt x="3574" y="8318"/>
                  </a:cubicBezTo>
                  <a:cubicBezTo>
                    <a:pt x="3920" y="8318"/>
                    <a:pt x="4193" y="8197"/>
                    <a:pt x="4286" y="7919"/>
                  </a:cubicBezTo>
                  <a:cubicBezTo>
                    <a:pt x="4438" y="7342"/>
                    <a:pt x="3921" y="7038"/>
                    <a:pt x="3374" y="6764"/>
                  </a:cubicBezTo>
                  <a:cubicBezTo>
                    <a:pt x="3101" y="6491"/>
                    <a:pt x="2766" y="6278"/>
                    <a:pt x="2523" y="6035"/>
                  </a:cubicBezTo>
                  <a:cubicBezTo>
                    <a:pt x="1702" y="5214"/>
                    <a:pt x="1733" y="4211"/>
                    <a:pt x="2310" y="3238"/>
                  </a:cubicBezTo>
                  <a:cubicBezTo>
                    <a:pt x="2493" y="2843"/>
                    <a:pt x="2736" y="2539"/>
                    <a:pt x="2858" y="2144"/>
                  </a:cubicBezTo>
                  <a:cubicBezTo>
                    <a:pt x="3010" y="1627"/>
                    <a:pt x="3344" y="685"/>
                    <a:pt x="2949" y="229"/>
                  </a:cubicBezTo>
                  <a:cubicBezTo>
                    <a:pt x="2833" y="70"/>
                    <a:pt x="2704" y="1"/>
                    <a:pt x="2571" y="1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2534260" y="4061103"/>
              <a:ext cx="143592" cy="113535"/>
            </a:xfrm>
            <a:custGeom>
              <a:avLst/>
              <a:gdLst/>
              <a:ahLst/>
              <a:cxnLst/>
              <a:rect l="l" t="t" r="r" b="b"/>
              <a:pathLst>
                <a:path w="7276" h="5753" extrusionOk="0">
                  <a:moveTo>
                    <a:pt x="4176" y="0"/>
                  </a:moveTo>
                  <a:cubicBezTo>
                    <a:pt x="3082" y="0"/>
                    <a:pt x="1878" y="521"/>
                    <a:pt x="1308" y="1310"/>
                  </a:cubicBezTo>
                  <a:cubicBezTo>
                    <a:pt x="1247" y="1371"/>
                    <a:pt x="1247" y="1402"/>
                    <a:pt x="1308" y="1432"/>
                  </a:cubicBezTo>
                  <a:cubicBezTo>
                    <a:pt x="882" y="1979"/>
                    <a:pt x="578" y="2587"/>
                    <a:pt x="31" y="3073"/>
                  </a:cubicBezTo>
                  <a:cubicBezTo>
                    <a:pt x="1" y="3104"/>
                    <a:pt x="31" y="3195"/>
                    <a:pt x="122" y="3195"/>
                  </a:cubicBezTo>
                  <a:cubicBezTo>
                    <a:pt x="1404" y="2467"/>
                    <a:pt x="2155" y="845"/>
                    <a:pt x="3741" y="845"/>
                  </a:cubicBezTo>
                  <a:cubicBezTo>
                    <a:pt x="3810" y="845"/>
                    <a:pt x="3880" y="848"/>
                    <a:pt x="3952" y="854"/>
                  </a:cubicBezTo>
                  <a:cubicBezTo>
                    <a:pt x="5320" y="976"/>
                    <a:pt x="5594" y="2374"/>
                    <a:pt x="5867" y="3408"/>
                  </a:cubicBezTo>
                  <a:cubicBezTo>
                    <a:pt x="6050" y="4168"/>
                    <a:pt x="6384" y="4867"/>
                    <a:pt x="6627" y="5566"/>
                  </a:cubicBezTo>
                  <a:cubicBezTo>
                    <a:pt x="6658" y="5699"/>
                    <a:pt x="6744" y="5753"/>
                    <a:pt x="6842" y="5753"/>
                  </a:cubicBezTo>
                  <a:cubicBezTo>
                    <a:pt x="7035" y="5753"/>
                    <a:pt x="7275" y="5544"/>
                    <a:pt x="7235" y="5323"/>
                  </a:cubicBezTo>
                  <a:cubicBezTo>
                    <a:pt x="7235" y="5262"/>
                    <a:pt x="7235" y="5262"/>
                    <a:pt x="7174" y="5231"/>
                  </a:cubicBezTo>
                  <a:cubicBezTo>
                    <a:pt x="6840" y="4168"/>
                    <a:pt x="6931" y="3043"/>
                    <a:pt x="6505" y="1979"/>
                  </a:cubicBezTo>
                  <a:cubicBezTo>
                    <a:pt x="6262" y="1310"/>
                    <a:pt x="6019" y="551"/>
                    <a:pt x="5350" y="247"/>
                  </a:cubicBezTo>
                  <a:cubicBezTo>
                    <a:pt x="5004" y="77"/>
                    <a:pt x="4598" y="0"/>
                    <a:pt x="4176" y="0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2754463" y="3471500"/>
              <a:ext cx="250121" cy="279408"/>
            </a:xfrm>
            <a:custGeom>
              <a:avLst/>
              <a:gdLst/>
              <a:ahLst/>
              <a:cxnLst/>
              <a:rect l="l" t="t" r="r" b="b"/>
              <a:pathLst>
                <a:path w="12674" h="14158" extrusionOk="0">
                  <a:moveTo>
                    <a:pt x="7840" y="1"/>
                  </a:moveTo>
                  <a:lnTo>
                    <a:pt x="7840" y="1"/>
                  </a:lnTo>
                  <a:cubicBezTo>
                    <a:pt x="7992" y="943"/>
                    <a:pt x="7810" y="1855"/>
                    <a:pt x="7779" y="2767"/>
                  </a:cubicBezTo>
                  <a:cubicBezTo>
                    <a:pt x="7779" y="3344"/>
                    <a:pt x="7719" y="4043"/>
                    <a:pt x="7840" y="4712"/>
                  </a:cubicBezTo>
                  <a:cubicBezTo>
                    <a:pt x="7415" y="4803"/>
                    <a:pt x="7141" y="4955"/>
                    <a:pt x="6959" y="5320"/>
                  </a:cubicBezTo>
                  <a:cubicBezTo>
                    <a:pt x="6746" y="5867"/>
                    <a:pt x="6594" y="6262"/>
                    <a:pt x="5864" y="6475"/>
                  </a:cubicBezTo>
                  <a:cubicBezTo>
                    <a:pt x="5810" y="6485"/>
                    <a:pt x="5750" y="6489"/>
                    <a:pt x="5687" y="6489"/>
                  </a:cubicBezTo>
                  <a:cubicBezTo>
                    <a:pt x="5365" y="6489"/>
                    <a:pt x="4958" y="6379"/>
                    <a:pt x="4679" y="6353"/>
                  </a:cubicBezTo>
                  <a:cubicBezTo>
                    <a:pt x="4649" y="6353"/>
                    <a:pt x="4618" y="6384"/>
                    <a:pt x="4557" y="6475"/>
                  </a:cubicBezTo>
                  <a:cubicBezTo>
                    <a:pt x="4247" y="7017"/>
                    <a:pt x="3937" y="7301"/>
                    <a:pt x="3603" y="7301"/>
                  </a:cubicBezTo>
                  <a:cubicBezTo>
                    <a:pt x="3414" y="7301"/>
                    <a:pt x="3216" y="7209"/>
                    <a:pt x="3007" y="7022"/>
                  </a:cubicBezTo>
                  <a:cubicBezTo>
                    <a:pt x="2977" y="7022"/>
                    <a:pt x="2946" y="7022"/>
                    <a:pt x="2946" y="7083"/>
                  </a:cubicBezTo>
                  <a:cubicBezTo>
                    <a:pt x="2521" y="7751"/>
                    <a:pt x="1366" y="6992"/>
                    <a:pt x="1335" y="8025"/>
                  </a:cubicBezTo>
                  <a:cubicBezTo>
                    <a:pt x="1305" y="8663"/>
                    <a:pt x="1883" y="9150"/>
                    <a:pt x="1761" y="9909"/>
                  </a:cubicBezTo>
                  <a:cubicBezTo>
                    <a:pt x="1609" y="10882"/>
                    <a:pt x="819" y="11217"/>
                    <a:pt x="59" y="11642"/>
                  </a:cubicBezTo>
                  <a:cubicBezTo>
                    <a:pt x="10" y="11667"/>
                    <a:pt x="0" y="11711"/>
                    <a:pt x="47" y="11711"/>
                  </a:cubicBezTo>
                  <a:cubicBezTo>
                    <a:pt x="58" y="11711"/>
                    <a:pt x="72" y="11709"/>
                    <a:pt x="89" y="11703"/>
                  </a:cubicBezTo>
                  <a:cubicBezTo>
                    <a:pt x="971" y="11217"/>
                    <a:pt x="1883" y="10730"/>
                    <a:pt x="1913" y="9606"/>
                  </a:cubicBezTo>
                  <a:cubicBezTo>
                    <a:pt x="1913" y="9302"/>
                    <a:pt x="1852" y="8998"/>
                    <a:pt x="1791" y="8694"/>
                  </a:cubicBezTo>
                  <a:cubicBezTo>
                    <a:pt x="1791" y="8633"/>
                    <a:pt x="1670" y="8542"/>
                    <a:pt x="1670" y="8481"/>
                  </a:cubicBezTo>
                  <a:cubicBezTo>
                    <a:pt x="1619" y="7848"/>
                    <a:pt x="1737" y="7531"/>
                    <a:pt x="2007" y="7531"/>
                  </a:cubicBezTo>
                  <a:cubicBezTo>
                    <a:pt x="2061" y="7531"/>
                    <a:pt x="2121" y="7544"/>
                    <a:pt x="2187" y="7569"/>
                  </a:cubicBezTo>
                  <a:cubicBezTo>
                    <a:pt x="2217" y="7569"/>
                    <a:pt x="2247" y="7599"/>
                    <a:pt x="2278" y="7599"/>
                  </a:cubicBezTo>
                  <a:cubicBezTo>
                    <a:pt x="2338" y="7569"/>
                    <a:pt x="2642" y="7569"/>
                    <a:pt x="2703" y="7569"/>
                  </a:cubicBezTo>
                  <a:cubicBezTo>
                    <a:pt x="3098" y="7478"/>
                    <a:pt x="2734" y="7326"/>
                    <a:pt x="3250" y="7295"/>
                  </a:cubicBezTo>
                  <a:cubicBezTo>
                    <a:pt x="3524" y="7295"/>
                    <a:pt x="3695" y="7449"/>
                    <a:pt x="3943" y="7449"/>
                  </a:cubicBezTo>
                  <a:cubicBezTo>
                    <a:pt x="4025" y="7449"/>
                    <a:pt x="4117" y="7432"/>
                    <a:pt x="4223" y="7387"/>
                  </a:cubicBezTo>
                  <a:cubicBezTo>
                    <a:pt x="4770" y="7113"/>
                    <a:pt x="4649" y="6657"/>
                    <a:pt x="5256" y="6566"/>
                  </a:cubicBezTo>
                  <a:cubicBezTo>
                    <a:pt x="5345" y="6553"/>
                    <a:pt x="5438" y="6550"/>
                    <a:pt x="5534" y="6550"/>
                  </a:cubicBezTo>
                  <a:cubicBezTo>
                    <a:pt x="5651" y="6550"/>
                    <a:pt x="5772" y="6555"/>
                    <a:pt x="5893" y="6555"/>
                  </a:cubicBezTo>
                  <a:cubicBezTo>
                    <a:pt x="6153" y="6555"/>
                    <a:pt x="6411" y="6532"/>
                    <a:pt x="6624" y="6384"/>
                  </a:cubicBezTo>
                  <a:cubicBezTo>
                    <a:pt x="7354" y="5897"/>
                    <a:pt x="6776" y="5046"/>
                    <a:pt x="7962" y="4803"/>
                  </a:cubicBezTo>
                  <a:cubicBezTo>
                    <a:pt x="8053" y="5502"/>
                    <a:pt x="8266" y="6171"/>
                    <a:pt x="8722" y="6627"/>
                  </a:cubicBezTo>
                  <a:cubicBezTo>
                    <a:pt x="9238" y="7143"/>
                    <a:pt x="10029" y="7265"/>
                    <a:pt x="10454" y="7934"/>
                  </a:cubicBezTo>
                  <a:cubicBezTo>
                    <a:pt x="10758" y="8481"/>
                    <a:pt x="10545" y="8998"/>
                    <a:pt x="10637" y="9545"/>
                  </a:cubicBezTo>
                  <a:cubicBezTo>
                    <a:pt x="10789" y="10122"/>
                    <a:pt x="11153" y="10517"/>
                    <a:pt x="11457" y="10973"/>
                  </a:cubicBezTo>
                  <a:cubicBezTo>
                    <a:pt x="12096" y="11946"/>
                    <a:pt x="12430" y="13010"/>
                    <a:pt x="12612" y="14134"/>
                  </a:cubicBezTo>
                  <a:cubicBezTo>
                    <a:pt x="12612" y="14150"/>
                    <a:pt x="12627" y="14157"/>
                    <a:pt x="12643" y="14157"/>
                  </a:cubicBezTo>
                  <a:cubicBezTo>
                    <a:pt x="12658" y="14157"/>
                    <a:pt x="12673" y="14150"/>
                    <a:pt x="12673" y="14134"/>
                  </a:cubicBezTo>
                  <a:cubicBezTo>
                    <a:pt x="12643" y="13375"/>
                    <a:pt x="12430" y="12736"/>
                    <a:pt x="12156" y="12037"/>
                  </a:cubicBezTo>
                  <a:cubicBezTo>
                    <a:pt x="11822" y="11217"/>
                    <a:pt x="11153" y="10578"/>
                    <a:pt x="10819" y="9727"/>
                  </a:cubicBezTo>
                  <a:cubicBezTo>
                    <a:pt x="10576" y="9150"/>
                    <a:pt x="10819" y="8694"/>
                    <a:pt x="10697" y="8177"/>
                  </a:cubicBezTo>
                  <a:cubicBezTo>
                    <a:pt x="10576" y="7751"/>
                    <a:pt x="10150" y="7356"/>
                    <a:pt x="9816" y="7143"/>
                  </a:cubicBezTo>
                  <a:cubicBezTo>
                    <a:pt x="9542" y="6961"/>
                    <a:pt x="9238" y="6840"/>
                    <a:pt x="8965" y="6657"/>
                  </a:cubicBezTo>
                  <a:cubicBezTo>
                    <a:pt x="8357" y="6201"/>
                    <a:pt x="8174" y="5563"/>
                    <a:pt x="8022" y="4803"/>
                  </a:cubicBezTo>
                  <a:cubicBezTo>
                    <a:pt x="7840" y="3709"/>
                    <a:pt x="7871" y="2645"/>
                    <a:pt x="7962" y="1611"/>
                  </a:cubicBezTo>
                  <a:cubicBezTo>
                    <a:pt x="7992" y="1034"/>
                    <a:pt x="7962" y="487"/>
                    <a:pt x="7840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2903186" y="3448114"/>
              <a:ext cx="6019" cy="23406"/>
            </a:xfrm>
            <a:custGeom>
              <a:avLst/>
              <a:gdLst/>
              <a:ahLst/>
              <a:cxnLst/>
              <a:rect l="l" t="t" r="r" b="b"/>
              <a:pathLst>
                <a:path w="305" h="1186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395"/>
                    <a:pt x="243" y="760"/>
                    <a:pt x="304" y="1186"/>
                  </a:cubicBezTo>
                  <a:lnTo>
                    <a:pt x="304" y="1155"/>
                  </a:lnTo>
                  <a:cubicBezTo>
                    <a:pt x="243" y="730"/>
                    <a:pt x="122" y="334"/>
                    <a:pt x="0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2912521" y="3496959"/>
              <a:ext cx="144243" cy="89143"/>
            </a:xfrm>
            <a:custGeom>
              <a:avLst/>
              <a:gdLst/>
              <a:ahLst/>
              <a:cxnLst/>
              <a:rect l="l" t="t" r="r" b="b"/>
              <a:pathLst>
                <a:path w="7309" h="4517" extrusionOk="0">
                  <a:moveTo>
                    <a:pt x="98" y="1"/>
                  </a:moveTo>
                  <a:cubicBezTo>
                    <a:pt x="46" y="1"/>
                    <a:pt x="1" y="84"/>
                    <a:pt x="74" y="109"/>
                  </a:cubicBezTo>
                  <a:cubicBezTo>
                    <a:pt x="713" y="625"/>
                    <a:pt x="1503" y="808"/>
                    <a:pt x="1594" y="1750"/>
                  </a:cubicBezTo>
                  <a:cubicBezTo>
                    <a:pt x="1594" y="1780"/>
                    <a:pt x="1624" y="1841"/>
                    <a:pt x="1655" y="1841"/>
                  </a:cubicBezTo>
                  <a:cubicBezTo>
                    <a:pt x="2141" y="1841"/>
                    <a:pt x="2597" y="1902"/>
                    <a:pt x="3053" y="2024"/>
                  </a:cubicBezTo>
                  <a:cubicBezTo>
                    <a:pt x="3570" y="2145"/>
                    <a:pt x="3509" y="2054"/>
                    <a:pt x="3752" y="2388"/>
                  </a:cubicBezTo>
                  <a:cubicBezTo>
                    <a:pt x="4026" y="2784"/>
                    <a:pt x="4087" y="3057"/>
                    <a:pt x="4542" y="3300"/>
                  </a:cubicBezTo>
                  <a:cubicBezTo>
                    <a:pt x="4998" y="3574"/>
                    <a:pt x="5546" y="3635"/>
                    <a:pt x="6001" y="3847"/>
                  </a:cubicBezTo>
                  <a:cubicBezTo>
                    <a:pt x="6488" y="4030"/>
                    <a:pt x="6822" y="4334"/>
                    <a:pt x="7278" y="4516"/>
                  </a:cubicBezTo>
                  <a:cubicBezTo>
                    <a:pt x="7278" y="4516"/>
                    <a:pt x="7308" y="4516"/>
                    <a:pt x="7308" y="4486"/>
                  </a:cubicBezTo>
                  <a:cubicBezTo>
                    <a:pt x="7248" y="4030"/>
                    <a:pt x="6609" y="3847"/>
                    <a:pt x="6184" y="3726"/>
                  </a:cubicBezTo>
                  <a:cubicBezTo>
                    <a:pt x="5242" y="3391"/>
                    <a:pt x="3965" y="3118"/>
                    <a:pt x="3904" y="1902"/>
                  </a:cubicBezTo>
                  <a:cubicBezTo>
                    <a:pt x="3904" y="1872"/>
                    <a:pt x="3874" y="1841"/>
                    <a:pt x="3813" y="1841"/>
                  </a:cubicBezTo>
                  <a:cubicBezTo>
                    <a:pt x="3704" y="1848"/>
                    <a:pt x="3588" y="1852"/>
                    <a:pt x="3469" y="1852"/>
                  </a:cubicBezTo>
                  <a:cubicBezTo>
                    <a:pt x="3060" y="1852"/>
                    <a:pt x="2609" y="1807"/>
                    <a:pt x="2232" y="1689"/>
                  </a:cubicBezTo>
                  <a:cubicBezTo>
                    <a:pt x="1655" y="1477"/>
                    <a:pt x="1807" y="1385"/>
                    <a:pt x="1503" y="990"/>
                  </a:cubicBezTo>
                  <a:cubicBezTo>
                    <a:pt x="1199" y="534"/>
                    <a:pt x="561" y="352"/>
                    <a:pt x="135" y="18"/>
                  </a:cubicBezTo>
                  <a:cubicBezTo>
                    <a:pt x="123" y="6"/>
                    <a:pt x="110" y="1"/>
                    <a:pt x="98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3228912" y="3723872"/>
              <a:ext cx="274139" cy="414692"/>
            </a:xfrm>
            <a:custGeom>
              <a:avLst/>
              <a:gdLst/>
              <a:ahLst/>
              <a:cxnLst/>
              <a:rect l="l" t="t" r="r" b="b"/>
              <a:pathLst>
                <a:path w="13891" h="21013" extrusionOk="0">
                  <a:moveTo>
                    <a:pt x="577" y="1"/>
                  </a:moveTo>
                  <a:cubicBezTo>
                    <a:pt x="568" y="1"/>
                    <a:pt x="558" y="3"/>
                    <a:pt x="547" y="9"/>
                  </a:cubicBezTo>
                  <a:cubicBezTo>
                    <a:pt x="486" y="70"/>
                    <a:pt x="456" y="70"/>
                    <a:pt x="365" y="100"/>
                  </a:cubicBezTo>
                  <a:cubicBezTo>
                    <a:pt x="334" y="131"/>
                    <a:pt x="304" y="161"/>
                    <a:pt x="304" y="222"/>
                  </a:cubicBezTo>
                  <a:cubicBezTo>
                    <a:pt x="304" y="283"/>
                    <a:pt x="334" y="313"/>
                    <a:pt x="334" y="404"/>
                  </a:cubicBezTo>
                  <a:cubicBezTo>
                    <a:pt x="334" y="435"/>
                    <a:pt x="365" y="465"/>
                    <a:pt x="395" y="465"/>
                  </a:cubicBezTo>
                  <a:cubicBezTo>
                    <a:pt x="1277" y="708"/>
                    <a:pt x="2614" y="465"/>
                    <a:pt x="3283" y="1043"/>
                  </a:cubicBezTo>
                  <a:cubicBezTo>
                    <a:pt x="3639" y="1335"/>
                    <a:pt x="3825" y="1777"/>
                    <a:pt x="3972" y="2256"/>
                  </a:cubicBezTo>
                  <a:lnTo>
                    <a:pt x="3972" y="2256"/>
                  </a:lnTo>
                  <a:cubicBezTo>
                    <a:pt x="3846" y="1769"/>
                    <a:pt x="3697" y="1264"/>
                    <a:pt x="3374" y="921"/>
                  </a:cubicBezTo>
                  <a:cubicBezTo>
                    <a:pt x="3100" y="678"/>
                    <a:pt x="2736" y="587"/>
                    <a:pt x="2371" y="556"/>
                  </a:cubicBezTo>
                  <a:cubicBezTo>
                    <a:pt x="2006" y="495"/>
                    <a:pt x="334" y="465"/>
                    <a:pt x="608" y="100"/>
                  </a:cubicBezTo>
                  <a:cubicBezTo>
                    <a:pt x="633" y="51"/>
                    <a:pt x="617" y="1"/>
                    <a:pt x="577" y="1"/>
                  </a:cubicBezTo>
                  <a:close/>
                  <a:moveTo>
                    <a:pt x="3972" y="2256"/>
                  </a:moveTo>
                  <a:cubicBezTo>
                    <a:pt x="4035" y="2502"/>
                    <a:pt x="4093" y="2743"/>
                    <a:pt x="4164" y="2957"/>
                  </a:cubicBezTo>
                  <a:cubicBezTo>
                    <a:pt x="4172" y="2980"/>
                    <a:pt x="4181" y="3002"/>
                    <a:pt x="4189" y="3024"/>
                  </a:cubicBezTo>
                  <a:lnTo>
                    <a:pt x="4189" y="3024"/>
                  </a:lnTo>
                  <a:cubicBezTo>
                    <a:pt x="4115" y="2768"/>
                    <a:pt x="4049" y="2507"/>
                    <a:pt x="3972" y="2256"/>
                  </a:cubicBezTo>
                  <a:close/>
                  <a:moveTo>
                    <a:pt x="4189" y="3024"/>
                  </a:moveTo>
                  <a:lnTo>
                    <a:pt x="4189" y="3024"/>
                  </a:lnTo>
                  <a:cubicBezTo>
                    <a:pt x="4312" y="3446"/>
                    <a:pt x="4458" y="3854"/>
                    <a:pt x="4711" y="4173"/>
                  </a:cubicBezTo>
                  <a:cubicBezTo>
                    <a:pt x="4955" y="4508"/>
                    <a:pt x="5258" y="4781"/>
                    <a:pt x="5654" y="4964"/>
                  </a:cubicBezTo>
                  <a:cubicBezTo>
                    <a:pt x="6110" y="5176"/>
                    <a:pt x="6383" y="4994"/>
                    <a:pt x="6231" y="5723"/>
                  </a:cubicBezTo>
                  <a:cubicBezTo>
                    <a:pt x="6170" y="5906"/>
                    <a:pt x="6018" y="6058"/>
                    <a:pt x="5988" y="6240"/>
                  </a:cubicBezTo>
                  <a:cubicBezTo>
                    <a:pt x="5654" y="7395"/>
                    <a:pt x="6414" y="7882"/>
                    <a:pt x="6535" y="8945"/>
                  </a:cubicBezTo>
                  <a:lnTo>
                    <a:pt x="6535" y="8976"/>
                  </a:lnTo>
                  <a:cubicBezTo>
                    <a:pt x="6110" y="9341"/>
                    <a:pt x="5775" y="9796"/>
                    <a:pt x="5380" y="10252"/>
                  </a:cubicBezTo>
                  <a:cubicBezTo>
                    <a:pt x="4920" y="10770"/>
                    <a:pt x="4406" y="11260"/>
                    <a:pt x="3682" y="11260"/>
                  </a:cubicBezTo>
                  <a:cubicBezTo>
                    <a:pt x="3641" y="11260"/>
                    <a:pt x="3599" y="11259"/>
                    <a:pt x="3556" y="11255"/>
                  </a:cubicBezTo>
                  <a:cubicBezTo>
                    <a:pt x="2584" y="11225"/>
                    <a:pt x="1733" y="10404"/>
                    <a:pt x="1307" y="9584"/>
                  </a:cubicBezTo>
                  <a:cubicBezTo>
                    <a:pt x="1286" y="9562"/>
                    <a:pt x="1264" y="9541"/>
                    <a:pt x="1243" y="9541"/>
                  </a:cubicBezTo>
                  <a:cubicBezTo>
                    <a:pt x="1234" y="9541"/>
                    <a:pt x="1225" y="9544"/>
                    <a:pt x="1216" y="9553"/>
                  </a:cubicBezTo>
                  <a:cubicBezTo>
                    <a:pt x="851" y="9948"/>
                    <a:pt x="608" y="10344"/>
                    <a:pt x="30" y="10435"/>
                  </a:cubicBezTo>
                  <a:cubicBezTo>
                    <a:pt x="0" y="10435"/>
                    <a:pt x="0" y="10465"/>
                    <a:pt x="30" y="10496"/>
                  </a:cubicBezTo>
                  <a:cubicBezTo>
                    <a:pt x="106" y="10524"/>
                    <a:pt x="175" y="10537"/>
                    <a:pt x="239" y="10537"/>
                  </a:cubicBezTo>
                  <a:cubicBezTo>
                    <a:pt x="669" y="10537"/>
                    <a:pt x="852" y="9962"/>
                    <a:pt x="1247" y="9962"/>
                  </a:cubicBezTo>
                  <a:cubicBezTo>
                    <a:pt x="1285" y="9962"/>
                    <a:pt x="1325" y="9967"/>
                    <a:pt x="1368" y="9979"/>
                  </a:cubicBezTo>
                  <a:cubicBezTo>
                    <a:pt x="1520" y="10009"/>
                    <a:pt x="1824" y="10587"/>
                    <a:pt x="1976" y="10708"/>
                  </a:cubicBezTo>
                  <a:cubicBezTo>
                    <a:pt x="2280" y="10951"/>
                    <a:pt x="2644" y="11195"/>
                    <a:pt x="3040" y="11316"/>
                  </a:cubicBezTo>
                  <a:cubicBezTo>
                    <a:pt x="3344" y="11407"/>
                    <a:pt x="3587" y="11407"/>
                    <a:pt x="3860" y="11407"/>
                  </a:cubicBezTo>
                  <a:cubicBezTo>
                    <a:pt x="3131" y="12289"/>
                    <a:pt x="4043" y="13900"/>
                    <a:pt x="4347" y="14812"/>
                  </a:cubicBezTo>
                  <a:cubicBezTo>
                    <a:pt x="4620" y="15632"/>
                    <a:pt x="4651" y="16331"/>
                    <a:pt x="4195" y="17122"/>
                  </a:cubicBezTo>
                  <a:cubicBezTo>
                    <a:pt x="4012" y="17456"/>
                    <a:pt x="3708" y="17760"/>
                    <a:pt x="3556" y="18155"/>
                  </a:cubicBezTo>
                  <a:cubicBezTo>
                    <a:pt x="3252" y="18976"/>
                    <a:pt x="3526" y="20040"/>
                    <a:pt x="3496" y="20921"/>
                  </a:cubicBezTo>
                  <a:cubicBezTo>
                    <a:pt x="3496" y="20982"/>
                    <a:pt x="3534" y="21012"/>
                    <a:pt x="3572" y="21012"/>
                  </a:cubicBezTo>
                  <a:cubicBezTo>
                    <a:pt x="3610" y="21012"/>
                    <a:pt x="3648" y="20982"/>
                    <a:pt x="3648" y="20921"/>
                  </a:cubicBezTo>
                  <a:cubicBezTo>
                    <a:pt x="3830" y="19857"/>
                    <a:pt x="3404" y="18824"/>
                    <a:pt x="3891" y="17851"/>
                  </a:cubicBezTo>
                  <a:cubicBezTo>
                    <a:pt x="4195" y="17243"/>
                    <a:pt x="4711" y="16818"/>
                    <a:pt x="4742" y="16058"/>
                  </a:cubicBezTo>
                  <a:cubicBezTo>
                    <a:pt x="4803" y="14386"/>
                    <a:pt x="3283" y="13018"/>
                    <a:pt x="3982" y="11377"/>
                  </a:cubicBezTo>
                  <a:cubicBezTo>
                    <a:pt x="4955" y="11195"/>
                    <a:pt x="5562" y="10100"/>
                    <a:pt x="6383" y="9371"/>
                  </a:cubicBezTo>
                  <a:cubicBezTo>
                    <a:pt x="6607" y="9129"/>
                    <a:pt x="6808" y="8955"/>
                    <a:pt x="7021" y="8955"/>
                  </a:cubicBezTo>
                  <a:cubicBezTo>
                    <a:pt x="7155" y="8955"/>
                    <a:pt x="7294" y="9024"/>
                    <a:pt x="7447" y="9189"/>
                  </a:cubicBezTo>
                  <a:cubicBezTo>
                    <a:pt x="7599" y="9341"/>
                    <a:pt x="7629" y="9584"/>
                    <a:pt x="7781" y="9736"/>
                  </a:cubicBezTo>
                  <a:cubicBezTo>
                    <a:pt x="8085" y="10100"/>
                    <a:pt x="8541" y="10252"/>
                    <a:pt x="8845" y="10587"/>
                  </a:cubicBezTo>
                  <a:cubicBezTo>
                    <a:pt x="9149" y="10921"/>
                    <a:pt x="9210" y="11377"/>
                    <a:pt x="9453" y="11772"/>
                  </a:cubicBezTo>
                  <a:cubicBezTo>
                    <a:pt x="9787" y="12319"/>
                    <a:pt x="10274" y="12562"/>
                    <a:pt x="10942" y="12623"/>
                  </a:cubicBezTo>
                  <a:cubicBezTo>
                    <a:pt x="11885" y="12745"/>
                    <a:pt x="12371" y="12988"/>
                    <a:pt x="12766" y="13839"/>
                  </a:cubicBezTo>
                  <a:cubicBezTo>
                    <a:pt x="12918" y="14234"/>
                    <a:pt x="13070" y="14599"/>
                    <a:pt x="13313" y="14903"/>
                  </a:cubicBezTo>
                  <a:cubicBezTo>
                    <a:pt x="13344" y="14933"/>
                    <a:pt x="13367" y="14948"/>
                    <a:pt x="13382" y="14948"/>
                  </a:cubicBezTo>
                  <a:cubicBezTo>
                    <a:pt x="13397" y="14948"/>
                    <a:pt x="13405" y="14933"/>
                    <a:pt x="13405" y="14903"/>
                  </a:cubicBezTo>
                  <a:cubicBezTo>
                    <a:pt x="13739" y="14660"/>
                    <a:pt x="13617" y="14751"/>
                    <a:pt x="13891" y="14447"/>
                  </a:cubicBezTo>
                  <a:cubicBezTo>
                    <a:pt x="13844" y="14400"/>
                    <a:pt x="13798" y="14336"/>
                    <a:pt x="13765" y="14336"/>
                  </a:cubicBezTo>
                  <a:cubicBezTo>
                    <a:pt x="13755" y="14336"/>
                    <a:pt x="13746" y="14342"/>
                    <a:pt x="13739" y="14356"/>
                  </a:cubicBezTo>
                  <a:cubicBezTo>
                    <a:pt x="13629" y="14435"/>
                    <a:pt x="13530" y="14470"/>
                    <a:pt x="13441" y="14470"/>
                  </a:cubicBezTo>
                  <a:cubicBezTo>
                    <a:pt x="12914" y="14470"/>
                    <a:pt x="12709" y="13261"/>
                    <a:pt x="12371" y="12897"/>
                  </a:cubicBezTo>
                  <a:cubicBezTo>
                    <a:pt x="12006" y="12471"/>
                    <a:pt x="11490" y="12471"/>
                    <a:pt x="10973" y="12410"/>
                  </a:cubicBezTo>
                  <a:cubicBezTo>
                    <a:pt x="10213" y="12289"/>
                    <a:pt x="9666" y="11985"/>
                    <a:pt x="9362" y="11255"/>
                  </a:cubicBezTo>
                  <a:cubicBezTo>
                    <a:pt x="9271" y="11012"/>
                    <a:pt x="9180" y="10739"/>
                    <a:pt x="8997" y="10496"/>
                  </a:cubicBezTo>
                  <a:cubicBezTo>
                    <a:pt x="8450" y="9705"/>
                    <a:pt x="7599" y="9675"/>
                    <a:pt x="7356" y="8611"/>
                  </a:cubicBezTo>
                  <a:cubicBezTo>
                    <a:pt x="7356" y="8550"/>
                    <a:pt x="7325" y="8520"/>
                    <a:pt x="7295" y="8520"/>
                  </a:cubicBezTo>
                  <a:cubicBezTo>
                    <a:pt x="7052" y="8611"/>
                    <a:pt x="6869" y="8672"/>
                    <a:pt x="6687" y="8824"/>
                  </a:cubicBezTo>
                  <a:cubicBezTo>
                    <a:pt x="6748" y="8489"/>
                    <a:pt x="6687" y="8307"/>
                    <a:pt x="6535" y="7973"/>
                  </a:cubicBezTo>
                  <a:cubicBezTo>
                    <a:pt x="6262" y="7304"/>
                    <a:pt x="5927" y="7152"/>
                    <a:pt x="6140" y="6331"/>
                  </a:cubicBezTo>
                  <a:cubicBezTo>
                    <a:pt x="6262" y="5936"/>
                    <a:pt x="6474" y="5511"/>
                    <a:pt x="6626" y="5176"/>
                  </a:cubicBezTo>
                  <a:cubicBezTo>
                    <a:pt x="6687" y="5116"/>
                    <a:pt x="6626" y="5024"/>
                    <a:pt x="6565" y="5024"/>
                  </a:cubicBezTo>
                  <a:cubicBezTo>
                    <a:pt x="5403" y="4726"/>
                    <a:pt x="4620" y="4136"/>
                    <a:pt x="4189" y="3024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2487251" y="3554723"/>
              <a:ext cx="92024" cy="135599"/>
            </a:xfrm>
            <a:custGeom>
              <a:avLst/>
              <a:gdLst/>
              <a:ahLst/>
              <a:cxnLst/>
              <a:rect l="l" t="t" r="r" b="b"/>
              <a:pathLst>
                <a:path w="4663" h="6871" extrusionOk="0">
                  <a:moveTo>
                    <a:pt x="88" y="0"/>
                  </a:moveTo>
                  <a:cubicBezTo>
                    <a:pt x="46" y="0"/>
                    <a:pt x="0" y="57"/>
                    <a:pt x="42" y="100"/>
                  </a:cubicBezTo>
                  <a:cubicBezTo>
                    <a:pt x="377" y="677"/>
                    <a:pt x="802" y="920"/>
                    <a:pt x="1319" y="1285"/>
                  </a:cubicBezTo>
                  <a:cubicBezTo>
                    <a:pt x="1744" y="1589"/>
                    <a:pt x="2109" y="1923"/>
                    <a:pt x="2231" y="2471"/>
                  </a:cubicBezTo>
                  <a:cubicBezTo>
                    <a:pt x="2261" y="2714"/>
                    <a:pt x="2231" y="2896"/>
                    <a:pt x="2261" y="3109"/>
                  </a:cubicBezTo>
                  <a:cubicBezTo>
                    <a:pt x="2565" y="4385"/>
                    <a:pt x="4541" y="5449"/>
                    <a:pt x="4237" y="6848"/>
                  </a:cubicBezTo>
                  <a:cubicBezTo>
                    <a:pt x="4237" y="6863"/>
                    <a:pt x="4252" y="6870"/>
                    <a:pt x="4267" y="6870"/>
                  </a:cubicBezTo>
                  <a:cubicBezTo>
                    <a:pt x="4283" y="6870"/>
                    <a:pt x="4298" y="6863"/>
                    <a:pt x="4298" y="6848"/>
                  </a:cubicBezTo>
                  <a:cubicBezTo>
                    <a:pt x="4662" y="5784"/>
                    <a:pt x="3112" y="4385"/>
                    <a:pt x="2656" y="3504"/>
                  </a:cubicBezTo>
                  <a:cubicBezTo>
                    <a:pt x="2413" y="3048"/>
                    <a:pt x="2474" y="2592"/>
                    <a:pt x="2261" y="2136"/>
                  </a:cubicBezTo>
                  <a:cubicBezTo>
                    <a:pt x="1866" y="1164"/>
                    <a:pt x="650" y="981"/>
                    <a:pt x="134" y="39"/>
                  </a:cubicBezTo>
                  <a:cubicBezTo>
                    <a:pt x="124" y="11"/>
                    <a:pt x="107" y="0"/>
                    <a:pt x="88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2369295" y="3813429"/>
              <a:ext cx="26366" cy="16814"/>
            </a:xfrm>
            <a:custGeom>
              <a:avLst/>
              <a:gdLst/>
              <a:ahLst/>
              <a:cxnLst/>
              <a:rect l="l" t="t" r="r" b="b"/>
              <a:pathLst>
                <a:path w="1336" h="852" extrusionOk="0">
                  <a:moveTo>
                    <a:pt x="1308" y="0"/>
                  </a:moveTo>
                  <a:cubicBezTo>
                    <a:pt x="1318" y="10"/>
                    <a:pt x="1325" y="14"/>
                    <a:pt x="1328" y="14"/>
                  </a:cubicBezTo>
                  <a:cubicBezTo>
                    <a:pt x="1335" y="14"/>
                    <a:pt x="1328" y="0"/>
                    <a:pt x="1308" y="0"/>
                  </a:cubicBezTo>
                  <a:close/>
                  <a:moveTo>
                    <a:pt x="1308" y="0"/>
                  </a:moveTo>
                  <a:lnTo>
                    <a:pt x="1308" y="0"/>
                  </a:lnTo>
                  <a:cubicBezTo>
                    <a:pt x="1004" y="122"/>
                    <a:pt x="730" y="243"/>
                    <a:pt x="427" y="395"/>
                  </a:cubicBezTo>
                  <a:cubicBezTo>
                    <a:pt x="305" y="456"/>
                    <a:pt x="1" y="578"/>
                    <a:pt x="31" y="760"/>
                  </a:cubicBezTo>
                  <a:cubicBezTo>
                    <a:pt x="31" y="790"/>
                    <a:pt x="92" y="790"/>
                    <a:pt x="123" y="790"/>
                  </a:cubicBezTo>
                  <a:cubicBezTo>
                    <a:pt x="92" y="790"/>
                    <a:pt x="183" y="851"/>
                    <a:pt x="183" y="851"/>
                  </a:cubicBezTo>
                  <a:cubicBezTo>
                    <a:pt x="244" y="851"/>
                    <a:pt x="244" y="790"/>
                    <a:pt x="183" y="760"/>
                  </a:cubicBezTo>
                  <a:lnTo>
                    <a:pt x="153" y="760"/>
                  </a:lnTo>
                  <a:lnTo>
                    <a:pt x="183" y="730"/>
                  </a:lnTo>
                  <a:cubicBezTo>
                    <a:pt x="275" y="638"/>
                    <a:pt x="427" y="578"/>
                    <a:pt x="487" y="547"/>
                  </a:cubicBezTo>
                  <a:cubicBezTo>
                    <a:pt x="791" y="334"/>
                    <a:pt x="1065" y="182"/>
                    <a:pt x="1308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2414449" y="3782820"/>
              <a:ext cx="65244" cy="15097"/>
            </a:xfrm>
            <a:custGeom>
              <a:avLst/>
              <a:gdLst/>
              <a:ahLst/>
              <a:cxnLst/>
              <a:rect l="l" t="t" r="r" b="b"/>
              <a:pathLst>
                <a:path w="3306" h="765" extrusionOk="0">
                  <a:moveTo>
                    <a:pt x="3306" y="31"/>
                  </a:moveTo>
                  <a:lnTo>
                    <a:pt x="3306" y="31"/>
                  </a:lnTo>
                  <a:cubicBezTo>
                    <a:pt x="2272" y="518"/>
                    <a:pt x="1057" y="1"/>
                    <a:pt x="84" y="609"/>
                  </a:cubicBezTo>
                  <a:cubicBezTo>
                    <a:pt x="1" y="636"/>
                    <a:pt x="19" y="765"/>
                    <a:pt x="114" y="765"/>
                  </a:cubicBezTo>
                  <a:cubicBezTo>
                    <a:pt x="123" y="765"/>
                    <a:pt x="134" y="763"/>
                    <a:pt x="145" y="761"/>
                  </a:cubicBezTo>
                  <a:cubicBezTo>
                    <a:pt x="1148" y="153"/>
                    <a:pt x="2303" y="761"/>
                    <a:pt x="3306" y="3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2503138" y="3764822"/>
              <a:ext cx="16755" cy="8526"/>
            </a:xfrm>
            <a:custGeom>
              <a:avLst/>
              <a:gdLst/>
              <a:ahLst/>
              <a:cxnLst/>
              <a:rect l="l" t="t" r="r" b="b"/>
              <a:pathLst>
                <a:path w="849" h="432" extrusionOk="0">
                  <a:moveTo>
                    <a:pt x="818" y="1"/>
                  </a:moveTo>
                  <a:cubicBezTo>
                    <a:pt x="514" y="1"/>
                    <a:pt x="210" y="62"/>
                    <a:pt x="28" y="305"/>
                  </a:cubicBezTo>
                  <a:cubicBezTo>
                    <a:pt x="1" y="332"/>
                    <a:pt x="22" y="431"/>
                    <a:pt x="70" y="431"/>
                  </a:cubicBezTo>
                  <a:cubicBezTo>
                    <a:pt x="75" y="431"/>
                    <a:pt x="82" y="430"/>
                    <a:pt x="88" y="427"/>
                  </a:cubicBezTo>
                  <a:cubicBezTo>
                    <a:pt x="332" y="275"/>
                    <a:pt x="605" y="153"/>
                    <a:pt x="848" y="62"/>
                  </a:cubicBezTo>
                  <a:cubicBezTo>
                    <a:pt x="848" y="62"/>
                    <a:pt x="848" y="1"/>
                    <a:pt x="818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2864959" y="3840071"/>
              <a:ext cx="57626" cy="11841"/>
            </a:xfrm>
            <a:custGeom>
              <a:avLst/>
              <a:gdLst/>
              <a:ahLst/>
              <a:cxnLst/>
              <a:rect l="l" t="t" r="r" b="b"/>
              <a:pathLst>
                <a:path w="2920" h="600" extrusionOk="0">
                  <a:moveTo>
                    <a:pt x="2879" y="504"/>
                  </a:moveTo>
                  <a:cubicBezTo>
                    <a:pt x="2879" y="524"/>
                    <a:pt x="2886" y="531"/>
                    <a:pt x="2893" y="531"/>
                  </a:cubicBezTo>
                  <a:cubicBezTo>
                    <a:pt x="2906" y="531"/>
                    <a:pt x="2920" y="504"/>
                    <a:pt x="2879" y="504"/>
                  </a:cubicBezTo>
                  <a:close/>
                  <a:moveTo>
                    <a:pt x="1680" y="1"/>
                  </a:moveTo>
                  <a:cubicBezTo>
                    <a:pt x="1146" y="1"/>
                    <a:pt x="587" y="208"/>
                    <a:pt x="83" y="443"/>
                  </a:cubicBezTo>
                  <a:cubicBezTo>
                    <a:pt x="0" y="471"/>
                    <a:pt x="43" y="599"/>
                    <a:pt x="120" y="599"/>
                  </a:cubicBezTo>
                  <a:cubicBezTo>
                    <a:pt x="128" y="599"/>
                    <a:pt x="136" y="598"/>
                    <a:pt x="144" y="595"/>
                  </a:cubicBezTo>
                  <a:cubicBezTo>
                    <a:pt x="641" y="374"/>
                    <a:pt x="1283" y="142"/>
                    <a:pt x="1868" y="142"/>
                  </a:cubicBezTo>
                  <a:cubicBezTo>
                    <a:pt x="2248" y="142"/>
                    <a:pt x="2604" y="241"/>
                    <a:pt x="2879" y="504"/>
                  </a:cubicBezTo>
                  <a:cubicBezTo>
                    <a:pt x="2526" y="137"/>
                    <a:pt x="2111" y="1"/>
                    <a:pt x="1680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2927776" y="3856017"/>
              <a:ext cx="58712" cy="31319"/>
            </a:xfrm>
            <a:custGeom>
              <a:avLst/>
              <a:gdLst/>
              <a:ahLst/>
              <a:cxnLst/>
              <a:rect l="l" t="t" r="r" b="b"/>
              <a:pathLst>
                <a:path w="2975" h="1587" extrusionOk="0">
                  <a:moveTo>
                    <a:pt x="0" y="0"/>
                  </a:moveTo>
                  <a:cubicBezTo>
                    <a:pt x="760" y="912"/>
                    <a:pt x="1915" y="1034"/>
                    <a:pt x="2949" y="1581"/>
                  </a:cubicBezTo>
                  <a:cubicBezTo>
                    <a:pt x="2949" y="1585"/>
                    <a:pt x="2949" y="1587"/>
                    <a:pt x="2950" y="1587"/>
                  </a:cubicBezTo>
                  <a:cubicBezTo>
                    <a:pt x="2956" y="1587"/>
                    <a:pt x="2975" y="1520"/>
                    <a:pt x="2949" y="1520"/>
                  </a:cubicBezTo>
                  <a:cubicBezTo>
                    <a:pt x="1976" y="942"/>
                    <a:pt x="760" y="882"/>
                    <a:pt x="0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3014748" y="3904605"/>
              <a:ext cx="28813" cy="22202"/>
            </a:xfrm>
            <a:custGeom>
              <a:avLst/>
              <a:gdLst/>
              <a:ahLst/>
              <a:cxnLst/>
              <a:rect l="l" t="t" r="r" b="b"/>
              <a:pathLst>
                <a:path w="1460" h="1125" extrusionOk="0">
                  <a:moveTo>
                    <a:pt x="31" y="0"/>
                  </a:moveTo>
                  <a:cubicBezTo>
                    <a:pt x="31" y="0"/>
                    <a:pt x="1" y="0"/>
                    <a:pt x="1" y="61"/>
                  </a:cubicBezTo>
                  <a:cubicBezTo>
                    <a:pt x="122" y="183"/>
                    <a:pt x="153" y="334"/>
                    <a:pt x="274" y="426"/>
                  </a:cubicBezTo>
                  <a:cubicBezTo>
                    <a:pt x="335" y="517"/>
                    <a:pt x="457" y="578"/>
                    <a:pt x="578" y="669"/>
                  </a:cubicBezTo>
                  <a:cubicBezTo>
                    <a:pt x="852" y="851"/>
                    <a:pt x="1095" y="973"/>
                    <a:pt x="1369" y="1125"/>
                  </a:cubicBezTo>
                  <a:cubicBezTo>
                    <a:pt x="1460" y="1125"/>
                    <a:pt x="1460" y="1094"/>
                    <a:pt x="1460" y="1094"/>
                  </a:cubicBezTo>
                  <a:lnTo>
                    <a:pt x="761" y="517"/>
                  </a:lnTo>
                  <a:cubicBezTo>
                    <a:pt x="639" y="426"/>
                    <a:pt x="548" y="334"/>
                    <a:pt x="426" y="243"/>
                  </a:cubicBezTo>
                  <a:cubicBezTo>
                    <a:pt x="305" y="183"/>
                    <a:pt x="153" y="91"/>
                    <a:pt x="31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2336515" y="4036869"/>
              <a:ext cx="151585" cy="58771"/>
            </a:xfrm>
            <a:custGeom>
              <a:avLst/>
              <a:gdLst/>
              <a:ahLst/>
              <a:cxnLst/>
              <a:rect l="l" t="t" r="r" b="b"/>
              <a:pathLst>
                <a:path w="7681" h="2978" extrusionOk="0">
                  <a:moveTo>
                    <a:pt x="227" y="669"/>
                  </a:moveTo>
                  <a:lnTo>
                    <a:pt x="227" y="669"/>
                  </a:lnTo>
                  <a:cubicBezTo>
                    <a:pt x="229" y="674"/>
                    <a:pt x="231" y="679"/>
                    <a:pt x="233" y="684"/>
                  </a:cubicBezTo>
                  <a:cubicBezTo>
                    <a:pt x="231" y="679"/>
                    <a:pt x="229" y="674"/>
                    <a:pt x="227" y="669"/>
                  </a:cubicBezTo>
                  <a:close/>
                  <a:moveTo>
                    <a:pt x="87" y="1"/>
                  </a:moveTo>
                  <a:cubicBezTo>
                    <a:pt x="46" y="1"/>
                    <a:pt x="1" y="47"/>
                    <a:pt x="21" y="107"/>
                  </a:cubicBezTo>
                  <a:cubicBezTo>
                    <a:pt x="111" y="496"/>
                    <a:pt x="82" y="325"/>
                    <a:pt x="227" y="669"/>
                  </a:cubicBezTo>
                  <a:lnTo>
                    <a:pt x="227" y="669"/>
                  </a:lnTo>
                  <a:cubicBezTo>
                    <a:pt x="177" y="549"/>
                    <a:pt x="166" y="501"/>
                    <a:pt x="178" y="501"/>
                  </a:cubicBezTo>
                  <a:cubicBezTo>
                    <a:pt x="224" y="501"/>
                    <a:pt x="568" y="1086"/>
                    <a:pt x="568" y="1110"/>
                  </a:cubicBezTo>
                  <a:cubicBezTo>
                    <a:pt x="720" y="1323"/>
                    <a:pt x="902" y="1566"/>
                    <a:pt x="1145" y="1748"/>
                  </a:cubicBezTo>
                  <a:cubicBezTo>
                    <a:pt x="1632" y="2174"/>
                    <a:pt x="2300" y="2326"/>
                    <a:pt x="2908" y="2508"/>
                  </a:cubicBezTo>
                  <a:cubicBezTo>
                    <a:pt x="3823" y="2836"/>
                    <a:pt x="4669" y="2978"/>
                    <a:pt x="5536" y="2978"/>
                  </a:cubicBezTo>
                  <a:cubicBezTo>
                    <a:pt x="6195" y="2978"/>
                    <a:pt x="6867" y="2896"/>
                    <a:pt x="7589" y="2751"/>
                  </a:cubicBezTo>
                  <a:cubicBezTo>
                    <a:pt x="7680" y="2751"/>
                    <a:pt x="7680" y="2599"/>
                    <a:pt x="7589" y="2599"/>
                  </a:cubicBezTo>
                  <a:cubicBezTo>
                    <a:pt x="6639" y="2599"/>
                    <a:pt x="5820" y="2777"/>
                    <a:pt x="4961" y="2777"/>
                  </a:cubicBezTo>
                  <a:cubicBezTo>
                    <a:pt x="4445" y="2777"/>
                    <a:pt x="3915" y="2713"/>
                    <a:pt x="3334" y="2508"/>
                  </a:cubicBezTo>
                  <a:cubicBezTo>
                    <a:pt x="2847" y="2326"/>
                    <a:pt x="2270" y="2204"/>
                    <a:pt x="1784" y="1991"/>
                  </a:cubicBezTo>
                  <a:cubicBezTo>
                    <a:pt x="902" y="1566"/>
                    <a:pt x="568" y="836"/>
                    <a:pt x="142" y="46"/>
                  </a:cubicBezTo>
                  <a:cubicBezTo>
                    <a:pt x="132" y="14"/>
                    <a:pt x="110" y="1"/>
                    <a:pt x="87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2732399" y="4133235"/>
              <a:ext cx="248779" cy="124331"/>
            </a:xfrm>
            <a:custGeom>
              <a:avLst/>
              <a:gdLst/>
              <a:ahLst/>
              <a:cxnLst/>
              <a:rect l="l" t="t" r="r" b="b"/>
              <a:pathLst>
                <a:path w="12606" h="6300" extrusionOk="0">
                  <a:moveTo>
                    <a:pt x="36" y="0"/>
                  </a:moveTo>
                  <a:cubicBezTo>
                    <a:pt x="9" y="0"/>
                    <a:pt x="1" y="36"/>
                    <a:pt x="22" y="57"/>
                  </a:cubicBezTo>
                  <a:cubicBezTo>
                    <a:pt x="539" y="969"/>
                    <a:pt x="994" y="2154"/>
                    <a:pt x="1967" y="2640"/>
                  </a:cubicBezTo>
                  <a:cubicBezTo>
                    <a:pt x="2210" y="2762"/>
                    <a:pt x="2545" y="2762"/>
                    <a:pt x="2757" y="2883"/>
                  </a:cubicBezTo>
                  <a:cubicBezTo>
                    <a:pt x="3183" y="3096"/>
                    <a:pt x="3122" y="3248"/>
                    <a:pt x="3335" y="3643"/>
                  </a:cubicBezTo>
                  <a:cubicBezTo>
                    <a:pt x="3578" y="4038"/>
                    <a:pt x="3943" y="4342"/>
                    <a:pt x="4338" y="4616"/>
                  </a:cubicBezTo>
                  <a:cubicBezTo>
                    <a:pt x="5432" y="5376"/>
                    <a:pt x="6952" y="5801"/>
                    <a:pt x="8229" y="6014"/>
                  </a:cubicBezTo>
                  <a:cubicBezTo>
                    <a:pt x="8964" y="6137"/>
                    <a:pt x="9890" y="6300"/>
                    <a:pt x="10759" y="6300"/>
                  </a:cubicBezTo>
                  <a:cubicBezTo>
                    <a:pt x="11399" y="6300"/>
                    <a:pt x="12007" y="6211"/>
                    <a:pt x="12484" y="5953"/>
                  </a:cubicBezTo>
                  <a:cubicBezTo>
                    <a:pt x="12606" y="5953"/>
                    <a:pt x="12575" y="5832"/>
                    <a:pt x="12484" y="5832"/>
                  </a:cubicBezTo>
                  <a:cubicBezTo>
                    <a:pt x="11999" y="6022"/>
                    <a:pt x="11425" y="6096"/>
                    <a:pt x="10817" y="6096"/>
                  </a:cubicBezTo>
                  <a:cubicBezTo>
                    <a:pt x="9482" y="6096"/>
                    <a:pt x="7987" y="5739"/>
                    <a:pt x="6922" y="5467"/>
                  </a:cubicBezTo>
                  <a:cubicBezTo>
                    <a:pt x="5402" y="5042"/>
                    <a:pt x="3639" y="4494"/>
                    <a:pt x="3153" y="2792"/>
                  </a:cubicBezTo>
                  <a:cubicBezTo>
                    <a:pt x="3153" y="2762"/>
                    <a:pt x="3122" y="2762"/>
                    <a:pt x="3122" y="2762"/>
                  </a:cubicBezTo>
                  <a:cubicBezTo>
                    <a:pt x="1390" y="2701"/>
                    <a:pt x="842" y="1303"/>
                    <a:pt x="83" y="26"/>
                  </a:cubicBezTo>
                  <a:cubicBezTo>
                    <a:pt x="64" y="7"/>
                    <a:pt x="48" y="0"/>
                    <a:pt x="36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3091537" y="4116124"/>
              <a:ext cx="40200" cy="50976"/>
            </a:xfrm>
            <a:custGeom>
              <a:avLst/>
              <a:gdLst/>
              <a:ahLst/>
              <a:cxnLst/>
              <a:rect l="l" t="t" r="r" b="b"/>
              <a:pathLst>
                <a:path w="2037" h="2583" extrusionOk="0">
                  <a:moveTo>
                    <a:pt x="1997" y="1"/>
                  </a:moveTo>
                  <a:cubicBezTo>
                    <a:pt x="1990" y="1"/>
                    <a:pt x="1983" y="5"/>
                    <a:pt x="1976" y="12"/>
                  </a:cubicBezTo>
                  <a:cubicBezTo>
                    <a:pt x="1642" y="407"/>
                    <a:pt x="1490" y="893"/>
                    <a:pt x="1247" y="1349"/>
                  </a:cubicBezTo>
                  <a:cubicBezTo>
                    <a:pt x="1125" y="1562"/>
                    <a:pt x="973" y="1836"/>
                    <a:pt x="791" y="2018"/>
                  </a:cubicBezTo>
                  <a:cubicBezTo>
                    <a:pt x="578" y="2261"/>
                    <a:pt x="274" y="2322"/>
                    <a:pt x="0" y="2535"/>
                  </a:cubicBezTo>
                  <a:lnTo>
                    <a:pt x="0" y="2565"/>
                  </a:lnTo>
                  <a:cubicBezTo>
                    <a:pt x="45" y="2577"/>
                    <a:pt x="89" y="2582"/>
                    <a:pt x="133" y="2582"/>
                  </a:cubicBezTo>
                  <a:cubicBezTo>
                    <a:pt x="543" y="2582"/>
                    <a:pt x="939" y="2110"/>
                    <a:pt x="1186" y="1836"/>
                  </a:cubicBezTo>
                  <a:cubicBezTo>
                    <a:pt x="1551" y="1349"/>
                    <a:pt x="1855" y="711"/>
                    <a:pt x="2037" y="133"/>
                  </a:cubicBezTo>
                  <a:cubicBezTo>
                    <a:pt x="2037" y="40"/>
                    <a:pt x="2019" y="1"/>
                    <a:pt x="1997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2908791" y="4321132"/>
              <a:ext cx="230584" cy="90307"/>
            </a:xfrm>
            <a:custGeom>
              <a:avLst/>
              <a:gdLst/>
              <a:ahLst/>
              <a:cxnLst/>
              <a:rect l="l" t="t" r="r" b="b"/>
              <a:pathLst>
                <a:path w="11684" h="4576" extrusionOk="0">
                  <a:moveTo>
                    <a:pt x="11557" y="1"/>
                  </a:moveTo>
                  <a:cubicBezTo>
                    <a:pt x="11536" y="1"/>
                    <a:pt x="11518" y="16"/>
                    <a:pt x="11510" y="49"/>
                  </a:cubicBezTo>
                  <a:cubicBezTo>
                    <a:pt x="10841" y="1144"/>
                    <a:pt x="9625" y="1782"/>
                    <a:pt x="8501" y="2329"/>
                  </a:cubicBezTo>
                  <a:cubicBezTo>
                    <a:pt x="7507" y="2798"/>
                    <a:pt x="6437" y="3193"/>
                    <a:pt x="5293" y="3193"/>
                  </a:cubicBezTo>
                  <a:cubicBezTo>
                    <a:pt x="5178" y="3193"/>
                    <a:pt x="5061" y="3189"/>
                    <a:pt x="4944" y="3180"/>
                  </a:cubicBezTo>
                  <a:cubicBezTo>
                    <a:pt x="4762" y="3180"/>
                    <a:pt x="4579" y="3150"/>
                    <a:pt x="4336" y="3119"/>
                  </a:cubicBezTo>
                  <a:lnTo>
                    <a:pt x="4336" y="3089"/>
                  </a:lnTo>
                  <a:lnTo>
                    <a:pt x="4336" y="3028"/>
                  </a:lnTo>
                  <a:lnTo>
                    <a:pt x="4336" y="2998"/>
                  </a:lnTo>
                  <a:cubicBezTo>
                    <a:pt x="4321" y="2983"/>
                    <a:pt x="4306" y="2975"/>
                    <a:pt x="4295" y="2975"/>
                  </a:cubicBezTo>
                  <a:cubicBezTo>
                    <a:pt x="4283" y="2975"/>
                    <a:pt x="4276" y="2983"/>
                    <a:pt x="4276" y="2998"/>
                  </a:cubicBezTo>
                  <a:cubicBezTo>
                    <a:pt x="4276" y="3028"/>
                    <a:pt x="4245" y="3028"/>
                    <a:pt x="4245" y="3059"/>
                  </a:cubicBezTo>
                  <a:cubicBezTo>
                    <a:pt x="3650" y="2975"/>
                    <a:pt x="2989" y="2873"/>
                    <a:pt x="2359" y="2873"/>
                  </a:cubicBezTo>
                  <a:cubicBezTo>
                    <a:pt x="1383" y="2873"/>
                    <a:pt x="482" y="3119"/>
                    <a:pt x="20" y="4062"/>
                  </a:cubicBezTo>
                  <a:cubicBezTo>
                    <a:pt x="1" y="4100"/>
                    <a:pt x="18" y="4139"/>
                    <a:pt x="49" y="4139"/>
                  </a:cubicBezTo>
                  <a:cubicBezTo>
                    <a:pt x="67" y="4139"/>
                    <a:pt x="89" y="4126"/>
                    <a:pt x="111" y="4092"/>
                  </a:cubicBezTo>
                  <a:cubicBezTo>
                    <a:pt x="535" y="3487"/>
                    <a:pt x="1108" y="3244"/>
                    <a:pt x="1772" y="3151"/>
                  </a:cubicBezTo>
                  <a:lnTo>
                    <a:pt x="1772" y="3151"/>
                  </a:lnTo>
                  <a:cubicBezTo>
                    <a:pt x="1532" y="3187"/>
                    <a:pt x="1264" y="3426"/>
                    <a:pt x="1114" y="3606"/>
                  </a:cubicBezTo>
                  <a:cubicBezTo>
                    <a:pt x="871" y="3879"/>
                    <a:pt x="598" y="4183"/>
                    <a:pt x="476" y="4548"/>
                  </a:cubicBezTo>
                  <a:cubicBezTo>
                    <a:pt x="476" y="4548"/>
                    <a:pt x="476" y="4575"/>
                    <a:pt x="485" y="4575"/>
                  </a:cubicBezTo>
                  <a:cubicBezTo>
                    <a:pt x="490" y="4575"/>
                    <a:pt x="496" y="4568"/>
                    <a:pt x="506" y="4548"/>
                  </a:cubicBezTo>
                  <a:cubicBezTo>
                    <a:pt x="719" y="4244"/>
                    <a:pt x="932" y="3940"/>
                    <a:pt x="1206" y="3727"/>
                  </a:cubicBezTo>
                  <a:cubicBezTo>
                    <a:pt x="1418" y="3545"/>
                    <a:pt x="1661" y="3393"/>
                    <a:pt x="1874" y="3180"/>
                  </a:cubicBezTo>
                  <a:lnTo>
                    <a:pt x="1783" y="3180"/>
                  </a:lnTo>
                  <a:cubicBezTo>
                    <a:pt x="1965" y="3150"/>
                    <a:pt x="2148" y="3150"/>
                    <a:pt x="2391" y="3150"/>
                  </a:cubicBezTo>
                  <a:cubicBezTo>
                    <a:pt x="1935" y="3484"/>
                    <a:pt x="1570" y="3940"/>
                    <a:pt x="1236" y="4396"/>
                  </a:cubicBezTo>
                  <a:cubicBezTo>
                    <a:pt x="1236" y="4396"/>
                    <a:pt x="1236" y="4457"/>
                    <a:pt x="1266" y="4457"/>
                  </a:cubicBezTo>
                  <a:cubicBezTo>
                    <a:pt x="1722" y="4031"/>
                    <a:pt x="2117" y="3545"/>
                    <a:pt x="2604" y="3150"/>
                  </a:cubicBezTo>
                  <a:cubicBezTo>
                    <a:pt x="3090" y="3150"/>
                    <a:pt x="3607" y="3241"/>
                    <a:pt x="4124" y="3302"/>
                  </a:cubicBezTo>
                  <a:cubicBezTo>
                    <a:pt x="4093" y="3423"/>
                    <a:pt x="4002" y="3575"/>
                    <a:pt x="3911" y="3636"/>
                  </a:cubicBezTo>
                  <a:cubicBezTo>
                    <a:pt x="3759" y="3788"/>
                    <a:pt x="3546" y="3910"/>
                    <a:pt x="3394" y="4092"/>
                  </a:cubicBezTo>
                  <a:cubicBezTo>
                    <a:pt x="3394" y="4092"/>
                    <a:pt x="3394" y="4159"/>
                    <a:pt x="3432" y="4159"/>
                  </a:cubicBezTo>
                  <a:cubicBezTo>
                    <a:pt x="3439" y="4159"/>
                    <a:pt x="3446" y="4157"/>
                    <a:pt x="3455" y="4153"/>
                  </a:cubicBezTo>
                  <a:cubicBezTo>
                    <a:pt x="3637" y="4001"/>
                    <a:pt x="3850" y="3879"/>
                    <a:pt x="4063" y="3697"/>
                  </a:cubicBezTo>
                  <a:cubicBezTo>
                    <a:pt x="4124" y="3606"/>
                    <a:pt x="4215" y="3484"/>
                    <a:pt x="4245" y="3423"/>
                  </a:cubicBezTo>
                  <a:cubicBezTo>
                    <a:pt x="4245" y="3393"/>
                    <a:pt x="4276" y="3332"/>
                    <a:pt x="4276" y="3332"/>
                  </a:cubicBezTo>
                  <a:lnTo>
                    <a:pt x="4306" y="3332"/>
                  </a:lnTo>
                  <a:lnTo>
                    <a:pt x="4306" y="3393"/>
                  </a:lnTo>
                  <a:lnTo>
                    <a:pt x="4336" y="3393"/>
                  </a:lnTo>
                  <a:cubicBezTo>
                    <a:pt x="4762" y="3444"/>
                    <a:pt x="5187" y="3486"/>
                    <a:pt x="5602" y="3486"/>
                  </a:cubicBezTo>
                  <a:cubicBezTo>
                    <a:pt x="5928" y="3486"/>
                    <a:pt x="6247" y="3460"/>
                    <a:pt x="6555" y="3393"/>
                  </a:cubicBezTo>
                  <a:cubicBezTo>
                    <a:pt x="8379" y="2967"/>
                    <a:pt x="10659" y="1904"/>
                    <a:pt x="11662" y="232"/>
                  </a:cubicBezTo>
                  <a:cubicBezTo>
                    <a:pt x="11684" y="100"/>
                    <a:pt x="11611" y="1"/>
                    <a:pt x="11557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2988954" y="4387461"/>
              <a:ext cx="124686" cy="45627"/>
            </a:xfrm>
            <a:custGeom>
              <a:avLst/>
              <a:gdLst/>
              <a:ahLst/>
              <a:cxnLst/>
              <a:rect l="l" t="t" r="r" b="b"/>
              <a:pathLst>
                <a:path w="6318" h="2312" extrusionOk="0">
                  <a:moveTo>
                    <a:pt x="613" y="0"/>
                  </a:moveTo>
                  <a:cubicBezTo>
                    <a:pt x="547" y="0"/>
                    <a:pt x="472" y="92"/>
                    <a:pt x="517" y="184"/>
                  </a:cubicBezTo>
                  <a:cubicBezTo>
                    <a:pt x="639" y="336"/>
                    <a:pt x="761" y="427"/>
                    <a:pt x="913" y="549"/>
                  </a:cubicBezTo>
                  <a:cubicBezTo>
                    <a:pt x="609" y="944"/>
                    <a:pt x="244" y="1278"/>
                    <a:pt x="1" y="1613"/>
                  </a:cubicBezTo>
                  <a:lnTo>
                    <a:pt x="1" y="1643"/>
                  </a:lnTo>
                  <a:cubicBezTo>
                    <a:pt x="365" y="1400"/>
                    <a:pt x="669" y="974"/>
                    <a:pt x="913" y="579"/>
                  </a:cubicBezTo>
                  <a:cubicBezTo>
                    <a:pt x="1095" y="731"/>
                    <a:pt x="1277" y="883"/>
                    <a:pt x="1521" y="1035"/>
                  </a:cubicBezTo>
                  <a:cubicBezTo>
                    <a:pt x="1308" y="1339"/>
                    <a:pt x="1095" y="1643"/>
                    <a:pt x="913" y="1947"/>
                  </a:cubicBezTo>
                  <a:cubicBezTo>
                    <a:pt x="913" y="1947"/>
                    <a:pt x="913" y="2008"/>
                    <a:pt x="943" y="2008"/>
                  </a:cubicBezTo>
                  <a:cubicBezTo>
                    <a:pt x="1247" y="1795"/>
                    <a:pt x="1460" y="1430"/>
                    <a:pt x="1551" y="1035"/>
                  </a:cubicBezTo>
                  <a:cubicBezTo>
                    <a:pt x="1855" y="1248"/>
                    <a:pt x="2128" y="1400"/>
                    <a:pt x="2463" y="1491"/>
                  </a:cubicBezTo>
                  <a:cubicBezTo>
                    <a:pt x="2220" y="1765"/>
                    <a:pt x="1976" y="2038"/>
                    <a:pt x="1703" y="2251"/>
                  </a:cubicBezTo>
                  <a:lnTo>
                    <a:pt x="1703" y="2312"/>
                  </a:lnTo>
                  <a:cubicBezTo>
                    <a:pt x="2037" y="2099"/>
                    <a:pt x="2311" y="1856"/>
                    <a:pt x="2493" y="1552"/>
                  </a:cubicBezTo>
                  <a:cubicBezTo>
                    <a:pt x="2944" y="1709"/>
                    <a:pt x="3406" y="1794"/>
                    <a:pt x="3863" y="1794"/>
                  </a:cubicBezTo>
                  <a:cubicBezTo>
                    <a:pt x="4729" y="1794"/>
                    <a:pt x="5576" y="1488"/>
                    <a:pt x="6293" y="792"/>
                  </a:cubicBezTo>
                  <a:cubicBezTo>
                    <a:pt x="6318" y="717"/>
                    <a:pt x="6302" y="662"/>
                    <a:pt x="6278" y="662"/>
                  </a:cubicBezTo>
                  <a:cubicBezTo>
                    <a:pt x="6273" y="662"/>
                    <a:pt x="6268" y="665"/>
                    <a:pt x="6262" y="670"/>
                  </a:cubicBezTo>
                  <a:cubicBezTo>
                    <a:pt x="5354" y="1151"/>
                    <a:pt x="4487" y="1415"/>
                    <a:pt x="3658" y="1415"/>
                  </a:cubicBezTo>
                  <a:cubicBezTo>
                    <a:pt x="2601" y="1415"/>
                    <a:pt x="1606" y="986"/>
                    <a:pt x="669" y="32"/>
                  </a:cubicBezTo>
                  <a:cubicBezTo>
                    <a:pt x="655" y="10"/>
                    <a:pt x="634" y="0"/>
                    <a:pt x="613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3194869" y="4161594"/>
              <a:ext cx="34063" cy="150183"/>
            </a:xfrm>
            <a:custGeom>
              <a:avLst/>
              <a:gdLst/>
              <a:ahLst/>
              <a:cxnLst/>
              <a:rect l="l" t="t" r="r" b="b"/>
              <a:pathLst>
                <a:path w="1726" h="7610" extrusionOk="0">
                  <a:moveTo>
                    <a:pt x="1216" y="0"/>
                  </a:moveTo>
                  <a:cubicBezTo>
                    <a:pt x="1185" y="0"/>
                    <a:pt x="1151" y="14"/>
                    <a:pt x="1117" y="48"/>
                  </a:cubicBezTo>
                  <a:cubicBezTo>
                    <a:pt x="448" y="808"/>
                    <a:pt x="296" y="1842"/>
                    <a:pt x="296" y="2784"/>
                  </a:cubicBezTo>
                  <a:cubicBezTo>
                    <a:pt x="236" y="2875"/>
                    <a:pt x="144" y="2936"/>
                    <a:pt x="114" y="3027"/>
                  </a:cubicBezTo>
                  <a:cubicBezTo>
                    <a:pt x="92" y="3049"/>
                    <a:pt x="102" y="3121"/>
                    <a:pt x="146" y="3121"/>
                  </a:cubicBezTo>
                  <a:cubicBezTo>
                    <a:pt x="161" y="3121"/>
                    <a:pt x="181" y="3112"/>
                    <a:pt x="205" y="3088"/>
                  </a:cubicBezTo>
                  <a:cubicBezTo>
                    <a:pt x="236" y="3057"/>
                    <a:pt x="266" y="3027"/>
                    <a:pt x="357" y="2997"/>
                  </a:cubicBezTo>
                  <a:cubicBezTo>
                    <a:pt x="357" y="3392"/>
                    <a:pt x="388" y="3817"/>
                    <a:pt x="388" y="4273"/>
                  </a:cubicBezTo>
                  <a:cubicBezTo>
                    <a:pt x="296" y="4395"/>
                    <a:pt x="205" y="4456"/>
                    <a:pt x="114" y="4577"/>
                  </a:cubicBezTo>
                  <a:cubicBezTo>
                    <a:pt x="88" y="4603"/>
                    <a:pt x="129" y="4674"/>
                    <a:pt x="180" y="4674"/>
                  </a:cubicBezTo>
                  <a:cubicBezTo>
                    <a:pt x="188" y="4674"/>
                    <a:pt x="197" y="4673"/>
                    <a:pt x="205" y="4668"/>
                  </a:cubicBezTo>
                  <a:cubicBezTo>
                    <a:pt x="266" y="4577"/>
                    <a:pt x="357" y="4547"/>
                    <a:pt x="388" y="4456"/>
                  </a:cubicBezTo>
                  <a:lnTo>
                    <a:pt x="388" y="5064"/>
                  </a:lnTo>
                  <a:cubicBezTo>
                    <a:pt x="388" y="5276"/>
                    <a:pt x="388" y="5428"/>
                    <a:pt x="357" y="5611"/>
                  </a:cubicBezTo>
                  <a:cubicBezTo>
                    <a:pt x="266" y="5671"/>
                    <a:pt x="205" y="5732"/>
                    <a:pt x="84" y="5793"/>
                  </a:cubicBezTo>
                  <a:cubicBezTo>
                    <a:pt x="1" y="5821"/>
                    <a:pt x="44" y="5949"/>
                    <a:pt x="121" y="5949"/>
                  </a:cubicBezTo>
                  <a:cubicBezTo>
                    <a:pt x="128" y="5949"/>
                    <a:pt x="136" y="5948"/>
                    <a:pt x="144" y="5945"/>
                  </a:cubicBezTo>
                  <a:cubicBezTo>
                    <a:pt x="236" y="5915"/>
                    <a:pt x="266" y="5884"/>
                    <a:pt x="357" y="5823"/>
                  </a:cubicBezTo>
                  <a:lnTo>
                    <a:pt x="357" y="5823"/>
                  </a:lnTo>
                  <a:cubicBezTo>
                    <a:pt x="266" y="6401"/>
                    <a:pt x="144" y="6978"/>
                    <a:pt x="114" y="7586"/>
                  </a:cubicBezTo>
                  <a:cubicBezTo>
                    <a:pt x="114" y="7602"/>
                    <a:pt x="122" y="7609"/>
                    <a:pt x="137" y="7609"/>
                  </a:cubicBezTo>
                  <a:cubicBezTo>
                    <a:pt x="152" y="7609"/>
                    <a:pt x="175" y="7602"/>
                    <a:pt x="205" y="7586"/>
                  </a:cubicBezTo>
                  <a:cubicBezTo>
                    <a:pt x="418" y="6978"/>
                    <a:pt x="570" y="6340"/>
                    <a:pt x="600" y="5641"/>
                  </a:cubicBezTo>
                  <a:cubicBezTo>
                    <a:pt x="904" y="5428"/>
                    <a:pt x="1178" y="5124"/>
                    <a:pt x="1421" y="4820"/>
                  </a:cubicBezTo>
                  <a:cubicBezTo>
                    <a:pt x="1421" y="4776"/>
                    <a:pt x="1421" y="4748"/>
                    <a:pt x="1397" y="4748"/>
                  </a:cubicBezTo>
                  <a:cubicBezTo>
                    <a:pt x="1388" y="4748"/>
                    <a:pt x="1377" y="4751"/>
                    <a:pt x="1360" y="4760"/>
                  </a:cubicBezTo>
                  <a:cubicBezTo>
                    <a:pt x="1148" y="5003"/>
                    <a:pt x="874" y="5215"/>
                    <a:pt x="600" y="5459"/>
                  </a:cubicBezTo>
                  <a:lnTo>
                    <a:pt x="600" y="4395"/>
                  </a:lnTo>
                  <a:lnTo>
                    <a:pt x="600" y="4273"/>
                  </a:lnTo>
                  <a:cubicBezTo>
                    <a:pt x="965" y="3969"/>
                    <a:pt x="1299" y="3665"/>
                    <a:pt x="1725" y="3453"/>
                  </a:cubicBezTo>
                  <a:cubicBezTo>
                    <a:pt x="1725" y="3422"/>
                    <a:pt x="1664" y="3361"/>
                    <a:pt x="1664" y="3361"/>
                  </a:cubicBezTo>
                  <a:cubicBezTo>
                    <a:pt x="1269" y="3483"/>
                    <a:pt x="874" y="3756"/>
                    <a:pt x="570" y="4060"/>
                  </a:cubicBezTo>
                  <a:cubicBezTo>
                    <a:pt x="570" y="3635"/>
                    <a:pt x="540" y="3209"/>
                    <a:pt x="540" y="2814"/>
                  </a:cubicBezTo>
                  <a:cubicBezTo>
                    <a:pt x="752" y="2601"/>
                    <a:pt x="996" y="2389"/>
                    <a:pt x="1208" y="2206"/>
                  </a:cubicBezTo>
                  <a:cubicBezTo>
                    <a:pt x="1253" y="2162"/>
                    <a:pt x="1232" y="2134"/>
                    <a:pt x="1206" y="2134"/>
                  </a:cubicBezTo>
                  <a:cubicBezTo>
                    <a:pt x="1196" y="2134"/>
                    <a:pt x="1186" y="2137"/>
                    <a:pt x="1178" y="2146"/>
                  </a:cubicBezTo>
                  <a:cubicBezTo>
                    <a:pt x="965" y="2267"/>
                    <a:pt x="722" y="2419"/>
                    <a:pt x="540" y="2601"/>
                  </a:cubicBezTo>
                  <a:cubicBezTo>
                    <a:pt x="540" y="2419"/>
                    <a:pt x="570" y="2237"/>
                    <a:pt x="570" y="1994"/>
                  </a:cubicBezTo>
                  <a:cubicBezTo>
                    <a:pt x="874" y="1811"/>
                    <a:pt x="1148" y="1568"/>
                    <a:pt x="1360" y="1264"/>
                  </a:cubicBezTo>
                  <a:cubicBezTo>
                    <a:pt x="1360" y="1234"/>
                    <a:pt x="1360" y="1234"/>
                    <a:pt x="1330" y="1234"/>
                  </a:cubicBezTo>
                  <a:cubicBezTo>
                    <a:pt x="1117" y="1477"/>
                    <a:pt x="874" y="1690"/>
                    <a:pt x="600" y="1842"/>
                  </a:cubicBezTo>
                  <a:cubicBezTo>
                    <a:pt x="722" y="1264"/>
                    <a:pt x="904" y="747"/>
                    <a:pt x="1299" y="291"/>
                  </a:cubicBezTo>
                  <a:cubicBezTo>
                    <a:pt x="1394" y="173"/>
                    <a:pt x="1323" y="0"/>
                    <a:pt x="1216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3206098" y="4221924"/>
              <a:ext cx="6552" cy="12907"/>
            </a:xfrm>
            <a:custGeom>
              <a:avLst/>
              <a:gdLst/>
              <a:ahLst/>
              <a:cxnLst/>
              <a:rect l="l" t="t" r="r" b="b"/>
              <a:pathLst>
                <a:path w="332" h="654" extrusionOk="0">
                  <a:moveTo>
                    <a:pt x="305" y="0"/>
                  </a:moveTo>
                  <a:cubicBezTo>
                    <a:pt x="315" y="21"/>
                    <a:pt x="322" y="27"/>
                    <a:pt x="325" y="27"/>
                  </a:cubicBezTo>
                  <a:cubicBezTo>
                    <a:pt x="332" y="27"/>
                    <a:pt x="325" y="0"/>
                    <a:pt x="305" y="0"/>
                  </a:cubicBezTo>
                  <a:close/>
                  <a:moveTo>
                    <a:pt x="305" y="0"/>
                  </a:moveTo>
                  <a:lnTo>
                    <a:pt x="305" y="0"/>
                  </a:lnTo>
                  <a:cubicBezTo>
                    <a:pt x="153" y="213"/>
                    <a:pt x="31" y="396"/>
                    <a:pt x="1" y="608"/>
                  </a:cubicBezTo>
                  <a:cubicBezTo>
                    <a:pt x="1" y="639"/>
                    <a:pt x="9" y="654"/>
                    <a:pt x="16" y="654"/>
                  </a:cubicBezTo>
                  <a:cubicBezTo>
                    <a:pt x="24" y="654"/>
                    <a:pt x="31" y="639"/>
                    <a:pt x="31" y="608"/>
                  </a:cubicBezTo>
                  <a:cubicBezTo>
                    <a:pt x="92" y="426"/>
                    <a:pt x="183" y="244"/>
                    <a:pt x="305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3224709" y="4182927"/>
              <a:ext cx="9019" cy="6019"/>
            </a:xfrm>
            <a:custGeom>
              <a:avLst/>
              <a:gdLst/>
              <a:ahLst/>
              <a:cxnLst/>
              <a:rect l="l" t="t" r="r" b="b"/>
              <a:pathLst>
                <a:path w="457" h="305" extrusionOk="0">
                  <a:moveTo>
                    <a:pt x="456" y="1"/>
                  </a:moveTo>
                  <a:cubicBezTo>
                    <a:pt x="274" y="92"/>
                    <a:pt x="122" y="213"/>
                    <a:pt x="0" y="305"/>
                  </a:cubicBezTo>
                  <a:lnTo>
                    <a:pt x="0" y="305"/>
                  </a:lnTo>
                  <a:cubicBezTo>
                    <a:pt x="122" y="213"/>
                    <a:pt x="274" y="92"/>
                    <a:pt x="456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2954773" y="4387915"/>
              <a:ext cx="20228" cy="22972"/>
            </a:xfrm>
            <a:custGeom>
              <a:avLst/>
              <a:gdLst/>
              <a:ahLst/>
              <a:cxnLst/>
              <a:rect l="l" t="t" r="r" b="b"/>
              <a:pathLst>
                <a:path w="1025" h="1164" extrusionOk="0">
                  <a:moveTo>
                    <a:pt x="928" y="1"/>
                  </a:moveTo>
                  <a:cubicBezTo>
                    <a:pt x="909" y="1"/>
                    <a:pt x="891" y="12"/>
                    <a:pt x="882" y="39"/>
                  </a:cubicBezTo>
                  <a:cubicBezTo>
                    <a:pt x="669" y="465"/>
                    <a:pt x="335" y="830"/>
                    <a:pt x="0" y="1134"/>
                  </a:cubicBezTo>
                  <a:cubicBezTo>
                    <a:pt x="0" y="1134"/>
                    <a:pt x="0" y="1164"/>
                    <a:pt x="31" y="1164"/>
                  </a:cubicBezTo>
                  <a:cubicBezTo>
                    <a:pt x="456" y="921"/>
                    <a:pt x="760" y="526"/>
                    <a:pt x="1003" y="100"/>
                  </a:cubicBezTo>
                  <a:cubicBezTo>
                    <a:pt x="1024" y="58"/>
                    <a:pt x="972" y="1"/>
                    <a:pt x="928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2482081" y="4286102"/>
              <a:ext cx="30609" cy="36608"/>
            </a:xfrm>
            <a:custGeom>
              <a:avLst/>
              <a:gdLst/>
              <a:ahLst/>
              <a:cxnLst/>
              <a:rect l="l" t="t" r="r" b="b"/>
              <a:pathLst>
                <a:path w="1551" h="1855" extrusionOk="0">
                  <a:moveTo>
                    <a:pt x="1551" y="1"/>
                  </a:moveTo>
                  <a:lnTo>
                    <a:pt x="1551" y="1"/>
                  </a:lnTo>
                  <a:cubicBezTo>
                    <a:pt x="1307" y="457"/>
                    <a:pt x="943" y="821"/>
                    <a:pt x="608" y="1156"/>
                  </a:cubicBezTo>
                  <a:cubicBezTo>
                    <a:pt x="487" y="1277"/>
                    <a:pt x="0" y="1612"/>
                    <a:pt x="31" y="1855"/>
                  </a:cubicBezTo>
                  <a:cubicBezTo>
                    <a:pt x="152" y="1855"/>
                    <a:pt x="213" y="1733"/>
                    <a:pt x="244" y="1672"/>
                  </a:cubicBezTo>
                  <a:lnTo>
                    <a:pt x="791" y="1125"/>
                  </a:lnTo>
                  <a:cubicBezTo>
                    <a:pt x="1125" y="821"/>
                    <a:pt x="1429" y="457"/>
                    <a:pt x="1551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2515670" y="4295259"/>
              <a:ext cx="7223" cy="13065"/>
            </a:xfrm>
            <a:custGeom>
              <a:avLst/>
              <a:gdLst/>
              <a:ahLst/>
              <a:cxnLst/>
              <a:rect l="l" t="t" r="r" b="b"/>
              <a:pathLst>
                <a:path w="366" h="662" extrusionOk="0">
                  <a:moveTo>
                    <a:pt x="323" y="0"/>
                  </a:moveTo>
                  <a:cubicBezTo>
                    <a:pt x="320" y="0"/>
                    <a:pt x="320" y="8"/>
                    <a:pt x="335" y="23"/>
                  </a:cubicBezTo>
                  <a:cubicBezTo>
                    <a:pt x="335" y="8"/>
                    <a:pt x="327" y="0"/>
                    <a:pt x="323" y="0"/>
                  </a:cubicBezTo>
                  <a:close/>
                  <a:moveTo>
                    <a:pt x="335" y="23"/>
                  </a:moveTo>
                  <a:cubicBezTo>
                    <a:pt x="335" y="297"/>
                    <a:pt x="213" y="479"/>
                    <a:pt x="1" y="631"/>
                  </a:cubicBezTo>
                  <a:lnTo>
                    <a:pt x="1" y="661"/>
                  </a:lnTo>
                  <a:cubicBezTo>
                    <a:pt x="274" y="479"/>
                    <a:pt x="365" y="297"/>
                    <a:pt x="335" y="23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2539667" y="4307692"/>
              <a:ext cx="4223" cy="9631"/>
            </a:xfrm>
            <a:custGeom>
              <a:avLst/>
              <a:gdLst/>
              <a:ahLst/>
              <a:cxnLst/>
              <a:rect l="l" t="t" r="r" b="b"/>
              <a:pathLst>
                <a:path w="214" h="488" extrusionOk="0">
                  <a:moveTo>
                    <a:pt x="183" y="1"/>
                  </a:moveTo>
                  <a:cubicBezTo>
                    <a:pt x="183" y="183"/>
                    <a:pt x="152" y="335"/>
                    <a:pt x="0" y="457"/>
                  </a:cubicBezTo>
                  <a:lnTo>
                    <a:pt x="0" y="487"/>
                  </a:lnTo>
                  <a:cubicBezTo>
                    <a:pt x="183" y="335"/>
                    <a:pt x="213" y="183"/>
                    <a:pt x="183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2570257" y="4325256"/>
              <a:ext cx="7223" cy="18906"/>
            </a:xfrm>
            <a:custGeom>
              <a:avLst/>
              <a:gdLst/>
              <a:ahLst/>
              <a:cxnLst/>
              <a:rect l="l" t="t" r="r" b="b"/>
              <a:pathLst>
                <a:path w="366" h="958" extrusionOk="0">
                  <a:moveTo>
                    <a:pt x="342" y="0"/>
                  </a:moveTo>
                  <a:cubicBezTo>
                    <a:pt x="327" y="0"/>
                    <a:pt x="305" y="8"/>
                    <a:pt x="305" y="23"/>
                  </a:cubicBezTo>
                  <a:cubicBezTo>
                    <a:pt x="183" y="327"/>
                    <a:pt x="122" y="631"/>
                    <a:pt x="1" y="935"/>
                  </a:cubicBezTo>
                  <a:cubicBezTo>
                    <a:pt x="1" y="950"/>
                    <a:pt x="8" y="957"/>
                    <a:pt x="16" y="957"/>
                  </a:cubicBezTo>
                  <a:cubicBezTo>
                    <a:pt x="23" y="957"/>
                    <a:pt x="31" y="950"/>
                    <a:pt x="31" y="935"/>
                  </a:cubicBezTo>
                  <a:cubicBezTo>
                    <a:pt x="153" y="631"/>
                    <a:pt x="305" y="327"/>
                    <a:pt x="335" y="23"/>
                  </a:cubicBezTo>
                  <a:cubicBezTo>
                    <a:pt x="365" y="8"/>
                    <a:pt x="358" y="0"/>
                    <a:pt x="342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2624251" y="4319257"/>
              <a:ext cx="4204" cy="34319"/>
            </a:xfrm>
            <a:custGeom>
              <a:avLst/>
              <a:gdLst/>
              <a:ahLst/>
              <a:cxnLst/>
              <a:rect l="l" t="t" r="r" b="b"/>
              <a:pathLst>
                <a:path w="213" h="1739" extrusionOk="0">
                  <a:moveTo>
                    <a:pt x="205" y="0"/>
                  </a:moveTo>
                  <a:cubicBezTo>
                    <a:pt x="198" y="0"/>
                    <a:pt x="183" y="8"/>
                    <a:pt x="183" y="23"/>
                  </a:cubicBezTo>
                  <a:cubicBezTo>
                    <a:pt x="213" y="8"/>
                    <a:pt x="213" y="0"/>
                    <a:pt x="205" y="0"/>
                  </a:cubicBezTo>
                  <a:close/>
                  <a:moveTo>
                    <a:pt x="183" y="23"/>
                  </a:moveTo>
                  <a:lnTo>
                    <a:pt x="183" y="23"/>
                  </a:lnTo>
                  <a:cubicBezTo>
                    <a:pt x="31" y="600"/>
                    <a:pt x="0" y="1117"/>
                    <a:pt x="31" y="1725"/>
                  </a:cubicBezTo>
                  <a:cubicBezTo>
                    <a:pt x="31" y="1735"/>
                    <a:pt x="34" y="1739"/>
                    <a:pt x="38" y="1739"/>
                  </a:cubicBezTo>
                  <a:cubicBezTo>
                    <a:pt x="47" y="1739"/>
                    <a:pt x="61" y="1725"/>
                    <a:pt x="61" y="1725"/>
                  </a:cubicBezTo>
                  <a:cubicBezTo>
                    <a:pt x="91" y="1148"/>
                    <a:pt x="183" y="600"/>
                    <a:pt x="183" y="23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2606845" y="4325690"/>
              <a:ext cx="1224" cy="3019"/>
            </a:xfrm>
            <a:custGeom>
              <a:avLst/>
              <a:gdLst/>
              <a:ahLst/>
              <a:cxnLst/>
              <a:rect l="l" t="t" r="r" b="b"/>
              <a:pathLst>
                <a:path w="62" h="153" extrusionOk="0">
                  <a:moveTo>
                    <a:pt x="1" y="1"/>
                  </a:moveTo>
                  <a:lnTo>
                    <a:pt x="1" y="153"/>
                  </a:lnTo>
                  <a:lnTo>
                    <a:pt x="61" y="1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382498" y="4280122"/>
              <a:ext cx="15018" cy="24590"/>
            </a:xfrm>
            <a:custGeom>
              <a:avLst/>
              <a:gdLst/>
              <a:ahLst/>
              <a:cxnLst/>
              <a:rect l="l" t="t" r="r" b="b"/>
              <a:pathLst>
                <a:path w="761" h="1246" extrusionOk="0">
                  <a:moveTo>
                    <a:pt x="760" y="0"/>
                  </a:moveTo>
                  <a:lnTo>
                    <a:pt x="760" y="0"/>
                  </a:lnTo>
                  <a:cubicBezTo>
                    <a:pt x="669" y="486"/>
                    <a:pt x="396" y="881"/>
                    <a:pt x="1" y="1216"/>
                  </a:cubicBezTo>
                  <a:lnTo>
                    <a:pt x="1" y="1246"/>
                  </a:lnTo>
                  <a:cubicBezTo>
                    <a:pt x="396" y="942"/>
                    <a:pt x="669" y="486"/>
                    <a:pt x="760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416087" y="4295101"/>
              <a:ext cx="6631" cy="15610"/>
            </a:xfrm>
            <a:custGeom>
              <a:avLst/>
              <a:gdLst/>
              <a:ahLst/>
              <a:cxnLst/>
              <a:rect l="l" t="t" r="r" b="b"/>
              <a:pathLst>
                <a:path w="336" h="791" extrusionOk="0">
                  <a:moveTo>
                    <a:pt x="305" y="1"/>
                  </a:moveTo>
                  <a:cubicBezTo>
                    <a:pt x="183" y="244"/>
                    <a:pt x="92" y="487"/>
                    <a:pt x="1" y="761"/>
                  </a:cubicBezTo>
                  <a:cubicBezTo>
                    <a:pt x="1" y="791"/>
                    <a:pt x="31" y="791"/>
                    <a:pt x="31" y="791"/>
                  </a:cubicBezTo>
                  <a:cubicBezTo>
                    <a:pt x="214" y="548"/>
                    <a:pt x="305" y="305"/>
                    <a:pt x="335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2351908" y="4197926"/>
              <a:ext cx="24017" cy="58810"/>
            </a:xfrm>
            <a:custGeom>
              <a:avLst/>
              <a:gdLst/>
              <a:ahLst/>
              <a:cxnLst/>
              <a:rect l="l" t="t" r="r" b="b"/>
              <a:pathLst>
                <a:path w="1217" h="2980" extrusionOk="0">
                  <a:moveTo>
                    <a:pt x="31" y="1"/>
                  </a:moveTo>
                  <a:cubicBezTo>
                    <a:pt x="1" y="1"/>
                    <a:pt x="1" y="61"/>
                    <a:pt x="1" y="61"/>
                  </a:cubicBezTo>
                  <a:cubicBezTo>
                    <a:pt x="365" y="608"/>
                    <a:pt x="578" y="1216"/>
                    <a:pt x="730" y="1915"/>
                  </a:cubicBezTo>
                  <a:cubicBezTo>
                    <a:pt x="821" y="2219"/>
                    <a:pt x="821" y="2736"/>
                    <a:pt x="1125" y="2979"/>
                  </a:cubicBezTo>
                  <a:lnTo>
                    <a:pt x="1156" y="2979"/>
                  </a:lnTo>
                  <a:cubicBezTo>
                    <a:pt x="1216" y="2523"/>
                    <a:pt x="912" y="1794"/>
                    <a:pt x="791" y="1338"/>
                  </a:cubicBezTo>
                  <a:cubicBezTo>
                    <a:pt x="639" y="821"/>
                    <a:pt x="456" y="365"/>
                    <a:pt x="31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725630" y="4370844"/>
              <a:ext cx="8999" cy="24096"/>
            </a:xfrm>
            <a:custGeom>
              <a:avLst/>
              <a:gdLst/>
              <a:ahLst/>
              <a:cxnLst/>
              <a:rect l="l" t="t" r="r" b="b"/>
              <a:pathLst>
                <a:path w="456" h="1221" extrusionOk="0">
                  <a:moveTo>
                    <a:pt x="280" y="769"/>
                  </a:moveTo>
                  <a:cubicBezTo>
                    <a:pt x="277" y="769"/>
                    <a:pt x="274" y="773"/>
                    <a:pt x="274" y="783"/>
                  </a:cubicBezTo>
                  <a:cubicBezTo>
                    <a:pt x="294" y="783"/>
                    <a:pt x="287" y="769"/>
                    <a:pt x="280" y="769"/>
                  </a:cubicBezTo>
                  <a:close/>
                  <a:moveTo>
                    <a:pt x="441" y="0"/>
                  </a:moveTo>
                  <a:cubicBezTo>
                    <a:pt x="433" y="0"/>
                    <a:pt x="426" y="8"/>
                    <a:pt x="426" y="23"/>
                  </a:cubicBezTo>
                  <a:cubicBezTo>
                    <a:pt x="304" y="175"/>
                    <a:pt x="274" y="357"/>
                    <a:pt x="182" y="570"/>
                  </a:cubicBezTo>
                  <a:cubicBezTo>
                    <a:pt x="122" y="752"/>
                    <a:pt x="30" y="935"/>
                    <a:pt x="0" y="1178"/>
                  </a:cubicBezTo>
                  <a:cubicBezTo>
                    <a:pt x="0" y="1199"/>
                    <a:pt x="15" y="1221"/>
                    <a:pt x="24" y="1221"/>
                  </a:cubicBezTo>
                  <a:cubicBezTo>
                    <a:pt x="28" y="1221"/>
                    <a:pt x="30" y="1217"/>
                    <a:pt x="30" y="1208"/>
                  </a:cubicBezTo>
                  <a:cubicBezTo>
                    <a:pt x="152" y="1056"/>
                    <a:pt x="213" y="935"/>
                    <a:pt x="274" y="783"/>
                  </a:cubicBezTo>
                  <a:lnTo>
                    <a:pt x="274" y="783"/>
                  </a:lnTo>
                  <a:cubicBezTo>
                    <a:pt x="213" y="874"/>
                    <a:pt x="182" y="935"/>
                    <a:pt x="122" y="965"/>
                  </a:cubicBezTo>
                  <a:cubicBezTo>
                    <a:pt x="182" y="813"/>
                    <a:pt x="213" y="661"/>
                    <a:pt x="274" y="570"/>
                  </a:cubicBezTo>
                  <a:cubicBezTo>
                    <a:pt x="334" y="357"/>
                    <a:pt x="426" y="205"/>
                    <a:pt x="456" y="23"/>
                  </a:cubicBezTo>
                  <a:cubicBezTo>
                    <a:pt x="456" y="8"/>
                    <a:pt x="448" y="0"/>
                    <a:pt x="441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2749016" y="4372344"/>
              <a:ext cx="10223" cy="38404"/>
            </a:xfrm>
            <a:custGeom>
              <a:avLst/>
              <a:gdLst/>
              <a:ahLst/>
              <a:cxnLst/>
              <a:rect l="l" t="t" r="r" b="b"/>
              <a:pathLst>
                <a:path w="518" h="1946" extrusionOk="0">
                  <a:moveTo>
                    <a:pt x="342" y="0"/>
                  </a:moveTo>
                  <a:cubicBezTo>
                    <a:pt x="312" y="0"/>
                    <a:pt x="274" y="23"/>
                    <a:pt x="244" y="68"/>
                  </a:cubicBezTo>
                  <a:cubicBezTo>
                    <a:pt x="61" y="646"/>
                    <a:pt x="31" y="1315"/>
                    <a:pt x="0" y="1923"/>
                  </a:cubicBezTo>
                  <a:cubicBezTo>
                    <a:pt x="0" y="1938"/>
                    <a:pt x="8" y="1945"/>
                    <a:pt x="16" y="1945"/>
                  </a:cubicBezTo>
                  <a:cubicBezTo>
                    <a:pt x="23" y="1945"/>
                    <a:pt x="31" y="1938"/>
                    <a:pt x="31" y="1923"/>
                  </a:cubicBezTo>
                  <a:cubicBezTo>
                    <a:pt x="396" y="1467"/>
                    <a:pt x="517" y="676"/>
                    <a:pt x="396" y="68"/>
                  </a:cubicBezTo>
                  <a:cubicBezTo>
                    <a:pt x="396" y="23"/>
                    <a:pt x="373" y="0"/>
                    <a:pt x="342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2814398" y="4419274"/>
              <a:ext cx="4223" cy="33609"/>
            </a:xfrm>
            <a:custGeom>
              <a:avLst/>
              <a:gdLst/>
              <a:ahLst/>
              <a:cxnLst/>
              <a:rect l="l" t="t" r="r" b="b"/>
              <a:pathLst>
                <a:path w="214" h="1703" extrusionOk="0">
                  <a:moveTo>
                    <a:pt x="213" y="1"/>
                  </a:moveTo>
                  <a:cubicBezTo>
                    <a:pt x="92" y="578"/>
                    <a:pt x="1" y="1095"/>
                    <a:pt x="61" y="1703"/>
                  </a:cubicBezTo>
                  <a:lnTo>
                    <a:pt x="92" y="1703"/>
                  </a:lnTo>
                  <a:cubicBezTo>
                    <a:pt x="61" y="1156"/>
                    <a:pt x="183" y="578"/>
                    <a:pt x="213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2864782" y="3855958"/>
              <a:ext cx="269955" cy="232044"/>
            </a:xfrm>
            <a:custGeom>
              <a:avLst/>
              <a:gdLst/>
              <a:ahLst/>
              <a:cxnLst/>
              <a:rect l="l" t="t" r="r" b="b"/>
              <a:pathLst>
                <a:path w="13679" h="11758" extrusionOk="0">
                  <a:moveTo>
                    <a:pt x="1392" y="1"/>
                  </a:moveTo>
                  <a:cubicBezTo>
                    <a:pt x="1036" y="1"/>
                    <a:pt x="657" y="66"/>
                    <a:pt x="244" y="216"/>
                  </a:cubicBezTo>
                  <a:cubicBezTo>
                    <a:pt x="92" y="277"/>
                    <a:pt x="1" y="581"/>
                    <a:pt x="244" y="581"/>
                  </a:cubicBezTo>
                  <a:cubicBezTo>
                    <a:pt x="450" y="573"/>
                    <a:pt x="648" y="566"/>
                    <a:pt x="840" y="566"/>
                  </a:cubicBezTo>
                  <a:cubicBezTo>
                    <a:pt x="1441" y="566"/>
                    <a:pt x="1993" y="638"/>
                    <a:pt x="2615" y="1006"/>
                  </a:cubicBezTo>
                  <a:cubicBezTo>
                    <a:pt x="3223" y="1341"/>
                    <a:pt x="3800" y="1796"/>
                    <a:pt x="4408" y="2192"/>
                  </a:cubicBezTo>
                  <a:cubicBezTo>
                    <a:pt x="5654" y="2891"/>
                    <a:pt x="7022" y="3316"/>
                    <a:pt x="8238" y="4107"/>
                  </a:cubicBezTo>
                  <a:cubicBezTo>
                    <a:pt x="9515" y="4958"/>
                    <a:pt x="10761" y="6021"/>
                    <a:pt x="11490" y="7389"/>
                  </a:cubicBezTo>
                  <a:cubicBezTo>
                    <a:pt x="11825" y="7997"/>
                    <a:pt x="11825" y="8666"/>
                    <a:pt x="12129" y="9274"/>
                  </a:cubicBezTo>
                  <a:cubicBezTo>
                    <a:pt x="12493" y="10094"/>
                    <a:pt x="12889" y="10459"/>
                    <a:pt x="12858" y="11371"/>
                  </a:cubicBezTo>
                  <a:cubicBezTo>
                    <a:pt x="12824" y="11614"/>
                    <a:pt x="13006" y="11757"/>
                    <a:pt x="13192" y="11757"/>
                  </a:cubicBezTo>
                  <a:cubicBezTo>
                    <a:pt x="13332" y="11757"/>
                    <a:pt x="13475" y="11676"/>
                    <a:pt x="13527" y="11493"/>
                  </a:cubicBezTo>
                  <a:cubicBezTo>
                    <a:pt x="13679" y="11006"/>
                    <a:pt x="13618" y="10429"/>
                    <a:pt x="13436" y="9882"/>
                  </a:cubicBezTo>
                  <a:cubicBezTo>
                    <a:pt x="13314" y="9578"/>
                    <a:pt x="13101" y="9335"/>
                    <a:pt x="12980" y="9061"/>
                  </a:cubicBezTo>
                  <a:cubicBezTo>
                    <a:pt x="12706" y="8514"/>
                    <a:pt x="12676" y="8119"/>
                    <a:pt x="12463" y="7541"/>
                  </a:cubicBezTo>
                  <a:cubicBezTo>
                    <a:pt x="11946" y="6021"/>
                    <a:pt x="10548" y="4714"/>
                    <a:pt x="9272" y="3772"/>
                  </a:cubicBezTo>
                  <a:cubicBezTo>
                    <a:pt x="7752" y="2678"/>
                    <a:pt x="6019" y="2192"/>
                    <a:pt x="4408" y="1219"/>
                  </a:cubicBezTo>
                  <a:cubicBezTo>
                    <a:pt x="3356" y="601"/>
                    <a:pt x="2476" y="1"/>
                    <a:pt x="1392" y="1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2350113" y="3786747"/>
              <a:ext cx="279842" cy="124311"/>
            </a:xfrm>
            <a:custGeom>
              <a:avLst/>
              <a:gdLst/>
              <a:ahLst/>
              <a:cxnLst/>
              <a:rect l="l" t="t" r="r" b="b"/>
              <a:pathLst>
                <a:path w="14180" h="6299" extrusionOk="0">
                  <a:moveTo>
                    <a:pt x="7954" y="1"/>
                  </a:moveTo>
                  <a:cubicBezTo>
                    <a:pt x="7546" y="1"/>
                    <a:pt x="7131" y="40"/>
                    <a:pt x="6718" y="106"/>
                  </a:cubicBezTo>
                  <a:cubicBezTo>
                    <a:pt x="5016" y="349"/>
                    <a:pt x="3405" y="1504"/>
                    <a:pt x="1824" y="2173"/>
                  </a:cubicBezTo>
                  <a:cubicBezTo>
                    <a:pt x="1702" y="2233"/>
                    <a:pt x="0" y="2933"/>
                    <a:pt x="547" y="3328"/>
                  </a:cubicBezTo>
                  <a:cubicBezTo>
                    <a:pt x="1216" y="2689"/>
                    <a:pt x="2310" y="2537"/>
                    <a:pt x="3131" y="2264"/>
                  </a:cubicBezTo>
                  <a:cubicBezTo>
                    <a:pt x="4560" y="1808"/>
                    <a:pt x="5776" y="896"/>
                    <a:pt x="7326" y="866"/>
                  </a:cubicBezTo>
                  <a:cubicBezTo>
                    <a:pt x="7452" y="861"/>
                    <a:pt x="7575" y="858"/>
                    <a:pt x="7695" y="858"/>
                  </a:cubicBezTo>
                  <a:cubicBezTo>
                    <a:pt x="8981" y="858"/>
                    <a:pt x="9873" y="1177"/>
                    <a:pt x="10791" y="2233"/>
                  </a:cubicBezTo>
                  <a:cubicBezTo>
                    <a:pt x="11794" y="3449"/>
                    <a:pt x="12797" y="4544"/>
                    <a:pt x="13314" y="6063"/>
                  </a:cubicBezTo>
                  <a:cubicBezTo>
                    <a:pt x="13388" y="6230"/>
                    <a:pt x="13502" y="6298"/>
                    <a:pt x="13620" y="6298"/>
                  </a:cubicBezTo>
                  <a:cubicBezTo>
                    <a:pt x="13888" y="6298"/>
                    <a:pt x="14179" y="5945"/>
                    <a:pt x="14074" y="5607"/>
                  </a:cubicBezTo>
                  <a:cubicBezTo>
                    <a:pt x="14043" y="5486"/>
                    <a:pt x="14013" y="5425"/>
                    <a:pt x="13982" y="5334"/>
                  </a:cubicBezTo>
                  <a:cubicBezTo>
                    <a:pt x="13314" y="3692"/>
                    <a:pt x="12159" y="2264"/>
                    <a:pt x="10882" y="1078"/>
                  </a:cubicBezTo>
                  <a:cubicBezTo>
                    <a:pt x="10085" y="282"/>
                    <a:pt x="9046" y="1"/>
                    <a:pt x="7954" y="1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2449695" y="4336821"/>
              <a:ext cx="69586" cy="96267"/>
            </a:xfrm>
            <a:custGeom>
              <a:avLst/>
              <a:gdLst/>
              <a:ahLst/>
              <a:cxnLst/>
              <a:rect l="l" t="t" r="r" b="b"/>
              <a:pathLst>
                <a:path w="3526" h="4878" extrusionOk="0">
                  <a:moveTo>
                    <a:pt x="3301" y="0"/>
                  </a:moveTo>
                  <a:cubicBezTo>
                    <a:pt x="3267" y="0"/>
                    <a:pt x="3229" y="13"/>
                    <a:pt x="3192" y="45"/>
                  </a:cubicBezTo>
                  <a:cubicBezTo>
                    <a:pt x="2857" y="379"/>
                    <a:pt x="2340" y="470"/>
                    <a:pt x="1945" y="713"/>
                  </a:cubicBezTo>
                  <a:cubicBezTo>
                    <a:pt x="1550" y="987"/>
                    <a:pt x="1185" y="1413"/>
                    <a:pt x="912" y="1838"/>
                  </a:cubicBezTo>
                  <a:cubicBezTo>
                    <a:pt x="669" y="2233"/>
                    <a:pt x="608" y="2689"/>
                    <a:pt x="456" y="3115"/>
                  </a:cubicBezTo>
                  <a:cubicBezTo>
                    <a:pt x="274" y="3662"/>
                    <a:pt x="0" y="4057"/>
                    <a:pt x="30" y="4634"/>
                  </a:cubicBezTo>
                  <a:cubicBezTo>
                    <a:pt x="30" y="4791"/>
                    <a:pt x="140" y="4878"/>
                    <a:pt x="251" y="4878"/>
                  </a:cubicBezTo>
                  <a:cubicBezTo>
                    <a:pt x="334" y="4878"/>
                    <a:pt x="417" y="4830"/>
                    <a:pt x="456" y="4726"/>
                  </a:cubicBezTo>
                  <a:cubicBezTo>
                    <a:pt x="578" y="4270"/>
                    <a:pt x="760" y="3875"/>
                    <a:pt x="942" y="3419"/>
                  </a:cubicBezTo>
                  <a:cubicBezTo>
                    <a:pt x="1125" y="2963"/>
                    <a:pt x="1216" y="2446"/>
                    <a:pt x="1489" y="2020"/>
                  </a:cubicBezTo>
                  <a:cubicBezTo>
                    <a:pt x="1550" y="1868"/>
                    <a:pt x="1672" y="1747"/>
                    <a:pt x="1733" y="1595"/>
                  </a:cubicBezTo>
                  <a:cubicBezTo>
                    <a:pt x="2158" y="1169"/>
                    <a:pt x="2644" y="835"/>
                    <a:pt x="3161" y="501"/>
                  </a:cubicBezTo>
                  <a:cubicBezTo>
                    <a:pt x="3222" y="409"/>
                    <a:pt x="3344" y="379"/>
                    <a:pt x="3404" y="318"/>
                  </a:cubicBezTo>
                  <a:cubicBezTo>
                    <a:pt x="3525" y="198"/>
                    <a:pt x="3435" y="0"/>
                    <a:pt x="3301" y="0"/>
                  </a:cubicBezTo>
                  <a:close/>
                </a:path>
              </a:pathLst>
            </a:custGeom>
            <a:solidFill>
              <a:srgbClr val="F0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2522261" y="4364647"/>
              <a:ext cx="80203" cy="96642"/>
            </a:xfrm>
            <a:custGeom>
              <a:avLst/>
              <a:gdLst/>
              <a:ahLst/>
              <a:cxnLst/>
              <a:rect l="l" t="t" r="r" b="b"/>
              <a:pathLst>
                <a:path w="4064" h="4897" extrusionOk="0">
                  <a:moveTo>
                    <a:pt x="3768" y="1"/>
                  </a:moveTo>
                  <a:cubicBezTo>
                    <a:pt x="3759" y="1"/>
                    <a:pt x="3749" y="1"/>
                    <a:pt x="3740" y="3"/>
                  </a:cubicBezTo>
                  <a:cubicBezTo>
                    <a:pt x="2554" y="307"/>
                    <a:pt x="1946" y="1644"/>
                    <a:pt x="1338" y="2586"/>
                  </a:cubicBezTo>
                  <a:cubicBezTo>
                    <a:pt x="1065" y="2951"/>
                    <a:pt x="1" y="4562"/>
                    <a:pt x="730" y="4896"/>
                  </a:cubicBezTo>
                  <a:cubicBezTo>
                    <a:pt x="761" y="4896"/>
                    <a:pt x="791" y="4896"/>
                    <a:pt x="791" y="4866"/>
                  </a:cubicBezTo>
                  <a:cubicBezTo>
                    <a:pt x="943" y="4562"/>
                    <a:pt x="1004" y="4167"/>
                    <a:pt x="1156" y="3863"/>
                  </a:cubicBezTo>
                  <a:cubicBezTo>
                    <a:pt x="1338" y="3437"/>
                    <a:pt x="1612" y="3103"/>
                    <a:pt x="1855" y="2738"/>
                  </a:cubicBezTo>
                  <a:cubicBezTo>
                    <a:pt x="2433" y="1857"/>
                    <a:pt x="2858" y="914"/>
                    <a:pt x="3800" y="398"/>
                  </a:cubicBezTo>
                  <a:cubicBezTo>
                    <a:pt x="4063" y="339"/>
                    <a:pt x="3989" y="1"/>
                    <a:pt x="3768" y="1"/>
                  </a:cubicBezTo>
                  <a:close/>
                </a:path>
              </a:pathLst>
            </a:custGeom>
            <a:solidFill>
              <a:srgbClr val="F0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2618844" y="4416728"/>
              <a:ext cx="49535" cy="76078"/>
            </a:xfrm>
            <a:custGeom>
              <a:avLst/>
              <a:gdLst/>
              <a:ahLst/>
              <a:cxnLst/>
              <a:rect l="l" t="t" r="r" b="b"/>
              <a:pathLst>
                <a:path w="2510" h="3855" extrusionOk="0">
                  <a:moveTo>
                    <a:pt x="2191" y="0"/>
                  </a:moveTo>
                  <a:cubicBezTo>
                    <a:pt x="2171" y="0"/>
                    <a:pt x="2150" y="3"/>
                    <a:pt x="2128" y="8"/>
                  </a:cubicBezTo>
                  <a:cubicBezTo>
                    <a:pt x="1490" y="282"/>
                    <a:pt x="1004" y="1133"/>
                    <a:pt x="700" y="1741"/>
                  </a:cubicBezTo>
                  <a:cubicBezTo>
                    <a:pt x="396" y="2288"/>
                    <a:pt x="1" y="3108"/>
                    <a:pt x="122" y="3747"/>
                  </a:cubicBezTo>
                  <a:cubicBezTo>
                    <a:pt x="139" y="3815"/>
                    <a:pt x="195" y="3854"/>
                    <a:pt x="251" y="3854"/>
                  </a:cubicBezTo>
                  <a:cubicBezTo>
                    <a:pt x="295" y="3854"/>
                    <a:pt x="339" y="3830"/>
                    <a:pt x="365" y="3777"/>
                  </a:cubicBezTo>
                  <a:cubicBezTo>
                    <a:pt x="609" y="3199"/>
                    <a:pt x="700" y="2561"/>
                    <a:pt x="1034" y="1984"/>
                  </a:cubicBezTo>
                  <a:cubicBezTo>
                    <a:pt x="1368" y="1345"/>
                    <a:pt x="1885" y="920"/>
                    <a:pt x="2371" y="403"/>
                  </a:cubicBezTo>
                  <a:cubicBezTo>
                    <a:pt x="2510" y="265"/>
                    <a:pt x="2396" y="0"/>
                    <a:pt x="2191" y="0"/>
                  </a:cubicBezTo>
                  <a:close/>
                </a:path>
              </a:pathLst>
            </a:custGeom>
            <a:solidFill>
              <a:srgbClr val="EBC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2690403" y="4433167"/>
              <a:ext cx="37181" cy="87564"/>
            </a:xfrm>
            <a:custGeom>
              <a:avLst/>
              <a:gdLst/>
              <a:ahLst/>
              <a:cxnLst/>
              <a:rect l="l" t="t" r="r" b="b"/>
              <a:pathLst>
                <a:path w="1884" h="4437" extrusionOk="0">
                  <a:moveTo>
                    <a:pt x="1664" y="0"/>
                  </a:moveTo>
                  <a:cubicBezTo>
                    <a:pt x="1590" y="0"/>
                    <a:pt x="1509" y="42"/>
                    <a:pt x="1451" y="148"/>
                  </a:cubicBezTo>
                  <a:cubicBezTo>
                    <a:pt x="1208" y="664"/>
                    <a:pt x="752" y="1059"/>
                    <a:pt x="539" y="1546"/>
                  </a:cubicBezTo>
                  <a:cubicBezTo>
                    <a:pt x="326" y="2002"/>
                    <a:pt x="144" y="2518"/>
                    <a:pt x="83" y="3005"/>
                  </a:cubicBezTo>
                  <a:cubicBezTo>
                    <a:pt x="0" y="3472"/>
                    <a:pt x="92" y="4437"/>
                    <a:pt x="650" y="4437"/>
                  </a:cubicBezTo>
                  <a:cubicBezTo>
                    <a:pt x="709" y="4437"/>
                    <a:pt x="773" y="4426"/>
                    <a:pt x="843" y="4403"/>
                  </a:cubicBezTo>
                  <a:cubicBezTo>
                    <a:pt x="873" y="4403"/>
                    <a:pt x="873" y="4342"/>
                    <a:pt x="873" y="4312"/>
                  </a:cubicBezTo>
                  <a:cubicBezTo>
                    <a:pt x="782" y="4099"/>
                    <a:pt x="721" y="4008"/>
                    <a:pt x="600" y="3795"/>
                  </a:cubicBezTo>
                  <a:cubicBezTo>
                    <a:pt x="326" y="3278"/>
                    <a:pt x="508" y="2762"/>
                    <a:pt x="721" y="2306"/>
                  </a:cubicBezTo>
                  <a:cubicBezTo>
                    <a:pt x="904" y="1819"/>
                    <a:pt x="1116" y="1455"/>
                    <a:pt x="1451" y="1059"/>
                  </a:cubicBezTo>
                  <a:cubicBezTo>
                    <a:pt x="1542" y="908"/>
                    <a:pt x="1694" y="512"/>
                    <a:pt x="1815" y="452"/>
                  </a:cubicBezTo>
                  <a:cubicBezTo>
                    <a:pt x="1846" y="452"/>
                    <a:pt x="1846" y="391"/>
                    <a:pt x="1846" y="360"/>
                  </a:cubicBezTo>
                  <a:lnTo>
                    <a:pt x="1846" y="239"/>
                  </a:lnTo>
                  <a:cubicBezTo>
                    <a:pt x="1883" y="108"/>
                    <a:pt x="1783" y="0"/>
                    <a:pt x="1664" y="0"/>
                  </a:cubicBezTo>
                  <a:close/>
                </a:path>
              </a:pathLst>
            </a:custGeom>
            <a:solidFill>
              <a:srgbClr val="EBC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2737017" y="4456593"/>
              <a:ext cx="54271" cy="82670"/>
            </a:xfrm>
            <a:custGeom>
              <a:avLst/>
              <a:gdLst/>
              <a:ahLst/>
              <a:cxnLst/>
              <a:rect l="l" t="t" r="r" b="b"/>
              <a:pathLst>
                <a:path w="2750" h="4189" extrusionOk="0">
                  <a:moveTo>
                    <a:pt x="2590" y="0"/>
                  </a:moveTo>
                  <a:cubicBezTo>
                    <a:pt x="2569" y="0"/>
                    <a:pt x="2546" y="8"/>
                    <a:pt x="2523" y="24"/>
                  </a:cubicBezTo>
                  <a:cubicBezTo>
                    <a:pt x="1824" y="268"/>
                    <a:pt x="1125" y="1331"/>
                    <a:pt x="791" y="2031"/>
                  </a:cubicBezTo>
                  <a:cubicBezTo>
                    <a:pt x="517" y="2547"/>
                    <a:pt x="1" y="3672"/>
                    <a:pt x="396" y="4189"/>
                  </a:cubicBezTo>
                  <a:lnTo>
                    <a:pt x="456" y="4189"/>
                  </a:lnTo>
                  <a:cubicBezTo>
                    <a:pt x="669" y="3915"/>
                    <a:pt x="639" y="3611"/>
                    <a:pt x="700" y="3277"/>
                  </a:cubicBezTo>
                  <a:cubicBezTo>
                    <a:pt x="821" y="2821"/>
                    <a:pt x="1064" y="2395"/>
                    <a:pt x="1277" y="2031"/>
                  </a:cubicBezTo>
                  <a:cubicBezTo>
                    <a:pt x="1703" y="1423"/>
                    <a:pt x="2402" y="967"/>
                    <a:pt x="2675" y="268"/>
                  </a:cubicBezTo>
                  <a:cubicBezTo>
                    <a:pt x="2750" y="144"/>
                    <a:pt x="2683" y="0"/>
                    <a:pt x="2590" y="0"/>
                  </a:cubicBezTo>
                  <a:close/>
                </a:path>
              </a:pathLst>
            </a:custGeom>
            <a:solidFill>
              <a:srgbClr val="EBC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2387905" y="4331690"/>
              <a:ext cx="59994" cy="87169"/>
            </a:xfrm>
            <a:custGeom>
              <a:avLst/>
              <a:gdLst/>
              <a:ahLst/>
              <a:cxnLst/>
              <a:rect l="l" t="t" r="r" b="b"/>
              <a:pathLst>
                <a:path w="3040" h="4417" extrusionOk="0">
                  <a:moveTo>
                    <a:pt x="2797" y="1"/>
                  </a:moveTo>
                  <a:cubicBezTo>
                    <a:pt x="1429" y="487"/>
                    <a:pt x="0" y="2888"/>
                    <a:pt x="821" y="4287"/>
                  </a:cubicBezTo>
                  <a:cubicBezTo>
                    <a:pt x="846" y="4362"/>
                    <a:pt x="892" y="4416"/>
                    <a:pt x="975" y="4416"/>
                  </a:cubicBezTo>
                  <a:cubicBezTo>
                    <a:pt x="993" y="4416"/>
                    <a:pt x="1012" y="4414"/>
                    <a:pt x="1034" y="4408"/>
                  </a:cubicBezTo>
                  <a:cubicBezTo>
                    <a:pt x="1064" y="4408"/>
                    <a:pt x="1155" y="4408"/>
                    <a:pt x="1155" y="4378"/>
                  </a:cubicBezTo>
                  <a:cubicBezTo>
                    <a:pt x="1216" y="4135"/>
                    <a:pt x="1186" y="4135"/>
                    <a:pt x="1155" y="3952"/>
                  </a:cubicBezTo>
                  <a:cubicBezTo>
                    <a:pt x="1064" y="3314"/>
                    <a:pt x="1064" y="3010"/>
                    <a:pt x="1307" y="2432"/>
                  </a:cubicBezTo>
                  <a:cubicBezTo>
                    <a:pt x="1442" y="2081"/>
                    <a:pt x="2297" y="434"/>
                    <a:pt x="2785" y="434"/>
                  </a:cubicBezTo>
                  <a:cubicBezTo>
                    <a:pt x="2846" y="434"/>
                    <a:pt x="2901" y="460"/>
                    <a:pt x="2949" y="518"/>
                  </a:cubicBezTo>
                  <a:lnTo>
                    <a:pt x="2979" y="518"/>
                  </a:lnTo>
                  <a:cubicBezTo>
                    <a:pt x="3009" y="274"/>
                    <a:pt x="3040" y="305"/>
                    <a:pt x="2888" y="62"/>
                  </a:cubicBezTo>
                  <a:cubicBezTo>
                    <a:pt x="2857" y="31"/>
                    <a:pt x="2827" y="1"/>
                    <a:pt x="2797" y="1"/>
                  </a:cubicBezTo>
                  <a:close/>
                </a:path>
              </a:pathLst>
            </a:custGeom>
            <a:solidFill>
              <a:srgbClr val="EBC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2329805" y="4322671"/>
              <a:ext cx="71579" cy="90149"/>
            </a:xfrm>
            <a:custGeom>
              <a:avLst/>
              <a:gdLst/>
              <a:ahLst/>
              <a:cxnLst/>
              <a:rect l="l" t="t" r="r" b="b"/>
              <a:pathLst>
                <a:path w="3627" h="4568" extrusionOk="0">
                  <a:moveTo>
                    <a:pt x="3132" y="1"/>
                  </a:moveTo>
                  <a:cubicBezTo>
                    <a:pt x="3071" y="1"/>
                    <a:pt x="3008" y="11"/>
                    <a:pt x="2944" y="32"/>
                  </a:cubicBezTo>
                  <a:cubicBezTo>
                    <a:pt x="2428" y="215"/>
                    <a:pt x="2002" y="944"/>
                    <a:pt x="1698" y="1400"/>
                  </a:cubicBezTo>
                  <a:cubicBezTo>
                    <a:pt x="1356" y="1970"/>
                    <a:pt x="0" y="4567"/>
                    <a:pt x="1331" y="4567"/>
                  </a:cubicBezTo>
                  <a:cubicBezTo>
                    <a:pt x="1421" y="4567"/>
                    <a:pt x="1522" y="4556"/>
                    <a:pt x="1637" y="4531"/>
                  </a:cubicBezTo>
                  <a:cubicBezTo>
                    <a:pt x="1698" y="4470"/>
                    <a:pt x="1789" y="4318"/>
                    <a:pt x="1668" y="4288"/>
                  </a:cubicBezTo>
                  <a:cubicBezTo>
                    <a:pt x="1364" y="4105"/>
                    <a:pt x="1121" y="4166"/>
                    <a:pt x="1121" y="3649"/>
                  </a:cubicBezTo>
                  <a:cubicBezTo>
                    <a:pt x="1121" y="3345"/>
                    <a:pt x="1364" y="2920"/>
                    <a:pt x="1455" y="2646"/>
                  </a:cubicBezTo>
                  <a:cubicBezTo>
                    <a:pt x="1576" y="2312"/>
                    <a:pt x="1728" y="2008"/>
                    <a:pt x="1911" y="1704"/>
                  </a:cubicBezTo>
                  <a:cubicBezTo>
                    <a:pt x="2124" y="1400"/>
                    <a:pt x="2336" y="1066"/>
                    <a:pt x="2580" y="792"/>
                  </a:cubicBezTo>
                  <a:cubicBezTo>
                    <a:pt x="2766" y="606"/>
                    <a:pt x="2872" y="534"/>
                    <a:pt x="3017" y="534"/>
                  </a:cubicBezTo>
                  <a:cubicBezTo>
                    <a:pt x="3109" y="534"/>
                    <a:pt x="3217" y="563"/>
                    <a:pt x="3370" y="610"/>
                  </a:cubicBezTo>
                  <a:cubicBezTo>
                    <a:pt x="3400" y="610"/>
                    <a:pt x="3400" y="610"/>
                    <a:pt x="3400" y="579"/>
                  </a:cubicBezTo>
                  <a:cubicBezTo>
                    <a:pt x="3626" y="228"/>
                    <a:pt x="3417" y="1"/>
                    <a:pt x="3132" y="1"/>
                  </a:cubicBezTo>
                  <a:close/>
                </a:path>
              </a:pathLst>
            </a:custGeom>
            <a:solidFill>
              <a:srgbClr val="EBC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5916878" y="4303903"/>
              <a:ext cx="126580" cy="127429"/>
            </a:xfrm>
            <a:custGeom>
              <a:avLst/>
              <a:gdLst/>
              <a:ahLst/>
              <a:cxnLst/>
              <a:rect l="l" t="t" r="r" b="b"/>
              <a:pathLst>
                <a:path w="6414" h="6457" extrusionOk="0">
                  <a:moveTo>
                    <a:pt x="3970" y="1"/>
                  </a:moveTo>
                  <a:cubicBezTo>
                    <a:pt x="3820" y="1"/>
                    <a:pt x="3662" y="14"/>
                    <a:pt x="3496" y="41"/>
                  </a:cubicBezTo>
                  <a:cubicBezTo>
                    <a:pt x="2189" y="254"/>
                    <a:pt x="1246" y="1257"/>
                    <a:pt x="1368" y="2229"/>
                  </a:cubicBezTo>
                  <a:cubicBezTo>
                    <a:pt x="1429" y="3050"/>
                    <a:pt x="2006" y="3749"/>
                    <a:pt x="2766" y="4357"/>
                  </a:cubicBezTo>
                  <a:cubicBezTo>
                    <a:pt x="2037" y="4570"/>
                    <a:pt x="1216" y="4752"/>
                    <a:pt x="730" y="5178"/>
                  </a:cubicBezTo>
                  <a:cubicBezTo>
                    <a:pt x="0" y="5725"/>
                    <a:pt x="608" y="6454"/>
                    <a:pt x="1702" y="6454"/>
                  </a:cubicBezTo>
                  <a:cubicBezTo>
                    <a:pt x="1733" y="6456"/>
                    <a:pt x="1765" y="6456"/>
                    <a:pt x="1796" y="6456"/>
                  </a:cubicBezTo>
                  <a:cubicBezTo>
                    <a:pt x="2616" y="6456"/>
                    <a:pt x="3431" y="6080"/>
                    <a:pt x="4134" y="5816"/>
                  </a:cubicBezTo>
                  <a:cubicBezTo>
                    <a:pt x="5654" y="5239"/>
                    <a:pt x="6414" y="3992"/>
                    <a:pt x="6353" y="2685"/>
                  </a:cubicBezTo>
                  <a:cubicBezTo>
                    <a:pt x="6269" y="1625"/>
                    <a:pt x="5647" y="1"/>
                    <a:pt x="3970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6526927" y="4281504"/>
              <a:ext cx="121252" cy="132086"/>
            </a:xfrm>
            <a:custGeom>
              <a:avLst/>
              <a:gdLst/>
              <a:ahLst/>
              <a:cxnLst/>
              <a:rect l="l" t="t" r="r" b="b"/>
              <a:pathLst>
                <a:path w="6144" h="6693" extrusionOk="0">
                  <a:moveTo>
                    <a:pt x="2598" y="0"/>
                  </a:moveTo>
                  <a:cubicBezTo>
                    <a:pt x="1100" y="0"/>
                    <a:pt x="367" y="1474"/>
                    <a:pt x="183" y="2422"/>
                  </a:cubicBezTo>
                  <a:cubicBezTo>
                    <a:pt x="1" y="3668"/>
                    <a:pt x="609" y="5006"/>
                    <a:pt x="2068" y="5766"/>
                  </a:cubicBezTo>
                  <a:cubicBezTo>
                    <a:pt x="2736" y="6100"/>
                    <a:pt x="3527" y="6617"/>
                    <a:pt x="4408" y="6678"/>
                  </a:cubicBezTo>
                  <a:cubicBezTo>
                    <a:pt x="4499" y="6688"/>
                    <a:pt x="4588" y="6693"/>
                    <a:pt x="4673" y="6693"/>
                  </a:cubicBezTo>
                  <a:cubicBezTo>
                    <a:pt x="5609" y="6693"/>
                    <a:pt x="6143" y="6105"/>
                    <a:pt x="5502" y="5492"/>
                  </a:cubicBezTo>
                  <a:cubicBezTo>
                    <a:pt x="5046" y="5036"/>
                    <a:pt x="4226" y="4732"/>
                    <a:pt x="3587" y="4489"/>
                  </a:cubicBezTo>
                  <a:cubicBezTo>
                    <a:pt x="4408" y="3972"/>
                    <a:pt x="5046" y="3304"/>
                    <a:pt x="5198" y="2544"/>
                  </a:cubicBezTo>
                  <a:cubicBezTo>
                    <a:pt x="5411" y="1571"/>
                    <a:pt x="4590" y="477"/>
                    <a:pt x="3344" y="112"/>
                  </a:cubicBezTo>
                  <a:cubicBezTo>
                    <a:pt x="3077" y="35"/>
                    <a:pt x="2828" y="0"/>
                    <a:pt x="259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5607335" y="3782268"/>
              <a:ext cx="170984" cy="211145"/>
            </a:xfrm>
            <a:custGeom>
              <a:avLst/>
              <a:gdLst/>
              <a:ahLst/>
              <a:cxnLst/>
              <a:rect l="l" t="t" r="r" b="b"/>
              <a:pathLst>
                <a:path w="8664" h="10699" extrusionOk="0">
                  <a:moveTo>
                    <a:pt x="5074" y="1"/>
                  </a:moveTo>
                  <a:cubicBezTo>
                    <a:pt x="3467" y="1"/>
                    <a:pt x="1914" y="726"/>
                    <a:pt x="1095" y="2309"/>
                  </a:cubicBezTo>
                  <a:cubicBezTo>
                    <a:pt x="1" y="4436"/>
                    <a:pt x="700" y="6564"/>
                    <a:pt x="2220" y="8053"/>
                  </a:cubicBezTo>
                  <a:cubicBezTo>
                    <a:pt x="2463" y="8357"/>
                    <a:pt x="2676" y="8600"/>
                    <a:pt x="2949" y="8844"/>
                  </a:cubicBezTo>
                  <a:cubicBezTo>
                    <a:pt x="3527" y="9725"/>
                    <a:pt x="4348" y="10333"/>
                    <a:pt x="5320" y="10394"/>
                  </a:cubicBezTo>
                  <a:cubicBezTo>
                    <a:pt x="5712" y="10580"/>
                    <a:pt x="6115" y="10698"/>
                    <a:pt x="6495" y="10698"/>
                  </a:cubicBezTo>
                  <a:cubicBezTo>
                    <a:pt x="6733" y="10698"/>
                    <a:pt x="6963" y="10651"/>
                    <a:pt x="7174" y="10546"/>
                  </a:cubicBezTo>
                  <a:cubicBezTo>
                    <a:pt x="6931" y="9907"/>
                    <a:pt x="6749" y="9208"/>
                    <a:pt x="6627" y="8540"/>
                  </a:cubicBezTo>
                  <a:cubicBezTo>
                    <a:pt x="6597" y="8540"/>
                    <a:pt x="6566" y="8479"/>
                    <a:pt x="6536" y="8479"/>
                  </a:cubicBezTo>
                  <a:cubicBezTo>
                    <a:pt x="5655" y="8084"/>
                    <a:pt x="4652" y="7324"/>
                    <a:pt x="3861" y="6533"/>
                  </a:cubicBezTo>
                  <a:cubicBezTo>
                    <a:pt x="3527" y="5713"/>
                    <a:pt x="3375" y="4862"/>
                    <a:pt x="3436" y="3980"/>
                  </a:cubicBezTo>
                  <a:cubicBezTo>
                    <a:pt x="3865" y="2899"/>
                    <a:pt x="4706" y="2481"/>
                    <a:pt x="5685" y="2481"/>
                  </a:cubicBezTo>
                  <a:cubicBezTo>
                    <a:pt x="6301" y="2481"/>
                    <a:pt x="6973" y="2646"/>
                    <a:pt x="7630" y="2916"/>
                  </a:cubicBezTo>
                  <a:cubicBezTo>
                    <a:pt x="7934" y="2369"/>
                    <a:pt x="8269" y="1883"/>
                    <a:pt x="8664" y="1427"/>
                  </a:cubicBezTo>
                  <a:cubicBezTo>
                    <a:pt x="8573" y="1397"/>
                    <a:pt x="8542" y="1305"/>
                    <a:pt x="8451" y="1275"/>
                  </a:cubicBezTo>
                  <a:lnTo>
                    <a:pt x="8360" y="1153"/>
                  </a:lnTo>
                  <a:cubicBezTo>
                    <a:pt x="7563" y="505"/>
                    <a:pt x="6653" y="27"/>
                    <a:pt x="5711" y="27"/>
                  </a:cubicBezTo>
                  <a:cubicBezTo>
                    <a:pt x="5682" y="27"/>
                    <a:pt x="5653" y="28"/>
                    <a:pt x="5624" y="29"/>
                  </a:cubicBezTo>
                  <a:cubicBezTo>
                    <a:pt x="5441" y="10"/>
                    <a:pt x="5257" y="1"/>
                    <a:pt x="50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754866" y="3776248"/>
              <a:ext cx="170984" cy="211164"/>
            </a:xfrm>
            <a:custGeom>
              <a:avLst/>
              <a:gdLst/>
              <a:ahLst/>
              <a:cxnLst/>
              <a:rect l="l" t="t" r="r" b="b"/>
              <a:pathLst>
                <a:path w="8664" h="10700" extrusionOk="0">
                  <a:moveTo>
                    <a:pt x="3580" y="1"/>
                  </a:moveTo>
                  <a:cubicBezTo>
                    <a:pt x="3390" y="1"/>
                    <a:pt x="3200" y="11"/>
                    <a:pt x="3010" y="30"/>
                  </a:cubicBezTo>
                  <a:cubicBezTo>
                    <a:pt x="2936" y="23"/>
                    <a:pt x="2863" y="20"/>
                    <a:pt x="2790" y="20"/>
                  </a:cubicBezTo>
                  <a:cubicBezTo>
                    <a:pt x="1873" y="20"/>
                    <a:pt x="1037" y="535"/>
                    <a:pt x="305" y="1155"/>
                  </a:cubicBezTo>
                  <a:lnTo>
                    <a:pt x="214" y="1276"/>
                  </a:lnTo>
                  <a:cubicBezTo>
                    <a:pt x="123" y="1306"/>
                    <a:pt x="92" y="1398"/>
                    <a:pt x="1" y="1428"/>
                  </a:cubicBezTo>
                  <a:cubicBezTo>
                    <a:pt x="396" y="1884"/>
                    <a:pt x="730" y="2370"/>
                    <a:pt x="1034" y="2917"/>
                  </a:cubicBezTo>
                  <a:cubicBezTo>
                    <a:pt x="1687" y="2644"/>
                    <a:pt x="2363" y="2478"/>
                    <a:pt x="2987" y="2478"/>
                  </a:cubicBezTo>
                  <a:cubicBezTo>
                    <a:pt x="3959" y="2478"/>
                    <a:pt x="4803" y="2883"/>
                    <a:pt x="5229" y="3921"/>
                  </a:cubicBezTo>
                  <a:cubicBezTo>
                    <a:pt x="5320" y="4802"/>
                    <a:pt x="5138" y="5653"/>
                    <a:pt x="4834" y="6474"/>
                  </a:cubicBezTo>
                  <a:cubicBezTo>
                    <a:pt x="4044" y="7325"/>
                    <a:pt x="3101" y="8085"/>
                    <a:pt x="2220" y="8480"/>
                  </a:cubicBezTo>
                  <a:cubicBezTo>
                    <a:pt x="2189" y="8480"/>
                    <a:pt x="2129" y="8541"/>
                    <a:pt x="2098" y="8541"/>
                  </a:cubicBezTo>
                  <a:cubicBezTo>
                    <a:pt x="1977" y="9270"/>
                    <a:pt x="1825" y="9939"/>
                    <a:pt x="1521" y="10547"/>
                  </a:cubicBezTo>
                  <a:cubicBezTo>
                    <a:pt x="1744" y="10652"/>
                    <a:pt x="1981" y="10699"/>
                    <a:pt x="2222" y="10699"/>
                  </a:cubicBezTo>
                  <a:cubicBezTo>
                    <a:pt x="2606" y="10699"/>
                    <a:pt x="3002" y="10581"/>
                    <a:pt x="3375" y="10395"/>
                  </a:cubicBezTo>
                  <a:cubicBezTo>
                    <a:pt x="4378" y="10273"/>
                    <a:pt x="5168" y="9665"/>
                    <a:pt x="5746" y="8814"/>
                  </a:cubicBezTo>
                  <a:cubicBezTo>
                    <a:pt x="5959" y="8571"/>
                    <a:pt x="6202" y="8297"/>
                    <a:pt x="6414" y="7994"/>
                  </a:cubicBezTo>
                  <a:cubicBezTo>
                    <a:pt x="7934" y="6474"/>
                    <a:pt x="8664" y="4346"/>
                    <a:pt x="7539" y="2218"/>
                  </a:cubicBezTo>
                  <a:cubicBezTo>
                    <a:pt x="6724" y="697"/>
                    <a:pt x="5180" y="1"/>
                    <a:pt x="35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5707529" y="3464672"/>
              <a:ext cx="1120553" cy="947537"/>
            </a:xfrm>
            <a:custGeom>
              <a:avLst/>
              <a:gdLst/>
              <a:ahLst/>
              <a:cxnLst/>
              <a:rect l="l" t="t" r="r" b="b"/>
              <a:pathLst>
                <a:path w="56780" h="48013" extrusionOk="0">
                  <a:moveTo>
                    <a:pt x="17417" y="0"/>
                  </a:moveTo>
                  <a:cubicBezTo>
                    <a:pt x="14535" y="0"/>
                    <a:pt x="11794" y="268"/>
                    <a:pt x="9757" y="1198"/>
                  </a:cubicBezTo>
                  <a:cubicBezTo>
                    <a:pt x="6626" y="2626"/>
                    <a:pt x="5593" y="6395"/>
                    <a:pt x="3952" y="9496"/>
                  </a:cubicBezTo>
                  <a:cubicBezTo>
                    <a:pt x="1672" y="13873"/>
                    <a:pt x="730" y="20073"/>
                    <a:pt x="395" y="24967"/>
                  </a:cubicBezTo>
                  <a:cubicBezTo>
                    <a:pt x="0" y="30317"/>
                    <a:pt x="1337" y="36092"/>
                    <a:pt x="5046" y="40134"/>
                  </a:cubicBezTo>
                  <a:cubicBezTo>
                    <a:pt x="8511" y="43873"/>
                    <a:pt x="12949" y="45332"/>
                    <a:pt x="17782" y="46639"/>
                  </a:cubicBezTo>
                  <a:cubicBezTo>
                    <a:pt x="20982" y="47481"/>
                    <a:pt x="24539" y="48012"/>
                    <a:pt x="28028" y="48012"/>
                  </a:cubicBezTo>
                  <a:cubicBezTo>
                    <a:pt x="30206" y="48012"/>
                    <a:pt x="32357" y="47805"/>
                    <a:pt x="34378" y="47338"/>
                  </a:cubicBezTo>
                  <a:cubicBezTo>
                    <a:pt x="40305" y="45970"/>
                    <a:pt x="46840" y="44147"/>
                    <a:pt x="51338" y="39800"/>
                  </a:cubicBezTo>
                  <a:cubicBezTo>
                    <a:pt x="55928" y="35393"/>
                    <a:pt x="56779" y="27976"/>
                    <a:pt x="55807" y="20894"/>
                  </a:cubicBezTo>
                  <a:cubicBezTo>
                    <a:pt x="55138" y="15879"/>
                    <a:pt x="53527" y="10985"/>
                    <a:pt x="51703" y="7429"/>
                  </a:cubicBezTo>
                  <a:cubicBezTo>
                    <a:pt x="50579" y="5210"/>
                    <a:pt x="48785" y="3964"/>
                    <a:pt x="46749" y="3234"/>
                  </a:cubicBezTo>
                  <a:cubicBezTo>
                    <a:pt x="46262" y="2900"/>
                    <a:pt x="45776" y="2626"/>
                    <a:pt x="45259" y="2353"/>
                  </a:cubicBezTo>
                  <a:cubicBezTo>
                    <a:pt x="43040" y="1380"/>
                    <a:pt x="40457" y="1137"/>
                    <a:pt x="38086" y="894"/>
                  </a:cubicBezTo>
                  <a:cubicBezTo>
                    <a:pt x="35402" y="581"/>
                    <a:pt x="32741" y="492"/>
                    <a:pt x="30064" y="492"/>
                  </a:cubicBezTo>
                  <a:cubicBezTo>
                    <a:pt x="29618" y="492"/>
                    <a:pt x="29171" y="494"/>
                    <a:pt x="28724" y="499"/>
                  </a:cubicBezTo>
                  <a:cubicBezTo>
                    <a:pt x="28673" y="499"/>
                    <a:pt x="28621" y="499"/>
                    <a:pt x="28570" y="499"/>
                  </a:cubicBezTo>
                  <a:cubicBezTo>
                    <a:pt x="25542" y="499"/>
                    <a:pt x="21349" y="0"/>
                    <a:pt x="17417" y="0"/>
                  </a:cubicBezTo>
                  <a:close/>
                </a:path>
              </a:pathLst>
            </a:custGeom>
            <a:solidFill>
              <a:srgbClr val="393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202996" y="3732239"/>
              <a:ext cx="257364" cy="124962"/>
            </a:xfrm>
            <a:custGeom>
              <a:avLst/>
              <a:gdLst/>
              <a:ahLst/>
              <a:cxnLst/>
              <a:rect l="l" t="t" r="r" b="b"/>
              <a:pathLst>
                <a:path w="13041" h="6332" extrusionOk="0">
                  <a:moveTo>
                    <a:pt x="9975" y="4397"/>
                  </a:moveTo>
                  <a:lnTo>
                    <a:pt x="9975" y="4397"/>
                  </a:lnTo>
                  <a:cubicBezTo>
                    <a:pt x="9376" y="4606"/>
                    <a:pt x="8779" y="4814"/>
                    <a:pt x="8329" y="4874"/>
                  </a:cubicBezTo>
                  <a:cubicBezTo>
                    <a:pt x="8238" y="4874"/>
                    <a:pt x="8177" y="4874"/>
                    <a:pt x="8056" y="4904"/>
                  </a:cubicBezTo>
                  <a:cubicBezTo>
                    <a:pt x="8147" y="4844"/>
                    <a:pt x="8177" y="4813"/>
                    <a:pt x="8238" y="4752"/>
                  </a:cubicBezTo>
                  <a:cubicBezTo>
                    <a:pt x="8866" y="4693"/>
                    <a:pt x="9464" y="4574"/>
                    <a:pt x="9975" y="4397"/>
                  </a:cubicBezTo>
                  <a:close/>
                  <a:moveTo>
                    <a:pt x="2603" y="0"/>
                  </a:moveTo>
                  <a:cubicBezTo>
                    <a:pt x="2182" y="0"/>
                    <a:pt x="1752" y="72"/>
                    <a:pt x="1308" y="254"/>
                  </a:cubicBezTo>
                  <a:cubicBezTo>
                    <a:pt x="1065" y="315"/>
                    <a:pt x="943" y="558"/>
                    <a:pt x="913" y="771"/>
                  </a:cubicBezTo>
                  <a:cubicBezTo>
                    <a:pt x="1" y="1986"/>
                    <a:pt x="1703" y="3780"/>
                    <a:pt x="2585" y="4540"/>
                  </a:cubicBezTo>
                  <a:cubicBezTo>
                    <a:pt x="2767" y="4722"/>
                    <a:pt x="2980" y="4874"/>
                    <a:pt x="3192" y="4995"/>
                  </a:cubicBezTo>
                  <a:cubicBezTo>
                    <a:pt x="4335" y="5833"/>
                    <a:pt x="5795" y="6332"/>
                    <a:pt x="7237" y="6332"/>
                  </a:cubicBezTo>
                  <a:cubicBezTo>
                    <a:pt x="7522" y="6332"/>
                    <a:pt x="7806" y="6312"/>
                    <a:pt x="8086" y="6272"/>
                  </a:cubicBezTo>
                  <a:cubicBezTo>
                    <a:pt x="8907" y="6151"/>
                    <a:pt x="10001" y="5938"/>
                    <a:pt x="10913" y="5451"/>
                  </a:cubicBezTo>
                  <a:cubicBezTo>
                    <a:pt x="11187" y="5330"/>
                    <a:pt x="11430" y="5178"/>
                    <a:pt x="11703" y="4935"/>
                  </a:cubicBezTo>
                  <a:cubicBezTo>
                    <a:pt x="11794" y="4874"/>
                    <a:pt x="11825" y="4783"/>
                    <a:pt x="11886" y="4722"/>
                  </a:cubicBezTo>
                  <a:cubicBezTo>
                    <a:pt x="12038" y="4570"/>
                    <a:pt x="12190" y="4388"/>
                    <a:pt x="12311" y="4175"/>
                  </a:cubicBezTo>
                  <a:cubicBezTo>
                    <a:pt x="12737" y="3719"/>
                    <a:pt x="13010" y="3202"/>
                    <a:pt x="13041" y="2594"/>
                  </a:cubicBezTo>
                  <a:lnTo>
                    <a:pt x="13041" y="2351"/>
                  </a:lnTo>
                  <a:cubicBezTo>
                    <a:pt x="12980" y="2078"/>
                    <a:pt x="12919" y="1804"/>
                    <a:pt x="12858" y="1530"/>
                  </a:cubicBezTo>
                  <a:cubicBezTo>
                    <a:pt x="12798" y="1378"/>
                    <a:pt x="12706" y="1257"/>
                    <a:pt x="12585" y="1226"/>
                  </a:cubicBezTo>
                  <a:cubicBezTo>
                    <a:pt x="12473" y="1093"/>
                    <a:pt x="12313" y="1008"/>
                    <a:pt x="12164" y="1008"/>
                  </a:cubicBezTo>
                  <a:cubicBezTo>
                    <a:pt x="12109" y="1008"/>
                    <a:pt x="12056" y="1020"/>
                    <a:pt x="12007" y="1044"/>
                  </a:cubicBezTo>
                  <a:cubicBezTo>
                    <a:pt x="11556" y="848"/>
                    <a:pt x="11077" y="782"/>
                    <a:pt x="10584" y="782"/>
                  </a:cubicBezTo>
                  <a:cubicBezTo>
                    <a:pt x="9549" y="782"/>
                    <a:pt x="8457" y="1074"/>
                    <a:pt x="7448" y="1074"/>
                  </a:cubicBezTo>
                  <a:cubicBezTo>
                    <a:pt x="5734" y="1074"/>
                    <a:pt x="4230" y="0"/>
                    <a:pt x="2603" y="0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6501725" y="3737568"/>
              <a:ext cx="73809" cy="67750"/>
            </a:xfrm>
            <a:custGeom>
              <a:avLst/>
              <a:gdLst/>
              <a:ahLst/>
              <a:cxnLst/>
              <a:rect l="l" t="t" r="r" b="b"/>
              <a:pathLst>
                <a:path w="3740" h="3433" extrusionOk="0">
                  <a:moveTo>
                    <a:pt x="1386" y="1"/>
                  </a:moveTo>
                  <a:cubicBezTo>
                    <a:pt x="1020" y="1"/>
                    <a:pt x="647" y="156"/>
                    <a:pt x="366" y="531"/>
                  </a:cubicBezTo>
                  <a:cubicBezTo>
                    <a:pt x="275" y="683"/>
                    <a:pt x="183" y="835"/>
                    <a:pt x="92" y="1048"/>
                  </a:cubicBezTo>
                  <a:lnTo>
                    <a:pt x="92" y="1078"/>
                  </a:lnTo>
                  <a:lnTo>
                    <a:pt x="92" y="1108"/>
                  </a:lnTo>
                  <a:cubicBezTo>
                    <a:pt x="31" y="1291"/>
                    <a:pt x="1" y="1504"/>
                    <a:pt x="1" y="1716"/>
                  </a:cubicBezTo>
                  <a:lnTo>
                    <a:pt x="1" y="1838"/>
                  </a:lnTo>
                  <a:cubicBezTo>
                    <a:pt x="1" y="2020"/>
                    <a:pt x="31" y="2172"/>
                    <a:pt x="92" y="2324"/>
                  </a:cubicBezTo>
                  <a:cubicBezTo>
                    <a:pt x="244" y="2780"/>
                    <a:pt x="609" y="3115"/>
                    <a:pt x="1126" y="3236"/>
                  </a:cubicBezTo>
                  <a:cubicBezTo>
                    <a:pt x="1385" y="3359"/>
                    <a:pt x="1675" y="3433"/>
                    <a:pt x="1957" y="3433"/>
                  </a:cubicBezTo>
                  <a:cubicBezTo>
                    <a:pt x="2303" y="3433"/>
                    <a:pt x="2637" y="3322"/>
                    <a:pt x="2889" y="3054"/>
                  </a:cubicBezTo>
                  <a:cubicBezTo>
                    <a:pt x="3740" y="2020"/>
                    <a:pt x="3193" y="531"/>
                    <a:pt x="2037" y="166"/>
                  </a:cubicBezTo>
                  <a:cubicBezTo>
                    <a:pt x="1839" y="61"/>
                    <a:pt x="1614" y="1"/>
                    <a:pt x="1386" y="1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5807093" y="3482947"/>
              <a:ext cx="922611" cy="254956"/>
            </a:xfrm>
            <a:custGeom>
              <a:avLst/>
              <a:gdLst/>
              <a:ahLst/>
              <a:cxnLst/>
              <a:rect l="l" t="t" r="r" b="b"/>
              <a:pathLst>
                <a:path w="46750" h="12919" extrusionOk="0">
                  <a:moveTo>
                    <a:pt x="30638" y="0"/>
                  </a:moveTo>
                  <a:cubicBezTo>
                    <a:pt x="25962" y="0"/>
                    <a:pt x="21140" y="683"/>
                    <a:pt x="16628" y="683"/>
                  </a:cubicBezTo>
                  <a:cubicBezTo>
                    <a:pt x="16240" y="683"/>
                    <a:pt x="15855" y="678"/>
                    <a:pt x="15472" y="667"/>
                  </a:cubicBezTo>
                  <a:cubicBezTo>
                    <a:pt x="14250" y="628"/>
                    <a:pt x="13027" y="578"/>
                    <a:pt x="11822" y="578"/>
                  </a:cubicBezTo>
                  <a:cubicBezTo>
                    <a:pt x="8352" y="578"/>
                    <a:pt x="5025" y="987"/>
                    <a:pt x="2250" y="3220"/>
                  </a:cubicBezTo>
                  <a:cubicBezTo>
                    <a:pt x="1217" y="4071"/>
                    <a:pt x="305" y="5165"/>
                    <a:pt x="517" y="6381"/>
                  </a:cubicBezTo>
                  <a:lnTo>
                    <a:pt x="396" y="6837"/>
                  </a:lnTo>
                  <a:cubicBezTo>
                    <a:pt x="1" y="9451"/>
                    <a:pt x="3952" y="10910"/>
                    <a:pt x="6353" y="11457"/>
                  </a:cubicBezTo>
                  <a:cubicBezTo>
                    <a:pt x="10639" y="12521"/>
                    <a:pt x="15290" y="12764"/>
                    <a:pt x="19758" y="12764"/>
                  </a:cubicBezTo>
                  <a:cubicBezTo>
                    <a:pt x="22801" y="12782"/>
                    <a:pt x="25795" y="12918"/>
                    <a:pt x="28796" y="12918"/>
                  </a:cubicBezTo>
                  <a:cubicBezTo>
                    <a:pt x="31040" y="12918"/>
                    <a:pt x="33288" y="12842"/>
                    <a:pt x="35564" y="12582"/>
                  </a:cubicBezTo>
                  <a:cubicBezTo>
                    <a:pt x="38846" y="12187"/>
                    <a:pt x="44378" y="11396"/>
                    <a:pt x="45686" y="8326"/>
                  </a:cubicBezTo>
                  <a:cubicBezTo>
                    <a:pt x="46749" y="5773"/>
                    <a:pt x="43983" y="3311"/>
                    <a:pt x="41643" y="2156"/>
                  </a:cubicBezTo>
                  <a:cubicBezTo>
                    <a:pt x="38246" y="464"/>
                    <a:pt x="34492" y="0"/>
                    <a:pt x="3063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5794502" y="3395955"/>
              <a:ext cx="935794" cy="253950"/>
            </a:xfrm>
            <a:custGeom>
              <a:avLst/>
              <a:gdLst/>
              <a:ahLst/>
              <a:cxnLst/>
              <a:rect l="l" t="t" r="r" b="b"/>
              <a:pathLst>
                <a:path w="47418" h="12868" extrusionOk="0">
                  <a:moveTo>
                    <a:pt x="31180" y="1"/>
                  </a:moveTo>
                  <a:cubicBezTo>
                    <a:pt x="26459" y="1"/>
                    <a:pt x="21583" y="683"/>
                    <a:pt x="17008" y="683"/>
                  </a:cubicBezTo>
                  <a:cubicBezTo>
                    <a:pt x="16615" y="683"/>
                    <a:pt x="16225" y="678"/>
                    <a:pt x="15837" y="667"/>
                  </a:cubicBezTo>
                  <a:cubicBezTo>
                    <a:pt x="14606" y="628"/>
                    <a:pt x="13374" y="579"/>
                    <a:pt x="12158" y="579"/>
                  </a:cubicBezTo>
                  <a:cubicBezTo>
                    <a:pt x="8657" y="579"/>
                    <a:pt x="5290" y="987"/>
                    <a:pt x="2493" y="3221"/>
                  </a:cubicBezTo>
                  <a:cubicBezTo>
                    <a:pt x="1095" y="4315"/>
                    <a:pt x="0" y="6534"/>
                    <a:pt x="943" y="8297"/>
                  </a:cubicBezTo>
                  <a:cubicBezTo>
                    <a:pt x="1946" y="10212"/>
                    <a:pt x="4742" y="10971"/>
                    <a:pt x="6657" y="11427"/>
                  </a:cubicBezTo>
                  <a:cubicBezTo>
                    <a:pt x="10973" y="12491"/>
                    <a:pt x="15685" y="12704"/>
                    <a:pt x="20183" y="12704"/>
                  </a:cubicBezTo>
                  <a:cubicBezTo>
                    <a:pt x="23202" y="12738"/>
                    <a:pt x="26163" y="12868"/>
                    <a:pt x="29131" y="12868"/>
                  </a:cubicBezTo>
                  <a:cubicBezTo>
                    <a:pt x="31453" y="12868"/>
                    <a:pt x="33779" y="12789"/>
                    <a:pt x="36141" y="12522"/>
                  </a:cubicBezTo>
                  <a:cubicBezTo>
                    <a:pt x="39454" y="12157"/>
                    <a:pt x="45016" y="11306"/>
                    <a:pt x="46354" y="8266"/>
                  </a:cubicBezTo>
                  <a:cubicBezTo>
                    <a:pt x="47418" y="5804"/>
                    <a:pt x="44652" y="3342"/>
                    <a:pt x="42281" y="2157"/>
                  </a:cubicBezTo>
                  <a:cubicBezTo>
                    <a:pt x="38857" y="465"/>
                    <a:pt x="35071" y="1"/>
                    <a:pt x="31180" y="1"/>
                  </a:cubicBezTo>
                  <a:close/>
                </a:path>
              </a:pathLst>
            </a:custGeom>
            <a:solidFill>
              <a:srgbClr val="423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5838294" y="3430570"/>
              <a:ext cx="841027" cy="161176"/>
            </a:xfrm>
            <a:custGeom>
              <a:avLst/>
              <a:gdLst/>
              <a:ahLst/>
              <a:cxnLst/>
              <a:rect l="l" t="t" r="r" b="b"/>
              <a:pathLst>
                <a:path w="42616" h="8167" extrusionOk="0">
                  <a:moveTo>
                    <a:pt x="28055" y="0"/>
                  </a:moveTo>
                  <a:cubicBezTo>
                    <a:pt x="23748" y="0"/>
                    <a:pt x="19289" y="443"/>
                    <a:pt x="15115" y="443"/>
                  </a:cubicBezTo>
                  <a:cubicBezTo>
                    <a:pt x="14766" y="443"/>
                    <a:pt x="14418" y="440"/>
                    <a:pt x="14074" y="433"/>
                  </a:cubicBezTo>
                  <a:cubicBezTo>
                    <a:pt x="13075" y="419"/>
                    <a:pt x="12076" y="399"/>
                    <a:pt x="11087" y="399"/>
                  </a:cubicBezTo>
                  <a:cubicBezTo>
                    <a:pt x="7799" y="399"/>
                    <a:pt x="4631" y="626"/>
                    <a:pt x="2037" y="2075"/>
                  </a:cubicBezTo>
                  <a:cubicBezTo>
                    <a:pt x="1095" y="2622"/>
                    <a:pt x="244" y="3290"/>
                    <a:pt x="426" y="4081"/>
                  </a:cubicBezTo>
                  <a:cubicBezTo>
                    <a:pt x="395" y="4172"/>
                    <a:pt x="365" y="4293"/>
                    <a:pt x="335" y="4354"/>
                  </a:cubicBezTo>
                  <a:cubicBezTo>
                    <a:pt x="0" y="6026"/>
                    <a:pt x="3587" y="6938"/>
                    <a:pt x="5745" y="7272"/>
                  </a:cubicBezTo>
                  <a:cubicBezTo>
                    <a:pt x="9666" y="7941"/>
                    <a:pt x="13922" y="8093"/>
                    <a:pt x="17995" y="8093"/>
                  </a:cubicBezTo>
                  <a:cubicBezTo>
                    <a:pt x="20678" y="8093"/>
                    <a:pt x="23315" y="8167"/>
                    <a:pt x="25951" y="8167"/>
                  </a:cubicBezTo>
                  <a:cubicBezTo>
                    <a:pt x="28094" y="8167"/>
                    <a:pt x="30236" y="8118"/>
                    <a:pt x="32402" y="7941"/>
                  </a:cubicBezTo>
                  <a:cubicBezTo>
                    <a:pt x="35351" y="7667"/>
                    <a:pt x="40396" y="7181"/>
                    <a:pt x="41612" y="5236"/>
                  </a:cubicBezTo>
                  <a:cubicBezTo>
                    <a:pt x="42615" y="3685"/>
                    <a:pt x="40123" y="2105"/>
                    <a:pt x="37995" y="1345"/>
                  </a:cubicBezTo>
                  <a:cubicBezTo>
                    <a:pt x="34938" y="291"/>
                    <a:pt x="31547" y="0"/>
                    <a:pt x="28055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156816" y="3402073"/>
              <a:ext cx="549008" cy="132067"/>
            </a:xfrm>
            <a:custGeom>
              <a:avLst/>
              <a:gdLst/>
              <a:ahLst/>
              <a:cxnLst/>
              <a:rect l="l" t="t" r="r" b="b"/>
              <a:pathLst>
                <a:path w="27819" h="6692" extrusionOk="0">
                  <a:moveTo>
                    <a:pt x="11337" y="1"/>
                  </a:moveTo>
                  <a:cubicBezTo>
                    <a:pt x="7609" y="1"/>
                    <a:pt x="3866" y="364"/>
                    <a:pt x="183" y="631"/>
                  </a:cubicBezTo>
                  <a:cubicBezTo>
                    <a:pt x="31" y="631"/>
                    <a:pt x="0" y="905"/>
                    <a:pt x="152" y="935"/>
                  </a:cubicBezTo>
                  <a:cubicBezTo>
                    <a:pt x="1377" y="994"/>
                    <a:pt x="2598" y="1014"/>
                    <a:pt x="3816" y="1014"/>
                  </a:cubicBezTo>
                  <a:cubicBezTo>
                    <a:pt x="6154" y="1014"/>
                    <a:pt x="8486" y="942"/>
                    <a:pt x="10822" y="942"/>
                  </a:cubicBezTo>
                  <a:cubicBezTo>
                    <a:pt x="12258" y="942"/>
                    <a:pt x="13695" y="969"/>
                    <a:pt x="15138" y="1056"/>
                  </a:cubicBezTo>
                  <a:cubicBezTo>
                    <a:pt x="17691" y="1208"/>
                    <a:pt x="20183" y="1695"/>
                    <a:pt x="22524" y="2607"/>
                  </a:cubicBezTo>
                  <a:cubicBezTo>
                    <a:pt x="24378" y="3336"/>
                    <a:pt x="26657" y="4278"/>
                    <a:pt x="27174" y="6437"/>
                  </a:cubicBezTo>
                  <a:cubicBezTo>
                    <a:pt x="27210" y="6616"/>
                    <a:pt x="27321" y="6692"/>
                    <a:pt x="27439" y="6692"/>
                  </a:cubicBezTo>
                  <a:cubicBezTo>
                    <a:pt x="27621" y="6692"/>
                    <a:pt x="27819" y="6512"/>
                    <a:pt x="27782" y="6254"/>
                  </a:cubicBezTo>
                  <a:cubicBezTo>
                    <a:pt x="27083" y="2546"/>
                    <a:pt x="21004" y="965"/>
                    <a:pt x="17934" y="479"/>
                  </a:cubicBezTo>
                  <a:cubicBezTo>
                    <a:pt x="15751" y="128"/>
                    <a:pt x="13546" y="1"/>
                    <a:pt x="11337" y="1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6637226" y="3549710"/>
              <a:ext cx="54686" cy="46101"/>
            </a:xfrm>
            <a:custGeom>
              <a:avLst/>
              <a:gdLst/>
              <a:ahLst/>
              <a:cxnLst/>
              <a:rect l="l" t="t" r="r" b="b"/>
              <a:pathLst>
                <a:path w="2771" h="2336" extrusionOk="0">
                  <a:moveTo>
                    <a:pt x="2563" y="0"/>
                  </a:moveTo>
                  <a:cubicBezTo>
                    <a:pt x="2497" y="0"/>
                    <a:pt x="2419" y="38"/>
                    <a:pt x="2375" y="111"/>
                  </a:cubicBezTo>
                  <a:cubicBezTo>
                    <a:pt x="2102" y="475"/>
                    <a:pt x="1828" y="779"/>
                    <a:pt x="1403" y="1022"/>
                  </a:cubicBezTo>
                  <a:cubicBezTo>
                    <a:pt x="1038" y="1235"/>
                    <a:pt x="643" y="1448"/>
                    <a:pt x="278" y="1661"/>
                  </a:cubicBezTo>
                  <a:cubicBezTo>
                    <a:pt x="1" y="1862"/>
                    <a:pt x="100" y="2336"/>
                    <a:pt x="367" y="2336"/>
                  </a:cubicBezTo>
                  <a:cubicBezTo>
                    <a:pt x="422" y="2336"/>
                    <a:pt x="484" y="2315"/>
                    <a:pt x="552" y="2269"/>
                  </a:cubicBezTo>
                  <a:cubicBezTo>
                    <a:pt x="1311" y="1782"/>
                    <a:pt x="2770" y="1266"/>
                    <a:pt x="2679" y="141"/>
                  </a:cubicBezTo>
                  <a:cubicBezTo>
                    <a:pt x="2695" y="46"/>
                    <a:pt x="2636" y="0"/>
                    <a:pt x="2563" y="0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119024" y="3602146"/>
              <a:ext cx="475495" cy="29089"/>
            </a:xfrm>
            <a:custGeom>
              <a:avLst/>
              <a:gdLst/>
              <a:ahLst/>
              <a:cxnLst/>
              <a:rect l="l" t="t" r="r" b="b"/>
              <a:pathLst>
                <a:path w="24094" h="1474" extrusionOk="0">
                  <a:moveTo>
                    <a:pt x="23819" y="0"/>
                  </a:moveTo>
                  <a:cubicBezTo>
                    <a:pt x="23803" y="0"/>
                    <a:pt x="23787" y="2"/>
                    <a:pt x="23770" y="7"/>
                  </a:cubicBezTo>
                  <a:cubicBezTo>
                    <a:pt x="20031" y="341"/>
                    <a:pt x="16262" y="463"/>
                    <a:pt x="12554" y="706"/>
                  </a:cubicBezTo>
                  <a:cubicBezTo>
                    <a:pt x="11977" y="747"/>
                    <a:pt x="11406" y="763"/>
                    <a:pt x="10838" y="763"/>
                  </a:cubicBezTo>
                  <a:cubicBezTo>
                    <a:pt x="8863" y="763"/>
                    <a:pt x="6924" y="564"/>
                    <a:pt x="4894" y="493"/>
                  </a:cubicBezTo>
                  <a:cubicBezTo>
                    <a:pt x="4113" y="444"/>
                    <a:pt x="3139" y="282"/>
                    <a:pt x="2203" y="282"/>
                  </a:cubicBezTo>
                  <a:cubicBezTo>
                    <a:pt x="1391" y="282"/>
                    <a:pt x="607" y="404"/>
                    <a:pt x="1" y="827"/>
                  </a:cubicBezTo>
                  <a:lnTo>
                    <a:pt x="1" y="858"/>
                  </a:lnTo>
                  <a:cubicBezTo>
                    <a:pt x="281" y="851"/>
                    <a:pt x="561" y="848"/>
                    <a:pt x="841" y="848"/>
                  </a:cubicBezTo>
                  <a:cubicBezTo>
                    <a:pt x="4713" y="848"/>
                    <a:pt x="8516" y="1474"/>
                    <a:pt x="12392" y="1474"/>
                  </a:cubicBezTo>
                  <a:cubicBezTo>
                    <a:pt x="13092" y="1474"/>
                    <a:pt x="13794" y="1453"/>
                    <a:pt x="14499" y="1405"/>
                  </a:cubicBezTo>
                  <a:cubicBezTo>
                    <a:pt x="16627" y="1253"/>
                    <a:pt x="18694" y="1192"/>
                    <a:pt x="20791" y="1192"/>
                  </a:cubicBezTo>
                  <a:cubicBezTo>
                    <a:pt x="21078" y="1192"/>
                    <a:pt x="21452" y="1215"/>
                    <a:pt x="21846" y="1215"/>
                  </a:cubicBezTo>
                  <a:cubicBezTo>
                    <a:pt x="22662" y="1215"/>
                    <a:pt x="23563" y="1118"/>
                    <a:pt x="23952" y="523"/>
                  </a:cubicBezTo>
                  <a:cubicBezTo>
                    <a:pt x="24094" y="354"/>
                    <a:pt x="24025" y="0"/>
                    <a:pt x="23819" y="0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850324" y="3803226"/>
              <a:ext cx="5940" cy="9868"/>
            </a:xfrm>
            <a:custGeom>
              <a:avLst/>
              <a:gdLst/>
              <a:ahLst/>
              <a:cxnLst/>
              <a:rect l="l" t="t" r="r" b="b"/>
              <a:pathLst>
                <a:path w="301" h="500" extrusionOk="0">
                  <a:moveTo>
                    <a:pt x="27" y="0"/>
                  </a:moveTo>
                  <a:cubicBezTo>
                    <a:pt x="7" y="0"/>
                    <a:pt x="0" y="14"/>
                    <a:pt x="7" y="14"/>
                  </a:cubicBezTo>
                  <a:cubicBezTo>
                    <a:pt x="10" y="14"/>
                    <a:pt x="17" y="10"/>
                    <a:pt x="27" y="0"/>
                  </a:cubicBezTo>
                  <a:close/>
                  <a:moveTo>
                    <a:pt x="27" y="0"/>
                  </a:moveTo>
                  <a:lnTo>
                    <a:pt x="27" y="0"/>
                  </a:lnTo>
                  <a:cubicBezTo>
                    <a:pt x="149" y="152"/>
                    <a:pt x="270" y="243"/>
                    <a:pt x="149" y="456"/>
                  </a:cubicBezTo>
                  <a:cubicBezTo>
                    <a:pt x="127" y="478"/>
                    <a:pt x="151" y="499"/>
                    <a:pt x="167" y="499"/>
                  </a:cubicBezTo>
                  <a:cubicBezTo>
                    <a:pt x="174" y="499"/>
                    <a:pt x="179" y="496"/>
                    <a:pt x="179" y="487"/>
                  </a:cubicBezTo>
                  <a:cubicBezTo>
                    <a:pt x="301" y="304"/>
                    <a:pt x="179" y="152"/>
                    <a:pt x="27" y="0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6805861" y="3776821"/>
              <a:ext cx="15018" cy="3631"/>
            </a:xfrm>
            <a:custGeom>
              <a:avLst/>
              <a:gdLst/>
              <a:ahLst/>
              <a:cxnLst/>
              <a:rect l="l" t="t" r="r" b="b"/>
              <a:pathLst>
                <a:path w="761" h="184" extrusionOk="0">
                  <a:moveTo>
                    <a:pt x="761" y="1"/>
                  </a:moveTo>
                  <a:lnTo>
                    <a:pt x="761" y="1"/>
                  </a:lnTo>
                  <a:cubicBezTo>
                    <a:pt x="548" y="62"/>
                    <a:pt x="274" y="122"/>
                    <a:pt x="1" y="153"/>
                  </a:cubicBezTo>
                  <a:lnTo>
                    <a:pt x="1" y="183"/>
                  </a:lnTo>
                  <a:cubicBezTo>
                    <a:pt x="274" y="153"/>
                    <a:pt x="517" y="122"/>
                    <a:pt x="761" y="1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6805269" y="3779584"/>
              <a:ext cx="95063" cy="63448"/>
            </a:xfrm>
            <a:custGeom>
              <a:avLst/>
              <a:gdLst/>
              <a:ahLst/>
              <a:cxnLst/>
              <a:rect l="l" t="t" r="r" b="b"/>
              <a:pathLst>
                <a:path w="4817" h="3215" extrusionOk="0">
                  <a:moveTo>
                    <a:pt x="1037" y="1"/>
                  </a:moveTo>
                  <a:cubicBezTo>
                    <a:pt x="836" y="1"/>
                    <a:pt x="632" y="15"/>
                    <a:pt x="426" y="43"/>
                  </a:cubicBezTo>
                  <a:cubicBezTo>
                    <a:pt x="122" y="74"/>
                    <a:pt x="0" y="621"/>
                    <a:pt x="395" y="651"/>
                  </a:cubicBezTo>
                  <a:cubicBezTo>
                    <a:pt x="1976" y="712"/>
                    <a:pt x="3617" y="1259"/>
                    <a:pt x="4073" y="2961"/>
                  </a:cubicBezTo>
                  <a:cubicBezTo>
                    <a:pt x="4121" y="3139"/>
                    <a:pt x="4251" y="3215"/>
                    <a:pt x="4385" y="3215"/>
                  </a:cubicBezTo>
                  <a:cubicBezTo>
                    <a:pt x="4596" y="3215"/>
                    <a:pt x="4816" y="3027"/>
                    <a:pt x="4742" y="2748"/>
                  </a:cubicBezTo>
                  <a:cubicBezTo>
                    <a:pt x="4279" y="1033"/>
                    <a:pt x="2768" y="1"/>
                    <a:pt x="1037" y="1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6894037" y="3864878"/>
              <a:ext cx="13222" cy="30293"/>
            </a:xfrm>
            <a:custGeom>
              <a:avLst/>
              <a:gdLst/>
              <a:ahLst/>
              <a:cxnLst/>
              <a:rect l="l" t="t" r="r" b="b"/>
              <a:pathLst>
                <a:path w="670" h="1535" extrusionOk="0">
                  <a:moveTo>
                    <a:pt x="525" y="1"/>
                  </a:moveTo>
                  <a:cubicBezTo>
                    <a:pt x="467" y="1"/>
                    <a:pt x="405" y="33"/>
                    <a:pt x="366" y="98"/>
                  </a:cubicBezTo>
                  <a:cubicBezTo>
                    <a:pt x="244" y="311"/>
                    <a:pt x="214" y="554"/>
                    <a:pt x="183" y="767"/>
                  </a:cubicBezTo>
                  <a:cubicBezTo>
                    <a:pt x="153" y="980"/>
                    <a:pt x="1" y="1223"/>
                    <a:pt x="62" y="1436"/>
                  </a:cubicBezTo>
                  <a:cubicBezTo>
                    <a:pt x="83" y="1478"/>
                    <a:pt x="148" y="1535"/>
                    <a:pt x="227" y="1535"/>
                  </a:cubicBezTo>
                  <a:cubicBezTo>
                    <a:pt x="261" y="1535"/>
                    <a:pt x="298" y="1524"/>
                    <a:pt x="335" y="1496"/>
                  </a:cubicBezTo>
                  <a:cubicBezTo>
                    <a:pt x="518" y="1375"/>
                    <a:pt x="518" y="1071"/>
                    <a:pt x="548" y="889"/>
                  </a:cubicBezTo>
                  <a:cubicBezTo>
                    <a:pt x="609" y="645"/>
                    <a:pt x="669" y="433"/>
                    <a:pt x="669" y="159"/>
                  </a:cubicBezTo>
                  <a:cubicBezTo>
                    <a:pt x="669" y="55"/>
                    <a:pt x="601" y="1"/>
                    <a:pt x="525" y="1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5628333" y="3812225"/>
              <a:ext cx="43220" cy="103747"/>
            </a:xfrm>
            <a:custGeom>
              <a:avLst/>
              <a:gdLst/>
              <a:ahLst/>
              <a:cxnLst/>
              <a:rect l="l" t="t" r="r" b="b"/>
              <a:pathLst>
                <a:path w="2190" h="5257" extrusionOk="0">
                  <a:moveTo>
                    <a:pt x="1764" y="0"/>
                  </a:moveTo>
                  <a:cubicBezTo>
                    <a:pt x="670" y="304"/>
                    <a:pt x="183" y="1277"/>
                    <a:pt x="62" y="2341"/>
                  </a:cubicBezTo>
                  <a:cubicBezTo>
                    <a:pt x="1" y="3222"/>
                    <a:pt x="153" y="4651"/>
                    <a:pt x="913" y="5228"/>
                  </a:cubicBezTo>
                  <a:cubicBezTo>
                    <a:pt x="932" y="5248"/>
                    <a:pt x="954" y="5256"/>
                    <a:pt x="977" y="5256"/>
                  </a:cubicBezTo>
                  <a:cubicBezTo>
                    <a:pt x="1060" y="5256"/>
                    <a:pt x="1149" y="5142"/>
                    <a:pt x="1125" y="5046"/>
                  </a:cubicBezTo>
                  <a:cubicBezTo>
                    <a:pt x="882" y="3952"/>
                    <a:pt x="457" y="2918"/>
                    <a:pt x="822" y="1763"/>
                  </a:cubicBezTo>
                  <a:cubicBezTo>
                    <a:pt x="882" y="1520"/>
                    <a:pt x="1034" y="1246"/>
                    <a:pt x="1247" y="1064"/>
                  </a:cubicBezTo>
                  <a:cubicBezTo>
                    <a:pt x="1460" y="851"/>
                    <a:pt x="1733" y="821"/>
                    <a:pt x="1946" y="669"/>
                  </a:cubicBezTo>
                  <a:cubicBezTo>
                    <a:pt x="2189" y="517"/>
                    <a:pt x="2189" y="335"/>
                    <a:pt x="2068" y="91"/>
                  </a:cubicBezTo>
                  <a:cubicBezTo>
                    <a:pt x="2007" y="0"/>
                    <a:pt x="1855" y="0"/>
                    <a:pt x="1764" y="0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5682861" y="3793023"/>
              <a:ext cx="29760" cy="15926"/>
            </a:xfrm>
            <a:custGeom>
              <a:avLst/>
              <a:gdLst/>
              <a:ahLst/>
              <a:cxnLst/>
              <a:rect l="l" t="t" r="r" b="b"/>
              <a:pathLst>
                <a:path w="1508" h="807" extrusionOk="0">
                  <a:moveTo>
                    <a:pt x="1068" y="1"/>
                  </a:moveTo>
                  <a:cubicBezTo>
                    <a:pt x="794" y="1"/>
                    <a:pt x="490" y="61"/>
                    <a:pt x="277" y="153"/>
                  </a:cubicBezTo>
                  <a:cubicBezTo>
                    <a:pt x="1" y="291"/>
                    <a:pt x="51" y="807"/>
                    <a:pt x="361" y="807"/>
                  </a:cubicBezTo>
                  <a:cubicBezTo>
                    <a:pt x="391" y="807"/>
                    <a:pt x="424" y="802"/>
                    <a:pt x="460" y="791"/>
                  </a:cubicBezTo>
                  <a:cubicBezTo>
                    <a:pt x="567" y="755"/>
                    <a:pt x="673" y="740"/>
                    <a:pt x="786" y="740"/>
                  </a:cubicBezTo>
                  <a:cubicBezTo>
                    <a:pt x="866" y="740"/>
                    <a:pt x="949" y="748"/>
                    <a:pt x="1037" y="760"/>
                  </a:cubicBezTo>
                  <a:cubicBezTo>
                    <a:pt x="1051" y="763"/>
                    <a:pt x="1065" y="764"/>
                    <a:pt x="1078" y="764"/>
                  </a:cubicBezTo>
                  <a:cubicBezTo>
                    <a:pt x="1438" y="764"/>
                    <a:pt x="1507" y="1"/>
                    <a:pt x="1068" y="1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5783489" y="4254842"/>
              <a:ext cx="119614" cy="183397"/>
            </a:xfrm>
            <a:custGeom>
              <a:avLst/>
              <a:gdLst/>
              <a:ahLst/>
              <a:cxnLst/>
              <a:rect l="l" t="t" r="r" b="b"/>
              <a:pathLst>
                <a:path w="6061" h="9293" extrusionOk="0">
                  <a:moveTo>
                    <a:pt x="3485" y="1"/>
                  </a:moveTo>
                  <a:cubicBezTo>
                    <a:pt x="3248" y="1"/>
                    <a:pt x="2992" y="49"/>
                    <a:pt x="2717" y="156"/>
                  </a:cubicBezTo>
                  <a:cubicBezTo>
                    <a:pt x="1470" y="703"/>
                    <a:pt x="680" y="2223"/>
                    <a:pt x="862" y="3560"/>
                  </a:cubicBezTo>
                  <a:cubicBezTo>
                    <a:pt x="1014" y="4624"/>
                    <a:pt x="1713" y="5536"/>
                    <a:pt x="2534" y="6205"/>
                  </a:cubicBezTo>
                  <a:cubicBezTo>
                    <a:pt x="1865" y="6600"/>
                    <a:pt x="1045" y="6995"/>
                    <a:pt x="589" y="7664"/>
                  </a:cubicBezTo>
                  <a:cubicBezTo>
                    <a:pt x="1" y="8504"/>
                    <a:pt x="522" y="9293"/>
                    <a:pt x="1487" y="9293"/>
                  </a:cubicBezTo>
                  <a:cubicBezTo>
                    <a:pt x="1570" y="9293"/>
                    <a:pt x="1655" y="9287"/>
                    <a:pt x="1744" y="9275"/>
                  </a:cubicBezTo>
                  <a:cubicBezTo>
                    <a:pt x="2565" y="9184"/>
                    <a:pt x="3416" y="8454"/>
                    <a:pt x="4054" y="7968"/>
                  </a:cubicBezTo>
                  <a:cubicBezTo>
                    <a:pt x="5483" y="6904"/>
                    <a:pt x="6060" y="5019"/>
                    <a:pt x="5878" y="3317"/>
                  </a:cubicBezTo>
                  <a:cubicBezTo>
                    <a:pt x="5720" y="1977"/>
                    <a:pt x="4994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6636712" y="4243474"/>
              <a:ext cx="120245" cy="183338"/>
            </a:xfrm>
            <a:custGeom>
              <a:avLst/>
              <a:gdLst/>
              <a:ahLst/>
              <a:cxnLst/>
              <a:rect l="l" t="t" r="r" b="b"/>
              <a:pathLst>
                <a:path w="6093" h="9290" extrusionOk="0">
                  <a:moveTo>
                    <a:pt x="2513" y="1"/>
                  </a:moveTo>
                  <a:cubicBezTo>
                    <a:pt x="1038" y="1"/>
                    <a:pt x="314" y="2008"/>
                    <a:pt x="182" y="3377"/>
                  </a:cubicBezTo>
                  <a:cubicBezTo>
                    <a:pt x="0" y="5109"/>
                    <a:pt x="608" y="6933"/>
                    <a:pt x="2037" y="7997"/>
                  </a:cubicBezTo>
                  <a:cubicBezTo>
                    <a:pt x="2736" y="8483"/>
                    <a:pt x="3526" y="9182"/>
                    <a:pt x="4407" y="9273"/>
                  </a:cubicBezTo>
                  <a:cubicBezTo>
                    <a:pt x="4489" y="9285"/>
                    <a:pt x="4568" y="9290"/>
                    <a:pt x="4644" y="9290"/>
                  </a:cubicBezTo>
                  <a:cubicBezTo>
                    <a:pt x="5590" y="9290"/>
                    <a:pt x="6092" y="8450"/>
                    <a:pt x="5502" y="7662"/>
                  </a:cubicBezTo>
                  <a:cubicBezTo>
                    <a:pt x="5046" y="6994"/>
                    <a:pt x="4225" y="6598"/>
                    <a:pt x="3526" y="6203"/>
                  </a:cubicBezTo>
                  <a:cubicBezTo>
                    <a:pt x="4377" y="5535"/>
                    <a:pt x="5015" y="4562"/>
                    <a:pt x="5167" y="3498"/>
                  </a:cubicBezTo>
                  <a:cubicBezTo>
                    <a:pt x="5350" y="2191"/>
                    <a:pt x="4559" y="671"/>
                    <a:pt x="3252" y="155"/>
                  </a:cubicBezTo>
                  <a:cubicBezTo>
                    <a:pt x="2988" y="49"/>
                    <a:pt x="2741" y="1"/>
                    <a:pt x="2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5838294" y="3430570"/>
              <a:ext cx="841027" cy="161176"/>
            </a:xfrm>
            <a:custGeom>
              <a:avLst/>
              <a:gdLst/>
              <a:ahLst/>
              <a:cxnLst/>
              <a:rect l="l" t="t" r="r" b="b"/>
              <a:pathLst>
                <a:path w="42616" h="8167" extrusionOk="0">
                  <a:moveTo>
                    <a:pt x="28055" y="0"/>
                  </a:moveTo>
                  <a:cubicBezTo>
                    <a:pt x="23748" y="0"/>
                    <a:pt x="19289" y="443"/>
                    <a:pt x="15115" y="443"/>
                  </a:cubicBezTo>
                  <a:cubicBezTo>
                    <a:pt x="14766" y="443"/>
                    <a:pt x="14418" y="440"/>
                    <a:pt x="14074" y="433"/>
                  </a:cubicBezTo>
                  <a:cubicBezTo>
                    <a:pt x="13075" y="419"/>
                    <a:pt x="12076" y="399"/>
                    <a:pt x="11087" y="399"/>
                  </a:cubicBezTo>
                  <a:cubicBezTo>
                    <a:pt x="7799" y="399"/>
                    <a:pt x="4631" y="626"/>
                    <a:pt x="2037" y="2075"/>
                  </a:cubicBezTo>
                  <a:cubicBezTo>
                    <a:pt x="1095" y="2622"/>
                    <a:pt x="244" y="3290"/>
                    <a:pt x="426" y="4081"/>
                  </a:cubicBezTo>
                  <a:cubicBezTo>
                    <a:pt x="395" y="4172"/>
                    <a:pt x="365" y="4293"/>
                    <a:pt x="335" y="4354"/>
                  </a:cubicBezTo>
                  <a:cubicBezTo>
                    <a:pt x="0" y="6026"/>
                    <a:pt x="3587" y="6938"/>
                    <a:pt x="5745" y="7272"/>
                  </a:cubicBezTo>
                  <a:cubicBezTo>
                    <a:pt x="9666" y="7941"/>
                    <a:pt x="13922" y="8093"/>
                    <a:pt x="17995" y="8093"/>
                  </a:cubicBezTo>
                  <a:cubicBezTo>
                    <a:pt x="20678" y="8093"/>
                    <a:pt x="23315" y="8167"/>
                    <a:pt x="25951" y="8167"/>
                  </a:cubicBezTo>
                  <a:cubicBezTo>
                    <a:pt x="28094" y="8167"/>
                    <a:pt x="30236" y="8118"/>
                    <a:pt x="32402" y="7941"/>
                  </a:cubicBezTo>
                  <a:cubicBezTo>
                    <a:pt x="35351" y="7667"/>
                    <a:pt x="40396" y="7181"/>
                    <a:pt x="41612" y="5236"/>
                  </a:cubicBezTo>
                  <a:cubicBezTo>
                    <a:pt x="42615" y="3685"/>
                    <a:pt x="40123" y="2105"/>
                    <a:pt x="37995" y="1345"/>
                  </a:cubicBezTo>
                  <a:cubicBezTo>
                    <a:pt x="34938" y="291"/>
                    <a:pt x="31547" y="0"/>
                    <a:pt x="28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872554" y="3474559"/>
              <a:ext cx="781999" cy="179312"/>
            </a:xfrm>
            <a:custGeom>
              <a:avLst/>
              <a:gdLst/>
              <a:ahLst/>
              <a:cxnLst/>
              <a:rect l="l" t="t" r="r" b="b"/>
              <a:pathLst>
                <a:path w="39625" h="9086" extrusionOk="0">
                  <a:moveTo>
                    <a:pt x="12802" y="1"/>
                  </a:moveTo>
                  <a:cubicBezTo>
                    <a:pt x="12138" y="1"/>
                    <a:pt x="11476" y="298"/>
                    <a:pt x="10939" y="909"/>
                  </a:cubicBezTo>
                  <a:cubicBezTo>
                    <a:pt x="10573" y="497"/>
                    <a:pt x="10141" y="324"/>
                    <a:pt x="9697" y="324"/>
                  </a:cubicBezTo>
                  <a:cubicBezTo>
                    <a:pt x="8703" y="324"/>
                    <a:pt x="7654" y="1189"/>
                    <a:pt x="7170" y="2156"/>
                  </a:cubicBezTo>
                  <a:cubicBezTo>
                    <a:pt x="6627" y="1794"/>
                    <a:pt x="6326" y="1454"/>
                    <a:pt x="5631" y="1454"/>
                  </a:cubicBezTo>
                  <a:cubicBezTo>
                    <a:pt x="5509" y="1454"/>
                    <a:pt x="5375" y="1464"/>
                    <a:pt x="5225" y="1487"/>
                  </a:cubicBezTo>
                  <a:cubicBezTo>
                    <a:pt x="4860" y="1548"/>
                    <a:pt x="4374" y="1943"/>
                    <a:pt x="3979" y="1943"/>
                  </a:cubicBezTo>
                  <a:cubicBezTo>
                    <a:pt x="3614" y="1943"/>
                    <a:pt x="3097" y="1517"/>
                    <a:pt x="2702" y="1487"/>
                  </a:cubicBezTo>
                  <a:cubicBezTo>
                    <a:pt x="2561" y="1461"/>
                    <a:pt x="2419" y="1449"/>
                    <a:pt x="2278" y="1449"/>
                  </a:cubicBezTo>
                  <a:cubicBezTo>
                    <a:pt x="1091" y="1449"/>
                    <a:pt x="0" y="2337"/>
                    <a:pt x="27" y="3615"/>
                  </a:cubicBezTo>
                  <a:cubicBezTo>
                    <a:pt x="27" y="4192"/>
                    <a:pt x="483" y="5256"/>
                    <a:pt x="1061" y="5651"/>
                  </a:cubicBezTo>
                  <a:cubicBezTo>
                    <a:pt x="1243" y="5955"/>
                    <a:pt x="1517" y="6259"/>
                    <a:pt x="1912" y="6502"/>
                  </a:cubicBezTo>
                  <a:cubicBezTo>
                    <a:pt x="3092" y="7345"/>
                    <a:pt x="4561" y="7507"/>
                    <a:pt x="6027" y="7507"/>
                  </a:cubicBezTo>
                  <a:cubicBezTo>
                    <a:pt x="6940" y="7507"/>
                    <a:pt x="7851" y="7444"/>
                    <a:pt x="8690" y="7444"/>
                  </a:cubicBezTo>
                  <a:cubicBezTo>
                    <a:pt x="12034" y="7475"/>
                    <a:pt x="15468" y="7475"/>
                    <a:pt x="18812" y="7961"/>
                  </a:cubicBezTo>
                  <a:cubicBezTo>
                    <a:pt x="21851" y="8417"/>
                    <a:pt x="24800" y="9025"/>
                    <a:pt x="27931" y="9086"/>
                  </a:cubicBezTo>
                  <a:cubicBezTo>
                    <a:pt x="30636" y="9086"/>
                    <a:pt x="33128" y="8569"/>
                    <a:pt x="35681" y="7779"/>
                  </a:cubicBezTo>
                  <a:cubicBezTo>
                    <a:pt x="37262" y="7292"/>
                    <a:pt x="39086" y="6806"/>
                    <a:pt x="39420" y="4922"/>
                  </a:cubicBezTo>
                  <a:cubicBezTo>
                    <a:pt x="39625" y="3929"/>
                    <a:pt x="39212" y="2880"/>
                    <a:pt x="38263" y="2880"/>
                  </a:cubicBezTo>
                  <a:cubicBezTo>
                    <a:pt x="38224" y="2880"/>
                    <a:pt x="38184" y="2882"/>
                    <a:pt x="38143" y="2885"/>
                  </a:cubicBezTo>
                  <a:cubicBezTo>
                    <a:pt x="37460" y="1703"/>
                    <a:pt x="36351" y="1038"/>
                    <a:pt x="35211" y="1038"/>
                  </a:cubicBezTo>
                  <a:cubicBezTo>
                    <a:pt x="34474" y="1038"/>
                    <a:pt x="33724" y="1316"/>
                    <a:pt x="33067" y="1912"/>
                  </a:cubicBezTo>
                  <a:cubicBezTo>
                    <a:pt x="32464" y="1436"/>
                    <a:pt x="31851" y="1208"/>
                    <a:pt x="31248" y="1208"/>
                  </a:cubicBezTo>
                  <a:cubicBezTo>
                    <a:pt x="30698" y="1208"/>
                    <a:pt x="30155" y="1398"/>
                    <a:pt x="29633" y="1760"/>
                  </a:cubicBezTo>
                  <a:cubicBezTo>
                    <a:pt x="29268" y="1092"/>
                    <a:pt x="28721" y="605"/>
                    <a:pt x="27931" y="484"/>
                  </a:cubicBezTo>
                  <a:cubicBezTo>
                    <a:pt x="27790" y="469"/>
                    <a:pt x="27640" y="461"/>
                    <a:pt x="27482" y="461"/>
                  </a:cubicBezTo>
                  <a:cubicBezTo>
                    <a:pt x="26991" y="461"/>
                    <a:pt x="26438" y="535"/>
                    <a:pt x="25955" y="697"/>
                  </a:cubicBezTo>
                  <a:cubicBezTo>
                    <a:pt x="25529" y="727"/>
                    <a:pt x="25134" y="849"/>
                    <a:pt x="24769" y="1031"/>
                  </a:cubicBezTo>
                  <a:lnTo>
                    <a:pt x="24739" y="1031"/>
                  </a:lnTo>
                  <a:cubicBezTo>
                    <a:pt x="24313" y="697"/>
                    <a:pt x="23827" y="393"/>
                    <a:pt x="23310" y="393"/>
                  </a:cubicBezTo>
                  <a:cubicBezTo>
                    <a:pt x="23265" y="387"/>
                    <a:pt x="23221" y="385"/>
                    <a:pt x="23177" y="385"/>
                  </a:cubicBezTo>
                  <a:cubicBezTo>
                    <a:pt x="22719" y="385"/>
                    <a:pt x="22331" y="660"/>
                    <a:pt x="21943" y="909"/>
                  </a:cubicBezTo>
                  <a:cubicBezTo>
                    <a:pt x="21882" y="909"/>
                    <a:pt x="21791" y="940"/>
                    <a:pt x="21730" y="940"/>
                  </a:cubicBezTo>
                  <a:cubicBezTo>
                    <a:pt x="21110" y="483"/>
                    <a:pt x="20377" y="210"/>
                    <a:pt x="19713" y="210"/>
                  </a:cubicBezTo>
                  <a:cubicBezTo>
                    <a:pt x="19139" y="210"/>
                    <a:pt x="18617" y="414"/>
                    <a:pt x="18265" y="879"/>
                  </a:cubicBezTo>
                  <a:cubicBezTo>
                    <a:pt x="17740" y="370"/>
                    <a:pt x="17135" y="111"/>
                    <a:pt x="16528" y="111"/>
                  </a:cubicBezTo>
                  <a:cubicBezTo>
                    <a:pt x="15904" y="111"/>
                    <a:pt x="15278" y="385"/>
                    <a:pt x="14739" y="940"/>
                  </a:cubicBezTo>
                  <a:cubicBezTo>
                    <a:pt x="14182" y="321"/>
                    <a:pt x="13490" y="1"/>
                    <a:pt x="128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6471748" y="3518746"/>
              <a:ext cx="55199" cy="34003"/>
            </a:xfrm>
            <a:custGeom>
              <a:avLst/>
              <a:gdLst/>
              <a:ahLst/>
              <a:cxnLst/>
              <a:rect l="l" t="t" r="r" b="b"/>
              <a:pathLst>
                <a:path w="2797" h="1723" extrusionOk="0">
                  <a:moveTo>
                    <a:pt x="2132" y="1"/>
                  </a:moveTo>
                  <a:cubicBezTo>
                    <a:pt x="1380" y="1"/>
                    <a:pt x="250" y="802"/>
                    <a:pt x="61" y="1284"/>
                  </a:cubicBezTo>
                  <a:cubicBezTo>
                    <a:pt x="0" y="1406"/>
                    <a:pt x="0" y="1649"/>
                    <a:pt x="183" y="1710"/>
                  </a:cubicBezTo>
                  <a:cubicBezTo>
                    <a:pt x="206" y="1719"/>
                    <a:pt x="228" y="1723"/>
                    <a:pt x="251" y="1723"/>
                  </a:cubicBezTo>
                  <a:cubicBezTo>
                    <a:pt x="460" y="1723"/>
                    <a:pt x="620" y="1364"/>
                    <a:pt x="730" y="1254"/>
                  </a:cubicBezTo>
                  <a:cubicBezTo>
                    <a:pt x="1064" y="875"/>
                    <a:pt x="1660" y="398"/>
                    <a:pt x="2205" y="398"/>
                  </a:cubicBezTo>
                  <a:cubicBezTo>
                    <a:pt x="2404" y="398"/>
                    <a:pt x="2596" y="462"/>
                    <a:pt x="2766" y="616"/>
                  </a:cubicBezTo>
                  <a:cubicBezTo>
                    <a:pt x="2766" y="616"/>
                    <a:pt x="2797" y="616"/>
                    <a:pt x="2797" y="585"/>
                  </a:cubicBezTo>
                  <a:cubicBezTo>
                    <a:pt x="2731" y="162"/>
                    <a:pt x="2470" y="1"/>
                    <a:pt x="2132" y="1"/>
                  </a:cubicBezTo>
                  <a:close/>
                </a:path>
              </a:pathLst>
            </a:custGeom>
            <a:solidFill>
              <a:srgbClr val="C89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6214462" y="3507497"/>
              <a:ext cx="70750" cy="26642"/>
            </a:xfrm>
            <a:custGeom>
              <a:avLst/>
              <a:gdLst/>
              <a:ahLst/>
              <a:cxnLst/>
              <a:rect l="l" t="t" r="r" b="b"/>
              <a:pathLst>
                <a:path w="3585" h="1350" extrusionOk="0">
                  <a:moveTo>
                    <a:pt x="2247" y="0"/>
                  </a:moveTo>
                  <a:cubicBezTo>
                    <a:pt x="1639" y="0"/>
                    <a:pt x="149" y="274"/>
                    <a:pt x="28" y="1034"/>
                  </a:cubicBezTo>
                  <a:cubicBezTo>
                    <a:pt x="0" y="1172"/>
                    <a:pt x="124" y="1311"/>
                    <a:pt x="262" y="1311"/>
                  </a:cubicBezTo>
                  <a:cubicBezTo>
                    <a:pt x="275" y="1311"/>
                    <a:pt x="288" y="1310"/>
                    <a:pt x="301" y="1307"/>
                  </a:cubicBezTo>
                  <a:cubicBezTo>
                    <a:pt x="545" y="1216"/>
                    <a:pt x="727" y="1003"/>
                    <a:pt x="940" y="882"/>
                  </a:cubicBezTo>
                  <a:cubicBezTo>
                    <a:pt x="1213" y="730"/>
                    <a:pt x="1517" y="639"/>
                    <a:pt x="1821" y="578"/>
                  </a:cubicBezTo>
                  <a:cubicBezTo>
                    <a:pt x="1984" y="539"/>
                    <a:pt x="2139" y="516"/>
                    <a:pt x="2280" y="516"/>
                  </a:cubicBezTo>
                  <a:cubicBezTo>
                    <a:pt x="2690" y="516"/>
                    <a:pt x="2976" y="711"/>
                    <a:pt x="2976" y="1277"/>
                  </a:cubicBezTo>
                  <a:cubicBezTo>
                    <a:pt x="2976" y="1321"/>
                    <a:pt x="2993" y="1350"/>
                    <a:pt x="3001" y="1350"/>
                  </a:cubicBezTo>
                  <a:cubicBezTo>
                    <a:pt x="3004" y="1350"/>
                    <a:pt x="3007" y="1346"/>
                    <a:pt x="3007" y="1338"/>
                  </a:cubicBezTo>
                  <a:cubicBezTo>
                    <a:pt x="3584" y="639"/>
                    <a:pt x="3007" y="31"/>
                    <a:pt x="2247" y="0"/>
                  </a:cubicBezTo>
                  <a:close/>
                </a:path>
              </a:pathLst>
            </a:custGeom>
            <a:solidFill>
              <a:srgbClr val="C89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6093822" y="3585312"/>
              <a:ext cx="78979" cy="24235"/>
            </a:xfrm>
            <a:custGeom>
              <a:avLst/>
              <a:gdLst/>
              <a:ahLst/>
              <a:cxnLst/>
              <a:rect l="l" t="t" r="r" b="b"/>
              <a:pathLst>
                <a:path w="4002" h="1228" extrusionOk="0">
                  <a:moveTo>
                    <a:pt x="1849" y="1"/>
                  </a:moveTo>
                  <a:cubicBezTo>
                    <a:pt x="1238" y="1"/>
                    <a:pt x="426" y="98"/>
                    <a:pt x="92" y="586"/>
                  </a:cubicBezTo>
                  <a:cubicBezTo>
                    <a:pt x="1" y="738"/>
                    <a:pt x="62" y="1103"/>
                    <a:pt x="335" y="1103"/>
                  </a:cubicBezTo>
                  <a:cubicBezTo>
                    <a:pt x="852" y="1042"/>
                    <a:pt x="1369" y="738"/>
                    <a:pt x="1916" y="677"/>
                  </a:cubicBezTo>
                  <a:cubicBezTo>
                    <a:pt x="1952" y="676"/>
                    <a:pt x="1987" y="675"/>
                    <a:pt x="2022" y="675"/>
                  </a:cubicBezTo>
                  <a:cubicBezTo>
                    <a:pt x="2665" y="675"/>
                    <a:pt x="3132" y="935"/>
                    <a:pt x="3709" y="1194"/>
                  </a:cubicBezTo>
                  <a:cubicBezTo>
                    <a:pt x="3744" y="1217"/>
                    <a:pt x="3776" y="1227"/>
                    <a:pt x="3805" y="1227"/>
                  </a:cubicBezTo>
                  <a:cubicBezTo>
                    <a:pt x="3931" y="1227"/>
                    <a:pt x="4002" y="1044"/>
                    <a:pt x="3952" y="921"/>
                  </a:cubicBezTo>
                  <a:cubicBezTo>
                    <a:pt x="3648" y="282"/>
                    <a:pt x="2797" y="39"/>
                    <a:pt x="2159" y="9"/>
                  </a:cubicBezTo>
                  <a:cubicBezTo>
                    <a:pt x="2065" y="4"/>
                    <a:pt x="1960" y="1"/>
                    <a:pt x="1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5897084" y="3527232"/>
              <a:ext cx="55199" cy="66665"/>
            </a:xfrm>
            <a:custGeom>
              <a:avLst/>
              <a:gdLst/>
              <a:ahLst/>
              <a:cxnLst/>
              <a:rect l="l" t="t" r="r" b="b"/>
              <a:pathLst>
                <a:path w="2797" h="3378" extrusionOk="0">
                  <a:moveTo>
                    <a:pt x="1419" y="0"/>
                  </a:moveTo>
                  <a:cubicBezTo>
                    <a:pt x="1193" y="0"/>
                    <a:pt x="966" y="50"/>
                    <a:pt x="790" y="125"/>
                  </a:cubicBezTo>
                  <a:cubicBezTo>
                    <a:pt x="274" y="368"/>
                    <a:pt x="0" y="885"/>
                    <a:pt x="31" y="1462"/>
                  </a:cubicBezTo>
                  <a:cubicBezTo>
                    <a:pt x="91" y="2800"/>
                    <a:pt x="1459" y="3286"/>
                    <a:pt x="2584" y="3377"/>
                  </a:cubicBezTo>
                  <a:cubicBezTo>
                    <a:pt x="2705" y="3377"/>
                    <a:pt x="2797" y="3104"/>
                    <a:pt x="2675" y="3043"/>
                  </a:cubicBezTo>
                  <a:cubicBezTo>
                    <a:pt x="2097" y="2617"/>
                    <a:pt x="1155" y="2587"/>
                    <a:pt x="760" y="1918"/>
                  </a:cubicBezTo>
                  <a:cubicBezTo>
                    <a:pt x="547" y="1553"/>
                    <a:pt x="547" y="946"/>
                    <a:pt x="942" y="702"/>
                  </a:cubicBezTo>
                  <a:cubicBezTo>
                    <a:pt x="1062" y="647"/>
                    <a:pt x="1179" y="631"/>
                    <a:pt x="1294" y="631"/>
                  </a:cubicBezTo>
                  <a:cubicBezTo>
                    <a:pt x="1460" y="631"/>
                    <a:pt x="1622" y="664"/>
                    <a:pt x="1788" y="664"/>
                  </a:cubicBezTo>
                  <a:cubicBezTo>
                    <a:pt x="1890" y="664"/>
                    <a:pt x="1993" y="652"/>
                    <a:pt x="2097" y="611"/>
                  </a:cubicBezTo>
                  <a:cubicBezTo>
                    <a:pt x="2189" y="550"/>
                    <a:pt x="2249" y="459"/>
                    <a:pt x="2219" y="368"/>
                  </a:cubicBezTo>
                  <a:cubicBezTo>
                    <a:pt x="2058" y="100"/>
                    <a:pt x="1740" y="0"/>
                    <a:pt x="14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5968466" y="3516674"/>
              <a:ext cx="55791" cy="33550"/>
            </a:xfrm>
            <a:custGeom>
              <a:avLst/>
              <a:gdLst/>
              <a:ahLst/>
              <a:cxnLst/>
              <a:rect l="l" t="t" r="r" b="b"/>
              <a:pathLst>
                <a:path w="2827" h="1700" extrusionOk="0">
                  <a:moveTo>
                    <a:pt x="653" y="1"/>
                  </a:moveTo>
                  <a:cubicBezTo>
                    <a:pt x="315" y="1"/>
                    <a:pt x="57" y="166"/>
                    <a:pt x="0" y="599"/>
                  </a:cubicBezTo>
                  <a:cubicBezTo>
                    <a:pt x="0" y="630"/>
                    <a:pt x="31" y="630"/>
                    <a:pt x="31" y="630"/>
                  </a:cubicBezTo>
                  <a:cubicBezTo>
                    <a:pt x="208" y="484"/>
                    <a:pt x="405" y="425"/>
                    <a:pt x="607" y="425"/>
                  </a:cubicBezTo>
                  <a:cubicBezTo>
                    <a:pt x="1165" y="425"/>
                    <a:pt x="1763" y="880"/>
                    <a:pt x="2098" y="1237"/>
                  </a:cubicBezTo>
                  <a:cubicBezTo>
                    <a:pt x="2182" y="1350"/>
                    <a:pt x="2398" y="1700"/>
                    <a:pt x="2575" y="1700"/>
                  </a:cubicBezTo>
                  <a:cubicBezTo>
                    <a:pt x="2588" y="1700"/>
                    <a:pt x="2601" y="1698"/>
                    <a:pt x="2614" y="1693"/>
                  </a:cubicBezTo>
                  <a:cubicBezTo>
                    <a:pt x="2827" y="1633"/>
                    <a:pt x="2766" y="1420"/>
                    <a:pt x="2736" y="1298"/>
                  </a:cubicBezTo>
                  <a:cubicBezTo>
                    <a:pt x="2547" y="816"/>
                    <a:pt x="1404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6039847" y="3490466"/>
              <a:ext cx="68263" cy="37082"/>
            </a:xfrm>
            <a:custGeom>
              <a:avLst/>
              <a:gdLst/>
              <a:ahLst/>
              <a:cxnLst/>
              <a:rect l="l" t="t" r="r" b="b"/>
              <a:pathLst>
                <a:path w="3459" h="1879" extrusionOk="0">
                  <a:moveTo>
                    <a:pt x="2427" y="0"/>
                  </a:moveTo>
                  <a:cubicBezTo>
                    <a:pt x="2054" y="0"/>
                    <a:pt x="1671" y="140"/>
                    <a:pt x="1338" y="347"/>
                  </a:cubicBezTo>
                  <a:cubicBezTo>
                    <a:pt x="912" y="559"/>
                    <a:pt x="0" y="1410"/>
                    <a:pt x="639" y="1866"/>
                  </a:cubicBezTo>
                  <a:cubicBezTo>
                    <a:pt x="647" y="1874"/>
                    <a:pt x="657" y="1878"/>
                    <a:pt x="668" y="1878"/>
                  </a:cubicBezTo>
                  <a:cubicBezTo>
                    <a:pt x="699" y="1878"/>
                    <a:pt x="738" y="1850"/>
                    <a:pt x="760" y="1806"/>
                  </a:cubicBezTo>
                  <a:cubicBezTo>
                    <a:pt x="1034" y="1350"/>
                    <a:pt x="1186" y="1015"/>
                    <a:pt x="1702" y="833"/>
                  </a:cubicBezTo>
                  <a:cubicBezTo>
                    <a:pt x="2006" y="724"/>
                    <a:pt x="2434" y="631"/>
                    <a:pt x="2809" y="631"/>
                  </a:cubicBezTo>
                  <a:cubicBezTo>
                    <a:pt x="2959" y="631"/>
                    <a:pt x="3101" y="646"/>
                    <a:pt x="3222" y="681"/>
                  </a:cubicBezTo>
                  <a:cubicBezTo>
                    <a:pt x="3231" y="683"/>
                    <a:pt x="3240" y="684"/>
                    <a:pt x="3250" y="684"/>
                  </a:cubicBezTo>
                  <a:cubicBezTo>
                    <a:pt x="3361" y="684"/>
                    <a:pt x="3459" y="520"/>
                    <a:pt x="3374" y="407"/>
                  </a:cubicBezTo>
                  <a:cubicBezTo>
                    <a:pt x="3098" y="117"/>
                    <a:pt x="2767" y="0"/>
                    <a:pt x="2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6117998" y="3494018"/>
              <a:ext cx="56166" cy="35582"/>
            </a:xfrm>
            <a:custGeom>
              <a:avLst/>
              <a:gdLst/>
              <a:ahLst/>
              <a:cxnLst/>
              <a:rect l="l" t="t" r="r" b="b"/>
              <a:pathLst>
                <a:path w="2846" h="1803" extrusionOk="0">
                  <a:moveTo>
                    <a:pt x="879" y="1"/>
                  </a:moveTo>
                  <a:cubicBezTo>
                    <a:pt x="490" y="1"/>
                    <a:pt x="155" y="187"/>
                    <a:pt x="22" y="653"/>
                  </a:cubicBezTo>
                  <a:cubicBezTo>
                    <a:pt x="0" y="761"/>
                    <a:pt x="72" y="854"/>
                    <a:pt x="159" y="854"/>
                  </a:cubicBezTo>
                  <a:cubicBezTo>
                    <a:pt x="193" y="854"/>
                    <a:pt x="231" y="840"/>
                    <a:pt x="265" y="805"/>
                  </a:cubicBezTo>
                  <a:cubicBezTo>
                    <a:pt x="436" y="659"/>
                    <a:pt x="605" y="599"/>
                    <a:pt x="769" y="599"/>
                  </a:cubicBezTo>
                  <a:cubicBezTo>
                    <a:pt x="1396" y="599"/>
                    <a:pt x="1972" y="1465"/>
                    <a:pt x="2454" y="1778"/>
                  </a:cubicBezTo>
                  <a:cubicBezTo>
                    <a:pt x="2480" y="1795"/>
                    <a:pt x="2507" y="1803"/>
                    <a:pt x="2532" y="1803"/>
                  </a:cubicBezTo>
                  <a:cubicBezTo>
                    <a:pt x="2591" y="1803"/>
                    <a:pt x="2636" y="1760"/>
                    <a:pt x="2636" y="1717"/>
                  </a:cubicBezTo>
                  <a:cubicBezTo>
                    <a:pt x="2845" y="902"/>
                    <a:pt x="1733" y="1"/>
                    <a:pt x="8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6048235" y="3542803"/>
              <a:ext cx="76059" cy="33372"/>
            </a:xfrm>
            <a:custGeom>
              <a:avLst/>
              <a:gdLst/>
              <a:ahLst/>
              <a:cxnLst/>
              <a:rect l="l" t="t" r="r" b="b"/>
              <a:pathLst>
                <a:path w="3854" h="1691" extrusionOk="0">
                  <a:moveTo>
                    <a:pt x="2192" y="0"/>
                  </a:moveTo>
                  <a:cubicBezTo>
                    <a:pt x="2032" y="0"/>
                    <a:pt x="1868" y="21"/>
                    <a:pt x="1703" y="65"/>
                  </a:cubicBezTo>
                  <a:cubicBezTo>
                    <a:pt x="1125" y="278"/>
                    <a:pt x="1" y="1038"/>
                    <a:pt x="670" y="1676"/>
                  </a:cubicBezTo>
                  <a:cubicBezTo>
                    <a:pt x="684" y="1686"/>
                    <a:pt x="699" y="1690"/>
                    <a:pt x="713" y="1690"/>
                  </a:cubicBezTo>
                  <a:cubicBezTo>
                    <a:pt x="787" y="1690"/>
                    <a:pt x="847" y="1575"/>
                    <a:pt x="822" y="1524"/>
                  </a:cubicBezTo>
                  <a:cubicBezTo>
                    <a:pt x="795" y="878"/>
                    <a:pt x="1555" y="470"/>
                    <a:pt x="2173" y="470"/>
                  </a:cubicBezTo>
                  <a:cubicBezTo>
                    <a:pt x="2252" y="470"/>
                    <a:pt x="2329" y="477"/>
                    <a:pt x="2402" y="491"/>
                  </a:cubicBezTo>
                  <a:cubicBezTo>
                    <a:pt x="2919" y="613"/>
                    <a:pt x="3223" y="1068"/>
                    <a:pt x="3679" y="1281"/>
                  </a:cubicBezTo>
                  <a:cubicBezTo>
                    <a:pt x="3710" y="1313"/>
                    <a:pt x="3738" y="1326"/>
                    <a:pt x="3761" y="1326"/>
                  </a:cubicBezTo>
                  <a:cubicBezTo>
                    <a:pt x="3826" y="1326"/>
                    <a:pt x="3853" y="1219"/>
                    <a:pt x="3831" y="1129"/>
                  </a:cubicBezTo>
                  <a:cubicBezTo>
                    <a:pt x="3557" y="432"/>
                    <a:pt x="2916" y="0"/>
                    <a:pt x="2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6210811" y="3503846"/>
              <a:ext cx="69546" cy="26366"/>
            </a:xfrm>
            <a:custGeom>
              <a:avLst/>
              <a:gdLst/>
              <a:ahLst/>
              <a:cxnLst/>
              <a:rect l="l" t="t" r="r" b="b"/>
              <a:pathLst>
                <a:path w="3524" h="1336" extrusionOk="0">
                  <a:moveTo>
                    <a:pt x="1383" y="0"/>
                  </a:moveTo>
                  <a:cubicBezTo>
                    <a:pt x="1345" y="0"/>
                    <a:pt x="1310" y="1"/>
                    <a:pt x="1277" y="3"/>
                  </a:cubicBezTo>
                  <a:cubicBezTo>
                    <a:pt x="517" y="33"/>
                    <a:pt x="0" y="641"/>
                    <a:pt x="517" y="1310"/>
                  </a:cubicBezTo>
                  <a:cubicBezTo>
                    <a:pt x="517" y="1329"/>
                    <a:pt x="523" y="1336"/>
                    <a:pt x="531" y="1336"/>
                  </a:cubicBezTo>
                  <a:cubicBezTo>
                    <a:pt x="549" y="1336"/>
                    <a:pt x="578" y="1300"/>
                    <a:pt x="578" y="1280"/>
                  </a:cubicBezTo>
                  <a:cubicBezTo>
                    <a:pt x="578" y="682"/>
                    <a:pt x="860" y="479"/>
                    <a:pt x="1306" y="479"/>
                  </a:cubicBezTo>
                  <a:cubicBezTo>
                    <a:pt x="1427" y="479"/>
                    <a:pt x="1560" y="494"/>
                    <a:pt x="1702" y="520"/>
                  </a:cubicBezTo>
                  <a:cubicBezTo>
                    <a:pt x="2006" y="611"/>
                    <a:pt x="2310" y="672"/>
                    <a:pt x="2584" y="824"/>
                  </a:cubicBezTo>
                  <a:cubicBezTo>
                    <a:pt x="2796" y="945"/>
                    <a:pt x="3009" y="1158"/>
                    <a:pt x="3222" y="1249"/>
                  </a:cubicBezTo>
                  <a:cubicBezTo>
                    <a:pt x="3235" y="1252"/>
                    <a:pt x="3248" y="1253"/>
                    <a:pt x="3262" y="1253"/>
                  </a:cubicBezTo>
                  <a:cubicBezTo>
                    <a:pt x="3399" y="1253"/>
                    <a:pt x="3523" y="1114"/>
                    <a:pt x="3496" y="976"/>
                  </a:cubicBezTo>
                  <a:cubicBezTo>
                    <a:pt x="3381" y="257"/>
                    <a:pt x="2042" y="0"/>
                    <a:pt x="1383" y="0"/>
                  </a:cubicBezTo>
                  <a:close/>
                </a:path>
              </a:pathLst>
            </a:custGeom>
            <a:solidFill>
              <a:srgbClr val="946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6321663" y="3525890"/>
              <a:ext cx="66724" cy="32602"/>
            </a:xfrm>
            <a:custGeom>
              <a:avLst/>
              <a:gdLst/>
              <a:ahLst/>
              <a:cxnLst/>
              <a:rect l="l" t="t" r="r" b="b"/>
              <a:pathLst>
                <a:path w="3381" h="1652" extrusionOk="0">
                  <a:moveTo>
                    <a:pt x="1253" y="1"/>
                  </a:moveTo>
                  <a:cubicBezTo>
                    <a:pt x="500" y="1"/>
                    <a:pt x="0" y="531"/>
                    <a:pt x="310" y="1348"/>
                  </a:cubicBezTo>
                  <a:cubicBezTo>
                    <a:pt x="331" y="1400"/>
                    <a:pt x="363" y="1420"/>
                    <a:pt x="395" y="1420"/>
                  </a:cubicBezTo>
                  <a:cubicBezTo>
                    <a:pt x="457" y="1420"/>
                    <a:pt x="523" y="1347"/>
                    <a:pt x="523" y="1287"/>
                  </a:cubicBezTo>
                  <a:cubicBezTo>
                    <a:pt x="504" y="805"/>
                    <a:pt x="790" y="653"/>
                    <a:pt x="1134" y="653"/>
                  </a:cubicBezTo>
                  <a:cubicBezTo>
                    <a:pt x="1333" y="653"/>
                    <a:pt x="1550" y="704"/>
                    <a:pt x="1739" y="770"/>
                  </a:cubicBezTo>
                  <a:cubicBezTo>
                    <a:pt x="2043" y="892"/>
                    <a:pt x="2286" y="1044"/>
                    <a:pt x="2560" y="1226"/>
                  </a:cubicBezTo>
                  <a:cubicBezTo>
                    <a:pt x="2742" y="1348"/>
                    <a:pt x="2924" y="1591"/>
                    <a:pt x="3107" y="1652"/>
                  </a:cubicBezTo>
                  <a:cubicBezTo>
                    <a:pt x="3198" y="1652"/>
                    <a:pt x="3228" y="1621"/>
                    <a:pt x="3228" y="1591"/>
                  </a:cubicBezTo>
                  <a:cubicBezTo>
                    <a:pt x="3380" y="1166"/>
                    <a:pt x="3046" y="740"/>
                    <a:pt x="2772" y="558"/>
                  </a:cubicBezTo>
                  <a:cubicBezTo>
                    <a:pt x="2408" y="254"/>
                    <a:pt x="1891" y="71"/>
                    <a:pt x="1435" y="11"/>
                  </a:cubicBezTo>
                  <a:cubicBezTo>
                    <a:pt x="1373" y="4"/>
                    <a:pt x="1312" y="1"/>
                    <a:pt x="12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6221725" y="3560604"/>
              <a:ext cx="76078" cy="47482"/>
            </a:xfrm>
            <a:custGeom>
              <a:avLst/>
              <a:gdLst/>
              <a:ahLst/>
              <a:cxnLst/>
              <a:rect l="l" t="t" r="r" b="b"/>
              <a:pathLst>
                <a:path w="3855" h="2406" extrusionOk="0">
                  <a:moveTo>
                    <a:pt x="1107" y="0"/>
                  </a:moveTo>
                  <a:cubicBezTo>
                    <a:pt x="476" y="0"/>
                    <a:pt x="0" y="337"/>
                    <a:pt x="55" y="1200"/>
                  </a:cubicBezTo>
                  <a:cubicBezTo>
                    <a:pt x="55" y="1250"/>
                    <a:pt x="101" y="1273"/>
                    <a:pt x="148" y="1273"/>
                  </a:cubicBezTo>
                  <a:cubicBezTo>
                    <a:pt x="185" y="1273"/>
                    <a:pt x="224" y="1258"/>
                    <a:pt x="237" y="1230"/>
                  </a:cubicBezTo>
                  <a:cubicBezTo>
                    <a:pt x="477" y="785"/>
                    <a:pt x="785" y="600"/>
                    <a:pt x="1133" y="600"/>
                  </a:cubicBezTo>
                  <a:cubicBezTo>
                    <a:pt x="1402" y="600"/>
                    <a:pt x="1695" y="710"/>
                    <a:pt x="2000" y="896"/>
                  </a:cubicBezTo>
                  <a:cubicBezTo>
                    <a:pt x="2639" y="1261"/>
                    <a:pt x="2943" y="1808"/>
                    <a:pt x="3399" y="2325"/>
                  </a:cubicBezTo>
                  <a:cubicBezTo>
                    <a:pt x="3446" y="2382"/>
                    <a:pt x="3508" y="2406"/>
                    <a:pt x="3572" y="2406"/>
                  </a:cubicBezTo>
                  <a:cubicBezTo>
                    <a:pt x="3711" y="2406"/>
                    <a:pt x="3854" y="2288"/>
                    <a:pt x="3854" y="2142"/>
                  </a:cubicBezTo>
                  <a:cubicBezTo>
                    <a:pt x="3854" y="1071"/>
                    <a:pt x="2233" y="0"/>
                    <a:pt x="1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6382960" y="3501734"/>
              <a:ext cx="75822" cy="45548"/>
            </a:xfrm>
            <a:custGeom>
              <a:avLst/>
              <a:gdLst/>
              <a:ahLst/>
              <a:cxnLst/>
              <a:rect l="l" t="t" r="r" b="b"/>
              <a:pathLst>
                <a:path w="3842" h="2308" extrusionOk="0">
                  <a:moveTo>
                    <a:pt x="1212" y="1"/>
                  </a:moveTo>
                  <a:cubicBezTo>
                    <a:pt x="810" y="1"/>
                    <a:pt x="406" y="164"/>
                    <a:pt x="31" y="566"/>
                  </a:cubicBezTo>
                  <a:cubicBezTo>
                    <a:pt x="3" y="621"/>
                    <a:pt x="1" y="752"/>
                    <a:pt x="92" y="752"/>
                  </a:cubicBezTo>
                  <a:cubicBezTo>
                    <a:pt x="101" y="752"/>
                    <a:pt x="111" y="751"/>
                    <a:pt x="122" y="748"/>
                  </a:cubicBezTo>
                  <a:cubicBezTo>
                    <a:pt x="449" y="614"/>
                    <a:pt x="762" y="532"/>
                    <a:pt x="1070" y="532"/>
                  </a:cubicBezTo>
                  <a:cubicBezTo>
                    <a:pt x="1393" y="532"/>
                    <a:pt x="1711" y="622"/>
                    <a:pt x="2037" y="839"/>
                  </a:cubicBezTo>
                  <a:cubicBezTo>
                    <a:pt x="2554" y="1174"/>
                    <a:pt x="2888" y="1690"/>
                    <a:pt x="3253" y="2207"/>
                  </a:cubicBezTo>
                  <a:cubicBezTo>
                    <a:pt x="3310" y="2278"/>
                    <a:pt x="3375" y="2308"/>
                    <a:pt x="3439" y="2308"/>
                  </a:cubicBezTo>
                  <a:cubicBezTo>
                    <a:pt x="3648" y="2308"/>
                    <a:pt x="3842" y="1991"/>
                    <a:pt x="3679" y="1782"/>
                  </a:cubicBezTo>
                  <a:cubicBezTo>
                    <a:pt x="3142" y="944"/>
                    <a:pt x="2181" y="1"/>
                    <a:pt x="1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6555878" y="3519614"/>
              <a:ext cx="73039" cy="50383"/>
            </a:xfrm>
            <a:custGeom>
              <a:avLst/>
              <a:gdLst/>
              <a:ahLst/>
              <a:cxnLst/>
              <a:rect l="l" t="t" r="r" b="b"/>
              <a:pathLst>
                <a:path w="3701" h="2553" extrusionOk="0">
                  <a:moveTo>
                    <a:pt x="1556" y="1"/>
                  </a:moveTo>
                  <a:cubicBezTo>
                    <a:pt x="743" y="1"/>
                    <a:pt x="1" y="560"/>
                    <a:pt x="327" y="1484"/>
                  </a:cubicBezTo>
                  <a:cubicBezTo>
                    <a:pt x="360" y="1549"/>
                    <a:pt x="408" y="1575"/>
                    <a:pt x="456" y="1575"/>
                  </a:cubicBezTo>
                  <a:cubicBezTo>
                    <a:pt x="543" y="1575"/>
                    <a:pt x="631" y="1490"/>
                    <a:pt x="631" y="1392"/>
                  </a:cubicBezTo>
                  <a:cubicBezTo>
                    <a:pt x="683" y="940"/>
                    <a:pt x="1024" y="756"/>
                    <a:pt x="1398" y="756"/>
                  </a:cubicBezTo>
                  <a:cubicBezTo>
                    <a:pt x="1676" y="756"/>
                    <a:pt x="1973" y="859"/>
                    <a:pt x="2181" y="1028"/>
                  </a:cubicBezTo>
                  <a:cubicBezTo>
                    <a:pt x="2667" y="1392"/>
                    <a:pt x="2728" y="1939"/>
                    <a:pt x="3032" y="2426"/>
                  </a:cubicBezTo>
                  <a:cubicBezTo>
                    <a:pt x="3086" y="2516"/>
                    <a:pt x="3159" y="2553"/>
                    <a:pt x="3235" y="2553"/>
                  </a:cubicBezTo>
                  <a:cubicBezTo>
                    <a:pt x="3417" y="2553"/>
                    <a:pt x="3619" y="2345"/>
                    <a:pt x="3640" y="2152"/>
                  </a:cubicBezTo>
                  <a:cubicBezTo>
                    <a:pt x="3701" y="1210"/>
                    <a:pt x="2728" y="177"/>
                    <a:pt x="1847" y="25"/>
                  </a:cubicBezTo>
                  <a:cubicBezTo>
                    <a:pt x="1750" y="8"/>
                    <a:pt x="1652" y="1"/>
                    <a:pt x="15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6432159" y="3573412"/>
              <a:ext cx="81584" cy="32701"/>
            </a:xfrm>
            <a:custGeom>
              <a:avLst/>
              <a:gdLst/>
              <a:ahLst/>
              <a:cxnLst/>
              <a:rect l="l" t="t" r="r" b="b"/>
              <a:pathLst>
                <a:path w="4134" h="1657" extrusionOk="0">
                  <a:moveTo>
                    <a:pt x="1756" y="1"/>
                  </a:moveTo>
                  <a:cubicBezTo>
                    <a:pt x="1697" y="1"/>
                    <a:pt x="1638" y="2"/>
                    <a:pt x="1581" y="4"/>
                  </a:cubicBezTo>
                  <a:cubicBezTo>
                    <a:pt x="1094" y="4"/>
                    <a:pt x="0" y="125"/>
                    <a:pt x="0" y="855"/>
                  </a:cubicBezTo>
                  <a:cubicBezTo>
                    <a:pt x="0" y="1040"/>
                    <a:pt x="113" y="1146"/>
                    <a:pt x="242" y="1146"/>
                  </a:cubicBezTo>
                  <a:cubicBezTo>
                    <a:pt x="321" y="1146"/>
                    <a:pt x="407" y="1106"/>
                    <a:pt x="477" y="1020"/>
                  </a:cubicBezTo>
                  <a:lnTo>
                    <a:pt x="477" y="1020"/>
                  </a:lnTo>
                  <a:cubicBezTo>
                    <a:pt x="499" y="1003"/>
                    <a:pt x="576" y="946"/>
                    <a:pt x="638" y="946"/>
                  </a:cubicBezTo>
                  <a:cubicBezTo>
                    <a:pt x="699" y="916"/>
                    <a:pt x="821" y="916"/>
                    <a:pt x="912" y="885"/>
                  </a:cubicBezTo>
                  <a:cubicBezTo>
                    <a:pt x="1112" y="841"/>
                    <a:pt x="1312" y="813"/>
                    <a:pt x="1525" y="813"/>
                  </a:cubicBezTo>
                  <a:cubicBezTo>
                    <a:pt x="1602" y="813"/>
                    <a:pt x="1682" y="816"/>
                    <a:pt x="1763" y="824"/>
                  </a:cubicBezTo>
                  <a:cubicBezTo>
                    <a:pt x="2371" y="885"/>
                    <a:pt x="3009" y="1037"/>
                    <a:pt x="3404" y="1524"/>
                  </a:cubicBezTo>
                  <a:cubicBezTo>
                    <a:pt x="3451" y="1616"/>
                    <a:pt x="3550" y="1656"/>
                    <a:pt x="3663" y="1656"/>
                  </a:cubicBezTo>
                  <a:cubicBezTo>
                    <a:pt x="3697" y="1656"/>
                    <a:pt x="3733" y="1652"/>
                    <a:pt x="3769" y="1645"/>
                  </a:cubicBezTo>
                  <a:cubicBezTo>
                    <a:pt x="3891" y="1584"/>
                    <a:pt x="3982" y="1524"/>
                    <a:pt x="4012" y="1463"/>
                  </a:cubicBezTo>
                  <a:cubicBezTo>
                    <a:pt x="4134" y="1250"/>
                    <a:pt x="4104" y="1068"/>
                    <a:pt x="4012" y="916"/>
                  </a:cubicBezTo>
                  <a:cubicBezTo>
                    <a:pt x="3559" y="207"/>
                    <a:pt x="2577" y="1"/>
                    <a:pt x="17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5963690" y="3566031"/>
              <a:ext cx="64356" cy="28616"/>
            </a:xfrm>
            <a:custGeom>
              <a:avLst/>
              <a:gdLst/>
              <a:ahLst/>
              <a:cxnLst/>
              <a:rect l="l" t="t" r="r" b="b"/>
              <a:pathLst>
                <a:path w="3261" h="1450" extrusionOk="0">
                  <a:moveTo>
                    <a:pt x="1501" y="0"/>
                  </a:moveTo>
                  <a:cubicBezTo>
                    <a:pt x="739" y="0"/>
                    <a:pt x="1" y="373"/>
                    <a:pt x="29" y="1198"/>
                  </a:cubicBezTo>
                  <a:cubicBezTo>
                    <a:pt x="29" y="1333"/>
                    <a:pt x="115" y="1431"/>
                    <a:pt x="200" y="1431"/>
                  </a:cubicBezTo>
                  <a:cubicBezTo>
                    <a:pt x="250" y="1431"/>
                    <a:pt x="300" y="1398"/>
                    <a:pt x="333" y="1320"/>
                  </a:cubicBezTo>
                  <a:cubicBezTo>
                    <a:pt x="538" y="885"/>
                    <a:pt x="872" y="623"/>
                    <a:pt x="1334" y="623"/>
                  </a:cubicBezTo>
                  <a:cubicBezTo>
                    <a:pt x="1422" y="623"/>
                    <a:pt x="1514" y="632"/>
                    <a:pt x="1610" y="651"/>
                  </a:cubicBezTo>
                  <a:cubicBezTo>
                    <a:pt x="2218" y="773"/>
                    <a:pt x="2491" y="1138"/>
                    <a:pt x="2947" y="1442"/>
                  </a:cubicBezTo>
                  <a:cubicBezTo>
                    <a:pt x="2958" y="1447"/>
                    <a:pt x="2970" y="1450"/>
                    <a:pt x="2982" y="1450"/>
                  </a:cubicBezTo>
                  <a:cubicBezTo>
                    <a:pt x="3038" y="1450"/>
                    <a:pt x="3099" y="1395"/>
                    <a:pt x="3099" y="1320"/>
                  </a:cubicBezTo>
                  <a:cubicBezTo>
                    <a:pt x="3261" y="480"/>
                    <a:pt x="2366" y="0"/>
                    <a:pt x="1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323321" y="3579648"/>
              <a:ext cx="79354" cy="24491"/>
            </a:xfrm>
            <a:custGeom>
              <a:avLst/>
              <a:gdLst/>
              <a:ahLst/>
              <a:cxnLst/>
              <a:rect l="l" t="t" r="r" b="b"/>
              <a:pathLst>
                <a:path w="4021" h="1241" extrusionOk="0">
                  <a:moveTo>
                    <a:pt x="2314" y="0"/>
                  </a:moveTo>
                  <a:cubicBezTo>
                    <a:pt x="2152" y="0"/>
                    <a:pt x="1999" y="9"/>
                    <a:pt x="1868" y="22"/>
                  </a:cubicBezTo>
                  <a:cubicBezTo>
                    <a:pt x="1199" y="83"/>
                    <a:pt x="378" y="296"/>
                    <a:pt x="74" y="934"/>
                  </a:cubicBezTo>
                  <a:cubicBezTo>
                    <a:pt x="0" y="1057"/>
                    <a:pt x="66" y="1240"/>
                    <a:pt x="191" y="1240"/>
                  </a:cubicBezTo>
                  <a:cubicBezTo>
                    <a:pt x="220" y="1240"/>
                    <a:pt x="253" y="1231"/>
                    <a:pt x="287" y="1208"/>
                  </a:cubicBezTo>
                  <a:cubicBezTo>
                    <a:pt x="895" y="904"/>
                    <a:pt x="1381" y="691"/>
                    <a:pt x="2080" y="691"/>
                  </a:cubicBezTo>
                  <a:cubicBezTo>
                    <a:pt x="2658" y="691"/>
                    <a:pt x="3144" y="995"/>
                    <a:pt x="3691" y="1056"/>
                  </a:cubicBezTo>
                  <a:cubicBezTo>
                    <a:pt x="3701" y="1057"/>
                    <a:pt x="3710" y="1057"/>
                    <a:pt x="3720" y="1057"/>
                  </a:cubicBezTo>
                  <a:cubicBezTo>
                    <a:pt x="3941" y="1057"/>
                    <a:pt x="4021" y="715"/>
                    <a:pt x="3904" y="569"/>
                  </a:cubicBezTo>
                  <a:cubicBezTo>
                    <a:pt x="3618" y="117"/>
                    <a:pt x="2903" y="0"/>
                    <a:pt x="2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5945672" y="3346716"/>
              <a:ext cx="128376" cy="117206"/>
            </a:xfrm>
            <a:custGeom>
              <a:avLst/>
              <a:gdLst/>
              <a:ahLst/>
              <a:cxnLst/>
              <a:rect l="l" t="t" r="r" b="b"/>
              <a:pathLst>
                <a:path w="6505" h="5939" extrusionOk="0">
                  <a:moveTo>
                    <a:pt x="3192" y="1"/>
                  </a:moveTo>
                  <a:cubicBezTo>
                    <a:pt x="2772" y="1"/>
                    <a:pt x="2359" y="98"/>
                    <a:pt x="2006" y="275"/>
                  </a:cubicBezTo>
                  <a:cubicBezTo>
                    <a:pt x="821" y="852"/>
                    <a:pt x="0" y="2038"/>
                    <a:pt x="395" y="3527"/>
                  </a:cubicBezTo>
                  <a:cubicBezTo>
                    <a:pt x="699" y="4682"/>
                    <a:pt x="1763" y="5837"/>
                    <a:pt x="2949" y="5928"/>
                  </a:cubicBezTo>
                  <a:cubicBezTo>
                    <a:pt x="3013" y="5935"/>
                    <a:pt x="3078" y="5939"/>
                    <a:pt x="3143" y="5939"/>
                  </a:cubicBezTo>
                  <a:cubicBezTo>
                    <a:pt x="4224" y="5939"/>
                    <a:pt x="5442" y="5022"/>
                    <a:pt x="5958" y="4105"/>
                  </a:cubicBezTo>
                  <a:cubicBezTo>
                    <a:pt x="6505" y="2950"/>
                    <a:pt x="5715" y="1247"/>
                    <a:pt x="4681" y="488"/>
                  </a:cubicBezTo>
                  <a:cubicBezTo>
                    <a:pt x="4244" y="151"/>
                    <a:pt x="3713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5947468" y="3347091"/>
              <a:ext cx="101398" cy="97057"/>
            </a:xfrm>
            <a:custGeom>
              <a:avLst/>
              <a:gdLst/>
              <a:ahLst/>
              <a:cxnLst/>
              <a:rect l="l" t="t" r="r" b="b"/>
              <a:pathLst>
                <a:path w="5138" h="4918" extrusionOk="0">
                  <a:moveTo>
                    <a:pt x="2891" y="0"/>
                  </a:moveTo>
                  <a:cubicBezTo>
                    <a:pt x="2410" y="0"/>
                    <a:pt x="1975" y="229"/>
                    <a:pt x="1551" y="469"/>
                  </a:cubicBezTo>
                  <a:cubicBezTo>
                    <a:pt x="608" y="925"/>
                    <a:pt x="0" y="1988"/>
                    <a:pt x="304" y="3204"/>
                  </a:cubicBezTo>
                  <a:cubicBezTo>
                    <a:pt x="547" y="4146"/>
                    <a:pt x="1247" y="4785"/>
                    <a:pt x="2158" y="4906"/>
                  </a:cubicBezTo>
                  <a:cubicBezTo>
                    <a:pt x="2214" y="4914"/>
                    <a:pt x="2271" y="4917"/>
                    <a:pt x="2328" y="4917"/>
                  </a:cubicBezTo>
                  <a:cubicBezTo>
                    <a:pt x="3208" y="4917"/>
                    <a:pt x="4251" y="4070"/>
                    <a:pt x="4651" y="3356"/>
                  </a:cubicBezTo>
                  <a:cubicBezTo>
                    <a:pt x="5137" y="2353"/>
                    <a:pt x="4742" y="955"/>
                    <a:pt x="3891" y="347"/>
                  </a:cubicBezTo>
                  <a:cubicBezTo>
                    <a:pt x="3533" y="96"/>
                    <a:pt x="3202" y="0"/>
                    <a:pt x="2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5958263" y="3365918"/>
              <a:ext cx="58199" cy="53344"/>
            </a:xfrm>
            <a:custGeom>
              <a:avLst/>
              <a:gdLst/>
              <a:ahLst/>
              <a:cxnLst/>
              <a:rect l="l" t="t" r="r" b="b"/>
              <a:pathLst>
                <a:path w="2949" h="2703" extrusionOk="0">
                  <a:moveTo>
                    <a:pt x="1581" y="1"/>
                  </a:moveTo>
                  <a:cubicBezTo>
                    <a:pt x="1459" y="31"/>
                    <a:pt x="1307" y="31"/>
                    <a:pt x="1125" y="153"/>
                  </a:cubicBezTo>
                  <a:cubicBezTo>
                    <a:pt x="487" y="487"/>
                    <a:pt x="0" y="1034"/>
                    <a:pt x="183" y="1885"/>
                  </a:cubicBezTo>
                  <a:cubicBezTo>
                    <a:pt x="396" y="2281"/>
                    <a:pt x="669" y="2493"/>
                    <a:pt x="1004" y="2645"/>
                  </a:cubicBezTo>
                  <a:cubicBezTo>
                    <a:pt x="1098" y="2685"/>
                    <a:pt x="1198" y="2703"/>
                    <a:pt x="1300" y="2703"/>
                  </a:cubicBezTo>
                  <a:cubicBezTo>
                    <a:pt x="1824" y="2703"/>
                    <a:pt x="2406" y="2236"/>
                    <a:pt x="2584" y="1855"/>
                  </a:cubicBezTo>
                  <a:cubicBezTo>
                    <a:pt x="2949" y="1065"/>
                    <a:pt x="2493" y="487"/>
                    <a:pt x="2007" y="183"/>
                  </a:cubicBezTo>
                  <a:cubicBezTo>
                    <a:pt x="1824" y="62"/>
                    <a:pt x="1581" y="31"/>
                    <a:pt x="1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5996647" y="3387508"/>
              <a:ext cx="64218" cy="68244"/>
            </a:xfrm>
            <a:custGeom>
              <a:avLst/>
              <a:gdLst/>
              <a:ahLst/>
              <a:cxnLst/>
              <a:rect l="l" t="t" r="r" b="b"/>
              <a:pathLst>
                <a:path w="3254" h="3458" extrusionOk="0">
                  <a:moveTo>
                    <a:pt x="2774" y="0"/>
                  </a:moveTo>
                  <a:cubicBezTo>
                    <a:pt x="2444" y="0"/>
                    <a:pt x="2702" y="652"/>
                    <a:pt x="2524" y="1217"/>
                  </a:cubicBezTo>
                  <a:cubicBezTo>
                    <a:pt x="2280" y="1794"/>
                    <a:pt x="2037" y="2159"/>
                    <a:pt x="1217" y="2615"/>
                  </a:cubicBezTo>
                  <a:cubicBezTo>
                    <a:pt x="852" y="2858"/>
                    <a:pt x="1" y="3010"/>
                    <a:pt x="274" y="3345"/>
                  </a:cubicBezTo>
                  <a:cubicBezTo>
                    <a:pt x="341" y="3426"/>
                    <a:pt x="457" y="3457"/>
                    <a:pt x="595" y="3457"/>
                  </a:cubicBezTo>
                  <a:cubicBezTo>
                    <a:pt x="1021" y="3457"/>
                    <a:pt x="1657" y="3162"/>
                    <a:pt x="1703" y="3162"/>
                  </a:cubicBezTo>
                  <a:cubicBezTo>
                    <a:pt x="2402" y="2828"/>
                    <a:pt x="2797" y="2402"/>
                    <a:pt x="3010" y="1825"/>
                  </a:cubicBezTo>
                  <a:cubicBezTo>
                    <a:pt x="3253" y="1217"/>
                    <a:pt x="3132" y="32"/>
                    <a:pt x="2797" y="1"/>
                  </a:cubicBezTo>
                  <a:cubicBezTo>
                    <a:pt x="2789" y="0"/>
                    <a:pt x="2781" y="0"/>
                    <a:pt x="27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139410" y="3325106"/>
              <a:ext cx="85808" cy="82216"/>
            </a:xfrm>
            <a:custGeom>
              <a:avLst/>
              <a:gdLst/>
              <a:ahLst/>
              <a:cxnLst/>
              <a:rect l="l" t="t" r="r" b="b"/>
              <a:pathLst>
                <a:path w="4348" h="4166" extrusionOk="0">
                  <a:moveTo>
                    <a:pt x="2216" y="0"/>
                  </a:moveTo>
                  <a:cubicBezTo>
                    <a:pt x="2187" y="0"/>
                    <a:pt x="2158" y="1"/>
                    <a:pt x="2129" y="2"/>
                  </a:cubicBezTo>
                  <a:cubicBezTo>
                    <a:pt x="1186" y="63"/>
                    <a:pt x="335" y="580"/>
                    <a:pt x="153" y="1643"/>
                  </a:cubicBezTo>
                  <a:cubicBezTo>
                    <a:pt x="1" y="2494"/>
                    <a:pt x="396" y="3558"/>
                    <a:pt x="1095" y="3953"/>
                  </a:cubicBezTo>
                  <a:cubicBezTo>
                    <a:pt x="1340" y="4102"/>
                    <a:pt x="1643" y="4165"/>
                    <a:pt x="1961" y="4165"/>
                  </a:cubicBezTo>
                  <a:cubicBezTo>
                    <a:pt x="2552" y="4165"/>
                    <a:pt x="3192" y="3946"/>
                    <a:pt x="3588" y="3649"/>
                  </a:cubicBezTo>
                  <a:cubicBezTo>
                    <a:pt x="4348" y="3042"/>
                    <a:pt x="4348" y="1765"/>
                    <a:pt x="3831" y="914"/>
                  </a:cubicBezTo>
                  <a:cubicBezTo>
                    <a:pt x="3510" y="331"/>
                    <a:pt x="2883" y="0"/>
                    <a:pt x="2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6143022" y="3325757"/>
              <a:ext cx="71401" cy="63566"/>
            </a:xfrm>
            <a:custGeom>
              <a:avLst/>
              <a:gdLst/>
              <a:ahLst/>
              <a:cxnLst/>
              <a:rect l="l" t="t" r="r" b="b"/>
              <a:pathLst>
                <a:path w="3618" h="3221" extrusionOk="0">
                  <a:moveTo>
                    <a:pt x="2136" y="1"/>
                  </a:moveTo>
                  <a:cubicBezTo>
                    <a:pt x="2000" y="1"/>
                    <a:pt x="1864" y="14"/>
                    <a:pt x="1733" y="30"/>
                  </a:cubicBezTo>
                  <a:cubicBezTo>
                    <a:pt x="973" y="60"/>
                    <a:pt x="274" y="547"/>
                    <a:pt x="122" y="1428"/>
                  </a:cubicBezTo>
                  <a:cubicBezTo>
                    <a:pt x="0" y="2097"/>
                    <a:pt x="274" y="2765"/>
                    <a:pt x="851" y="3069"/>
                  </a:cubicBezTo>
                  <a:cubicBezTo>
                    <a:pt x="1025" y="3176"/>
                    <a:pt x="1245" y="3221"/>
                    <a:pt x="1480" y="3221"/>
                  </a:cubicBezTo>
                  <a:cubicBezTo>
                    <a:pt x="1984" y="3221"/>
                    <a:pt x="2556" y="3014"/>
                    <a:pt x="2888" y="2765"/>
                  </a:cubicBezTo>
                  <a:cubicBezTo>
                    <a:pt x="3465" y="2309"/>
                    <a:pt x="3617" y="1276"/>
                    <a:pt x="3253" y="638"/>
                  </a:cubicBezTo>
                  <a:cubicBezTo>
                    <a:pt x="2935" y="117"/>
                    <a:pt x="2534" y="1"/>
                    <a:pt x="2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6152021" y="3335941"/>
              <a:ext cx="40812" cy="34201"/>
            </a:xfrm>
            <a:custGeom>
              <a:avLst/>
              <a:gdLst/>
              <a:ahLst/>
              <a:cxnLst/>
              <a:rect l="l" t="t" r="r" b="b"/>
              <a:pathLst>
                <a:path w="2068" h="1733" extrusionOk="0">
                  <a:moveTo>
                    <a:pt x="1125" y="0"/>
                  </a:moveTo>
                  <a:cubicBezTo>
                    <a:pt x="578" y="31"/>
                    <a:pt x="122" y="213"/>
                    <a:pt x="0" y="882"/>
                  </a:cubicBezTo>
                  <a:cubicBezTo>
                    <a:pt x="61" y="1125"/>
                    <a:pt x="152" y="1368"/>
                    <a:pt x="365" y="1550"/>
                  </a:cubicBezTo>
                  <a:cubicBezTo>
                    <a:pt x="496" y="1681"/>
                    <a:pt x="694" y="1733"/>
                    <a:pt x="899" y="1733"/>
                  </a:cubicBezTo>
                  <a:cubicBezTo>
                    <a:pt x="1171" y="1733"/>
                    <a:pt x="1455" y="1641"/>
                    <a:pt x="1611" y="1520"/>
                  </a:cubicBezTo>
                  <a:cubicBezTo>
                    <a:pt x="2067" y="1094"/>
                    <a:pt x="1946" y="608"/>
                    <a:pt x="1672" y="274"/>
                  </a:cubicBezTo>
                  <a:cubicBezTo>
                    <a:pt x="1611" y="152"/>
                    <a:pt x="1459" y="31"/>
                    <a:pt x="1459" y="31"/>
                  </a:cubicBezTo>
                  <a:cubicBezTo>
                    <a:pt x="1368" y="31"/>
                    <a:pt x="1277" y="0"/>
                    <a:pt x="1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6163368" y="3367971"/>
              <a:ext cx="55850" cy="33984"/>
            </a:xfrm>
            <a:custGeom>
              <a:avLst/>
              <a:gdLst/>
              <a:ahLst/>
              <a:cxnLst/>
              <a:rect l="l" t="t" r="r" b="b"/>
              <a:pathLst>
                <a:path w="2830" h="1722" extrusionOk="0">
                  <a:moveTo>
                    <a:pt x="2558" y="0"/>
                  </a:moveTo>
                  <a:cubicBezTo>
                    <a:pt x="2401" y="0"/>
                    <a:pt x="2373" y="445"/>
                    <a:pt x="2100" y="718"/>
                  </a:cubicBezTo>
                  <a:cubicBezTo>
                    <a:pt x="1827" y="1022"/>
                    <a:pt x="1523" y="1174"/>
                    <a:pt x="884" y="1265"/>
                  </a:cubicBezTo>
                  <a:cubicBezTo>
                    <a:pt x="853" y="1268"/>
                    <a:pt x="820" y="1269"/>
                    <a:pt x="784" y="1269"/>
                  </a:cubicBezTo>
                  <a:cubicBezTo>
                    <a:pt x="652" y="1269"/>
                    <a:pt x="493" y="1253"/>
                    <a:pt x="355" y="1253"/>
                  </a:cubicBezTo>
                  <a:cubicBezTo>
                    <a:pt x="157" y="1253"/>
                    <a:pt x="1" y="1286"/>
                    <a:pt x="33" y="1447"/>
                  </a:cubicBezTo>
                  <a:cubicBezTo>
                    <a:pt x="135" y="1700"/>
                    <a:pt x="742" y="1721"/>
                    <a:pt x="960" y="1721"/>
                  </a:cubicBezTo>
                  <a:cubicBezTo>
                    <a:pt x="1003" y="1721"/>
                    <a:pt x="1031" y="1721"/>
                    <a:pt x="1036" y="1721"/>
                  </a:cubicBezTo>
                  <a:cubicBezTo>
                    <a:pt x="1553" y="1721"/>
                    <a:pt x="1948" y="1569"/>
                    <a:pt x="2252" y="1265"/>
                  </a:cubicBezTo>
                  <a:cubicBezTo>
                    <a:pt x="2556" y="930"/>
                    <a:pt x="2830" y="110"/>
                    <a:pt x="2617" y="18"/>
                  </a:cubicBezTo>
                  <a:cubicBezTo>
                    <a:pt x="2595" y="6"/>
                    <a:pt x="2576" y="0"/>
                    <a:pt x="25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6307987" y="3431873"/>
              <a:ext cx="85788" cy="82216"/>
            </a:xfrm>
            <a:custGeom>
              <a:avLst/>
              <a:gdLst/>
              <a:ahLst/>
              <a:cxnLst/>
              <a:rect l="l" t="t" r="r" b="b"/>
              <a:pathLst>
                <a:path w="4347" h="4166" extrusionOk="0">
                  <a:moveTo>
                    <a:pt x="2216" y="1"/>
                  </a:moveTo>
                  <a:cubicBezTo>
                    <a:pt x="2186" y="1"/>
                    <a:pt x="2157" y="1"/>
                    <a:pt x="2128" y="2"/>
                  </a:cubicBezTo>
                  <a:cubicBezTo>
                    <a:pt x="1186" y="33"/>
                    <a:pt x="365" y="580"/>
                    <a:pt x="152" y="1644"/>
                  </a:cubicBezTo>
                  <a:cubicBezTo>
                    <a:pt x="0" y="2464"/>
                    <a:pt x="395" y="3528"/>
                    <a:pt x="1125" y="3954"/>
                  </a:cubicBezTo>
                  <a:cubicBezTo>
                    <a:pt x="1359" y="4103"/>
                    <a:pt x="1655" y="4166"/>
                    <a:pt x="1969" y="4166"/>
                  </a:cubicBezTo>
                  <a:cubicBezTo>
                    <a:pt x="2552" y="4166"/>
                    <a:pt x="3191" y="3946"/>
                    <a:pt x="3587" y="3650"/>
                  </a:cubicBezTo>
                  <a:cubicBezTo>
                    <a:pt x="4347" y="3042"/>
                    <a:pt x="4316" y="1735"/>
                    <a:pt x="3860" y="914"/>
                  </a:cubicBezTo>
                  <a:cubicBezTo>
                    <a:pt x="3511" y="332"/>
                    <a:pt x="2882" y="1"/>
                    <a:pt x="22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6312170" y="3432267"/>
              <a:ext cx="70809" cy="63231"/>
            </a:xfrm>
            <a:custGeom>
              <a:avLst/>
              <a:gdLst/>
              <a:ahLst/>
              <a:cxnLst/>
              <a:rect l="l" t="t" r="r" b="b"/>
              <a:pathLst>
                <a:path w="3588" h="3204" extrusionOk="0">
                  <a:moveTo>
                    <a:pt x="2032" y="0"/>
                  </a:moveTo>
                  <a:cubicBezTo>
                    <a:pt x="1921" y="0"/>
                    <a:pt x="1811" y="6"/>
                    <a:pt x="1703" y="13"/>
                  </a:cubicBezTo>
                  <a:cubicBezTo>
                    <a:pt x="943" y="43"/>
                    <a:pt x="244" y="530"/>
                    <a:pt x="92" y="1411"/>
                  </a:cubicBezTo>
                  <a:cubicBezTo>
                    <a:pt x="1" y="2110"/>
                    <a:pt x="244" y="2748"/>
                    <a:pt x="822" y="3052"/>
                  </a:cubicBezTo>
                  <a:cubicBezTo>
                    <a:pt x="1005" y="3159"/>
                    <a:pt x="1229" y="3204"/>
                    <a:pt x="1464" y="3204"/>
                  </a:cubicBezTo>
                  <a:cubicBezTo>
                    <a:pt x="1969" y="3204"/>
                    <a:pt x="2526" y="2997"/>
                    <a:pt x="2858" y="2748"/>
                  </a:cubicBezTo>
                  <a:cubicBezTo>
                    <a:pt x="3436" y="2292"/>
                    <a:pt x="3588" y="1259"/>
                    <a:pt x="3223" y="621"/>
                  </a:cubicBezTo>
                  <a:cubicBezTo>
                    <a:pt x="2886" y="91"/>
                    <a:pt x="2454" y="0"/>
                    <a:pt x="2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6319985" y="3442115"/>
              <a:ext cx="40792" cy="34773"/>
            </a:xfrm>
            <a:custGeom>
              <a:avLst/>
              <a:gdLst/>
              <a:ahLst/>
              <a:cxnLst/>
              <a:rect l="l" t="t" r="r" b="b"/>
              <a:pathLst>
                <a:path w="2067" h="1762" extrusionOk="0">
                  <a:moveTo>
                    <a:pt x="1125" y="0"/>
                  </a:moveTo>
                  <a:cubicBezTo>
                    <a:pt x="578" y="31"/>
                    <a:pt x="122" y="243"/>
                    <a:pt x="0" y="882"/>
                  </a:cubicBezTo>
                  <a:cubicBezTo>
                    <a:pt x="91" y="1155"/>
                    <a:pt x="213" y="1368"/>
                    <a:pt x="365" y="1581"/>
                  </a:cubicBezTo>
                  <a:cubicBezTo>
                    <a:pt x="493" y="1708"/>
                    <a:pt x="685" y="1761"/>
                    <a:pt x="885" y="1761"/>
                  </a:cubicBezTo>
                  <a:cubicBezTo>
                    <a:pt x="1161" y="1761"/>
                    <a:pt x="1452" y="1661"/>
                    <a:pt x="1611" y="1520"/>
                  </a:cubicBezTo>
                  <a:cubicBezTo>
                    <a:pt x="2067" y="1094"/>
                    <a:pt x="1945" y="608"/>
                    <a:pt x="1672" y="274"/>
                  </a:cubicBezTo>
                  <a:cubicBezTo>
                    <a:pt x="1611" y="152"/>
                    <a:pt x="1459" y="31"/>
                    <a:pt x="1459" y="31"/>
                  </a:cubicBezTo>
                  <a:cubicBezTo>
                    <a:pt x="1368" y="31"/>
                    <a:pt x="1277" y="0"/>
                    <a:pt x="1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6266583" y="3268289"/>
              <a:ext cx="85808" cy="80617"/>
            </a:xfrm>
            <a:custGeom>
              <a:avLst/>
              <a:gdLst/>
              <a:ahLst/>
              <a:cxnLst/>
              <a:rect l="l" t="t" r="r" b="b"/>
              <a:pathLst>
                <a:path w="4348" h="4085" extrusionOk="0">
                  <a:moveTo>
                    <a:pt x="2127" y="1"/>
                  </a:moveTo>
                  <a:cubicBezTo>
                    <a:pt x="1437" y="1"/>
                    <a:pt x="772" y="330"/>
                    <a:pt x="396" y="1057"/>
                  </a:cubicBezTo>
                  <a:cubicBezTo>
                    <a:pt x="1" y="1817"/>
                    <a:pt x="92" y="2942"/>
                    <a:pt x="670" y="3550"/>
                  </a:cubicBezTo>
                  <a:cubicBezTo>
                    <a:pt x="1015" y="3914"/>
                    <a:pt x="1614" y="4085"/>
                    <a:pt x="2193" y="4085"/>
                  </a:cubicBezTo>
                  <a:cubicBezTo>
                    <a:pt x="2531" y="4085"/>
                    <a:pt x="2863" y="4027"/>
                    <a:pt x="3132" y="3914"/>
                  </a:cubicBezTo>
                  <a:cubicBezTo>
                    <a:pt x="3983" y="3580"/>
                    <a:pt x="4347" y="2334"/>
                    <a:pt x="4135" y="1422"/>
                  </a:cubicBezTo>
                  <a:cubicBezTo>
                    <a:pt x="3983" y="723"/>
                    <a:pt x="3405" y="206"/>
                    <a:pt x="2736" y="85"/>
                  </a:cubicBezTo>
                  <a:cubicBezTo>
                    <a:pt x="2536" y="29"/>
                    <a:pt x="2330" y="1"/>
                    <a:pt x="2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6271398" y="3267125"/>
              <a:ext cx="73789" cy="61751"/>
            </a:xfrm>
            <a:custGeom>
              <a:avLst/>
              <a:gdLst/>
              <a:ahLst/>
              <a:cxnLst/>
              <a:rect l="l" t="t" r="r" b="b"/>
              <a:pathLst>
                <a:path w="3739" h="3129" extrusionOk="0">
                  <a:moveTo>
                    <a:pt x="1830" y="1"/>
                  </a:moveTo>
                  <a:cubicBezTo>
                    <a:pt x="1225" y="1"/>
                    <a:pt x="625" y="317"/>
                    <a:pt x="304" y="934"/>
                  </a:cubicBezTo>
                  <a:cubicBezTo>
                    <a:pt x="0" y="1542"/>
                    <a:pt x="91" y="2241"/>
                    <a:pt x="547" y="2727"/>
                  </a:cubicBezTo>
                  <a:cubicBezTo>
                    <a:pt x="829" y="3009"/>
                    <a:pt x="1319" y="3128"/>
                    <a:pt x="1788" y="3128"/>
                  </a:cubicBezTo>
                  <a:cubicBezTo>
                    <a:pt x="2079" y="3128"/>
                    <a:pt x="2363" y="3082"/>
                    <a:pt x="2584" y="3001"/>
                  </a:cubicBezTo>
                  <a:cubicBezTo>
                    <a:pt x="3313" y="2758"/>
                    <a:pt x="3739" y="1815"/>
                    <a:pt x="3526" y="1086"/>
                  </a:cubicBezTo>
                  <a:cubicBezTo>
                    <a:pt x="3344" y="326"/>
                    <a:pt x="2766" y="174"/>
                    <a:pt x="2249" y="52"/>
                  </a:cubicBezTo>
                  <a:cubicBezTo>
                    <a:pt x="2112" y="18"/>
                    <a:pt x="1971" y="1"/>
                    <a:pt x="1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6283989" y="3275591"/>
              <a:ext cx="38404" cy="34161"/>
            </a:xfrm>
            <a:custGeom>
              <a:avLst/>
              <a:gdLst/>
              <a:ahLst/>
              <a:cxnLst/>
              <a:rect l="l" t="t" r="r" b="b"/>
              <a:pathLst>
                <a:path w="1946" h="1731" extrusionOk="0">
                  <a:moveTo>
                    <a:pt x="1001" y="1"/>
                  </a:moveTo>
                  <a:cubicBezTo>
                    <a:pt x="647" y="1"/>
                    <a:pt x="318" y="150"/>
                    <a:pt x="92" y="535"/>
                  </a:cubicBezTo>
                  <a:cubicBezTo>
                    <a:pt x="0" y="839"/>
                    <a:pt x="61" y="1113"/>
                    <a:pt x="152" y="1356"/>
                  </a:cubicBezTo>
                  <a:cubicBezTo>
                    <a:pt x="279" y="1609"/>
                    <a:pt x="654" y="1730"/>
                    <a:pt x="983" y="1730"/>
                  </a:cubicBezTo>
                  <a:cubicBezTo>
                    <a:pt x="1129" y="1730"/>
                    <a:pt x="1266" y="1707"/>
                    <a:pt x="1368" y="1660"/>
                  </a:cubicBezTo>
                  <a:cubicBezTo>
                    <a:pt x="1946" y="1386"/>
                    <a:pt x="1946" y="900"/>
                    <a:pt x="1824" y="475"/>
                  </a:cubicBezTo>
                  <a:cubicBezTo>
                    <a:pt x="1794" y="323"/>
                    <a:pt x="1672" y="201"/>
                    <a:pt x="1672" y="171"/>
                  </a:cubicBezTo>
                  <a:cubicBezTo>
                    <a:pt x="1611" y="140"/>
                    <a:pt x="1520" y="79"/>
                    <a:pt x="1368" y="49"/>
                  </a:cubicBezTo>
                  <a:cubicBezTo>
                    <a:pt x="1245" y="18"/>
                    <a:pt x="1122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6283377" y="3318416"/>
              <a:ext cx="59422" cy="26524"/>
            </a:xfrm>
            <a:custGeom>
              <a:avLst/>
              <a:gdLst/>
              <a:ahLst/>
              <a:cxnLst/>
              <a:rect l="l" t="t" r="r" b="b"/>
              <a:pathLst>
                <a:path w="3011" h="1344" extrusionOk="0">
                  <a:moveTo>
                    <a:pt x="2794" y="0"/>
                  </a:moveTo>
                  <a:cubicBezTo>
                    <a:pt x="2659" y="0"/>
                    <a:pt x="2499" y="427"/>
                    <a:pt x="2159" y="584"/>
                  </a:cubicBezTo>
                  <a:cubicBezTo>
                    <a:pt x="1927" y="732"/>
                    <a:pt x="1695" y="821"/>
                    <a:pt x="1361" y="821"/>
                  </a:cubicBezTo>
                  <a:cubicBezTo>
                    <a:pt x="1214" y="821"/>
                    <a:pt x="1047" y="804"/>
                    <a:pt x="852" y="767"/>
                  </a:cubicBezTo>
                  <a:cubicBezTo>
                    <a:pt x="648" y="746"/>
                    <a:pt x="334" y="602"/>
                    <a:pt x="150" y="602"/>
                  </a:cubicBezTo>
                  <a:cubicBezTo>
                    <a:pt x="60" y="602"/>
                    <a:pt x="1" y="636"/>
                    <a:pt x="1" y="736"/>
                  </a:cubicBezTo>
                  <a:cubicBezTo>
                    <a:pt x="31" y="1040"/>
                    <a:pt x="852" y="1253"/>
                    <a:pt x="882" y="1253"/>
                  </a:cubicBezTo>
                  <a:cubicBezTo>
                    <a:pt x="1085" y="1312"/>
                    <a:pt x="1268" y="1344"/>
                    <a:pt x="1437" y="1344"/>
                  </a:cubicBezTo>
                  <a:cubicBezTo>
                    <a:pt x="1699" y="1344"/>
                    <a:pt x="1925" y="1267"/>
                    <a:pt x="2129" y="1101"/>
                  </a:cubicBezTo>
                  <a:cubicBezTo>
                    <a:pt x="2554" y="919"/>
                    <a:pt x="3010" y="250"/>
                    <a:pt x="2858" y="37"/>
                  </a:cubicBezTo>
                  <a:cubicBezTo>
                    <a:pt x="2837" y="12"/>
                    <a:pt x="2816" y="0"/>
                    <a:pt x="2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6283377" y="3109758"/>
              <a:ext cx="120009" cy="114483"/>
            </a:xfrm>
            <a:custGeom>
              <a:avLst/>
              <a:gdLst/>
              <a:ahLst/>
              <a:cxnLst/>
              <a:rect l="l" t="t" r="r" b="b"/>
              <a:pathLst>
                <a:path w="6081" h="5801" extrusionOk="0">
                  <a:moveTo>
                    <a:pt x="3132" y="1"/>
                  </a:moveTo>
                  <a:cubicBezTo>
                    <a:pt x="1831" y="1"/>
                    <a:pt x="661" y="643"/>
                    <a:pt x="305" y="2069"/>
                  </a:cubicBezTo>
                  <a:cubicBezTo>
                    <a:pt x="1" y="3254"/>
                    <a:pt x="426" y="4744"/>
                    <a:pt x="1399" y="5412"/>
                  </a:cubicBezTo>
                  <a:cubicBezTo>
                    <a:pt x="1798" y="5682"/>
                    <a:pt x="2321" y="5800"/>
                    <a:pt x="2862" y="5800"/>
                  </a:cubicBezTo>
                  <a:cubicBezTo>
                    <a:pt x="3599" y="5800"/>
                    <a:pt x="4368" y="5581"/>
                    <a:pt x="4895" y="5230"/>
                  </a:cubicBezTo>
                  <a:cubicBezTo>
                    <a:pt x="5959" y="4501"/>
                    <a:pt x="6080" y="2646"/>
                    <a:pt x="5503" y="1461"/>
                  </a:cubicBezTo>
                  <a:cubicBezTo>
                    <a:pt x="5077" y="549"/>
                    <a:pt x="4135" y="2"/>
                    <a:pt x="3223" y="2"/>
                  </a:cubicBezTo>
                  <a:cubicBezTo>
                    <a:pt x="3193" y="1"/>
                    <a:pt x="3162" y="1"/>
                    <a:pt x="3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6288192" y="3110962"/>
              <a:ext cx="102583" cy="88176"/>
            </a:xfrm>
            <a:custGeom>
              <a:avLst/>
              <a:gdLst/>
              <a:ahLst/>
              <a:cxnLst/>
              <a:rect l="l" t="t" r="r" b="b"/>
              <a:pathLst>
                <a:path w="5198" h="4468" extrusionOk="0">
                  <a:moveTo>
                    <a:pt x="2542" y="1"/>
                  </a:moveTo>
                  <a:cubicBezTo>
                    <a:pt x="1504" y="1"/>
                    <a:pt x="510" y="637"/>
                    <a:pt x="213" y="1795"/>
                  </a:cubicBezTo>
                  <a:cubicBezTo>
                    <a:pt x="0" y="2737"/>
                    <a:pt x="304" y="3649"/>
                    <a:pt x="1064" y="4166"/>
                  </a:cubicBezTo>
                  <a:cubicBezTo>
                    <a:pt x="1360" y="4379"/>
                    <a:pt x="1753" y="4468"/>
                    <a:pt x="2165" y="4468"/>
                  </a:cubicBezTo>
                  <a:cubicBezTo>
                    <a:pt x="2812" y="4468"/>
                    <a:pt x="3506" y="4250"/>
                    <a:pt x="3952" y="3953"/>
                  </a:cubicBezTo>
                  <a:cubicBezTo>
                    <a:pt x="4863" y="3345"/>
                    <a:pt x="5198" y="1947"/>
                    <a:pt x="4681" y="974"/>
                  </a:cubicBezTo>
                  <a:cubicBezTo>
                    <a:pt x="4195" y="2"/>
                    <a:pt x="3374" y="2"/>
                    <a:pt x="2614" y="2"/>
                  </a:cubicBezTo>
                  <a:cubicBezTo>
                    <a:pt x="2590" y="1"/>
                    <a:pt x="2566" y="1"/>
                    <a:pt x="25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6301987" y="3122941"/>
              <a:ext cx="56995" cy="48232"/>
            </a:xfrm>
            <a:custGeom>
              <a:avLst/>
              <a:gdLst/>
              <a:ahLst/>
              <a:cxnLst/>
              <a:rect l="l" t="t" r="r" b="b"/>
              <a:pathLst>
                <a:path w="2888" h="2444" extrusionOk="0">
                  <a:moveTo>
                    <a:pt x="1524" y="0"/>
                  </a:moveTo>
                  <a:cubicBezTo>
                    <a:pt x="841" y="0"/>
                    <a:pt x="230" y="261"/>
                    <a:pt x="0" y="1067"/>
                  </a:cubicBezTo>
                  <a:cubicBezTo>
                    <a:pt x="91" y="1522"/>
                    <a:pt x="183" y="1857"/>
                    <a:pt x="426" y="2130"/>
                  </a:cubicBezTo>
                  <a:cubicBezTo>
                    <a:pt x="608" y="2355"/>
                    <a:pt x="915" y="2444"/>
                    <a:pt x="1230" y="2444"/>
                  </a:cubicBezTo>
                  <a:cubicBezTo>
                    <a:pt x="1597" y="2444"/>
                    <a:pt x="1976" y="2324"/>
                    <a:pt x="2189" y="2161"/>
                  </a:cubicBezTo>
                  <a:cubicBezTo>
                    <a:pt x="2888" y="1614"/>
                    <a:pt x="2736" y="945"/>
                    <a:pt x="2432" y="428"/>
                  </a:cubicBezTo>
                  <a:cubicBezTo>
                    <a:pt x="2341" y="276"/>
                    <a:pt x="2128" y="63"/>
                    <a:pt x="2128" y="63"/>
                  </a:cubicBezTo>
                  <a:cubicBezTo>
                    <a:pt x="2037" y="33"/>
                    <a:pt x="1915" y="3"/>
                    <a:pt x="1642" y="3"/>
                  </a:cubicBezTo>
                  <a:cubicBezTo>
                    <a:pt x="1602" y="1"/>
                    <a:pt x="1563" y="0"/>
                    <a:pt x="1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6314696" y="3171627"/>
              <a:ext cx="80282" cy="45805"/>
            </a:xfrm>
            <a:custGeom>
              <a:avLst/>
              <a:gdLst/>
              <a:ahLst/>
              <a:cxnLst/>
              <a:rect l="l" t="t" r="r" b="b"/>
              <a:pathLst>
                <a:path w="4068" h="2321" extrusionOk="0">
                  <a:moveTo>
                    <a:pt x="3744" y="0"/>
                  </a:moveTo>
                  <a:cubicBezTo>
                    <a:pt x="3528" y="0"/>
                    <a:pt x="3412" y="647"/>
                    <a:pt x="3004" y="1001"/>
                  </a:cubicBezTo>
                  <a:cubicBezTo>
                    <a:pt x="2548" y="1396"/>
                    <a:pt x="2153" y="1609"/>
                    <a:pt x="1241" y="1639"/>
                  </a:cubicBezTo>
                  <a:cubicBezTo>
                    <a:pt x="1217" y="1641"/>
                    <a:pt x="1193" y="1642"/>
                    <a:pt x="1167" y="1642"/>
                  </a:cubicBezTo>
                  <a:cubicBezTo>
                    <a:pt x="933" y="1642"/>
                    <a:pt x="607" y="1580"/>
                    <a:pt x="366" y="1580"/>
                  </a:cubicBezTo>
                  <a:cubicBezTo>
                    <a:pt x="148" y="1580"/>
                    <a:pt x="1" y="1630"/>
                    <a:pt x="55" y="1821"/>
                  </a:cubicBezTo>
                  <a:cubicBezTo>
                    <a:pt x="116" y="2247"/>
                    <a:pt x="1332" y="2308"/>
                    <a:pt x="1393" y="2308"/>
                  </a:cubicBezTo>
                  <a:cubicBezTo>
                    <a:pt x="1496" y="2316"/>
                    <a:pt x="1595" y="2320"/>
                    <a:pt x="1690" y="2320"/>
                  </a:cubicBezTo>
                  <a:cubicBezTo>
                    <a:pt x="2293" y="2320"/>
                    <a:pt x="2736" y="2146"/>
                    <a:pt x="3156" y="1700"/>
                  </a:cubicBezTo>
                  <a:cubicBezTo>
                    <a:pt x="3612" y="1335"/>
                    <a:pt x="4068" y="241"/>
                    <a:pt x="3824" y="28"/>
                  </a:cubicBezTo>
                  <a:cubicBezTo>
                    <a:pt x="3796" y="9"/>
                    <a:pt x="3769" y="0"/>
                    <a:pt x="3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5927062" y="3488196"/>
              <a:ext cx="91807" cy="85847"/>
            </a:xfrm>
            <a:custGeom>
              <a:avLst/>
              <a:gdLst/>
              <a:ahLst/>
              <a:cxnLst/>
              <a:rect l="l" t="t" r="r" b="b"/>
              <a:pathLst>
                <a:path w="4652" h="4350" extrusionOk="0">
                  <a:moveTo>
                    <a:pt x="2310" y="1"/>
                  </a:moveTo>
                  <a:cubicBezTo>
                    <a:pt x="1393" y="1"/>
                    <a:pt x="532" y="519"/>
                    <a:pt x="244" y="1556"/>
                  </a:cubicBezTo>
                  <a:cubicBezTo>
                    <a:pt x="1" y="2437"/>
                    <a:pt x="335" y="3562"/>
                    <a:pt x="1065" y="4048"/>
                  </a:cubicBezTo>
                  <a:cubicBezTo>
                    <a:pt x="1364" y="4260"/>
                    <a:pt x="1750" y="4349"/>
                    <a:pt x="2150" y="4349"/>
                  </a:cubicBezTo>
                  <a:cubicBezTo>
                    <a:pt x="2725" y="4349"/>
                    <a:pt x="3327" y="4165"/>
                    <a:pt x="3740" y="3896"/>
                  </a:cubicBezTo>
                  <a:cubicBezTo>
                    <a:pt x="4560" y="3380"/>
                    <a:pt x="4651" y="2012"/>
                    <a:pt x="4226" y="1100"/>
                  </a:cubicBezTo>
                  <a:cubicBezTo>
                    <a:pt x="3892" y="401"/>
                    <a:pt x="3192" y="6"/>
                    <a:pt x="2463" y="6"/>
                  </a:cubicBezTo>
                  <a:cubicBezTo>
                    <a:pt x="2412" y="2"/>
                    <a:pt x="2361" y="1"/>
                    <a:pt x="2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5931265" y="3488808"/>
              <a:ext cx="78012" cy="67060"/>
            </a:xfrm>
            <a:custGeom>
              <a:avLst/>
              <a:gdLst/>
              <a:ahLst/>
              <a:cxnLst/>
              <a:rect l="l" t="t" r="r" b="b"/>
              <a:pathLst>
                <a:path w="3953" h="3398" extrusionOk="0">
                  <a:moveTo>
                    <a:pt x="1881" y="0"/>
                  </a:moveTo>
                  <a:cubicBezTo>
                    <a:pt x="1131" y="0"/>
                    <a:pt x="385" y="509"/>
                    <a:pt x="183" y="1373"/>
                  </a:cubicBezTo>
                  <a:cubicBezTo>
                    <a:pt x="1" y="2072"/>
                    <a:pt x="213" y="2771"/>
                    <a:pt x="821" y="3197"/>
                  </a:cubicBezTo>
                  <a:cubicBezTo>
                    <a:pt x="1045" y="3338"/>
                    <a:pt x="1342" y="3397"/>
                    <a:pt x="1655" y="3397"/>
                  </a:cubicBezTo>
                  <a:cubicBezTo>
                    <a:pt x="2150" y="3397"/>
                    <a:pt x="2687" y="3249"/>
                    <a:pt x="3040" y="3045"/>
                  </a:cubicBezTo>
                  <a:cubicBezTo>
                    <a:pt x="3679" y="2558"/>
                    <a:pt x="3952" y="1434"/>
                    <a:pt x="3557" y="765"/>
                  </a:cubicBezTo>
                  <a:cubicBezTo>
                    <a:pt x="3192" y="5"/>
                    <a:pt x="2524" y="5"/>
                    <a:pt x="2007" y="5"/>
                  </a:cubicBezTo>
                  <a:cubicBezTo>
                    <a:pt x="1965" y="2"/>
                    <a:pt x="1923" y="0"/>
                    <a:pt x="1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5942060" y="3497294"/>
              <a:ext cx="43220" cy="36924"/>
            </a:xfrm>
            <a:custGeom>
              <a:avLst/>
              <a:gdLst/>
              <a:ahLst/>
              <a:cxnLst/>
              <a:rect l="l" t="t" r="r" b="b"/>
              <a:pathLst>
                <a:path w="2190" h="1871" extrusionOk="0">
                  <a:moveTo>
                    <a:pt x="1277" y="1"/>
                  </a:moveTo>
                  <a:cubicBezTo>
                    <a:pt x="700" y="1"/>
                    <a:pt x="214" y="183"/>
                    <a:pt x="1" y="821"/>
                  </a:cubicBezTo>
                  <a:cubicBezTo>
                    <a:pt x="62" y="1156"/>
                    <a:pt x="122" y="1429"/>
                    <a:pt x="305" y="1612"/>
                  </a:cubicBezTo>
                  <a:cubicBezTo>
                    <a:pt x="449" y="1799"/>
                    <a:pt x="690" y="1870"/>
                    <a:pt x="935" y="1870"/>
                  </a:cubicBezTo>
                  <a:cubicBezTo>
                    <a:pt x="1206" y="1870"/>
                    <a:pt x="1483" y="1784"/>
                    <a:pt x="1642" y="1672"/>
                  </a:cubicBezTo>
                  <a:cubicBezTo>
                    <a:pt x="2189" y="1277"/>
                    <a:pt x="2098" y="760"/>
                    <a:pt x="1825" y="335"/>
                  </a:cubicBezTo>
                  <a:cubicBezTo>
                    <a:pt x="1764" y="213"/>
                    <a:pt x="1612" y="61"/>
                    <a:pt x="1612" y="61"/>
                  </a:cubicBezTo>
                  <a:cubicBezTo>
                    <a:pt x="1521" y="31"/>
                    <a:pt x="1429" y="1"/>
                    <a:pt x="1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6070436" y="3461870"/>
              <a:ext cx="85196" cy="82216"/>
            </a:xfrm>
            <a:custGeom>
              <a:avLst/>
              <a:gdLst/>
              <a:ahLst/>
              <a:cxnLst/>
              <a:rect l="l" t="t" r="r" b="b"/>
              <a:pathLst>
                <a:path w="4317" h="4166" extrusionOk="0">
                  <a:moveTo>
                    <a:pt x="2212" y="0"/>
                  </a:moveTo>
                  <a:cubicBezTo>
                    <a:pt x="2184" y="0"/>
                    <a:pt x="2156" y="1"/>
                    <a:pt x="2128" y="2"/>
                  </a:cubicBezTo>
                  <a:cubicBezTo>
                    <a:pt x="1186" y="33"/>
                    <a:pt x="335" y="580"/>
                    <a:pt x="152" y="1644"/>
                  </a:cubicBezTo>
                  <a:cubicBezTo>
                    <a:pt x="0" y="2464"/>
                    <a:pt x="396" y="3528"/>
                    <a:pt x="1095" y="3954"/>
                  </a:cubicBezTo>
                  <a:cubicBezTo>
                    <a:pt x="1339" y="4102"/>
                    <a:pt x="1639" y="4166"/>
                    <a:pt x="1952" y="4166"/>
                  </a:cubicBezTo>
                  <a:cubicBezTo>
                    <a:pt x="2534" y="4166"/>
                    <a:pt x="3161" y="3946"/>
                    <a:pt x="3557" y="3650"/>
                  </a:cubicBezTo>
                  <a:cubicBezTo>
                    <a:pt x="4317" y="3042"/>
                    <a:pt x="4286" y="1735"/>
                    <a:pt x="3830" y="914"/>
                  </a:cubicBezTo>
                  <a:cubicBezTo>
                    <a:pt x="3510" y="332"/>
                    <a:pt x="2855" y="0"/>
                    <a:pt x="2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6074028" y="3462245"/>
              <a:ext cx="71401" cy="63251"/>
            </a:xfrm>
            <a:custGeom>
              <a:avLst/>
              <a:gdLst/>
              <a:ahLst/>
              <a:cxnLst/>
              <a:rect l="l" t="t" r="r" b="b"/>
              <a:pathLst>
                <a:path w="3618" h="3205" extrusionOk="0">
                  <a:moveTo>
                    <a:pt x="2063" y="1"/>
                  </a:moveTo>
                  <a:cubicBezTo>
                    <a:pt x="1952" y="1"/>
                    <a:pt x="1841" y="7"/>
                    <a:pt x="1733" y="14"/>
                  </a:cubicBezTo>
                  <a:cubicBezTo>
                    <a:pt x="974" y="44"/>
                    <a:pt x="274" y="530"/>
                    <a:pt x="122" y="1412"/>
                  </a:cubicBezTo>
                  <a:cubicBezTo>
                    <a:pt x="1" y="2111"/>
                    <a:pt x="274" y="2749"/>
                    <a:pt x="852" y="3053"/>
                  </a:cubicBezTo>
                  <a:cubicBezTo>
                    <a:pt x="1026" y="3159"/>
                    <a:pt x="1246" y="3204"/>
                    <a:pt x="1481" y="3204"/>
                  </a:cubicBezTo>
                  <a:cubicBezTo>
                    <a:pt x="1985" y="3204"/>
                    <a:pt x="2557" y="2998"/>
                    <a:pt x="2888" y="2749"/>
                  </a:cubicBezTo>
                  <a:cubicBezTo>
                    <a:pt x="3466" y="2293"/>
                    <a:pt x="3618" y="1260"/>
                    <a:pt x="3253" y="622"/>
                  </a:cubicBezTo>
                  <a:cubicBezTo>
                    <a:pt x="2916" y="92"/>
                    <a:pt x="2484" y="1"/>
                    <a:pt x="2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083027" y="3472093"/>
              <a:ext cx="40812" cy="34773"/>
            </a:xfrm>
            <a:custGeom>
              <a:avLst/>
              <a:gdLst/>
              <a:ahLst/>
              <a:cxnLst/>
              <a:rect l="l" t="t" r="r" b="b"/>
              <a:pathLst>
                <a:path w="2068" h="1762" extrusionOk="0">
                  <a:moveTo>
                    <a:pt x="1125" y="1"/>
                  </a:moveTo>
                  <a:cubicBezTo>
                    <a:pt x="578" y="31"/>
                    <a:pt x="122" y="244"/>
                    <a:pt x="1" y="882"/>
                  </a:cubicBezTo>
                  <a:cubicBezTo>
                    <a:pt x="62" y="1156"/>
                    <a:pt x="153" y="1369"/>
                    <a:pt x="366" y="1581"/>
                  </a:cubicBezTo>
                  <a:cubicBezTo>
                    <a:pt x="480" y="1709"/>
                    <a:pt x="671" y="1762"/>
                    <a:pt x="873" y="1762"/>
                  </a:cubicBezTo>
                  <a:cubicBezTo>
                    <a:pt x="1151" y="1762"/>
                    <a:pt x="1453" y="1662"/>
                    <a:pt x="1612" y="1521"/>
                  </a:cubicBezTo>
                  <a:cubicBezTo>
                    <a:pt x="2068" y="1095"/>
                    <a:pt x="1946" y="609"/>
                    <a:pt x="1673" y="274"/>
                  </a:cubicBezTo>
                  <a:cubicBezTo>
                    <a:pt x="1612" y="153"/>
                    <a:pt x="1460" y="31"/>
                    <a:pt x="1460" y="31"/>
                  </a:cubicBezTo>
                  <a:cubicBezTo>
                    <a:pt x="1369" y="31"/>
                    <a:pt x="1277" y="1"/>
                    <a:pt x="11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208404" y="3476868"/>
              <a:ext cx="92399" cy="88452"/>
            </a:xfrm>
            <a:custGeom>
              <a:avLst/>
              <a:gdLst/>
              <a:ahLst/>
              <a:cxnLst/>
              <a:rect l="l" t="t" r="r" b="b"/>
              <a:pathLst>
                <a:path w="4682" h="4482" extrusionOk="0">
                  <a:moveTo>
                    <a:pt x="2372" y="0"/>
                  </a:moveTo>
                  <a:cubicBezTo>
                    <a:pt x="2341" y="0"/>
                    <a:pt x="2311" y="1"/>
                    <a:pt x="2280" y="2"/>
                  </a:cubicBezTo>
                  <a:cubicBezTo>
                    <a:pt x="1247" y="32"/>
                    <a:pt x="335" y="610"/>
                    <a:pt x="152" y="1735"/>
                  </a:cubicBezTo>
                  <a:cubicBezTo>
                    <a:pt x="0" y="2647"/>
                    <a:pt x="426" y="3802"/>
                    <a:pt x="1186" y="4257"/>
                  </a:cubicBezTo>
                  <a:cubicBezTo>
                    <a:pt x="1448" y="4415"/>
                    <a:pt x="1769" y="4482"/>
                    <a:pt x="2102" y="4482"/>
                  </a:cubicBezTo>
                  <a:cubicBezTo>
                    <a:pt x="2734" y="4482"/>
                    <a:pt x="3412" y="4242"/>
                    <a:pt x="3830" y="3923"/>
                  </a:cubicBezTo>
                  <a:cubicBezTo>
                    <a:pt x="4681" y="3315"/>
                    <a:pt x="4651" y="1856"/>
                    <a:pt x="4134" y="975"/>
                  </a:cubicBezTo>
                  <a:cubicBezTo>
                    <a:pt x="3785" y="334"/>
                    <a:pt x="3072" y="0"/>
                    <a:pt x="2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6211403" y="3477855"/>
              <a:ext cx="77993" cy="68619"/>
            </a:xfrm>
            <a:custGeom>
              <a:avLst/>
              <a:gdLst/>
              <a:ahLst/>
              <a:cxnLst/>
              <a:rect l="l" t="t" r="r" b="b"/>
              <a:pathLst>
                <a:path w="3952" h="3477" extrusionOk="0">
                  <a:moveTo>
                    <a:pt x="2218" y="1"/>
                  </a:moveTo>
                  <a:cubicBezTo>
                    <a:pt x="2098" y="1"/>
                    <a:pt x="1976" y="7"/>
                    <a:pt x="1855" y="13"/>
                  </a:cubicBezTo>
                  <a:cubicBezTo>
                    <a:pt x="1064" y="74"/>
                    <a:pt x="304" y="621"/>
                    <a:pt x="122" y="1533"/>
                  </a:cubicBezTo>
                  <a:cubicBezTo>
                    <a:pt x="0" y="2262"/>
                    <a:pt x="274" y="2961"/>
                    <a:pt x="882" y="3326"/>
                  </a:cubicBezTo>
                  <a:cubicBezTo>
                    <a:pt x="1073" y="3431"/>
                    <a:pt x="1310" y="3476"/>
                    <a:pt x="1560" y="3476"/>
                  </a:cubicBezTo>
                  <a:cubicBezTo>
                    <a:pt x="2105" y="3476"/>
                    <a:pt x="2716" y="3262"/>
                    <a:pt x="3070" y="2992"/>
                  </a:cubicBezTo>
                  <a:cubicBezTo>
                    <a:pt x="3800" y="2445"/>
                    <a:pt x="3952" y="1350"/>
                    <a:pt x="3526" y="682"/>
                  </a:cubicBezTo>
                  <a:cubicBezTo>
                    <a:pt x="3162" y="98"/>
                    <a:pt x="2700" y="1"/>
                    <a:pt x="2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6221606" y="3487091"/>
              <a:ext cx="43200" cy="37990"/>
            </a:xfrm>
            <a:custGeom>
              <a:avLst/>
              <a:gdLst/>
              <a:ahLst/>
              <a:cxnLst/>
              <a:rect l="l" t="t" r="r" b="b"/>
              <a:pathLst>
                <a:path w="2189" h="1925" extrusionOk="0">
                  <a:moveTo>
                    <a:pt x="1186" y="1"/>
                  </a:moveTo>
                  <a:cubicBezTo>
                    <a:pt x="608" y="62"/>
                    <a:pt x="122" y="274"/>
                    <a:pt x="0" y="913"/>
                  </a:cubicBezTo>
                  <a:cubicBezTo>
                    <a:pt x="61" y="1277"/>
                    <a:pt x="183" y="1521"/>
                    <a:pt x="365" y="1733"/>
                  </a:cubicBezTo>
                  <a:cubicBezTo>
                    <a:pt x="500" y="1869"/>
                    <a:pt x="701" y="1925"/>
                    <a:pt x="910" y="1925"/>
                  </a:cubicBezTo>
                  <a:cubicBezTo>
                    <a:pt x="1216" y="1925"/>
                    <a:pt x="1540" y="1805"/>
                    <a:pt x="1702" y="1642"/>
                  </a:cubicBezTo>
                  <a:cubicBezTo>
                    <a:pt x="2189" y="1186"/>
                    <a:pt x="2067" y="639"/>
                    <a:pt x="1794" y="305"/>
                  </a:cubicBezTo>
                  <a:cubicBezTo>
                    <a:pt x="1733" y="214"/>
                    <a:pt x="1581" y="62"/>
                    <a:pt x="1581" y="62"/>
                  </a:cubicBezTo>
                  <a:cubicBezTo>
                    <a:pt x="1490" y="62"/>
                    <a:pt x="1368" y="1"/>
                    <a:pt x="1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6463340" y="3491176"/>
              <a:ext cx="92399" cy="88511"/>
            </a:xfrm>
            <a:custGeom>
              <a:avLst/>
              <a:gdLst/>
              <a:ahLst/>
              <a:cxnLst/>
              <a:rect l="l" t="t" r="r" b="b"/>
              <a:pathLst>
                <a:path w="4682" h="4485" extrusionOk="0">
                  <a:moveTo>
                    <a:pt x="2439" y="0"/>
                  </a:moveTo>
                  <a:cubicBezTo>
                    <a:pt x="2386" y="0"/>
                    <a:pt x="2333" y="2"/>
                    <a:pt x="2280" y="7"/>
                  </a:cubicBezTo>
                  <a:cubicBezTo>
                    <a:pt x="1247" y="37"/>
                    <a:pt x="335" y="614"/>
                    <a:pt x="153" y="1739"/>
                  </a:cubicBezTo>
                  <a:cubicBezTo>
                    <a:pt x="1" y="2651"/>
                    <a:pt x="426" y="3806"/>
                    <a:pt x="1186" y="4262"/>
                  </a:cubicBezTo>
                  <a:cubicBezTo>
                    <a:pt x="1446" y="4418"/>
                    <a:pt x="1763" y="4485"/>
                    <a:pt x="2093" y="4485"/>
                  </a:cubicBezTo>
                  <a:cubicBezTo>
                    <a:pt x="2728" y="4485"/>
                    <a:pt x="3411" y="4237"/>
                    <a:pt x="3831" y="3897"/>
                  </a:cubicBezTo>
                  <a:cubicBezTo>
                    <a:pt x="4682" y="3259"/>
                    <a:pt x="4651" y="1861"/>
                    <a:pt x="4134" y="979"/>
                  </a:cubicBezTo>
                  <a:cubicBezTo>
                    <a:pt x="3796" y="359"/>
                    <a:pt x="3117" y="0"/>
                    <a:pt x="2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6466340" y="3491591"/>
              <a:ext cx="78012" cy="68658"/>
            </a:xfrm>
            <a:custGeom>
              <a:avLst/>
              <a:gdLst/>
              <a:ahLst/>
              <a:cxnLst/>
              <a:rect l="l" t="t" r="r" b="b"/>
              <a:pathLst>
                <a:path w="3953" h="3479" extrusionOk="0">
                  <a:moveTo>
                    <a:pt x="2278" y="0"/>
                  </a:moveTo>
                  <a:cubicBezTo>
                    <a:pt x="2138" y="0"/>
                    <a:pt x="1996" y="9"/>
                    <a:pt x="1855" y="16"/>
                  </a:cubicBezTo>
                  <a:cubicBezTo>
                    <a:pt x="1064" y="46"/>
                    <a:pt x="305" y="624"/>
                    <a:pt x="122" y="1536"/>
                  </a:cubicBezTo>
                  <a:cubicBezTo>
                    <a:pt x="1" y="2265"/>
                    <a:pt x="274" y="2934"/>
                    <a:pt x="882" y="3329"/>
                  </a:cubicBezTo>
                  <a:cubicBezTo>
                    <a:pt x="1071" y="3433"/>
                    <a:pt x="1305" y="3478"/>
                    <a:pt x="1552" y="3478"/>
                  </a:cubicBezTo>
                  <a:cubicBezTo>
                    <a:pt x="2099" y="3478"/>
                    <a:pt x="2715" y="3257"/>
                    <a:pt x="3071" y="2964"/>
                  </a:cubicBezTo>
                  <a:cubicBezTo>
                    <a:pt x="3800" y="2478"/>
                    <a:pt x="3952" y="1353"/>
                    <a:pt x="3527" y="654"/>
                  </a:cubicBezTo>
                  <a:cubicBezTo>
                    <a:pt x="3177" y="95"/>
                    <a:pt x="2738" y="0"/>
                    <a:pt x="2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476543" y="3501498"/>
              <a:ext cx="43200" cy="37852"/>
            </a:xfrm>
            <a:custGeom>
              <a:avLst/>
              <a:gdLst/>
              <a:ahLst/>
              <a:cxnLst/>
              <a:rect l="l" t="t" r="r" b="b"/>
              <a:pathLst>
                <a:path w="2189" h="1918" extrusionOk="0">
                  <a:moveTo>
                    <a:pt x="1186" y="0"/>
                  </a:moveTo>
                  <a:cubicBezTo>
                    <a:pt x="608" y="31"/>
                    <a:pt x="122" y="274"/>
                    <a:pt x="0" y="912"/>
                  </a:cubicBezTo>
                  <a:cubicBezTo>
                    <a:pt x="61" y="1247"/>
                    <a:pt x="183" y="1490"/>
                    <a:pt x="365" y="1702"/>
                  </a:cubicBezTo>
                  <a:cubicBezTo>
                    <a:pt x="506" y="1856"/>
                    <a:pt x="716" y="1918"/>
                    <a:pt x="933" y="1918"/>
                  </a:cubicBezTo>
                  <a:cubicBezTo>
                    <a:pt x="1232" y="1918"/>
                    <a:pt x="1544" y="1800"/>
                    <a:pt x="1703" y="1642"/>
                  </a:cubicBezTo>
                  <a:cubicBezTo>
                    <a:pt x="2189" y="1186"/>
                    <a:pt x="2067" y="639"/>
                    <a:pt x="1794" y="304"/>
                  </a:cubicBezTo>
                  <a:cubicBezTo>
                    <a:pt x="1733" y="183"/>
                    <a:pt x="1581" y="31"/>
                    <a:pt x="1581" y="31"/>
                  </a:cubicBezTo>
                  <a:cubicBezTo>
                    <a:pt x="1490" y="31"/>
                    <a:pt x="1368" y="0"/>
                    <a:pt x="1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6421344" y="3270421"/>
              <a:ext cx="112805" cy="108187"/>
            </a:xfrm>
            <a:custGeom>
              <a:avLst/>
              <a:gdLst/>
              <a:ahLst/>
              <a:cxnLst/>
              <a:rect l="l" t="t" r="r" b="b"/>
              <a:pathLst>
                <a:path w="5716" h="5482" extrusionOk="0">
                  <a:moveTo>
                    <a:pt x="2999" y="1"/>
                  </a:moveTo>
                  <a:cubicBezTo>
                    <a:pt x="2942" y="1"/>
                    <a:pt x="2884" y="3"/>
                    <a:pt x="2828" y="7"/>
                  </a:cubicBezTo>
                  <a:cubicBezTo>
                    <a:pt x="1551" y="37"/>
                    <a:pt x="457" y="767"/>
                    <a:pt x="183" y="2165"/>
                  </a:cubicBezTo>
                  <a:cubicBezTo>
                    <a:pt x="1" y="3290"/>
                    <a:pt x="487" y="4688"/>
                    <a:pt x="1460" y="5205"/>
                  </a:cubicBezTo>
                  <a:cubicBezTo>
                    <a:pt x="1782" y="5398"/>
                    <a:pt x="2184" y="5481"/>
                    <a:pt x="2604" y="5481"/>
                  </a:cubicBezTo>
                  <a:cubicBezTo>
                    <a:pt x="3373" y="5481"/>
                    <a:pt x="4201" y="5203"/>
                    <a:pt x="4712" y="4810"/>
                  </a:cubicBezTo>
                  <a:cubicBezTo>
                    <a:pt x="5715" y="3989"/>
                    <a:pt x="5655" y="2256"/>
                    <a:pt x="5047" y="1192"/>
                  </a:cubicBezTo>
                  <a:cubicBezTo>
                    <a:pt x="4621" y="398"/>
                    <a:pt x="3798" y="1"/>
                    <a:pt x="29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6426160" y="3270874"/>
              <a:ext cx="94195" cy="83775"/>
            </a:xfrm>
            <a:custGeom>
              <a:avLst/>
              <a:gdLst/>
              <a:ahLst/>
              <a:cxnLst/>
              <a:rect l="l" t="t" r="r" b="b"/>
              <a:pathLst>
                <a:path w="4773" h="4245" extrusionOk="0">
                  <a:moveTo>
                    <a:pt x="2704" y="1"/>
                  </a:moveTo>
                  <a:cubicBezTo>
                    <a:pt x="2561" y="1"/>
                    <a:pt x="2418" y="8"/>
                    <a:pt x="2280" y="14"/>
                  </a:cubicBezTo>
                  <a:cubicBezTo>
                    <a:pt x="1277" y="75"/>
                    <a:pt x="334" y="744"/>
                    <a:pt x="152" y="1899"/>
                  </a:cubicBezTo>
                  <a:cubicBezTo>
                    <a:pt x="0" y="2811"/>
                    <a:pt x="334" y="3631"/>
                    <a:pt x="1094" y="4057"/>
                  </a:cubicBezTo>
                  <a:cubicBezTo>
                    <a:pt x="1330" y="4189"/>
                    <a:pt x="1615" y="4245"/>
                    <a:pt x="1916" y="4245"/>
                  </a:cubicBezTo>
                  <a:cubicBezTo>
                    <a:pt x="2587" y="4245"/>
                    <a:pt x="3338" y="3967"/>
                    <a:pt x="3800" y="3631"/>
                  </a:cubicBezTo>
                  <a:cubicBezTo>
                    <a:pt x="4529" y="3024"/>
                    <a:pt x="4772" y="1656"/>
                    <a:pt x="4286" y="835"/>
                  </a:cubicBezTo>
                  <a:cubicBezTo>
                    <a:pt x="3828" y="112"/>
                    <a:pt x="3255" y="1"/>
                    <a:pt x="2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6436955" y="3283150"/>
              <a:ext cx="53403" cy="45529"/>
            </a:xfrm>
            <a:custGeom>
              <a:avLst/>
              <a:gdLst/>
              <a:ahLst/>
              <a:cxnLst/>
              <a:rect l="l" t="t" r="r" b="b"/>
              <a:pathLst>
                <a:path w="2706" h="2307" extrusionOk="0">
                  <a:moveTo>
                    <a:pt x="1459" y="0"/>
                  </a:moveTo>
                  <a:cubicBezTo>
                    <a:pt x="760" y="61"/>
                    <a:pt x="152" y="304"/>
                    <a:pt x="0" y="1155"/>
                  </a:cubicBezTo>
                  <a:cubicBezTo>
                    <a:pt x="91" y="1520"/>
                    <a:pt x="243" y="1824"/>
                    <a:pt x="456" y="2067"/>
                  </a:cubicBezTo>
                  <a:cubicBezTo>
                    <a:pt x="628" y="2239"/>
                    <a:pt x="873" y="2307"/>
                    <a:pt x="1127" y="2307"/>
                  </a:cubicBezTo>
                  <a:cubicBezTo>
                    <a:pt x="1503" y="2307"/>
                    <a:pt x="1898" y="2158"/>
                    <a:pt x="2098" y="1976"/>
                  </a:cubicBezTo>
                  <a:cubicBezTo>
                    <a:pt x="2705" y="1459"/>
                    <a:pt x="2553" y="821"/>
                    <a:pt x="2219" y="365"/>
                  </a:cubicBezTo>
                  <a:cubicBezTo>
                    <a:pt x="2098" y="213"/>
                    <a:pt x="1915" y="61"/>
                    <a:pt x="1915" y="61"/>
                  </a:cubicBezTo>
                  <a:cubicBezTo>
                    <a:pt x="1794" y="61"/>
                    <a:pt x="1672" y="0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6452486" y="3326527"/>
              <a:ext cx="73868" cy="44838"/>
            </a:xfrm>
            <a:custGeom>
              <a:avLst/>
              <a:gdLst/>
              <a:ahLst/>
              <a:cxnLst/>
              <a:rect l="l" t="t" r="r" b="b"/>
              <a:pathLst>
                <a:path w="3743" h="2272" extrusionOk="0">
                  <a:moveTo>
                    <a:pt x="3399" y="1"/>
                  </a:moveTo>
                  <a:cubicBezTo>
                    <a:pt x="3187" y="1"/>
                    <a:pt x="3131" y="632"/>
                    <a:pt x="2800" y="963"/>
                  </a:cubicBezTo>
                  <a:cubicBezTo>
                    <a:pt x="2405" y="1359"/>
                    <a:pt x="2010" y="1602"/>
                    <a:pt x="1159" y="1693"/>
                  </a:cubicBezTo>
                  <a:cubicBezTo>
                    <a:pt x="1123" y="1696"/>
                    <a:pt x="1084" y="1697"/>
                    <a:pt x="1044" y="1697"/>
                  </a:cubicBezTo>
                  <a:cubicBezTo>
                    <a:pt x="857" y="1697"/>
                    <a:pt x="630" y="1674"/>
                    <a:pt x="441" y="1674"/>
                  </a:cubicBezTo>
                  <a:cubicBezTo>
                    <a:pt x="187" y="1674"/>
                    <a:pt x="1" y="1715"/>
                    <a:pt x="64" y="1906"/>
                  </a:cubicBezTo>
                  <a:cubicBezTo>
                    <a:pt x="143" y="2248"/>
                    <a:pt x="1021" y="2271"/>
                    <a:pt x="1274" y="2271"/>
                  </a:cubicBezTo>
                  <a:cubicBezTo>
                    <a:pt x="1313" y="2271"/>
                    <a:pt x="1337" y="2270"/>
                    <a:pt x="1341" y="2270"/>
                  </a:cubicBezTo>
                  <a:cubicBezTo>
                    <a:pt x="2070" y="2270"/>
                    <a:pt x="2557" y="2027"/>
                    <a:pt x="2982" y="1663"/>
                  </a:cubicBezTo>
                  <a:cubicBezTo>
                    <a:pt x="3408" y="1237"/>
                    <a:pt x="3742" y="173"/>
                    <a:pt x="3469" y="21"/>
                  </a:cubicBezTo>
                  <a:cubicBezTo>
                    <a:pt x="3443" y="7"/>
                    <a:pt x="3420" y="1"/>
                    <a:pt x="33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6098026" y="3170621"/>
              <a:ext cx="94195" cy="88531"/>
            </a:xfrm>
            <a:custGeom>
              <a:avLst/>
              <a:gdLst/>
              <a:ahLst/>
              <a:cxnLst/>
              <a:rect l="l" t="t" r="r" b="b"/>
              <a:pathLst>
                <a:path w="4773" h="4486" extrusionOk="0">
                  <a:moveTo>
                    <a:pt x="2381" y="0"/>
                  </a:moveTo>
                  <a:cubicBezTo>
                    <a:pt x="1607" y="0"/>
                    <a:pt x="857" y="367"/>
                    <a:pt x="426" y="1204"/>
                  </a:cubicBezTo>
                  <a:cubicBezTo>
                    <a:pt x="1" y="2024"/>
                    <a:pt x="92" y="3240"/>
                    <a:pt x="700" y="3879"/>
                  </a:cubicBezTo>
                  <a:cubicBezTo>
                    <a:pt x="1090" y="4288"/>
                    <a:pt x="1756" y="4485"/>
                    <a:pt x="2400" y="4485"/>
                  </a:cubicBezTo>
                  <a:cubicBezTo>
                    <a:pt x="2759" y="4485"/>
                    <a:pt x="3111" y="4424"/>
                    <a:pt x="3405" y="4304"/>
                  </a:cubicBezTo>
                  <a:cubicBezTo>
                    <a:pt x="4378" y="3970"/>
                    <a:pt x="4773" y="2572"/>
                    <a:pt x="4530" y="1569"/>
                  </a:cubicBezTo>
                  <a:cubicBezTo>
                    <a:pt x="4347" y="809"/>
                    <a:pt x="3739" y="231"/>
                    <a:pt x="3010" y="79"/>
                  </a:cubicBezTo>
                  <a:cubicBezTo>
                    <a:pt x="2802" y="27"/>
                    <a:pt x="2591" y="0"/>
                    <a:pt x="2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6103433" y="3170581"/>
              <a:ext cx="80400" cy="67928"/>
            </a:xfrm>
            <a:custGeom>
              <a:avLst/>
              <a:gdLst/>
              <a:ahLst/>
              <a:cxnLst/>
              <a:rect l="l" t="t" r="r" b="b"/>
              <a:pathLst>
                <a:path w="4074" h="3442" extrusionOk="0">
                  <a:moveTo>
                    <a:pt x="2017" y="0"/>
                  </a:moveTo>
                  <a:cubicBezTo>
                    <a:pt x="1352" y="0"/>
                    <a:pt x="682" y="335"/>
                    <a:pt x="335" y="1054"/>
                  </a:cubicBezTo>
                  <a:cubicBezTo>
                    <a:pt x="0" y="1723"/>
                    <a:pt x="61" y="2482"/>
                    <a:pt x="578" y="2969"/>
                  </a:cubicBezTo>
                  <a:cubicBezTo>
                    <a:pt x="872" y="3300"/>
                    <a:pt x="1399" y="3441"/>
                    <a:pt x="1905" y="3441"/>
                  </a:cubicBezTo>
                  <a:cubicBezTo>
                    <a:pt x="2235" y="3441"/>
                    <a:pt x="2556" y="3381"/>
                    <a:pt x="2797" y="3273"/>
                  </a:cubicBezTo>
                  <a:cubicBezTo>
                    <a:pt x="3617" y="2969"/>
                    <a:pt x="4073" y="1966"/>
                    <a:pt x="3891" y="1145"/>
                  </a:cubicBezTo>
                  <a:cubicBezTo>
                    <a:pt x="3648" y="324"/>
                    <a:pt x="3040" y="172"/>
                    <a:pt x="2462" y="51"/>
                  </a:cubicBezTo>
                  <a:cubicBezTo>
                    <a:pt x="2317" y="17"/>
                    <a:pt x="2167" y="0"/>
                    <a:pt x="20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6117228" y="3179403"/>
              <a:ext cx="42016" cy="37339"/>
            </a:xfrm>
            <a:custGeom>
              <a:avLst/>
              <a:gdLst/>
              <a:ahLst/>
              <a:cxnLst/>
              <a:rect l="l" t="t" r="r" b="b"/>
              <a:pathLst>
                <a:path w="2129" h="1892" extrusionOk="0">
                  <a:moveTo>
                    <a:pt x="1061" y="0"/>
                  </a:moveTo>
                  <a:cubicBezTo>
                    <a:pt x="666" y="0"/>
                    <a:pt x="281" y="183"/>
                    <a:pt x="31" y="637"/>
                  </a:cubicBezTo>
                  <a:cubicBezTo>
                    <a:pt x="0" y="941"/>
                    <a:pt x="31" y="1215"/>
                    <a:pt x="152" y="1458"/>
                  </a:cubicBezTo>
                  <a:cubicBezTo>
                    <a:pt x="302" y="1757"/>
                    <a:pt x="723" y="1891"/>
                    <a:pt x="1076" y="1891"/>
                  </a:cubicBezTo>
                  <a:cubicBezTo>
                    <a:pt x="1224" y="1891"/>
                    <a:pt x="1360" y="1868"/>
                    <a:pt x="1459" y="1823"/>
                  </a:cubicBezTo>
                  <a:cubicBezTo>
                    <a:pt x="2067" y="1549"/>
                    <a:pt x="2128" y="972"/>
                    <a:pt x="1946" y="516"/>
                  </a:cubicBezTo>
                  <a:cubicBezTo>
                    <a:pt x="1915" y="364"/>
                    <a:pt x="1824" y="212"/>
                    <a:pt x="1824" y="212"/>
                  </a:cubicBezTo>
                  <a:cubicBezTo>
                    <a:pt x="1733" y="181"/>
                    <a:pt x="1672" y="90"/>
                    <a:pt x="1459" y="60"/>
                  </a:cubicBezTo>
                  <a:cubicBezTo>
                    <a:pt x="1329" y="21"/>
                    <a:pt x="1194" y="0"/>
                    <a:pt x="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6117228" y="3227240"/>
              <a:ext cx="64810" cy="27807"/>
            </a:xfrm>
            <a:custGeom>
              <a:avLst/>
              <a:gdLst/>
              <a:ahLst/>
              <a:cxnLst/>
              <a:rect l="l" t="t" r="r" b="b"/>
              <a:pathLst>
                <a:path w="3284" h="1409" extrusionOk="0">
                  <a:moveTo>
                    <a:pt x="3023" y="0"/>
                  </a:moveTo>
                  <a:cubicBezTo>
                    <a:pt x="2856" y="0"/>
                    <a:pt x="2655" y="435"/>
                    <a:pt x="2341" y="645"/>
                  </a:cubicBezTo>
                  <a:cubicBezTo>
                    <a:pt x="2066" y="793"/>
                    <a:pt x="1807" y="882"/>
                    <a:pt x="1450" y="882"/>
                  </a:cubicBezTo>
                  <a:cubicBezTo>
                    <a:pt x="1293" y="882"/>
                    <a:pt x="1117" y="864"/>
                    <a:pt x="912" y="827"/>
                  </a:cubicBezTo>
                  <a:cubicBezTo>
                    <a:pt x="707" y="786"/>
                    <a:pt x="363" y="606"/>
                    <a:pt x="161" y="606"/>
                  </a:cubicBezTo>
                  <a:cubicBezTo>
                    <a:pt x="64" y="606"/>
                    <a:pt x="0" y="648"/>
                    <a:pt x="0" y="766"/>
                  </a:cubicBezTo>
                  <a:cubicBezTo>
                    <a:pt x="0" y="1070"/>
                    <a:pt x="912" y="1314"/>
                    <a:pt x="943" y="1314"/>
                  </a:cubicBezTo>
                  <a:cubicBezTo>
                    <a:pt x="1183" y="1377"/>
                    <a:pt x="1392" y="1409"/>
                    <a:pt x="1583" y="1409"/>
                  </a:cubicBezTo>
                  <a:cubicBezTo>
                    <a:pt x="1849" y="1409"/>
                    <a:pt x="2080" y="1346"/>
                    <a:pt x="2310" y="1222"/>
                  </a:cubicBezTo>
                  <a:cubicBezTo>
                    <a:pt x="2766" y="979"/>
                    <a:pt x="3283" y="219"/>
                    <a:pt x="3101" y="37"/>
                  </a:cubicBezTo>
                  <a:cubicBezTo>
                    <a:pt x="3075" y="12"/>
                    <a:pt x="3050" y="0"/>
                    <a:pt x="3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2964443" y="3978157"/>
              <a:ext cx="3005838" cy="380037"/>
            </a:xfrm>
            <a:custGeom>
              <a:avLst/>
              <a:gdLst/>
              <a:ahLst/>
              <a:cxnLst/>
              <a:rect l="l" t="t" r="r" b="b"/>
              <a:pathLst>
                <a:path w="152310" h="19257" extrusionOk="0">
                  <a:moveTo>
                    <a:pt x="2401" y="17058"/>
                  </a:moveTo>
                  <a:cubicBezTo>
                    <a:pt x="2400" y="17060"/>
                    <a:pt x="2399" y="17062"/>
                    <a:pt x="2398" y="17064"/>
                  </a:cubicBezTo>
                  <a:cubicBezTo>
                    <a:pt x="2399" y="17062"/>
                    <a:pt x="2400" y="17060"/>
                    <a:pt x="2401" y="17058"/>
                  </a:cubicBezTo>
                  <a:close/>
                  <a:moveTo>
                    <a:pt x="45581" y="0"/>
                  </a:moveTo>
                  <a:cubicBezTo>
                    <a:pt x="43168" y="0"/>
                    <a:pt x="40763" y="64"/>
                    <a:pt x="38386" y="285"/>
                  </a:cubicBezTo>
                  <a:cubicBezTo>
                    <a:pt x="38204" y="285"/>
                    <a:pt x="38082" y="346"/>
                    <a:pt x="37961" y="437"/>
                  </a:cubicBezTo>
                  <a:lnTo>
                    <a:pt x="37748" y="437"/>
                  </a:lnTo>
                  <a:cubicBezTo>
                    <a:pt x="32277" y="1167"/>
                    <a:pt x="27231" y="3690"/>
                    <a:pt x="22125" y="5665"/>
                  </a:cubicBezTo>
                  <a:cubicBezTo>
                    <a:pt x="15407" y="8340"/>
                    <a:pt x="8295" y="10589"/>
                    <a:pt x="1911" y="13963"/>
                  </a:cubicBezTo>
                  <a:cubicBezTo>
                    <a:pt x="1759" y="13963"/>
                    <a:pt x="1638" y="13994"/>
                    <a:pt x="1486" y="13994"/>
                  </a:cubicBezTo>
                  <a:cubicBezTo>
                    <a:pt x="0" y="14145"/>
                    <a:pt x="2780" y="16263"/>
                    <a:pt x="2401" y="17058"/>
                  </a:cubicBezTo>
                  <a:lnTo>
                    <a:pt x="2401" y="17058"/>
                  </a:lnTo>
                  <a:cubicBezTo>
                    <a:pt x="2599" y="16662"/>
                    <a:pt x="3688" y="16526"/>
                    <a:pt x="5131" y="16526"/>
                  </a:cubicBezTo>
                  <a:cubicBezTo>
                    <a:pt x="8308" y="16526"/>
                    <a:pt x="13203" y="17185"/>
                    <a:pt x="14100" y="17185"/>
                  </a:cubicBezTo>
                  <a:cubicBezTo>
                    <a:pt x="20878" y="17185"/>
                    <a:pt x="27687" y="17125"/>
                    <a:pt x="34404" y="17003"/>
                  </a:cubicBezTo>
                  <a:cubicBezTo>
                    <a:pt x="43656" y="16851"/>
                    <a:pt x="52887" y="16361"/>
                    <a:pt x="62132" y="16361"/>
                  </a:cubicBezTo>
                  <a:cubicBezTo>
                    <a:pt x="63973" y="16361"/>
                    <a:pt x="65815" y="16380"/>
                    <a:pt x="67657" y="16425"/>
                  </a:cubicBezTo>
                  <a:cubicBezTo>
                    <a:pt x="78813" y="16699"/>
                    <a:pt x="89937" y="17580"/>
                    <a:pt x="101093" y="18583"/>
                  </a:cubicBezTo>
                  <a:cubicBezTo>
                    <a:pt x="104809" y="18944"/>
                    <a:pt x="108502" y="19257"/>
                    <a:pt x="112201" y="19257"/>
                  </a:cubicBezTo>
                  <a:cubicBezTo>
                    <a:pt x="114431" y="19257"/>
                    <a:pt x="116663" y="19143"/>
                    <a:pt x="118905" y="18857"/>
                  </a:cubicBezTo>
                  <a:cubicBezTo>
                    <a:pt x="123281" y="18340"/>
                    <a:pt x="128023" y="18705"/>
                    <a:pt x="132096" y="16821"/>
                  </a:cubicBezTo>
                  <a:cubicBezTo>
                    <a:pt x="132765" y="16456"/>
                    <a:pt x="132856" y="15817"/>
                    <a:pt x="132613" y="15301"/>
                  </a:cubicBezTo>
                  <a:cubicBezTo>
                    <a:pt x="133190" y="15088"/>
                    <a:pt x="133768" y="14906"/>
                    <a:pt x="134285" y="14723"/>
                  </a:cubicBezTo>
                  <a:cubicBezTo>
                    <a:pt x="137172" y="13720"/>
                    <a:pt x="140030" y="12717"/>
                    <a:pt x="142826" y="11562"/>
                  </a:cubicBezTo>
                  <a:cubicBezTo>
                    <a:pt x="143738" y="11197"/>
                    <a:pt x="148996" y="8766"/>
                    <a:pt x="149665" y="6668"/>
                  </a:cubicBezTo>
                  <a:cubicBezTo>
                    <a:pt x="149692" y="6671"/>
                    <a:pt x="149721" y="6672"/>
                    <a:pt x="149752" y="6672"/>
                  </a:cubicBezTo>
                  <a:cubicBezTo>
                    <a:pt x="150450" y="6672"/>
                    <a:pt x="152069" y="6024"/>
                    <a:pt x="152127" y="5209"/>
                  </a:cubicBezTo>
                  <a:cubicBezTo>
                    <a:pt x="152309" y="3933"/>
                    <a:pt x="150698" y="3690"/>
                    <a:pt x="149756" y="3477"/>
                  </a:cubicBezTo>
                  <a:cubicBezTo>
                    <a:pt x="149087" y="3312"/>
                    <a:pt x="148440" y="3260"/>
                    <a:pt x="147802" y="3260"/>
                  </a:cubicBezTo>
                  <a:cubicBezTo>
                    <a:pt x="146733" y="3260"/>
                    <a:pt x="145689" y="3405"/>
                    <a:pt x="144607" y="3405"/>
                  </a:cubicBezTo>
                  <a:cubicBezTo>
                    <a:pt x="144192" y="3405"/>
                    <a:pt x="143772" y="3384"/>
                    <a:pt x="143343" y="3325"/>
                  </a:cubicBezTo>
                  <a:cubicBezTo>
                    <a:pt x="140416" y="2926"/>
                    <a:pt x="137280" y="2410"/>
                    <a:pt x="134300" y="2410"/>
                  </a:cubicBezTo>
                  <a:cubicBezTo>
                    <a:pt x="133876" y="2410"/>
                    <a:pt x="133455" y="2421"/>
                    <a:pt x="133039" y="2443"/>
                  </a:cubicBezTo>
                  <a:cubicBezTo>
                    <a:pt x="131938" y="2517"/>
                    <a:pt x="130836" y="2546"/>
                    <a:pt x="129732" y="2546"/>
                  </a:cubicBezTo>
                  <a:cubicBezTo>
                    <a:pt x="126718" y="2546"/>
                    <a:pt x="123693" y="2326"/>
                    <a:pt x="120667" y="2170"/>
                  </a:cubicBezTo>
                  <a:cubicBezTo>
                    <a:pt x="103160" y="1349"/>
                    <a:pt x="85682" y="650"/>
                    <a:pt x="68174" y="316"/>
                  </a:cubicBezTo>
                  <a:cubicBezTo>
                    <a:pt x="63189" y="194"/>
                    <a:pt x="58204" y="133"/>
                    <a:pt x="53250" y="103"/>
                  </a:cubicBezTo>
                  <a:cubicBezTo>
                    <a:pt x="50701" y="72"/>
                    <a:pt x="48137" y="0"/>
                    <a:pt x="45581" y="0"/>
                  </a:cubicBezTo>
                  <a:close/>
                </a:path>
              </a:pathLst>
            </a:custGeom>
            <a:solidFill>
              <a:srgbClr val="3A33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3136533" y="4364095"/>
              <a:ext cx="1204" cy="1204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30" y="0"/>
                  </a:moveTo>
                  <a:cubicBezTo>
                    <a:pt x="0" y="0"/>
                    <a:pt x="0" y="61"/>
                    <a:pt x="30" y="61"/>
                  </a:cubicBezTo>
                  <a:cubicBezTo>
                    <a:pt x="61" y="61"/>
                    <a:pt x="61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2902574" y="4272169"/>
              <a:ext cx="2706596" cy="525188"/>
            </a:xfrm>
            <a:custGeom>
              <a:avLst/>
              <a:gdLst/>
              <a:ahLst/>
              <a:cxnLst/>
              <a:rect l="l" t="t" r="r" b="b"/>
              <a:pathLst>
                <a:path w="137147" h="26612" extrusionOk="0">
                  <a:moveTo>
                    <a:pt x="131371" y="1467"/>
                  </a:moveTo>
                  <a:cubicBezTo>
                    <a:pt x="131310" y="1558"/>
                    <a:pt x="131219" y="1679"/>
                    <a:pt x="131189" y="1801"/>
                  </a:cubicBezTo>
                  <a:cubicBezTo>
                    <a:pt x="131128" y="1801"/>
                    <a:pt x="131037" y="1831"/>
                    <a:pt x="130976" y="1831"/>
                  </a:cubicBezTo>
                  <a:cubicBezTo>
                    <a:pt x="130733" y="1923"/>
                    <a:pt x="130459" y="1983"/>
                    <a:pt x="130246" y="2014"/>
                  </a:cubicBezTo>
                  <a:cubicBezTo>
                    <a:pt x="130550" y="1862"/>
                    <a:pt x="130824" y="1710"/>
                    <a:pt x="130854" y="1710"/>
                  </a:cubicBezTo>
                  <a:cubicBezTo>
                    <a:pt x="130854" y="1710"/>
                    <a:pt x="130885" y="1649"/>
                    <a:pt x="130854" y="1619"/>
                  </a:cubicBezTo>
                  <a:cubicBezTo>
                    <a:pt x="130824" y="1558"/>
                    <a:pt x="130733" y="1527"/>
                    <a:pt x="130702" y="1497"/>
                  </a:cubicBezTo>
                  <a:cubicBezTo>
                    <a:pt x="130915" y="1497"/>
                    <a:pt x="131158" y="1467"/>
                    <a:pt x="131371" y="1467"/>
                  </a:cubicBezTo>
                  <a:close/>
                  <a:moveTo>
                    <a:pt x="114165" y="0"/>
                  </a:moveTo>
                  <a:cubicBezTo>
                    <a:pt x="113836" y="0"/>
                    <a:pt x="113511" y="28"/>
                    <a:pt x="113194" y="99"/>
                  </a:cubicBezTo>
                  <a:cubicBezTo>
                    <a:pt x="112982" y="129"/>
                    <a:pt x="112921" y="281"/>
                    <a:pt x="112890" y="433"/>
                  </a:cubicBezTo>
                  <a:cubicBezTo>
                    <a:pt x="111827" y="403"/>
                    <a:pt x="110763" y="403"/>
                    <a:pt x="109699" y="342"/>
                  </a:cubicBezTo>
                  <a:cubicBezTo>
                    <a:pt x="100459" y="190"/>
                    <a:pt x="91218" y="281"/>
                    <a:pt x="81978" y="190"/>
                  </a:cubicBezTo>
                  <a:cubicBezTo>
                    <a:pt x="76815" y="156"/>
                    <a:pt x="71647" y="139"/>
                    <a:pt x="66476" y="139"/>
                  </a:cubicBezTo>
                  <a:cubicBezTo>
                    <a:pt x="57859" y="139"/>
                    <a:pt x="49234" y="186"/>
                    <a:pt x="40609" y="281"/>
                  </a:cubicBezTo>
                  <a:cubicBezTo>
                    <a:pt x="33710" y="342"/>
                    <a:pt x="26810" y="433"/>
                    <a:pt x="19910" y="494"/>
                  </a:cubicBezTo>
                  <a:cubicBezTo>
                    <a:pt x="19867" y="495"/>
                    <a:pt x="19820" y="496"/>
                    <a:pt x="19770" y="496"/>
                  </a:cubicBezTo>
                  <a:cubicBezTo>
                    <a:pt x="18283" y="496"/>
                    <a:pt x="13676" y="5"/>
                    <a:pt x="9826" y="5"/>
                  </a:cubicBezTo>
                  <a:cubicBezTo>
                    <a:pt x="7098" y="5"/>
                    <a:pt x="4750" y="251"/>
                    <a:pt x="4163" y="1094"/>
                  </a:cubicBezTo>
                  <a:lnTo>
                    <a:pt x="4163" y="1094"/>
                  </a:lnTo>
                  <a:cubicBezTo>
                    <a:pt x="4249" y="937"/>
                    <a:pt x="4308" y="766"/>
                    <a:pt x="4408" y="616"/>
                  </a:cubicBezTo>
                  <a:cubicBezTo>
                    <a:pt x="4518" y="395"/>
                    <a:pt x="4324" y="110"/>
                    <a:pt x="4105" y="110"/>
                  </a:cubicBezTo>
                  <a:cubicBezTo>
                    <a:pt x="4022" y="110"/>
                    <a:pt x="3936" y="151"/>
                    <a:pt x="3861" y="251"/>
                  </a:cubicBezTo>
                  <a:cubicBezTo>
                    <a:pt x="457" y="2926"/>
                    <a:pt x="1" y="8458"/>
                    <a:pt x="183" y="12439"/>
                  </a:cubicBezTo>
                  <a:cubicBezTo>
                    <a:pt x="335" y="15509"/>
                    <a:pt x="730" y="18883"/>
                    <a:pt x="1855" y="21771"/>
                  </a:cubicBezTo>
                  <a:cubicBezTo>
                    <a:pt x="2189" y="22652"/>
                    <a:pt x="2736" y="23959"/>
                    <a:pt x="3800" y="24172"/>
                  </a:cubicBezTo>
                  <a:cubicBezTo>
                    <a:pt x="3876" y="24185"/>
                    <a:pt x="3951" y="24192"/>
                    <a:pt x="4031" y="24192"/>
                  </a:cubicBezTo>
                  <a:cubicBezTo>
                    <a:pt x="4144" y="24192"/>
                    <a:pt x="4266" y="24177"/>
                    <a:pt x="4408" y="24142"/>
                  </a:cubicBezTo>
                  <a:cubicBezTo>
                    <a:pt x="6969" y="26103"/>
                    <a:pt x="11005" y="26612"/>
                    <a:pt x="15161" y="26612"/>
                  </a:cubicBezTo>
                  <a:cubicBezTo>
                    <a:pt x="19440" y="26612"/>
                    <a:pt x="23848" y="26073"/>
                    <a:pt x="26901" y="26026"/>
                  </a:cubicBezTo>
                  <a:cubicBezTo>
                    <a:pt x="42281" y="25844"/>
                    <a:pt x="57601" y="25236"/>
                    <a:pt x="72950" y="24780"/>
                  </a:cubicBezTo>
                  <a:cubicBezTo>
                    <a:pt x="74205" y="24741"/>
                    <a:pt x="75462" y="24726"/>
                    <a:pt x="76719" y="24726"/>
                  </a:cubicBezTo>
                  <a:cubicBezTo>
                    <a:pt x="81747" y="24726"/>
                    <a:pt x="86796" y="24974"/>
                    <a:pt x="91817" y="24974"/>
                  </a:cubicBezTo>
                  <a:cubicBezTo>
                    <a:pt x="92418" y="24974"/>
                    <a:pt x="93019" y="24970"/>
                    <a:pt x="93620" y="24962"/>
                  </a:cubicBezTo>
                  <a:cubicBezTo>
                    <a:pt x="95279" y="24944"/>
                    <a:pt x="96936" y="24935"/>
                    <a:pt x="98591" y="24935"/>
                  </a:cubicBezTo>
                  <a:cubicBezTo>
                    <a:pt x="105093" y="24935"/>
                    <a:pt x="111571" y="25066"/>
                    <a:pt x="118088" y="25236"/>
                  </a:cubicBezTo>
                  <a:cubicBezTo>
                    <a:pt x="121109" y="25318"/>
                    <a:pt x="124675" y="25978"/>
                    <a:pt x="128081" y="25978"/>
                  </a:cubicBezTo>
                  <a:cubicBezTo>
                    <a:pt x="131015" y="25978"/>
                    <a:pt x="133832" y="25488"/>
                    <a:pt x="136082" y="23716"/>
                  </a:cubicBezTo>
                  <a:cubicBezTo>
                    <a:pt x="136629" y="23291"/>
                    <a:pt x="137146" y="22531"/>
                    <a:pt x="136751" y="22014"/>
                  </a:cubicBezTo>
                  <a:cubicBezTo>
                    <a:pt x="136538" y="21771"/>
                    <a:pt x="136204" y="21680"/>
                    <a:pt x="135930" y="21558"/>
                  </a:cubicBezTo>
                  <a:cubicBezTo>
                    <a:pt x="135839" y="21437"/>
                    <a:pt x="135748" y="21406"/>
                    <a:pt x="135687" y="21376"/>
                  </a:cubicBezTo>
                  <a:cubicBezTo>
                    <a:pt x="134715" y="20829"/>
                    <a:pt x="134076" y="19795"/>
                    <a:pt x="133590" y="18792"/>
                  </a:cubicBezTo>
                  <a:cubicBezTo>
                    <a:pt x="130368" y="12105"/>
                    <a:pt x="131310" y="6695"/>
                    <a:pt x="133559" y="99"/>
                  </a:cubicBezTo>
                  <a:cubicBezTo>
                    <a:pt x="133449" y="73"/>
                    <a:pt x="133344" y="61"/>
                    <a:pt x="133243" y="61"/>
                  </a:cubicBezTo>
                  <a:cubicBezTo>
                    <a:pt x="132872" y="61"/>
                    <a:pt x="132557" y="225"/>
                    <a:pt x="132222" y="464"/>
                  </a:cubicBezTo>
                  <a:cubicBezTo>
                    <a:pt x="132131" y="433"/>
                    <a:pt x="132040" y="403"/>
                    <a:pt x="131918" y="342"/>
                  </a:cubicBezTo>
                  <a:cubicBezTo>
                    <a:pt x="130988" y="316"/>
                    <a:pt x="130062" y="305"/>
                    <a:pt x="129139" y="305"/>
                  </a:cubicBezTo>
                  <a:cubicBezTo>
                    <a:pt x="126806" y="305"/>
                    <a:pt x="124491" y="376"/>
                    <a:pt x="122161" y="464"/>
                  </a:cubicBezTo>
                  <a:cubicBezTo>
                    <a:pt x="121583" y="475"/>
                    <a:pt x="121008" y="482"/>
                    <a:pt x="120435" y="482"/>
                  </a:cubicBezTo>
                  <a:cubicBezTo>
                    <a:pt x="119442" y="482"/>
                    <a:pt x="118452" y="461"/>
                    <a:pt x="117450" y="403"/>
                  </a:cubicBezTo>
                  <a:cubicBezTo>
                    <a:pt x="116399" y="309"/>
                    <a:pt x="115258" y="0"/>
                    <a:pt x="114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3049541" y="4322572"/>
              <a:ext cx="73335" cy="468943"/>
            </a:xfrm>
            <a:custGeom>
              <a:avLst/>
              <a:gdLst/>
              <a:ahLst/>
              <a:cxnLst/>
              <a:rect l="l" t="t" r="r" b="b"/>
              <a:pathLst>
                <a:path w="3716" h="23762" extrusionOk="0">
                  <a:moveTo>
                    <a:pt x="1367" y="0"/>
                  </a:moveTo>
                  <a:cubicBezTo>
                    <a:pt x="1278" y="0"/>
                    <a:pt x="1198" y="56"/>
                    <a:pt x="1186" y="189"/>
                  </a:cubicBezTo>
                  <a:cubicBezTo>
                    <a:pt x="1" y="8092"/>
                    <a:pt x="2250" y="15630"/>
                    <a:pt x="2949" y="23442"/>
                  </a:cubicBezTo>
                  <a:cubicBezTo>
                    <a:pt x="2949" y="23659"/>
                    <a:pt x="3113" y="23761"/>
                    <a:pt x="3284" y="23761"/>
                  </a:cubicBezTo>
                  <a:cubicBezTo>
                    <a:pt x="3495" y="23761"/>
                    <a:pt x="3715" y="23606"/>
                    <a:pt x="3648" y="23320"/>
                  </a:cubicBezTo>
                  <a:cubicBezTo>
                    <a:pt x="1794" y="15995"/>
                    <a:pt x="457" y="7879"/>
                    <a:pt x="1642" y="311"/>
                  </a:cubicBezTo>
                  <a:cubicBezTo>
                    <a:pt x="1660" y="128"/>
                    <a:pt x="1503" y="0"/>
                    <a:pt x="13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3120922" y="4324684"/>
              <a:ext cx="66606" cy="464503"/>
            </a:xfrm>
            <a:custGeom>
              <a:avLst/>
              <a:gdLst/>
              <a:ahLst/>
              <a:cxnLst/>
              <a:rect l="l" t="t" r="r" b="b"/>
              <a:pathLst>
                <a:path w="3375" h="23537" extrusionOk="0">
                  <a:moveTo>
                    <a:pt x="1523" y="1"/>
                  </a:moveTo>
                  <a:cubicBezTo>
                    <a:pt x="1439" y="1"/>
                    <a:pt x="1349" y="47"/>
                    <a:pt x="1308" y="143"/>
                  </a:cubicBezTo>
                  <a:cubicBezTo>
                    <a:pt x="1" y="4490"/>
                    <a:pt x="1308" y="9019"/>
                    <a:pt x="1733" y="13426"/>
                  </a:cubicBezTo>
                  <a:cubicBezTo>
                    <a:pt x="1916" y="15341"/>
                    <a:pt x="1885" y="17286"/>
                    <a:pt x="2007" y="19201"/>
                  </a:cubicBezTo>
                  <a:cubicBezTo>
                    <a:pt x="2068" y="20478"/>
                    <a:pt x="2068" y="22332"/>
                    <a:pt x="2828" y="23396"/>
                  </a:cubicBezTo>
                  <a:cubicBezTo>
                    <a:pt x="2888" y="23493"/>
                    <a:pt x="2988" y="23537"/>
                    <a:pt x="3086" y="23537"/>
                  </a:cubicBezTo>
                  <a:cubicBezTo>
                    <a:pt x="3232" y="23537"/>
                    <a:pt x="3375" y="23438"/>
                    <a:pt x="3375" y="23274"/>
                  </a:cubicBezTo>
                  <a:cubicBezTo>
                    <a:pt x="3375" y="21785"/>
                    <a:pt x="2919" y="20234"/>
                    <a:pt x="2797" y="18654"/>
                  </a:cubicBezTo>
                  <a:cubicBezTo>
                    <a:pt x="2645" y="16830"/>
                    <a:pt x="2615" y="14976"/>
                    <a:pt x="2432" y="13152"/>
                  </a:cubicBezTo>
                  <a:cubicBezTo>
                    <a:pt x="2220" y="11146"/>
                    <a:pt x="1855" y="9171"/>
                    <a:pt x="1612" y="7164"/>
                  </a:cubicBezTo>
                  <a:cubicBezTo>
                    <a:pt x="1369" y="4794"/>
                    <a:pt x="1460" y="2544"/>
                    <a:pt x="1703" y="204"/>
                  </a:cubicBezTo>
                  <a:cubicBezTo>
                    <a:pt x="1720" y="70"/>
                    <a:pt x="1626" y="1"/>
                    <a:pt x="1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5118459" y="4277577"/>
              <a:ext cx="39608" cy="481356"/>
            </a:xfrm>
            <a:custGeom>
              <a:avLst/>
              <a:gdLst/>
              <a:ahLst/>
              <a:cxnLst/>
              <a:rect l="l" t="t" r="r" b="b"/>
              <a:pathLst>
                <a:path w="2007" h="24391" extrusionOk="0">
                  <a:moveTo>
                    <a:pt x="1002" y="0"/>
                  </a:moveTo>
                  <a:cubicBezTo>
                    <a:pt x="913" y="0"/>
                    <a:pt x="833" y="56"/>
                    <a:pt x="821" y="190"/>
                  </a:cubicBezTo>
                  <a:cubicBezTo>
                    <a:pt x="31" y="4263"/>
                    <a:pt x="0" y="8396"/>
                    <a:pt x="244" y="12530"/>
                  </a:cubicBezTo>
                  <a:cubicBezTo>
                    <a:pt x="487" y="16390"/>
                    <a:pt x="548" y="20463"/>
                    <a:pt x="1247" y="24232"/>
                  </a:cubicBezTo>
                  <a:cubicBezTo>
                    <a:pt x="1259" y="24345"/>
                    <a:pt x="1333" y="24391"/>
                    <a:pt x="1416" y="24391"/>
                  </a:cubicBezTo>
                  <a:cubicBezTo>
                    <a:pt x="1535" y="24391"/>
                    <a:pt x="1672" y="24297"/>
                    <a:pt x="1672" y="24172"/>
                  </a:cubicBezTo>
                  <a:cubicBezTo>
                    <a:pt x="2007" y="20524"/>
                    <a:pt x="1125" y="16542"/>
                    <a:pt x="912" y="12895"/>
                  </a:cubicBezTo>
                  <a:cubicBezTo>
                    <a:pt x="608" y="8700"/>
                    <a:pt x="548" y="4445"/>
                    <a:pt x="1277" y="311"/>
                  </a:cubicBezTo>
                  <a:cubicBezTo>
                    <a:pt x="1295" y="128"/>
                    <a:pt x="1138" y="0"/>
                    <a:pt x="10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5207839" y="4289003"/>
              <a:ext cx="44404" cy="477844"/>
            </a:xfrm>
            <a:custGeom>
              <a:avLst/>
              <a:gdLst/>
              <a:ahLst/>
              <a:cxnLst/>
              <a:rect l="l" t="t" r="r" b="b"/>
              <a:pathLst>
                <a:path w="2250" h="24213" extrusionOk="0">
                  <a:moveTo>
                    <a:pt x="2104" y="0"/>
                  </a:moveTo>
                  <a:cubicBezTo>
                    <a:pt x="61" y="0"/>
                    <a:pt x="61" y="9777"/>
                    <a:pt x="61" y="10857"/>
                  </a:cubicBezTo>
                  <a:cubicBezTo>
                    <a:pt x="0" y="13684"/>
                    <a:pt x="61" y="16511"/>
                    <a:pt x="304" y="19337"/>
                  </a:cubicBezTo>
                  <a:cubicBezTo>
                    <a:pt x="426" y="20523"/>
                    <a:pt x="304" y="23289"/>
                    <a:pt x="1277" y="24170"/>
                  </a:cubicBezTo>
                  <a:cubicBezTo>
                    <a:pt x="1324" y="24198"/>
                    <a:pt x="1374" y="24212"/>
                    <a:pt x="1422" y="24212"/>
                  </a:cubicBezTo>
                  <a:cubicBezTo>
                    <a:pt x="1527" y="24212"/>
                    <a:pt x="1621" y="24144"/>
                    <a:pt x="1642" y="24018"/>
                  </a:cubicBezTo>
                  <a:cubicBezTo>
                    <a:pt x="1672" y="23441"/>
                    <a:pt x="1429" y="22863"/>
                    <a:pt x="1338" y="22286"/>
                  </a:cubicBezTo>
                  <a:cubicBezTo>
                    <a:pt x="1155" y="21283"/>
                    <a:pt x="1064" y="20219"/>
                    <a:pt x="973" y="19185"/>
                  </a:cubicBezTo>
                  <a:cubicBezTo>
                    <a:pt x="760" y="16632"/>
                    <a:pt x="700" y="14048"/>
                    <a:pt x="730" y="11495"/>
                  </a:cubicBezTo>
                  <a:cubicBezTo>
                    <a:pt x="791" y="9033"/>
                    <a:pt x="852" y="6571"/>
                    <a:pt x="1186" y="4140"/>
                  </a:cubicBezTo>
                  <a:cubicBezTo>
                    <a:pt x="1307" y="3228"/>
                    <a:pt x="1459" y="2316"/>
                    <a:pt x="1733" y="1434"/>
                  </a:cubicBezTo>
                  <a:cubicBezTo>
                    <a:pt x="1885" y="978"/>
                    <a:pt x="2219" y="522"/>
                    <a:pt x="2250" y="66"/>
                  </a:cubicBezTo>
                  <a:cubicBezTo>
                    <a:pt x="2250" y="36"/>
                    <a:pt x="2219" y="6"/>
                    <a:pt x="2189" y="6"/>
                  </a:cubicBezTo>
                  <a:cubicBezTo>
                    <a:pt x="2160" y="2"/>
                    <a:pt x="2132" y="0"/>
                    <a:pt x="2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5317013" y="4520633"/>
              <a:ext cx="74993" cy="87268"/>
            </a:xfrm>
            <a:custGeom>
              <a:avLst/>
              <a:gdLst/>
              <a:ahLst/>
              <a:cxnLst/>
              <a:rect l="l" t="t" r="r" b="b"/>
              <a:pathLst>
                <a:path w="3800" h="4422" extrusionOk="0">
                  <a:moveTo>
                    <a:pt x="1216" y="2555"/>
                  </a:moveTo>
                  <a:cubicBezTo>
                    <a:pt x="1338" y="2555"/>
                    <a:pt x="1429" y="2585"/>
                    <a:pt x="1581" y="2585"/>
                  </a:cubicBezTo>
                  <a:cubicBezTo>
                    <a:pt x="1642" y="2615"/>
                    <a:pt x="1672" y="2615"/>
                    <a:pt x="1703" y="2615"/>
                  </a:cubicBezTo>
                  <a:cubicBezTo>
                    <a:pt x="1581" y="2646"/>
                    <a:pt x="1490" y="2707"/>
                    <a:pt x="1399" y="2737"/>
                  </a:cubicBezTo>
                  <a:cubicBezTo>
                    <a:pt x="1368" y="2737"/>
                    <a:pt x="1338" y="2767"/>
                    <a:pt x="1277" y="2767"/>
                  </a:cubicBezTo>
                  <a:cubicBezTo>
                    <a:pt x="1247" y="2707"/>
                    <a:pt x="1247" y="2615"/>
                    <a:pt x="1216" y="2555"/>
                  </a:cubicBezTo>
                  <a:close/>
                  <a:moveTo>
                    <a:pt x="1571" y="0"/>
                  </a:moveTo>
                  <a:cubicBezTo>
                    <a:pt x="798" y="0"/>
                    <a:pt x="109" y="413"/>
                    <a:pt x="31" y="1278"/>
                  </a:cubicBezTo>
                  <a:cubicBezTo>
                    <a:pt x="0" y="1977"/>
                    <a:pt x="335" y="2555"/>
                    <a:pt x="517" y="3132"/>
                  </a:cubicBezTo>
                  <a:cubicBezTo>
                    <a:pt x="426" y="3254"/>
                    <a:pt x="335" y="3466"/>
                    <a:pt x="426" y="3588"/>
                  </a:cubicBezTo>
                  <a:cubicBezTo>
                    <a:pt x="630" y="4167"/>
                    <a:pt x="1187" y="4421"/>
                    <a:pt x="1766" y="4421"/>
                  </a:cubicBezTo>
                  <a:cubicBezTo>
                    <a:pt x="2220" y="4421"/>
                    <a:pt x="2689" y="4264"/>
                    <a:pt x="3010" y="3983"/>
                  </a:cubicBezTo>
                  <a:cubicBezTo>
                    <a:pt x="3618" y="3406"/>
                    <a:pt x="3800" y="2463"/>
                    <a:pt x="3618" y="1673"/>
                  </a:cubicBezTo>
                  <a:cubicBezTo>
                    <a:pt x="3405" y="792"/>
                    <a:pt x="2797" y="153"/>
                    <a:pt x="1946" y="32"/>
                  </a:cubicBezTo>
                  <a:cubicBezTo>
                    <a:pt x="1820" y="11"/>
                    <a:pt x="1694" y="0"/>
                    <a:pt x="15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5526954" y="4086048"/>
              <a:ext cx="510505" cy="624258"/>
            </a:xfrm>
            <a:custGeom>
              <a:avLst/>
              <a:gdLst/>
              <a:ahLst/>
              <a:cxnLst/>
              <a:rect l="l" t="t" r="r" b="b"/>
              <a:pathLst>
                <a:path w="25868" h="31632" extrusionOk="0">
                  <a:moveTo>
                    <a:pt x="21863" y="0"/>
                  </a:moveTo>
                  <a:cubicBezTo>
                    <a:pt x="21698" y="0"/>
                    <a:pt x="21530" y="107"/>
                    <a:pt x="21430" y="350"/>
                  </a:cubicBezTo>
                  <a:cubicBezTo>
                    <a:pt x="21400" y="472"/>
                    <a:pt x="17776" y="1770"/>
                    <a:pt x="19407" y="2020"/>
                  </a:cubicBezTo>
                  <a:lnTo>
                    <a:pt x="19407" y="2020"/>
                  </a:lnTo>
                  <a:cubicBezTo>
                    <a:pt x="19097" y="1974"/>
                    <a:pt x="18800" y="1952"/>
                    <a:pt x="18514" y="1952"/>
                  </a:cubicBezTo>
                  <a:cubicBezTo>
                    <a:pt x="15640" y="1952"/>
                    <a:pt x="13880" y="4124"/>
                    <a:pt x="11369" y="5670"/>
                  </a:cubicBezTo>
                  <a:cubicBezTo>
                    <a:pt x="8117" y="7645"/>
                    <a:pt x="4621" y="9986"/>
                    <a:pt x="2129" y="12813"/>
                  </a:cubicBezTo>
                  <a:cubicBezTo>
                    <a:pt x="1886" y="13086"/>
                    <a:pt x="1825" y="13390"/>
                    <a:pt x="1886" y="13694"/>
                  </a:cubicBezTo>
                  <a:cubicBezTo>
                    <a:pt x="761" y="15639"/>
                    <a:pt x="487" y="18284"/>
                    <a:pt x="305" y="20351"/>
                  </a:cubicBezTo>
                  <a:cubicBezTo>
                    <a:pt x="123" y="22539"/>
                    <a:pt x="1" y="25244"/>
                    <a:pt x="974" y="27372"/>
                  </a:cubicBezTo>
                  <a:cubicBezTo>
                    <a:pt x="1065" y="28527"/>
                    <a:pt x="1551" y="31202"/>
                    <a:pt x="2858" y="31567"/>
                  </a:cubicBezTo>
                  <a:cubicBezTo>
                    <a:pt x="3034" y="31612"/>
                    <a:pt x="3227" y="31632"/>
                    <a:pt x="3431" y="31632"/>
                  </a:cubicBezTo>
                  <a:cubicBezTo>
                    <a:pt x="4743" y="31632"/>
                    <a:pt x="6536" y="30798"/>
                    <a:pt x="7509" y="30351"/>
                  </a:cubicBezTo>
                  <a:cubicBezTo>
                    <a:pt x="9424" y="29500"/>
                    <a:pt x="10639" y="26734"/>
                    <a:pt x="12463" y="25670"/>
                  </a:cubicBezTo>
                  <a:cubicBezTo>
                    <a:pt x="16141" y="23512"/>
                    <a:pt x="19819" y="21141"/>
                    <a:pt x="23922" y="19804"/>
                  </a:cubicBezTo>
                  <a:cubicBezTo>
                    <a:pt x="24135" y="19955"/>
                    <a:pt x="24348" y="20047"/>
                    <a:pt x="24591" y="20107"/>
                  </a:cubicBezTo>
                  <a:cubicBezTo>
                    <a:pt x="24675" y="20127"/>
                    <a:pt x="24757" y="20137"/>
                    <a:pt x="24838" y="20137"/>
                  </a:cubicBezTo>
                  <a:cubicBezTo>
                    <a:pt x="25371" y="20137"/>
                    <a:pt x="25811" y="19720"/>
                    <a:pt x="25837" y="19165"/>
                  </a:cubicBezTo>
                  <a:cubicBezTo>
                    <a:pt x="25868" y="18709"/>
                    <a:pt x="25594" y="18436"/>
                    <a:pt x="25229" y="18193"/>
                  </a:cubicBezTo>
                  <a:cubicBezTo>
                    <a:pt x="25113" y="18100"/>
                    <a:pt x="24997" y="18060"/>
                    <a:pt x="24868" y="18060"/>
                  </a:cubicBezTo>
                  <a:cubicBezTo>
                    <a:pt x="24827" y="18060"/>
                    <a:pt x="24786" y="18064"/>
                    <a:pt x="24743" y="18071"/>
                  </a:cubicBezTo>
                  <a:cubicBezTo>
                    <a:pt x="23983" y="17372"/>
                    <a:pt x="23223" y="15396"/>
                    <a:pt x="22980" y="14758"/>
                  </a:cubicBezTo>
                  <a:cubicBezTo>
                    <a:pt x="22463" y="13360"/>
                    <a:pt x="22190" y="11901"/>
                    <a:pt x="22038" y="10442"/>
                  </a:cubicBezTo>
                  <a:cubicBezTo>
                    <a:pt x="21764" y="7615"/>
                    <a:pt x="21643" y="3542"/>
                    <a:pt x="22311" y="806"/>
                  </a:cubicBezTo>
                  <a:cubicBezTo>
                    <a:pt x="22427" y="323"/>
                    <a:pt x="22150" y="0"/>
                    <a:pt x="218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5436982" y="4064636"/>
              <a:ext cx="666471" cy="701658"/>
            </a:xfrm>
            <a:custGeom>
              <a:avLst/>
              <a:gdLst/>
              <a:ahLst/>
              <a:cxnLst/>
              <a:rect l="l" t="t" r="r" b="b"/>
              <a:pathLst>
                <a:path w="33771" h="35554" extrusionOk="0">
                  <a:moveTo>
                    <a:pt x="26461" y="0"/>
                  </a:moveTo>
                  <a:cubicBezTo>
                    <a:pt x="22731" y="0"/>
                    <a:pt x="10932" y="8130"/>
                    <a:pt x="8846" y="9277"/>
                  </a:cubicBezTo>
                  <a:cubicBezTo>
                    <a:pt x="7052" y="10220"/>
                    <a:pt x="5229" y="11253"/>
                    <a:pt x="4013" y="12834"/>
                  </a:cubicBezTo>
                  <a:cubicBezTo>
                    <a:pt x="3040" y="14110"/>
                    <a:pt x="2493" y="15630"/>
                    <a:pt x="2128" y="17150"/>
                  </a:cubicBezTo>
                  <a:cubicBezTo>
                    <a:pt x="1004" y="21466"/>
                    <a:pt x="1" y="33108"/>
                    <a:pt x="5259" y="35266"/>
                  </a:cubicBezTo>
                  <a:cubicBezTo>
                    <a:pt x="5743" y="35466"/>
                    <a:pt x="6237" y="35553"/>
                    <a:pt x="6734" y="35553"/>
                  </a:cubicBezTo>
                  <a:cubicBezTo>
                    <a:pt x="8574" y="35553"/>
                    <a:pt x="10451" y="34348"/>
                    <a:pt x="12007" y="33199"/>
                  </a:cubicBezTo>
                  <a:cubicBezTo>
                    <a:pt x="15533" y="30615"/>
                    <a:pt x="19606" y="28700"/>
                    <a:pt x="23284" y="26329"/>
                  </a:cubicBezTo>
                  <a:cubicBezTo>
                    <a:pt x="24500" y="25539"/>
                    <a:pt x="33770" y="19582"/>
                    <a:pt x="30427" y="18730"/>
                  </a:cubicBezTo>
                  <a:lnTo>
                    <a:pt x="30336" y="18730"/>
                  </a:lnTo>
                  <a:cubicBezTo>
                    <a:pt x="30272" y="18717"/>
                    <a:pt x="30201" y="18710"/>
                    <a:pt x="30126" y="18710"/>
                  </a:cubicBezTo>
                  <a:cubicBezTo>
                    <a:pt x="28539" y="18710"/>
                    <a:pt x="24444" y="21615"/>
                    <a:pt x="23284" y="22196"/>
                  </a:cubicBezTo>
                  <a:cubicBezTo>
                    <a:pt x="21886" y="22864"/>
                    <a:pt x="10396" y="31649"/>
                    <a:pt x="7235" y="31892"/>
                  </a:cubicBezTo>
                  <a:cubicBezTo>
                    <a:pt x="4469" y="27363"/>
                    <a:pt x="4013" y="14718"/>
                    <a:pt x="10366" y="11709"/>
                  </a:cubicBezTo>
                  <a:cubicBezTo>
                    <a:pt x="12919" y="10493"/>
                    <a:pt x="27873" y="2438"/>
                    <a:pt x="27570" y="736"/>
                  </a:cubicBezTo>
                  <a:cubicBezTo>
                    <a:pt x="27475" y="223"/>
                    <a:pt x="27078" y="0"/>
                    <a:pt x="26461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5608243" y="4124749"/>
              <a:ext cx="356631" cy="238813"/>
            </a:xfrm>
            <a:custGeom>
              <a:avLst/>
              <a:gdLst/>
              <a:ahLst/>
              <a:cxnLst/>
              <a:rect l="l" t="t" r="r" b="b"/>
              <a:pathLst>
                <a:path w="18071" h="12101" extrusionOk="0">
                  <a:moveTo>
                    <a:pt x="18071" y="0"/>
                  </a:moveTo>
                  <a:lnTo>
                    <a:pt x="18071" y="0"/>
                  </a:lnTo>
                  <a:cubicBezTo>
                    <a:pt x="16612" y="730"/>
                    <a:pt x="15153" y="1490"/>
                    <a:pt x="13724" y="2280"/>
                  </a:cubicBezTo>
                  <a:cubicBezTo>
                    <a:pt x="8922" y="5076"/>
                    <a:pt x="4271" y="8329"/>
                    <a:pt x="46" y="11976"/>
                  </a:cubicBezTo>
                  <a:cubicBezTo>
                    <a:pt x="1" y="12021"/>
                    <a:pt x="23" y="12100"/>
                    <a:pt x="75" y="12100"/>
                  </a:cubicBezTo>
                  <a:cubicBezTo>
                    <a:pt x="93" y="12100"/>
                    <a:pt x="114" y="12091"/>
                    <a:pt x="137" y="12067"/>
                  </a:cubicBezTo>
                  <a:cubicBezTo>
                    <a:pt x="4666" y="8633"/>
                    <a:pt x="9226" y="5289"/>
                    <a:pt x="14150" y="2432"/>
                  </a:cubicBezTo>
                  <a:cubicBezTo>
                    <a:pt x="15457" y="1702"/>
                    <a:pt x="16703" y="973"/>
                    <a:pt x="17980" y="304"/>
                  </a:cubicBezTo>
                  <a:cubicBezTo>
                    <a:pt x="18040" y="274"/>
                    <a:pt x="18040" y="183"/>
                    <a:pt x="18040" y="152"/>
                  </a:cubicBezTo>
                  <a:cubicBezTo>
                    <a:pt x="18040" y="122"/>
                    <a:pt x="18040" y="61"/>
                    <a:pt x="18071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5579745" y="4161929"/>
              <a:ext cx="380333" cy="253772"/>
            </a:xfrm>
            <a:custGeom>
              <a:avLst/>
              <a:gdLst/>
              <a:ahLst/>
              <a:cxnLst/>
              <a:rect l="l" t="t" r="r" b="b"/>
              <a:pathLst>
                <a:path w="19272" h="12859" extrusionOk="0">
                  <a:moveTo>
                    <a:pt x="19272" y="1"/>
                  </a:moveTo>
                  <a:cubicBezTo>
                    <a:pt x="17022" y="1429"/>
                    <a:pt x="14864" y="2888"/>
                    <a:pt x="12676" y="4378"/>
                  </a:cubicBezTo>
                  <a:cubicBezTo>
                    <a:pt x="8603" y="7144"/>
                    <a:pt x="3831" y="9028"/>
                    <a:pt x="214" y="12402"/>
                  </a:cubicBezTo>
                  <a:cubicBezTo>
                    <a:pt x="122" y="12554"/>
                    <a:pt x="92" y="12706"/>
                    <a:pt x="1" y="12858"/>
                  </a:cubicBezTo>
                  <a:cubicBezTo>
                    <a:pt x="2189" y="11369"/>
                    <a:pt x="4165" y="9697"/>
                    <a:pt x="6445" y="8360"/>
                  </a:cubicBezTo>
                  <a:cubicBezTo>
                    <a:pt x="8664" y="7083"/>
                    <a:pt x="10913" y="5867"/>
                    <a:pt x="13041" y="4378"/>
                  </a:cubicBezTo>
                  <a:cubicBezTo>
                    <a:pt x="15107" y="2980"/>
                    <a:pt x="17174" y="1581"/>
                    <a:pt x="19272" y="244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5562951" y="4205721"/>
              <a:ext cx="395924" cy="265613"/>
            </a:xfrm>
            <a:custGeom>
              <a:avLst/>
              <a:gdLst/>
              <a:ahLst/>
              <a:cxnLst/>
              <a:rect l="l" t="t" r="r" b="b"/>
              <a:pathLst>
                <a:path w="20062" h="13459" extrusionOk="0">
                  <a:moveTo>
                    <a:pt x="20062" y="1"/>
                  </a:moveTo>
                  <a:lnTo>
                    <a:pt x="20062" y="1"/>
                  </a:lnTo>
                  <a:cubicBezTo>
                    <a:pt x="18269" y="973"/>
                    <a:pt x="16475" y="1946"/>
                    <a:pt x="14712" y="2919"/>
                  </a:cubicBezTo>
                  <a:cubicBezTo>
                    <a:pt x="12129" y="4408"/>
                    <a:pt x="9606" y="6049"/>
                    <a:pt x="7113" y="7660"/>
                  </a:cubicBezTo>
                  <a:cubicBezTo>
                    <a:pt x="5442" y="8724"/>
                    <a:pt x="3800" y="9879"/>
                    <a:pt x="2159" y="11004"/>
                  </a:cubicBezTo>
                  <a:cubicBezTo>
                    <a:pt x="1399" y="11551"/>
                    <a:pt x="122" y="12311"/>
                    <a:pt x="1" y="13344"/>
                  </a:cubicBezTo>
                  <a:cubicBezTo>
                    <a:pt x="1" y="13420"/>
                    <a:pt x="46" y="13458"/>
                    <a:pt x="96" y="13458"/>
                  </a:cubicBezTo>
                  <a:cubicBezTo>
                    <a:pt x="145" y="13458"/>
                    <a:pt x="198" y="13420"/>
                    <a:pt x="213" y="13344"/>
                  </a:cubicBezTo>
                  <a:cubicBezTo>
                    <a:pt x="365" y="11916"/>
                    <a:pt x="3223" y="10670"/>
                    <a:pt x="4317" y="9910"/>
                  </a:cubicBezTo>
                  <a:cubicBezTo>
                    <a:pt x="6293" y="8511"/>
                    <a:pt x="8329" y="7144"/>
                    <a:pt x="10305" y="5776"/>
                  </a:cubicBezTo>
                  <a:cubicBezTo>
                    <a:pt x="13405" y="3648"/>
                    <a:pt x="16749" y="1976"/>
                    <a:pt x="20031" y="122"/>
                  </a:cubicBezTo>
                  <a:cubicBezTo>
                    <a:pt x="20062" y="62"/>
                    <a:pt x="20062" y="31"/>
                    <a:pt x="20062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577949" y="4209925"/>
              <a:ext cx="380333" cy="275955"/>
            </a:xfrm>
            <a:custGeom>
              <a:avLst/>
              <a:gdLst/>
              <a:ahLst/>
              <a:cxnLst/>
              <a:rect l="l" t="t" r="r" b="b"/>
              <a:pathLst>
                <a:path w="19272" h="13983" extrusionOk="0">
                  <a:moveTo>
                    <a:pt x="19271" y="0"/>
                  </a:moveTo>
                  <a:cubicBezTo>
                    <a:pt x="17174" y="1277"/>
                    <a:pt x="15107" y="2554"/>
                    <a:pt x="13132" y="4013"/>
                  </a:cubicBezTo>
                  <a:cubicBezTo>
                    <a:pt x="8694" y="7265"/>
                    <a:pt x="5046" y="11490"/>
                    <a:pt x="1" y="13952"/>
                  </a:cubicBezTo>
                  <a:lnTo>
                    <a:pt x="1" y="13982"/>
                  </a:lnTo>
                  <a:cubicBezTo>
                    <a:pt x="4742" y="12007"/>
                    <a:pt x="8147" y="8055"/>
                    <a:pt x="12189" y="5077"/>
                  </a:cubicBezTo>
                  <a:cubicBezTo>
                    <a:pt x="14469" y="3344"/>
                    <a:pt x="16870" y="1824"/>
                    <a:pt x="19271" y="396"/>
                  </a:cubicBezTo>
                  <a:lnTo>
                    <a:pt x="19271" y="0"/>
                  </a:ln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5555156" y="4262104"/>
              <a:ext cx="404923" cy="272955"/>
            </a:xfrm>
            <a:custGeom>
              <a:avLst/>
              <a:gdLst/>
              <a:ahLst/>
              <a:cxnLst/>
              <a:rect l="l" t="t" r="r" b="b"/>
              <a:pathLst>
                <a:path w="20518" h="13831" extrusionOk="0">
                  <a:moveTo>
                    <a:pt x="20518" y="1"/>
                  </a:moveTo>
                  <a:cubicBezTo>
                    <a:pt x="18177" y="1460"/>
                    <a:pt x="15806" y="2980"/>
                    <a:pt x="13466" y="4469"/>
                  </a:cubicBezTo>
                  <a:cubicBezTo>
                    <a:pt x="8876" y="7357"/>
                    <a:pt x="4833" y="11156"/>
                    <a:pt x="1" y="13709"/>
                  </a:cubicBezTo>
                  <a:lnTo>
                    <a:pt x="1" y="13831"/>
                  </a:lnTo>
                  <a:cubicBezTo>
                    <a:pt x="4833" y="11490"/>
                    <a:pt x="8724" y="7600"/>
                    <a:pt x="13223" y="4803"/>
                  </a:cubicBezTo>
                  <a:lnTo>
                    <a:pt x="20518" y="244"/>
                  </a:lnTo>
                  <a:lnTo>
                    <a:pt x="20518" y="1"/>
                  </a:ln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5555156" y="4292713"/>
              <a:ext cx="410330" cy="289137"/>
            </a:xfrm>
            <a:custGeom>
              <a:avLst/>
              <a:gdLst/>
              <a:ahLst/>
              <a:cxnLst/>
              <a:rect l="l" t="t" r="r" b="b"/>
              <a:pathLst>
                <a:path w="20792" h="14651" extrusionOk="0">
                  <a:moveTo>
                    <a:pt x="20730" y="0"/>
                  </a:moveTo>
                  <a:cubicBezTo>
                    <a:pt x="19575" y="821"/>
                    <a:pt x="18451" y="1641"/>
                    <a:pt x="17265" y="2401"/>
                  </a:cubicBezTo>
                  <a:cubicBezTo>
                    <a:pt x="14712" y="4012"/>
                    <a:pt x="12068" y="5471"/>
                    <a:pt x="9666" y="7325"/>
                  </a:cubicBezTo>
                  <a:cubicBezTo>
                    <a:pt x="7387" y="9119"/>
                    <a:pt x="5016" y="10791"/>
                    <a:pt x="2645" y="12462"/>
                  </a:cubicBezTo>
                  <a:cubicBezTo>
                    <a:pt x="1976" y="12918"/>
                    <a:pt x="578" y="13587"/>
                    <a:pt x="1" y="14347"/>
                  </a:cubicBezTo>
                  <a:cubicBezTo>
                    <a:pt x="1" y="14468"/>
                    <a:pt x="1" y="14560"/>
                    <a:pt x="61" y="14651"/>
                  </a:cubicBezTo>
                  <a:cubicBezTo>
                    <a:pt x="396" y="14134"/>
                    <a:pt x="1490" y="13587"/>
                    <a:pt x="1946" y="13283"/>
                  </a:cubicBezTo>
                  <a:cubicBezTo>
                    <a:pt x="2645" y="12827"/>
                    <a:pt x="3283" y="12371"/>
                    <a:pt x="3952" y="11885"/>
                  </a:cubicBezTo>
                  <a:cubicBezTo>
                    <a:pt x="6505" y="10152"/>
                    <a:pt x="8755" y="8055"/>
                    <a:pt x="11308" y="6353"/>
                  </a:cubicBezTo>
                  <a:cubicBezTo>
                    <a:pt x="13800" y="4681"/>
                    <a:pt x="16536" y="3344"/>
                    <a:pt x="18998" y="1641"/>
                  </a:cubicBezTo>
                  <a:cubicBezTo>
                    <a:pt x="19606" y="1216"/>
                    <a:pt x="20183" y="790"/>
                    <a:pt x="20791" y="365"/>
                  </a:cubicBezTo>
                  <a:cubicBezTo>
                    <a:pt x="20761" y="213"/>
                    <a:pt x="20730" y="122"/>
                    <a:pt x="20730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5571457" y="4343097"/>
              <a:ext cx="406028" cy="280237"/>
            </a:xfrm>
            <a:custGeom>
              <a:avLst/>
              <a:gdLst/>
              <a:ahLst/>
              <a:cxnLst/>
              <a:rect l="l" t="t" r="r" b="b"/>
              <a:pathLst>
                <a:path w="20574" h="14200" extrusionOk="0">
                  <a:moveTo>
                    <a:pt x="20482" y="0"/>
                  </a:moveTo>
                  <a:cubicBezTo>
                    <a:pt x="17959" y="1429"/>
                    <a:pt x="15436" y="2888"/>
                    <a:pt x="12974" y="4468"/>
                  </a:cubicBezTo>
                  <a:cubicBezTo>
                    <a:pt x="10725" y="5927"/>
                    <a:pt x="8749" y="7630"/>
                    <a:pt x="6713" y="9301"/>
                  </a:cubicBezTo>
                  <a:cubicBezTo>
                    <a:pt x="4922" y="10728"/>
                    <a:pt x="2313" y="12912"/>
                    <a:pt x="762" y="13857"/>
                  </a:cubicBezTo>
                  <a:lnTo>
                    <a:pt x="762" y="13857"/>
                  </a:lnTo>
                  <a:cubicBezTo>
                    <a:pt x="809" y="13823"/>
                    <a:pt x="786" y="13705"/>
                    <a:pt x="695" y="13705"/>
                  </a:cubicBezTo>
                  <a:cubicBezTo>
                    <a:pt x="685" y="13705"/>
                    <a:pt x="675" y="13706"/>
                    <a:pt x="664" y="13709"/>
                  </a:cubicBezTo>
                  <a:cubicBezTo>
                    <a:pt x="482" y="13830"/>
                    <a:pt x="238" y="13921"/>
                    <a:pt x="56" y="14043"/>
                  </a:cubicBezTo>
                  <a:cubicBezTo>
                    <a:pt x="1" y="14071"/>
                    <a:pt x="21" y="14199"/>
                    <a:pt x="71" y="14199"/>
                  </a:cubicBezTo>
                  <a:cubicBezTo>
                    <a:pt x="76" y="14199"/>
                    <a:pt x="81" y="14198"/>
                    <a:pt x="86" y="14195"/>
                  </a:cubicBezTo>
                  <a:cubicBezTo>
                    <a:pt x="2214" y="13374"/>
                    <a:pt x="4007" y="11642"/>
                    <a:pt x="5801" y="10274"/>
                  </a:cubicBezTo>
                  <a:cubicBezTo>
                    <a:pt x="8081" y="8572"/>
                    <a:pt x="10117" y="6687"/>
                    <a:pt x="12518" y="5076"/>
                  </a:cubicBezTo>
                  <a:cubicBezTo>
                    <a:pt x="15102" y="3344"/>
                    <a:pt x="17838" y="1824"/>
                    <a:pt x="20573" y="243"/>
                  </a:cubicBezTo>
                  <a:cubicBezTo>
                    <a:pt x="20543" y="152"/>
                    <a:pt x="20543" y="61"/>
                    <a:pt x="20482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5582153" y="4377890"/>
              <a:ext cx="410922" cy="272402"/>
            </a:xfrm>
            <a:custGeom>
              <a:avLst/>
              <a:gdLst/>
              <a:ahLst/>
              <a:cxnLst/>
              <a:rect l="l" t="t" r="r" b="b"/>
              <a:pathLst>
                <a:path w="20822" h="13803" extrusionOk="0">
                  <a:moveTo>
                    <a:pt x="20730" y="0"/>
                  </a:moveTo>
                  <a:cubicBezTo>
                    <a:pt x="18785" y="1277"/>
                    <a:pt x="16809" y="2523"/>
                    <a:pt x="14803" y="3739"/>
                  </a:cubicBezTo>
                  <a:cubicBezTo>
                    <a:pt x="12554" y="5107"/>
                    <a:pt x="10396" y="6505"/>
                    <a:pt x="8329" y="8146"/>
                  </a:cubicBezTo>
                  <a:cubicBezTo>
                    <a:pt x="5745" y="10183"/>
                    <a:pt x="3192" y="12280"/>
                    <a:pt x="122" y="13587"/>
                  </a:cubicBezTo>
                  <a:cubicBezTo>
                    <a:pt x="8" y="13615"/>
                    <a:pt x="1" y="13803"/>
                    <a:pt x="124" y="13803"/>
                  </a:cubicBezTo>
                  <a:cubicBezTo>
                    <a:pt x="133" y="13803"/>
                    <a:pt x="142" y="13802"/>
                    <a:pt x="152" y="13800"/>
                  </a:cubicBezTo>
                  <a:cubicBezTo>
                    <a:pt x="2584" y="12888"/>
                    <a:pt x="4499" y="11368"/>
                    <a:pt x="6475" y="9727"/>
                  </a:cubicBezTo>
                  <a:cubicBezTo>
                    <a:pt x="8785" y="7842"/>
                    <a:pt x="11156" y="6079"/>
                    <a:pt x="13739" y="4560"/>
                  </a:cubicBezTo>
                  <a:cubicBezTo>
                    <a:pt x="16110" y="3161"/>
                    <a:pt x="18481" y="1672"/>
                    <a:pt x="20821" y="213"/>
                  </a:cubicBezTo>
                  <a:cubicBezTo>
                    <a:pt x="20791" y="122"/>
                    <a:pt x="20761" y="91"/>
                    <a:pt x="20730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5600151" y="4407275"/>
              <a:ext cx="412718" cy="272363"/>
            </a:xfrm>
            <a:custGeom>
              <a:avLst/>
              <a:gdLst/>
              <a:ahLst/>
              <a:cxnLst/>
              <a:rect l="l" t="t" r="r" b="b"/>
              <a:pathLst>
                <a:path w="20913" h="13801" extrusionOk="0">
                  <a:moveTo>
                    <a:pt x="20761" y="1"/>
                  </a:moveTo>
                  <a:cubicBezTo>
                    <a:pt x="17873" y="1672"/>
                    <a:pt x="14955" y="3314"/>
                    <a:pt x="12280" y="5320"/>
                  </a:cubicBezTo>
                  <a:cubicBezTo>
                    <a:pt x="9727" y="7174"/>
                    <a:pt x="7386" y="9241"/>
                    <a:pt x="4772" y="11065"/>
                  </a:cubicBezTo>
                  <a:cubicBezTo>
                    <a:pt x="3313" y="12037"/>
                    <a:pt x="1459" y="12706"/>
                    <a:pt x="0" y="13679"/>
                  </a:cubicBezTo>
                  <a:cubicBezTo>
                    <a:pt x="61" y="13709"/>
                    <a:pt x="91" y="13770"/>
                    <a:pt x="91" y="13800"/>
                  </a:cubicBezTo>
                  <a:cubicBezTo>
                    <a:pt x="821" y="13375"/>
                    <a:pt x="1611" y="13071"/>
                    <a:pt x="2371" y="12706"/>
                  </a:cubicBezTo>
                  <a:cubicBezTo>
                    <a:pt x="3557" y="12128"/>
                    <a:pt x="4560" y="11338"/>
                    <a:pt x="5684" y="10578"/>
                  </a:cubicBezTo>
                  <a:cubicBezTo>
                    <a:pt x="8146" y="8815"/>
                    <a:pt x="10396" y="6809"/>
                    <a:pt x="12858" y="5046"/>
                  </a:cubicBezTo>
                  <a:cubicBezTo>
                    <a:pt x="15441" y="3283"/>
                    <a:pt x="18177" y="1764"/>
                    <a:pt x="20912" y="183"/>
                  </a:cubicBezTo>
                  <a:cubicBezTo>
                    <a:pt x="20821" y="122"/>
                    <a:pt x="20791" y="92"/>
                    <a:pt x="20761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300984" y="2939682"/>
              <a:ext cx="795340" cy="835363"/>
            </a:xfrm>
            <a:custGeom>
              <a:avLst/>
              <a:gdLst/>
              <a:ahLst/>
              <a:cxnLst/>
              <a:rect l="l" t="t" r="r" b="b"/>
              <a:pathLst>
                <a:path w="40301" h="42329" extrusionOk="0">
                  <a:moveTo>
                    <a:pt x="19299" y="1"/>
                  </a:moveTo>
                  <a:cubicBezTo>
                    <a:pt x="6286" y="1"/>
                    <a:pt x="1" y="12292"/>
                    <a:pt x="3065" y="21933"/>
                  </a:cubicBezTo>
                  <a:cubicBezTo>
                    <a:pt x="6257" y="31933"/>
                    <a:pt x="13005" y="34365"/>
                    <a:pt x="19358" y="34517"/>
                  </a:cubicBezTo>
                  <a:cubicBezTo>
                    <a:pt x="19821" y="34532"/>
                    <a:pt x="20310" y="34536"/>
                    <a:pt x="20817" y="34536"/>
                  </a:cubicBezTo>
                  <a:cubicBezTo>
                    <a:pt x="21605" y="34536"/>
                    <a:pt x="22437" y="34525"/>
                    <a:pt x="23287" y="34525"/>
                  </a:cubicBezTo>
                  <a:cubicBezTo>
                    <a:pt x="26415" y="34525"/>
                    <a:pt x="29792" y="34671"/>
                    <a:pt x="32124" y="36037"/>
                  </a:cubicBezTo>
                  <a:cubicBezTo>
                    <a:pt x="35650" y="38134"/>
                    <a:pt x="37291" y="40931"/>
                    <a:pt x="37869" y="42329"/>
                  </a:cubicBezTo>
                  <a:cubicBezTo>
                    <a:pt x="37929" y="42116"/>
                    <a:pt x="38021" y="41842"/>
                    <a:pt x="38081" y="41660"/>
                  </a:cubicBezTo>
                  <a:cubicBezTo>
                    <a:pt x="38659" y="40049"/>
                    <a:pt x="39358" y="38468"/>
                    <a:pt x="40300" y="37070"/>
                  </a:cubicBezTo>
                  <a:cubicBezTo>
                    <a:pt x="37443" y="32602"/>
                    <a:pt x="34981" y="28620"/>
                    <a:pt x="29084" y="27556"/>
                  </a:cubicBezTo>
                  <a:cubicBezTo>
                    <a:pt x="23005" y="26462"/>
                    <a:pt x="11576" y="24152"/>
                    <a:pt x="13978" y="15277"/>
                  </a:cubicBezTo>
                  <a:cubicBezTo>
                    <a:pt x="14397" y="13740"/>
                    <a:pt x="16125" y="11203"/>
                    <a:pt x="18053" y="11203"/>
                  </a:cubicBezTo>
                  <a:cubicBezTo>
                    <a:pt x="18223" y="11203"/>
                    <a:pt x="18395" y="11223"/>
                    <a:pt x="18567" y="11264"/>
                  </a:cubicBezTo>
                  <a:cubicBezTo>
                    <a:pt x="21364" y="11903"/>
                    <a:pt x="19631" y="15033"/>
                    <a:pt x="19236" y="16432"/>
                  </a:cubicBezTo>
                  <a:cubicBezTo>
                    <a:pt x="18628" y="18681"/>
                    <a:pt x="19084" y="20717"/>
                    <a:pt x="20695" y="22420"/>
                  </a:cubicBezTo>
                  <a:cubicBezTo>
                    <a:pt x="22071" y="23888"/>
                    <a:pt x="23775" y="24573"/>
                    <a:pt x="25461" y="24573"/>
                  </a:cubicBezTo>
                  <a:cubicBezTo>
                    <a:pt x="27650" y="24573"/>
                    <a:pt x="29808" y="23420"/>
                    <a:pt x="31182" y="21325"/>
                  </a:cubicBezTo>
                  <a:cubicBezTo>
                    <a:pt x="36531" y="13271"/>
                    <a:pt x="29631" y="383"/>
                    <a:pt x="20148" y="18"/>
                  </a:cubicBezTo>
                  <a:cubicBezTo>
                    <a:pt x="19862" y="7"/>
                    <a:pt x="19579" y="1"/>
                    <a:pt x="19299" y="1"/>
                  </a:cubicBezTo>
                  <a:close/>
                </a:path>
              </a:pathLst>
            </a:custGeom>
            <a:solidFill>
              <a:srgbClr val="A8A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3677607" y="3217077"/>
              <a:ext cx="154150" cy="92064"/>
            </a:xfrm>
            <a:custGeom>
              <a:avLst/>
              <a:gdLst/>
              <a:ahLst/>
              <a:cxnLst/>
              <a:rect l="l" t="t" r="r" b="b"/>
              <a:pathLst>
                <a:path w="7811" h="4665" extrusionOk="0">
                  <a:moveTo>
                    <a:pt x="2576" y="1"/>
                  </a:moveTo>
                  <a:cubicBezTo>
                    <a:pt x="2171" y="1"/>
                    <a:pt x="1774" y="85"/>
                    <a:pt x="1398" y="278"/>
                  </a:cubicBezTo>
                  <a:cubicBezTo>
                    <a:pt x="760" y="613"/>
                    <a:pt x="547" y="1221"/>
                    <a:pt x="426" y="1920"/>
                  </a:cubicBezTo>
                  <a:cubicBezTo>
                    <a:pt x="395" y="2224"/>
                    <a:pt x="395" y="2497"/>
                    <a:pt x="395" y="2801"/>
                  </a:cubicBezTo>
                  <a:cubicBezTo>
                    <a:pt x="122" y="3318"/>
                    <a:pt x="0" y="3895"/>
                    <a:pt x="30" y="4534"/>
                  </a:cubicBezTo>
                  <a:cubicBezTo>
                    <a:pt x="30" y="4617"/>
                    <a:pt x="95" y="4664"/>
                    <a:pt x="163" y="4664"/>
                  </a:cubicBezTo>
                  <a:cubicBezTo>
                    <a:pt x="218" y="4664"/>
                    <a:pt x="277" y="4633"/>
                    <a:pt x="304" y="4564"/>
                  </a:cubicBezTo>
                  <a:cubicBezTo>
                    <a:pt x="334" y="4503"/>
                    <a:pt x="395" y="4473"/>
                    <a:pt x="426" y="4382"/>
                  </a:cubicBezTo>
                  <a:cubicBezTo>
                    <a:pt x="1337" y="4078"/>
                    <a:pt x="2128" y="3591"/>
                    <a:pt x="3040" y="3257"/>
                  </a:cubicBezTo>
                  <a:cubicBezTo>
                    <a:pt x="3760" y="2984"/>
                    <a:pt x="4445" y="2853"/>
                    <a:pt x="5130" y="2853"/>
                  </a:cubicBezTo>
                  <a:cubicBezTo>
                    <a:pt x="5889" y="2853"/>
                    <a:pt x="6647" y="3014"/>
                    <a:pt x="7447" y="3318"/>
                  </a:cubicBezTo>
                  <a:cubicBezTo>
                    <a:pt x="7470" y="3332"/>
                    <a:pt x="7494" y="3338"/>
                    <a:pt x="7519" y="3338"/>
                  </a:cubicBezTo>
                  <a:cubicBezTo>
                    <a:pt x="7661" y="3338"/>
                    <a:pt x="7810" y="3139"/>
                    <a:pt x="7629" y="2984"/>
                  </a:cubicBezTo>
                  <a:cubicBezTo>
                    <a:pt x="6553" y="1832"/>
                    <a:pt x="4467" y="1"/>
                    <a:pt x="2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3781374" y="3083589"/>
              <a:ext cx="164985" cy="126067"/>
            </a:xfrm>
            <a:custGeom>
              <a:avLst/>
              <a:gdLst/>
              <a:ahLst/>
              <a:cxnLst/>
              <a:rect l="l" t="t" r="r" b="b"/>
              <a:pathLst>
                <a:path w="8360" h="6388" extrusionOk="0">
                  <a:moveTo>
                    <a:pt x="5085" y="0"/>
                  </a:moveTo>
                  <a:cubicBezTo>
                    <a:pt x="2964" y="0"/>
                    <a:pt x="710" y="2606"/>
                    <a:pt x="152" y="4307"/>
                  </a:cubicBezTo>
                  <a:cubicBezTo>
                    <a:pt x="92" y="4337"/>
                    <a:pt x="61" y="4337"/>
                    <a:pt x="31" y="4337"/>
                  </a:cubicBezTo>
                  <a:cubicBezTo>
                    <a:pt x="0" y="4368"/>
                    <a:pt x="0" y="4459"/>
                    <a:pt x="61" y="4459"/>
                  </a:cubicBezTo>
                  <a:cubicBezTo>
                    <a:pt x="635" y="4350"/>
                    <a:pt x="1202" y="4298"/>
                    <a:pt x="1760" y="4298"/>
                  </a:cubicBezTo>
                  <a:cubicBezTo>
                    <a:pt x="3863" y="4298"/>
                    <a:pt x="5839" y="5040"/>
                    <a:pt x="7569" y="6313"/>
                  </a:cubicBezTo>
                  <a:cubicBezTo>
                    <a:pt x="7620" y="6364"/>
                    <a:pt x="7686" y="6388"/>
                    <a:pt x="7751" y="6388"/>
                  </a:cubicBezTo>
                  <a:cubicBezTo>
                    <a:pt x="7842" y="6388"/>
                    <a:pt x="7929" y="6341"/>
                    <a:pt x="7964" y="6252"/>
                  </a:cubicBezTo>
                  <a:cubicBezTo>
                    <a:pt x="8359" y="5766"/>
                    <a:pt x="8238" y="5006"/>
                    <a:pt x="7964" y="4307"/>
                  </a:cubicBezTo>
                  <a:cubicBezTo>
                    <a:pt x="7964" y="4276"/>
                    <a:pt x="7964" y="4246"/>
                    <a:pt x="7934" y="4185"/>
                  </a:cubicBezTo>
                  <a:cubicBezTo>
                    <a:pt x="7782" y="2544"/>
                    <a:pt x="7265" y="659"/>
                    <a:pt x="5988" y="173"/>
                  </a:cubicBezTo>
                  <a:cubicBezTo>
                    <a:pt x="5694" y="54"/>
                    <a:pt x="5391" y="0"/>
                    <a:pt x="5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3634861" y="3036008"/>
              <a:ext cx="111148" cy="148920"/>
            </a:xfrm>
            <a:custGeom>
              <a:avLst/>
              <a:gdLst/>
              <a:ahLst/>
              <a:cxnLst/>
              <a:rect l="l" t="t" r="r" b="b"/>
              <a:pathLst>
                <a:path w="5632" h="7546" extrusionOk="0">
                  <a:moveTo>
                    <a:pt x="5449" y="0"/>
                  </a:moveTo>
                  <a:cubicBezTo>
                    <a:pt x="2744" y="61"/>
                    <a:pt x="99" y="3769"/>
                    <a:pt x="251" y="6353"/>
                  </a:cubicBezTo>
                  <a:cubicBezTo>
                    <a:pt x="190" y="6383"/>
                    <a:pt x="160" y="6383"/>
                    <a:pt x="130" y="6414"/>
                  </a:cubicBezTo>
                  <a:cubicBezTo>
                    <a:pt x="1" y="6517"/>
                    <a:pt x="112" y="6707"/>
                    <a:pt x="242" y="6707"/>
                  </a:cubicBezTo>
                  <a:cubicBezTo>
                    <a:pt x="265" y="6707"/>
                    <a:pt x="289" y="6701"/>
                    <a:pt x="312" y="6687"/>
                  </a:cubicBezTo>
                  <a:cubicBezTo>
                    <a:pt x="559" y="6509"/>
                    <a:pt x="836" y="6437"/>
                    <a:pt x="1119" y="6437"/>
                  </a:cubicBezTo>
                  <a:cubicBezTo>
                    <a:pt x="1703" y="6437"/>
                    <a:pt x="2313" y="6745"/>
                    <a:pt x="2744" y="7052"/>
                  </a:cubicBezTo>
                  <a:cubicBezTo>
                    <a:pt x="2926" y="7204"/>
                    <a:pt x="3047" y="7478"/>
                    <a:pt x="3321" y="7508"/>
                  </a:cubicBezTo>
                  <a:cubicBezTo>
                    <a:pt x="3404" y="7533"/>
                    <a:pt x="3478" y="7546"/>
                    <a:pt x="3546" y="7546"/>
                  </a:cubicBezTo>
                  <a:cubicBezTo>
                    <a:pt x="3805" y="7546"/>
                    <a:pt x="3973" y="7371"/>
                    <a:pt x="4142" y="7083"/>
                  </a:cubicBezTo>
                  <a:cubicBezTo>
                    <a:pt x="5327" y="5228"/>
                    <a:pt x="5054" y="2310"/>
                    <a:pt x="5631" y="213"/>
                  </a:cubicBezTo>
                  <a:cubicBezTo>
                    <a:pt x="5631" y="122"/>
                    <a:pt x="5570" y="0"/>
                    <a:pt x="5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3524641" y="2942030"/>
              <a:ext cx="143987" cy="162814"/>
            </a:xfrm>
            <a:custGeom>
              <a:avLst/>
              <a:gdLst/>
              <a:ahLst/>
              <a:cxnLst/>
              <a:rect l="l" t="t" r="r" b="b"/>
              <a:pathLst>
                <a:path w="7296" h="8250" extrusionOk="0">
                  <a:moveTo>
                    <a:pt x="5742" y="0"/>
                  </a:moveTo>
                  <a:cubicBezTo>
                    <a:pt x="4891" y="0"/>
                    <a:pt x="4020" y="301"/>
                    <a:pt x="3161" y="477"/>
                  </a:cubicBezTo>
                  <a:cubicBezTo>
                    <a:pt x="2432" y="629"/>
                    <a:pt x="1003" y="781"/>
                    <a:pt x="456" y="1540"/>
                  </a:cubicBezTo>
                  <a:lnTo>
                    <a:pt x="365" y="1540"/>
                  </a:lnTo>
                  <a:cubicBezTo>
                    <a:pt x="304" y="1540"/>
                    <a:pt x="274" y="1601"/>
                    <a:pt x="365" y="1601"/>
                  </a:cubicBezTo>
                  <a:lnTo>
                    <a:pt x="426" y="1601"/>
                  </a:lnTo>
                  <a:cubicBezTo>
                    <a:pt x="426" y="1632"/>
                    <a:pt x="395" y="1632"/>
                    <a:pt x="395" y="1692"/>
                  </a:cubicBezTo>
                  <a:cubicBezTo>
                    <a:pt x="0" y="2604"/>
                    <a:pt x="1034" y="3820"/>
                    <a:pt x="1459" y="4519"/>
                  </a:cubicBezTo>
                  <a:cubicBezTo>
                    <a:pt x="2189" y="5948"/>
                    <a:pt x="2523" y="7407"/>
                    <a:pt x="4043" y="8227"/>
                  </a:cubicBezTo>
                  <a:cubicBezTo>
                    <a:pt x="4078" y="8242"/>
                    <a:pt x="4113" y="8249"/>
                    <a:pt x="4147" y="8249"/>
                  </a:cubicBezTo>
                  <a:cubicBezTo>
                    <a:pt x="4320" y="8249"/>
                    <a:pt x="4468" y="8076"/>
                    <a:pt x="4468" y="7923"/>
                  </a:cubicBezTo>
                  <a:cubicBezTo>
                    <a:pt x="4225" y="6434"/>
                    <a:pt x="4164" y="4945"/>
                    <a:pt x="4924" y="3607"/>
                  </a:cubicBezTo>
                  <a:cubicBezTo>
                    <a:pt x="5471" y="2604"/>
                    <a:pt x="6383" y="1784"/>
                    <a:pt x="7143" y="872"/>
                  </a:cubicBezTo>
                  <a:cubicBezTo>
                    <a:pt x="7204" y="841"/>
                    <a:pt x="7234" y="750"/>
                    <a:pt x="7234" y="689"/>
                  </a:cubicBezTo>
                  <a:cubicBezTo>
                    <a:pt x="7234" y="689"/>
                    <a:pt x="7234" y="659"/>
                    <a:pt x="7265" y="659"/>
                  </a:cubicBezTo>
                  <a:cubicBezTo>
                    <a:pt x="7295" y="568"/>
                    <a:pt x="7265" y="416"/>
                    <a:pt x="7143" y="355"/>
                  </a:cubicBezTo>
                  <a:cubicBezTo>
                    <a:pt x="6686" y="94"/>
                    <a:pt x="6217" y="0"/>
                    <a:pt x="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3490440" y="3092016"/>
              <a:ext cx="133192" cy="154407"/>
            </a:xfrm>
            <a:custGeom>
              <a:avLst/>
              <a:gdLst/>
              <a:ahLst/>
              <a:cxnLst/>
              <a:rect l="l" t="t" r="r" b="b"/>
              <a:pathLst>
                <a:path w="6749" h="7824" extrusionOk="0">
                  <a:moveTo>
                    <a:pt x="476" y="0"/>
                  </a:moveTo>
                  <a:cubicBezTo>
                    <a:pt x="367" y="0"/>
                    <a:pt x="274" y="93"/>
                    <a:pt x="274" y="202"/>
                  </a:cubicBezTo>
                  <a:cubicBezTo>
                    <a:pt x="1" y="2998"/>
                    <a:pt x="1277" y="6190"/>
                    <a:pt x="3952" y="7466"/>
                  </a:cubicBezTo>
                  <a:cubicBezTo>
                    <a:pt x="3952" y="7497"/>
                    <a:pt x="3952" y="7527"/>
                    <a:pt x="3922" y="7558"/>
                  </a:cubicBezTo>
                  <a:cubicBezTo>
                    <a:pt x="3870" y="7729"/>
                    <a:pt x="3984" y="7824"/>
                    <a:pt x="4103" y="7824"/>
                  </a:cubicBezTo>
                  <a:cubicBezTo>
                    <a:pt x="4195" y="7824"/>
                    <a:pt x="4290" y="7768"/>
                    <a:pt x="4317" y="7649"/>
                  </a:cubicBezTo>
                  <a:cubicBezTo>
                    <a:pt x="4681" y="6646"/>
                    <a:pt x="4925" y="6007"/>
                    <a:pt x="5685" y="5248"/>
                  </a:cubicBezTo>
                  <a:cubicBezTo>
                    <a:pt x="6110" y="4822"/>
                    <a:pt x="6444" y="4488"/>
                    <a:pt x="6688" y="3910"/>
                  </a:cubicBezTo>
                  <a:cubicBezTo>
                    <a:pt x="6748" y="3758"/>
                    <a:pt x="6718" y="3606"/>
                    <a:pt x="6566" y="3576"/>
                  </a:cubicBezTo>
                  <a:cubicBezTo>
                    <a:pt x="5320" y="3241"/>
                    <a:pt x="4286" y="2542"/>
                    <a:pt x="3162" y="1995"/>
                  </a:cubicBezTo>
                  <a:cubicBezTo>
                    <a:pt x="2098" y="1448"/>
                    <a:pt x="1520" y="719"/>
                    <a:pt x="608" y="50"/>
                  </a:cubicBezTo>
                  <a:cubicBezTo>
                    <a:pt x="565" y="15"/>
                    <a:pt x="519" y="0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3334475" y="3124243"/>
              <a:ext cx="172188" cy="161985"/>
            </a:xfrm>
            <a:custGeom>
              <a:avLst/>
              <a:gdLst/>
              <a:ahLst/>
              <a:cxnLst/>
              <a:rect l="l" t="t" r="r" b="b"/>
              <a:pathLst>
                <a:path w="8725" h="8208" extrusionOk="0">
                  <a:moveTo>
                    <a:pt x="2356" y="1"/>
                  </a:moveTo>
                  <a:cubicBezTo>
                    <a:pt x="2286" y="1"/>
                    <a:pt x="2214" y="59"/>
                    <a:pt x="2250" y="149"/>
                  </a:cubicBezTo>
                  <a:cubicBezTo>
                    <a:pt x="2250" y="210"/>
                    <a:pt x="2280" y="271"/>
                    <a:pt x="2280" y="301"/>
                  </a:cubicBezTo>
                  <a:cubicBezTo>
                    <a:pt x="1338" y="1335"/>
                    <a:pt x="821" y="3007"/>
                    <a:pt x="517" y="4344"/>
                  </a:cubicBezTo>
                  <a:cubicBezTo>
                    <a:pt x="305" y="5317"/>
                    <a:pt x="1" y="6836"/>
                    <a:pt x="943" y="7536"/>
                  </a:cubicBezTo>
                  <a:cubicBezTo>
                    <a:pt x="1825" y="8148"/>
                    <a:pt x="3261" y="8208"/>
                    <a:pt x="4438" y="8208"/>
                  </a:cubicBezTo>
                  <a:cubicBezTo>
                    <a:pt x="4720" y="8208"/>
                    <a:pt x="4988" y="8204"/>
                    <a:pt x="5229" y="8204"/>
                  </a:cubicBezTo>
                  <a:cubicBezTo>
                    <a:pt x="6293" y="8174"/>
                    <a:pt x="7934" y="8174"/>
                    <a:pt x="8633" y="7262"/>
                  </a:cubicBezTo>
                  <a:cubicBezTo>
                    <a:pt x="8724" y="7080"/>
                    <a:pt x="8663" y="6958"/>
                    <a:pt x="8572" y="6897"/>
                  </a:cubicBezTo>
                  <a:cubicBezTo>
                    <a:pt x="6110" y="5104"/>
                    <a:pt x="3162" y="3280"/>
                    <a:pt x="2463" y="89"/>
                  </a:cubicBezTo>
                  <a:cubicBezTo>
                    <a:pt x="2450" y="27"/>
                    <a:pt x="2404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3437649" y="3324909"/>
              <a:ext cx="191370" cy="102740"/>
            </a:xfrm>
            <a:custGeom>
              <a:avLst/>
              <a:gdLst/>
              <a:ahLst/>
              <a:cxnLst/>
              <a:rect l="l" t="t" r="r" b="b"/>
              <a:pathLst>
                <a:path w="9697" h="5206" extrusionOk="0">
                  <a:moveTo>
                    <a:pt x="6734" y="1"/>
                  </a:moveTo>
                  <a:cubicBezTo>
                    <a:pt x="6707" y="1"/>
                    <a:pt x="6680" y="4"/>
                    <a:pt x="6657" y="12"/>
                  </a:cubicBezTo>
                  <a:cubicBezTo>
                    <a:pt x="5624" y="742"/>
                    <a:pt x="4651" y="1532"/>
                    <a:pt x="3344" y="1684"/>
                  </a:cubicBezTo>
                  <a:cubicBezTo>
                    <a:pt x="3041" y="1729"/>
                    <a:pt x="2730" y="1740"/>
                    <a:pt x="2416" y="1740"/>
                  </a:cubicBezTo>
                  <a:cubicBezTo>
                    <a:pt x="2073" y="1740"/>
                    <a:pt x="1727" y="1726"/>
                    <a:pt x="1387" y="1726"/>
                  </a:cubicBezTo>
                  <a:cubicBezTo>
                    <a:pt x="1196" y="1726"/>
                    <a:pt x="1007" y="1731"/>
                    <a:pt x="821" y="1745"/>
                  </a:cubicBezTo>
                  <a:cubicBezTo>
                    <a:pt x="761" y="1684"/>
                    <a:pt x="761" y="1653"/>
                    <a:pt x="730" y="1623"/>
                  </a:cubicBezTo>
                  <a:cubicBezTo>
                    <a:pt x="705" y="1548"/>
                    <a:pt x="618" y="1493"/>
                    <a:pt x="555" y="1493"/>
                  </a:cubicBezTo>
                  <a:cubicBezTo>
                    <a:pt x="541" y="1493"/>
                    <a:pt x="528" y="1496"/>
                    <a:pt x="517" y="1501"/>
                  </a:cubicBezTo>
                  <a:lnTo>
                    <a:pt x="457" y="1501"/>
                  </a:lnTo>
                  <a:cubicBezTo>
                    <a:pt x="153" y="1532"/>
                    <a:pt x="1" y="1866"/>
                    <a:pt x="214" y="2109"/>
                  </a:cubicBezTo>
                  <a:cubicBezTo>
                    <a:pt x="1695" y="4109"/>
                    <a:pt x="4037" y="5206"/>
                    <a:pt x="6477" y="5206"/>
                  </a:cubicBezTo>
                  <a:cubicBezTo>
                    <a:pt x="7042" y="5206"/>
                    <a:pt x="7612" y="5147"/>
                    <a:pt x="8177" y="5027"/>
                  </a:cubicBezTo>
                  <a:cubicBezTo>
                    <a:pt x="8633" y="4906"/>
                    <a:pt x="9697" y="4723"/>
                    <a:pt x="9636" y="3994"/>
                  </a:cubicBezTo>
                  <a:cubicBezTo>
                    <a:pt x="9575" y="3629"/>
                    <a:pt x="9180" y="3477"/>
                    <a:pt x="8907" y="3264"/>
                  </a:cubicBezTo>
                  <a:cubicBezTo>
                    <a:pt x="7995" y="2383"/>
                    <a:pt x="7448" y="1197"/>
                    <a:pt x="6931" y="103"/>
                  </a:cubicBezTo>
                  <a:cubicBezTo>
                    <a:pt x="6908" y="35"/>
                    <a:pt x="6817" y="1"/>
                    <a:pt x="6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3867754" y="4021574"/>
              <a:ext cx="1326902" cy="193778"/>
            </a:xfrm>
            <a:custGeom>
              <a:avLst/>
              <a:gdLst/>
              <a:ahLst/>
              <a:cxnLst/>
              <a:rect l="l" t="t" r="r" b="b"/>
              <a:pathLst>
                <a:path w="67236" h="9819" extrusionOk="0">
                  <a:moveTo>
                    <a:pt x="33618" y="0"/>
                  </a:moveTo>
                  <a:cubicBezTo>
                    <a:pt x="15046" y="0"/>
                    <a:pt x="0" y="2219"/>
                    <a:pt x="0" y="4924"/>
                  </a:cubicBezTo>
                  <a:cubicBezTo>
                    <a:pt x="0" y="7630"/>
                    <a:pt x="15046" y="9818"/>
                    <a:pt x="33618" y="9818"/>
                  </a:cubicBezTo>
                  <a:cubicBezTo>
                    <a:pt x="52190" y="9818"/>
                    <a:pt x="67236" y="7630"/>
                    <a:pt x="67236" y="4924"/>
                  </a:cubicBezTo>
                  <a:cubicBezTo>
                    <a:pt x="67236" y="2219"/>
                    <a:pt x="52190" y="0"/>
                    <a:pt x="3361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3886344" y="3003386"/>
              <a:ext cx="1278927" cy="1157379"/>
            </a:xfrm>
            <a:custGeom>
              <a:avLst/>
              <a:gdLst/>
              <a:ahLst/>
              <a:cxnLst/>
              <a:rect l="l" t="t" r="r" b="b"/>
              <a:pathLst>
                <a:path w="64805" h="58646" extrusionOk="0">
                  <a:moveTo>
                    <a:pt x="37519" y="1"/>
                  </a:moveTo>
                  <a:cubicBezTo>
                    <a:pt x="36377" y="1"/>
                    <a:pt x="35248" y="105"/>
                    <a:pt x="34165" y="316"/>
                  </a:cubicBezTo>
                  <a:cubicBezTo>
                    <a:pt x="31430" y="833"/>
                    <a:pt x="28785" y="1593"/>
                    <a:pt x="26019" y="1957"/>
                  </a:cubicBezTo>
                  <a:cubicBezTo>
                    <a:pt x="25280" y="2038"/>
                    <a:pt x="24510" y="2044"/>
                    <a:pt x="23737" y="2044"/>
                  </a:cubicBezTo>
                  <a:cubicBezTo>
                    <a:pt x="23597" y="2044"/>
                    <a:pt x="23457" y="2044"/>
                    <a:pt x="23316" y="2044"/>
                  </a:cubicBezTo>
                  <a:cubicBezTo>
                    <a:pt x="22197" y="2044"/>
                    <a:pt x="21083" y="2057"/>
                    <a:pt x="20062" y="2292"/>
                  </a:cubicBezTo>
                  <a:cubicBezTo>
                    <a:pt x="18572" y="2626"/>
                    <a:pt x="17904" y="3599"/>
                    <a:pt x="17539" y="5027"/>
                  </a:cubicBezTo>
                  <a:cubicBezTo>
                    <a:pt x="16718" y="8614"/>
                    <a:pt x="15107" y="11897"/>
                    <a:pt x="13527" y="15179"/>
                  </a:cubicBezTo>
                  <a:cubicBezTo>
                    <a:pt x="12037" y="18249"/>
                    <a:pt x="11004" y="19222"/>
                    <a:pt x="9545" y="22322"/>
                  </a:cubicBezTo>
                  <a:cubicBezTo>
                    <a:pt x="6262" y="29040"/>
                    <a:pt x="1" y="33933"/>
                    <a:pt x="1399" y="41806"/>
                  </a:cubicBezTo>
                  <a:cubicBezTo>
                    <a:pt x="2128" y="45849"/>
                    <a:pt x="5654" y="51107"/>
                    <a:pt x="9697" y="53660"/>
                  </a:cubicBezTo>
                  <a:cubicBezTo>
                    <a:pt x="9727" y="54116"/>
                    <a:pt x="9910" y="54542"/>
                    <a:pt x="10153" y="54876"/>
                  </a:cubicBezTo>
                  <a:cubicBezTo>
                    <a:pt x="9940" y="54998"/>
                    <a:pt x="9849" y="55271"/>
                    <a:pt x="10001" y="55454"/>
                  </a:cubicBezTo>
                  <a:cubicBezTo>
                    <a:pt x="10700" y="56335"/>
                    <a:pt x="11703" y="56700"/>
                    <a:pt x="12767" y="56821"/>
                  </a:cubicBezTo>
                  <a:cubicBezTo>
                    <a:pt x="13040" y="56882"/>
                    <a:pt x="13284" y="56973"/>
                    <a:pt x="13557" y="56973"/>
                  </a:cubicBezTo>
                  <a:cubicBezTo>
                    <a:pt x="13801" y="56999"/>
                    <a:pt x="14045" y="57008"/>
                    <a:pt x="14285" y="57008"/>
                  </a:cubicBezTo>
                  <a:cubicBezTo>
                    <a:pt x="14612" y="57008"/>
                    <a:pt x="14931" y="56991"/>
                    <a:pt x="15229" y="56973"/>
                  </a:cubicBezTo>
                  <a:cubicBezTo>
                    <a:pt x="15333" y="56977"/>
                    <a:pt x="15440" y="56978"/>
                    <a:pt x="15548" y="56978"/>
                  </a:cubicBezTo>
                  <a:cubicBezTo>
                    <a:pt x="17368" y="56978"/>
                    <a:pt x="19709" y="56476"/>
                    <a:pt x="20427" y="54754"/>
                  </a:cubicBezTo>
                  <a:lnTo>
                    <a:pt x="21399" y="54754"/>
                  </a:lnTo>
                  <a:cubicBezTo>
                    <a:pt x="25108" y="54754"/>
                    <a:pt x="28785" y="54329"/>
                    <a:pt x="32433" y="53660"/>
                  </a:cubicBezTo>
                  <a:cubicBezTo>
                    <a:pt x="32930" y="53569"/>
                    <a:pt x="33432" y="53528"/>
                    <a:pt x="33938" y="53528"/>
                  </a:cubicBezTo>
                  <a:cubicBezTo>
                    <a:pt x="39539" y="53528"/>
                    <a:pt x="45686" y="58617"/>
                    <a:pt x="51066" y="58645"/>
                  </a:cubicBezTo>
                  <a:cubicBezTo>
                    <a:pt x="51106" y="58646"/>
                    <a:pt x="51147" y="58646"/>
                    <a:pt x="51188" y="58646"/>
                  </a:cubicBezTo>
                  <a:cubicBezTo>
                    <a:pt x="53402" y="58646"/>
                    <a:pt x="55748" y="57818"/>
                    <a:pt x="55838" y="54147"/>
                  </a:cubicBezTo>
                  <a:cubicBezTo>
                    <a:pt x="57874" y="53812"/>
                    <a:pt x="59789" y="52019"/>
                    <a:pt x="61126" y="50469"/>
                  </a:cubicBezTo>
                  <a:cubicBezTo>
                    <a:pt x="62950" y="48280"/>
                    <a:pt x="63254" y="46031"/>
                    <a:pt x="63589" y="43326"/>
                  </a:cubicBezTo>
                  <a:cubicBezTo>
                    <a:pt x="64166" y="40438"/>
                    <a:pt x="64804" y="37703"/>
                    <a:pt x="63892" y="34997"/>
                  </a:cubicBezTo>
                  <a:cubicBezTo>
                    <a:pt x="62677" y="31411"/>
                    <a:pt x="59607" y="27915"/>
                    <a:pt x="57935" y="24511"/>
                  </a:cubicBezTo>
                  <a:cubicBezTo>
                    <a:pt x="56446" y="21532"/>
                    <a:pt x="55139" y="18401"/>
                    <a:pt x="54105" y="15210"/>
                  </a:cubicBezTo>
                  <a:cubicBezTo>
                    <a:pt x="53072" y="11988"/>
                    <a:pt x="51430" y="8827"/>
                    <a:pt x="51369" y="5362"/>
                  </a:cubicBezTo>
                  <a:cubicBezTo>
                    <a:pt x="51339" y="3842"/>
                    <a:pt x="51552" y="2261"/>
                    <a:pt x="49880" y="1593"/>
                  </a:cubicBezTo>
                  <a:cubicBezTo>
                    <a:pt x="49421" y="1424"/>
                    <a:pt x="48945" y="1377"/>
                    <a:pt x="48461" y="1377"/>
                  </a:cubicBezTo>
                  <a:cubicBezTo>
                    <a:pt x="47840" y="1377"/>
                    <a:pt x="47206" y="1455"/>
                    <a:pt x="46580" y="1455"/>
                  </a:cubicBezTo>
                  <a:cubicBezTo>
                    <a:pt x="46112" y="1455"/>
                    <a:pt x="45649" y="1411"/>
                    <a:pt x="45199" y="1258"/>
                  </a:cubicBezTo>
                  <a:cubicBezTo>
                    <a:pt x="45078" y="1210"/>
                    <a:pt x="44956" y="1190"/>
                    <a:pt x="44838" y="1190"/>
                  </a:cubicBezTo>
                  <a:cubicBezTo>
                    <a:pt x="44662" y="1190"/>
                    <a:pt x="44494" y="1234"/>
                    <a:pt x="44348" y="1289"/>
                  </a:cubicBezTo>
                  <a:cubicBezTo>
                    <a:pt x="42209" y="433"/>
                    <a:pt x="39838" y="1"/>
                    <a:pt x="37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11546" y="3516457"/>
              <a:ext cx="410291" cy="629744"/>
            </a:xfrm>
            <a:custGeom>
              <a:avLst/>
              <a:gdLst/>
              <a:ahLst/>
              <a:cxnLst/>
              <a:rect l="l" t="t" r="r" b="b"/>
              <a:pathLst>
                <a:path w="20790" h="31910" extrusionOk="0">
                  <a:moveTo>
                    <a:pt x="5956" y="0"/>
                  </a:moveTo>
                  <a:cubicBezTo>
                    <a:pt x="5918" y="0"/>
                    <a:pt x="5885" y="18"/>
                    <a:pt x="5867" y="63"/>
                  </a:cubicBezTo>
                  <a:cubicBezTo>
                    <a:pt x="4195" y="2099"/>
                    <a:pt x="2432" y="3832"/>
                    <a:pt x="1368" y="6264"/>
                  </a:cubicBezTo>
                  <a:cubicBezTo>
                    <a:pt x="244" y="8847"/>
                    <a:pt x="0" y="11705"/>
                    <a:pt x="61" y="14470"/>
                  </a:cubicBezTo>
                  <a:cubicBezTo>
                    <a:pt x="122" y="20215"/>
                    <a:pt x="2250" y="24197"/>
                    <a:pt x="7265" y="26993"/>
                  </a:cubicBezTo>
                  <a:cubicBezTo>
                    <a:pt x="7351" y="27015"/>
                    <a:pt x="7406" y="27036"/>
                    <a:pt x="7475" y="27036"/>
                  </a:cubicBezTo>
                  <a:cubicBezTo>
                    <a:pt x="7503" y="27036"/>
                    <a:pt x="7533" y="27033"/>
                    <a:pt x="7569" y="27024"/>
                  </a:cubicBezTo>
                  <a:cubicBezTo>
                    <a:pt x="7690" y="30094"/>
                    <a:pt x="9788" y="31705"/>
                    <a:pt x="13192" y="31887"/>
                  </a:cubicBezTo>
                  <a:cubicBezTo>
                    <a:pt x="13342" y="31902"/>
                    <a:pt x="13519" y="31910"/>
                    <a:pt x="13718" y="31910"/>
                  </a:cubicBezTo>
                  <a:cubicBezTo>
                    <a:pt x="15933" y="31910"/>
                    <a:pt x="20790" y="30938"/>
                    <a:pt x="19758" y="28149"/>
                  </a:cubicBezTo>
                  <a:cubicBezTo>
                    <a:pt x="19742" y="28068"/>
                    <a:pt x="19675" y="28030"/>
                    <a:pt x="19602" y="28030"/>
                  </a:cubicBezTo>
                  <a:cubicBezTo>
                    <a:pt x="19536" y="28030"/>
                    <a:pt x="19466" y="28061"/>
                    <a:pt x="19423" y="28118"/>
                  </a:cubicBezTo>
                  <a:cubicBezTo>
                    <a:pt x="18815" y="29121"/>
                    <a:pt x="18086" y="29790"/>
                    <a:pt x="17265" y="30276"/>
                  </a:cubicBezTo>
                  <a:cubicBezTo>
                    <a:pt x="17295" y="30033"/>
                    <a:pt x="17265" y="29790"/>
                    <a:pt x="17265" y="29607"/>
                  </a:cubicBezTo>
                  <a:cubicBezTo>
                    <a:pt x="17235" y="28848"/>
                    <a:pt x="16992" y="28118"/>
                    <a:pt x="16536" y="27541"/>
                  </a:cubicBezTo>
                  <a:cubicBezTo>
                    <a:pt x="16498" y="27495"/>
                    <a:pt x="16452" y="27476"/>
                    <a:pt x="16406" y="27476"/>
                  </a:cubicBezTo>
                  <a:cubicBezTo>
                    <a:pt x="16268" y="27476"/>
                    <a:pt x="16125" y="27647"/>
                    <a:pt x="16171" y="27784"/>
                  </a:cubicBezTo>
                  <a:cubicBezTo>
                    <a:pt x="16323" y="28422"/>
                    <a:pt x="16505" y="29060"/>
                    <a:pt x="16505" y="29759"/>
                  </a:cubicBezTo>
                  <a:cubicBezTo>
                    <a:pt x="16505" y="30033"/>
                    <a:pt x="16353" y="30398"/>
                    <a:pt x="16353" y="30702"/>
                  </a:cubicBezTo>
                  <a:cubicBezTo>
                    <a:pt x="15630" y="30952"/>
                    <a:pt x="14804" y="31101"/>
                    <a:pt x="13877" y="31101"/>
                  </a:cubicBezTo>
                  <a:cubicBezTo>
                    <a:pt x="13791" y="31101"/>
                    <a:pt x="13705" y="31099"/>
                    <a:pt x="13618" y="31097"/>
                  </a:cubicBezTo>
                  <a:cubicBezTo>
                    <a:pt x="11308" y="31036"/>
                    <a:pt x="9514" y="30337"/>
                    <a:pt x="8663" y="28726"/>
                  </a:cubicBezTo>
                  <a:cubicBezTo>
                    <a:pt x="8906" y="27966"/>
                    <a:pt x="8025" y="27206"/>
                    <a:pt x="8298" y="26416"/>
                  </a:cubicBezTo>
                  <a:cubicBezTo>
                    <a:pt x="8420" y="26021"/>
                    <a:pt x="8663" y="25808"/>
                    <a:pt x="9058" y="25656"/>
                  </a:cubicBezTo>
                  <a:cubicBezTo>
                    <a:pt x="9362" y="25565"/>
                    <a:pt x="9697" y="25534"/>
                    <a:pt x="9940" y="25504"/>
                  </a:cubicBezTo>
                  <a:cubicBezTo>
                    <a:pt x="10001" y="25504"/>
                    <a:pt x="10122" y="25474"/>
                    <a:pt x="10183" y="25474"/>
                  </a:cubicBezTo>
                  <a:cubicBezTo>
                    <a:pt x="10760" y="25413"/>
                    <a:pt x="11338" y="25474"/>
                    <a:pt x="11763" y="25383"/>
                  </a:cubicBezTo>
                  <a:cubicBezTo>
                    <a:pt x="12128" y="25322"/>
                    <a:pt x="12219" y="24775"/>
                    <a:pt x="11794" y="24744"/>
                  </a:cubicBezTo>
                  <a:cubicBezTo>
                    <a:pt x="11611" y="24744"/>
                    <a:pt x="11186" y="24744"/>
                    <a:pt x="10730" y="24805"/>
                  </a:cubicBezTo>
                  <a:cubicBezTo>
                    <a:pt x="9788" y="24866"/>
                    <a:pt x="8815" y="24866"/>
                    <a:pt x="8146" y="25504"/>
                  </a:cubicBezTo>
                  <a:cubicBezTo>
                    <a:pt x="8101" y="25468"/>
                    <a:pt x="8042" y="25450"/>
                    <a:pt x="7981" y="25450"/>
                  </a:cubicBezTo>
                  <a:cubicBezTo>
                    <a:pt x="7837" y="25450"/>
                    <a:pt x="7681" y="25546"/>
                    <a:pt x="7660" y="25717"/>
                  </a:cubicBezTo>
                  <a:cubicBezTo>
                    <a:pt x="7660" y="25808"/>
                    <a:pt x="7660" y="25869"/>
                    <a:pt x="7599" y="25960"/>
                  </a:cubicBezTo>
                  <a:cubicBezTo>
                    <a:pt x="7295" y="25534"/>
                    <a:pt x="6900" y="25352"/>
                    <a:pt x="6323" y="24957"/>
                  </a:cubicBezTo>
                  <a:cubicBezTo>
                    <a:pt x="5168" y="24197"/>
                    <a:pt x="4195" y="23498"/>
                    <a:pt x="3344" y="22373"/>
                  </a:cubicBezTo>
                  <a:cubicBezTo>
                    <a:pt x="1520" y="20002"/>
                    <a:pt x="1064" y="16568"/>
                    <a:pt x="1034" y="13589"/>
                  </a:cubicBezTo>
                  <a:cubicBezTo>
                    <a:pt x="1034" y="10701"/>
                    <a:pt x="1459" y="7783"/>
                    <a:pt x="2827" y="5200"/>
                  </a:cubicBezTo>
                  <a:cubicBezTo>
                    <a:pt x="3739" y="3467"/>
                    <a:pt x="5532" y="2130"/>
                    <a:pt x="6140" y="215"/>
                  </a:cubicBezTo>
                  <a:cubicBezTo>
                    <a:pt x="6162" y="108"/>
                    <a:pt x="6046" y="0"/>
                    <a:pt x="59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133486" y="4054413"/>
              <a:ext cx="23425" cy="69151"/>
            </a:xfrm>
            <a:custGeom>
              <a:avLst/>
              <a:gdLst/>
              <a:ahLst/>
              <a:cxnLst/>
              <a:rect l="l" t="t" r="r" b="b"/>
              <a:pathLst>
                <a:path w="1187" h="3504" extrusionOk="0">
                  <a:moveTo>
                    <a:pt x="717" y="1"/>
                  </a:moveTo>
                  <a:cubicBezTo>
                    <a:pt x="657" y="1"/>
                    <a:pt x="595" y="22"/>
                    <a:pt x="548" y="69"/>
                  </a:cubicBezTo>
                  <a:cubicBezTo>
                    <a:pt x="62" y="555"/>
                    <a:pt x="1" y="1558"/>
                    <a:pt x="92" y="2197"/>
                  </a:cubicBezTo>
                  <a:cubicBezTo>
                    <a:pt x="118" y="2595"/>
                    <a:pt x="331" y="3504"/>
                    <a:pt x="871" y="3504"/>
                  </a:cubicBezTo>
                  <a:cubicBezTo>
                    <a:pt x="949" y="3504"/>
                    <a:pt x="1033" y="3485"/>
                    <a:pt x="1125" y="3443"/>
                  </a:cubicBezTo>
                  <a:cubicBezTo>
                    <a:pt x="1156" y="3412"/>
                    <a:pt x="1186" y="3382"/>
                    <a:pt x="1186" y="3291"/>
                  </a:cubicBezTo>
                  <a:cubicBezTo>
                    <a:pt x="1125" y="2804"/>
                    <a:pt x="821" y="2409"/>
                    <a:pt x="761" y="1893"/>
                  </a:cubicBezTo>
                  <a:cubicBezTo>
                    <a:pt x="730" y="1345"/>
                    <a:pt x="730" y="738"/>
                    <a:pt x="913" y="251"/>
                  </a:cubicBezTo>
                  <a:cubicBezTo>
                    <a:pt x="976" y="104"/>
                    <a:pt x="850" y="1"/>
                    <a:pt x="7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074695" y="3522496"/>
              <a:ext cx="85216" cy="88334"/>
            </a:xfrm>
            <a:custGeom>
              <a:avLst/>
              <a:gdLst/>
              <a:ahLst/>
              <a:cxnLst/>
              <a:rect l="l" t="t" r="r" b="b"/>
              <a:pathLst>
                <a:path w="4318" h="4476" extrusionOk="0">
                  <a:moveTo>
                    <a:pt x="244" y="0"/>
                  </a:moveTo>
                  <a:cubicBezTo>
                    <a:pt x="183" y="0"/>
                    <a:pt x="92" y="31"/>
                    <a:pt x="31" y="122"/>
                  </a:cubicBezTo>
                  <a:lnTo>
                    <a:pt x="1" y="152"/>
                  </a:lnTo>
                  <a:lnTo>
                    <a:pt x="1" y="183"/>
                  </a:lnTo>
                  <a:cubicBezTo>
                    <a:pt x="1" y="274"/>
                    <a:pt x="31" y="304"/>
                    <a:pt x="62" y="335"/>
                  </a:cubicBezTo>
                  <a:cubicBezTo>
                    <a:pt x="943" y="760"/>
                    <a:pt x="1703" y="1490"/>
                    <a:pt x="2311" y="2280"/>
                  </a:cubicBezTo>
                  <a:cubicBezTo>
                    <a:pt x="2615" y="2675"/>
                    <a:pt x="2858" y="3070"/>
                    <a:pt x="3010" y="3526"/>
                  </a:cubicBezTo>
                  <a:cubicBezTo>
                    <a:pt x="3162" y="3891"/>
                    <a:pt x="3132" y="4225"/>
                    <a:pt x="3466" y="4438"/>
                  </a:cubicBezTo>
                  <a:cubicBezTo>
                    <a:pt x="3502" y="4465"/>
                    <a:pt x="3543" y="4476"/>
                    <a:pt x="3585" y="4476"/>
                  </a:cubicBezTo>
                  <a:cubicBezTo>
                    <a:pt x="3687" y="4476"/>
                    <a:pt x="3797" y="4411"/>
                    <a:pt x="3861" y="4347"/>
                  </a:cubicBezTo>
                  <a:cubicBezTo>
                    <a:pt x="4317" y="3587"/>
                    <a:pt x="3344" y="2371"/>
                    <a:pt x="2889" y="1824"/>
                  </a:cubicBezTo>
                  <a:cubicBezTo>
                    <a:pt x="2189" y="1034"/>
                    <a:pt x="1308" y="243"/>
                    <a:pt x="2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4738758" y="3552355"/>
              <a:ext cx="431308" cy="621001"/>
            </a:xfrm>
            <a:custGeom>
              <a:avLst/>
              <a:gdLst/>
              <a:ahLst/>
              <a:cxnLst/>
              <a:rect l="l" t="t" r="r" b="b"/>
              <a:pathLst>
                <a:path w="21855" h="31467" extrusionOk="0">
                  <a:moveTo>
                    <a:pt x="16495" y="1"/>
                  </a:moveTo>
                  <a:cubicBezTo>
                    <a:pt x="16392" y="1"/>
                    <a:pt x="16270" y="79"/>
                    <a:pt x="16292" y="189"/>
                  </a:cubicBezTo>
                  <a:cubicBezTo>
                    <a:pt x="16839" y="2104"/>
                    <a:pt x="18511" y="3533"/>
                    <a:pt x="19332" y="5326"/>
                  </a:cubicBezTo>
                  <a:cubicBezTo>
                    <a:pt x="20548" y="8001"/>
                    <a:pt x="20821" y="10919"/>
                    <a:pt x="20669" y="13807"/>
                  </a:cubicBezTo>
                  <a:cubicBezTo>
                    <a:pt x="20487" y="16725"/>
                    <a:pt x="19848" y="20098"/>
                    <a:pt x="17903" y="22439"/>
                  </a:cubicBezTo>
                  <a:cubicBezTo>
                    <a:pt x="16991" y="23503"/>
                    <a:pt x="15958" y="24171"/>
                    <a:pt x="14772" y="24871"/>
                  </a:cubicBezTo>
                  <a:cubicBezTo>
                    <a:pt x="14225" y="25205"/>
                    <a:pt x="13800" y="25357"/>
                    <a:pt x="13465" y="25782"/>
                  </a:cubicBezTo>
                  <a:lnTo>
                    <a:pt x="13465" y="25539"/>
                  </a:lnTo>
                  <a:cubicBezTo>
                    <a:pt x="13420" y="25334"/>
                    <a:pt x="13237" y="25231"/>
                    <a:pt x="13085" y="25231"/>
                  </a:cubicBezTo>
                  <a:cubicBezTo>
                    <a:pt x="13034" y="25231"/>
                    <a:pt x="12987" y="25243"/>
                    <a:pt x="12949" y="25266"/>
                  </a:cubicBezTo>
                  <a:cubicBezTo>
                    <a:pt x="12310" y="24597"/>
                    <a:pt x="11368" y="24506"/>
                    <a:pt x="10426" y="24445"/>
                  </a:cubicBezTo>
                  <a:cubicBezTo>
                    <a:pt x="9970" y="24354"/>
                    <a:pt x="9544" y="24323"/>
                    <a:pt x="9362" y="24323"/>
                  </a:cubicBezTo>
                  <a:cubicBezTo>
                    <a:pt x="8936" y="24323"/>
                    <a:pt x="8967" y="24901"/>
                    <a:pt x="9362" y="24962"/>
                  </a:cubicBezTo>
                  <a:cubicBezTo>
                    <a:pt x="9757" y="25083"/>
                    <a:pt x="10335" y="25083"/>
                    <a:pt x="10912" y="25114"/>
                  </a:cubicBezTo>
                  <a:cubicBezTo>
                    <a:pt x="10973" y="25114"/>
                    <a:pt x="11094" y="25174"/>
                    <a:pt x="11186" y="25174"/>
                  </a:cubicBezTo>
                  <a:cubicBezTo>
                    <a:pt x="11398" y="25205"/>
                    <a:pt x="11733" y="25235"/>
                    <a:pt x="12037" y="25357"/>
                  </a:cubicBezTo>
                  <a:cubicBezTo>
                    <a:pt x="12401" y="25509"/>
                    <a:pt x="12645" y="25782"/>
                    <a:pt x="12766" y="26147"/>
                  </a:cubicBezTo>
                  <a:cubicBezTo>
                    <a:pt x="13009" y="26937"/>
                    <a:pt x="12098" y="27637"/>
                    <a:pt x="12280" y="28427"/>
                  </a:cubicBezTo>
                  <a:cubicBezTo>
                    <a:pt x="11409" y="29907"/>
                    <a:pt x="9707" y="30528"/>
                    <a:pt x="7543" y="30528"/>
                  </a:cubicBezTo>
                  <a:cubicBezTo>
                    <a:pt x="7441" y="30528"/>
                    <a:pt x="7338" y="30527"/>
                    <a:pt x="7234" y="30524"/>
                  </a:cubicBezTo>
                  <a:cubicBezTo>
                    <a:pt x="6201" y="30494"/>
                    <a:pt x="5319" y="30342"/>
                    <a:pt x="4529" y="29977"/>
                  </a:cubicBezTo>
                  <a:cubicBezTo>
                    <a:pt x="4529" y="29673"/>
                    <a:pt x="4407" y="29308"/>
                    <a:pt x="4407" y="29035"/>
                  </a:cubicBezTo>
                  <a:cubicBezTo>
                    <a:pt x="4438" y="28396"/>
                    <a:pt x="4681" y="27758"/>
                    <a:pt x="4863" y="27089"/>
                  </a:cubicBezTo>
                  <a:cubicBezTo>
                    <a:pt x="4932" y="26974"/>
                    <a:pt x="4792" y="26824"/>
                    <a:pt x="4654" y="26824"/>
                  </a:cubicBezTo>
                  <a:cubicBezTo>
                    <a:pt x="4610" y="26824"/>
                    <a:pt x="4566" y="26840"/>
                    <a:pt x="4529" y="26877"/>
                  </a:cubicBezTo>
                  <a:cubicBezTo>
                    <a:pt x="4043" y="27454"/>
                    <a:pt x="3799" y="28153"/>
                    <a:pt x="3678" y="28883"/>
                  </a:cubicBezTo>
                  <a:cubicBezTo>
                    <a:pt x="3678" y="29065"/>
                    <a:pt x="3647" y="29308"/>
                    <a:pt x="3647" y="29582"/>
                  </a:cubicBezTo>
                  <a:cubicBezTo>
                    <a:pt x="2827" y="29035"/>
                    <a:pt x="2158" y="28305"/>
                    <a:pt x="1611" y="27302"/>
                  </a:cubicBezTo>
                  <a:cubicBezTo>
                    <a:pt x="1565" y="27226"/>
                    <a:pt x="1497" y="27188"/>
                    <a:pt x="1429" y="27188"/>
                  </a:cubicBezTo>
                  <a:cubicBezTo>
                    <a:pt x="1360" y="27188"/>
                    <a:pt x="1292" y="27226"/>
                    <a:pt x="1246" y="27302"/>
                  </a:cubicBezTo>
                  <a:cubicBezTo>
                    <a:pt x="0" y="30251"/>
                    <a:pt x="5806" y="31436"/>
                    <a:pt x="7599" y="31466"/>
                  </a:cubicBezTo>
                  <a:cubicBezTo>
                    <a:pt x="11034" y="31466"/>
                    <a:pt x="13222" y="29947"/>
                    <a:pt x="13496" y="26907"/>
                  </a:cubicBezTo>
                  <a:cubicBezTo>
                    <a:pt x="13617" y="26907"/>
                    <a:pt x="13678" y="26907"/>
                    <a:pt x="13800" y="26877"/>
                  </a:cubicBezTo>
                  <a:cubicBezTo>
                    <a:pt x="18937" y="24354"/>
                    <a:pt x="21277" y="20494"/>
                    <a:pt x="21672" y="14749"/>
                  </a:cubicBezTo>
                  <a:cubicBezTo>
                    <a:pt x="21855" y="11983"/>
                    <a:pt x="21733" y="9095"/>
                    <a:pt x="20760" y="6481"/>
                  </a:cubicBezTo>
                  <a:cubicBezTo>
                    <a:pt x="19848" y="3989"/>
                    <a:pt x="18177" y="2135"/>
                    <a:pt x="16596" y="37"/>
                  </a:cubicBezTo>
                  <a:cubicBezTo>
                    <a:pt x="16571" y="12"/>
                    <a:pt x="16534" y="1"/>
                    <a:pt x="16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4906703" y="4080680"/>
              <a:ext cx="24629" cy="69112"/>
            </a:xfrm>
            <a:custGeom>
              <a:avLst/>
              <a:gdLst/>
              <a:ahLst/>
              <a:cxnLst/>
              <a:rect l="l" t="t" r="r" b="b"/>
              <a:pathLst>
                <a:path w="1248" h="3502" extrusionOk="0">
                  <a:moveTo>
                    <a:pt x="609" y="1"/>
                  </a:moveTo>
                  <a:cubicBezTo>
                    <a:pt x="480" y="1"/>
                    <a:pt x="366" y="95"/>
                    <a:pt x="426" y="258"/>
                  </a:cubicBezTo>
                  <a:cubicBezTo>
                    <a:pt x="609" y="774"/>
                    <a:pt x="578" y="1352"/>
                    <a:pt x="487" y="1899"/>
                  </a:cubicBezTo>
                  <a:cubicBezTo>
                    <a:pt x="396" y="2416"/>
                    <a:pt x="92" y="2811"/>
                    <a:pt x="1" y="3267"/>
                  </a:cubicBezTo>
                  <a:cubicBezTo>
                    <a:pt x="1" y="3297"/>
                    <a:pt x="31" y="3358"/>
                    <a:pt x="92" y="3419"/>
                  </a:cubicBezTo>
                  <a:cubicBezTo>
                    <a:pt x="189" y="3476"/>
                    <a:pt x="278" y="3501"/>
                    <a:pt x="361" y="3501"/>
                  </a:cubicBezTo>
                  <a:cubicBezTo>
                    <a:pt x="844" y="3501"/>
                    <a:pt x="1078" y="2623"/>
                    <a:pt x="1156" y="2233"/>
                  </a:cubicBezTo>
                  <a:cubicBezTo>
                    <a:pt x="1247" y="1534"/>
                    <a:pt x="1247" y="592"/>
                    <a:pt x="791" y="75"/>
                  </a:cubicBezTo>
                  <a:cubicBezTo>
                    <a:pt x="740" y="25"/>
                    <a:pt x="673" y="1"/>
                    <a:pt x="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4930701" y="3553085"/>
              <a:ext cx="87604" cy="84624"/>
            </a:xfrm>
            <a:custGeom>
              <a:avLst/>
              <a:gdLst/>
              <a:ahLst/>
              <a:cxnLst/>
              <a:rect l="l" t="t" r="r" b="b"/>
              <a:pathLst>
                <a:path w="4439" h="4288" extrusionOk="0">
                  <a:moveTo>
                    <a:pt x="4226" y="0"/>
                  </a:moveTo>
                  <a:cubicBezTo>
                    <a:pt x="3162" y="152"/>
                    <a:pt x="2250" y="882"/>
                    <a:pt x="1520" y="1672"/>
                  </a:cubicBezTo>
                  <a:cubicBezTo>
                    <a:pt x="1064" y="2219"/>
                    <a:pt x="1" y="3344"/>
                    <a:pt x="396" y="4104"/>
                  </a:cubicBezTo>
                  <a:cubicBezTo>
                    <a:pt x="442" y="4196"/>
                    <a:pt x="557" y="4288"/>
                    <a:pt x="663" y="4288"/>
                  </a:cubicBezTo>
                  <a:cubicBezTo>
                    <a:pt x="698" y="4288"/>
                    <a:pt x="731" y="4278"/>
                    <a:pt x="761" y="4256"/>
                  </a:cubicBezTo>
                  <a:cubicBezTo>
                    <a:pt x="1095" y="4043"/>
                    <a:pt x="1095" y="3739"/>
                    <a:pt x="1247" y="3405"/>
                  </a:cubicBezTo>
                  <a:cubicBezTo>
                    <a:pt x="1460" y="2949"/>
                    <a:pt x="1764" y="2554"/>
                    <a:pt x="2068" y="2189"/>
                  </a:cubicBezTo>
                  <a:cubicBezTo>
                    <a:pt x="2675" y="1429"/>
                    <a:pt x="3466" y="730"/>
                    <a:pt x="4378" y="365"/>
                  </a:cubicBezTo>
                  <a:cubicBezTo>
                    <a:pt x="4408" y="304"/>
                    <a:pt x="4438" y="274"/>
                    <a:pt x="4438" y="213"/>
                  </a:cubicBezTo>
                  <a:lnTo>
                    <a:pt x="4438" y="152"/>
                  </a:lnTo>
                  <a:lnTo>
                    <a:pt x="4408" y="122"/>
                  </a:lnTo>
                  <a:cubicBezTo>
                    <a:pt x="4378" y="61"/>
                    <a:pt x="4286" y="0"/>
                    <a:pt x="42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4221662" y="3040212"/>
              <a:ext cx="682673" cy="205994"/>
            </a:xfrm>
            <a:custGeom>
              <a:avLst/>
              <a:gdLst/>
              <a:ahLst/>
              <a:cxnLst/>
              <a:rect l="l" t="t" r="r" b="b"/>
              <a:pathLst>
                <a:path w="34592" h="10438" extrusionOk="0">
                  <a:moveTo>
                    <a:pt x="34226" y="0"/>
                  </a:moveTo>
                  <a:lnTo>
                    <a:pt x="639" y="1429"/>
                  </a:lnTo>
                  <a:lnTo>
                    <a:pt x="1" y="6505"/>
                  </a:lnTo>
                  <a:cubicBezTo>
                    <a:pt x="1" y="6505"/>
                    <a:pt x="5887" y="10438"/>
                    <a:pt x="16146" y="10438"/>
                  </a:cubicBezTo>
                  <a:cubicBezTo>
                    <a:pt x="16748" y="10438"/>
                    <a:pt x="17364" y="10424"/>
                    <a:pt x="17995" y="10395"/>
                  </a:cubicBezTo>
                  <a:cubicBezTo>
                    <a:pt x="29394" y="9848"/>
                    <a:pt x="34591" y="5714"/>
                    <a:pt x="34591" y="5714"/>
                  </a:cubicBezTo>
                  <a:lnTo>
                    <a:pt x="34226" y="0"/>
                  </a:ln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4390968" y="3662476"/>
              <a:ext cx="313609" cy="402910"/>
            </a:xfrm>
            <a:custGeom>
              <a:avLst/>
              <a:gdLst/>
              <a:ahLst/>
              <a:cxnLst/>
              <a:rect l="l" t="t" r="r" b="b"/>
              <a:pathLst>
                <a:path w="15891" h="20416" extrusionOk="0">
                  <a:moveTo>
                    <a:pt x="7508" y="0"/>
                  </a:moveTo>
                  <a:cubicBezTo>
                    <a:pt x="0" y="0"/>
                    <a:pt x="1665" y="5322"/>
                    <a:pt x="1665" y="10506"/>
                  </a:cubicBezTo>
                  <a:cubicBezTo>
                    <a:pt x="1665" y="15977"/>
                    <a:pt x="4583" y="20415"/>
                    <a:pt x="8231" y="20415"/>
                  </a:cubicBezTo>
                  <a:cubicBezTo>
                    <a:pt x="11848" y="20415"/>
                    <a:pt x="14827" y="15977"/>
                    <a:pt x="14827" y="10506"/>
                  </a:cubicBezTo>
                  <a:cubicBezTo>
                    <a:pt x="14827" y="5035"/>
                    <a:pt x="15890" y="597"/>
                    <a:pt x="8839" y="50"/>
                  </a:cubicBezTo>
                  <a:cubicBezTo>
                    <a:pt x="8366" y="17"/>
                    <a:pt x="7923" y="0"/>
                    <a:pt x="7508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4084898" y="3376792"/>
              <a:ext cx="474508" cy="807576"/>
            </a:xfrm>
            <a:custGeom>
              <a:avLst/>
              <a:gdLst/>
              <a:ahLst/>
              <a:cxnLst/>
              <a:rect l="l" t="t" r="r" b="b"/>
              <a:pathLst>
                <a:path w="24044" h="40921" extrusionOk="0">
                  <a:moveTo>
                    <a:pt x="6324" y="0"/>
                  </a:moveTo>
                  <a:cubicBezTo>
                    <a:pt x="4799" y="0"/>
                    <a:pt x="3389" y="601"/>
                    <a:pt x="2220" y="2155"/>
                  </a:cubicBezTo>
                  <a:cubicBezTo>
                    <a:pt x="1" y="5043"/>
                    <a:pt x="2615" y="7505"/>
                    <a:pt x="2128" y="10575"/>
                  </a:cubicBezTo>
                  <a:cubicBezTo>
                    <a:pt x="1855" y="12398"/>
                    <a:pt x="1672" y="12368"/>
                    <a:pt x="2463" y="14161"/>
                  </a:cubicBezTo>
                  <a:cubicBezTo>
                    <a:pt x="3162" y="15712"/>
                    <a:pt x="3466" y="17383"/>
                    <a:pt x="4195" y="18964"/>
                  </a:cubicBezTo>
                  <a:cubicBezTo>
                    <a:pt x="4226" y="19085"/>
                    <a:pt x="4286" y="19116"/>
                    <a:pt x="4378" y="19146"/>
                  </a:cubicBezTo>
                  <a:cubicBezTo>
                    <a:pt x="4256" y="25195"/>
                    <a:pt x="8998" y="34891"/>
                    <a:pt x="13162" y="38417"/>
                  </a:cubicBezTo>
                  <a:cubicBezTo>
                    <a:pt x="14903" y="39920"/>
                    <a:pt x="17353" y="40920"/>
                    <a:pt x="19599" y="40920"/>
                  </a:cubicBezTo>
                  <a:cubicBezTo>
                    <a:pt x="19941" y="40920"/>
                    <a:pt x="20279" y="40897"/>
                    <a:pt x="20609" y="40849"/>
                  </a:cubicBezTo>
                  <a:cubicBezTo>
                    <a:pt x="22433" y="40636"/>
                    <a:pt x="24044" y="39116"/>
                    <a:pt x="23253" y="36715"/>
                  </a:cubicBezTo>
                  <a:cubicBezTo>
                    <a:pt x="22645" y="34982"/>
                    <a:pt x="21430" y="33645"/>
                    <a:pt x="20913" y="31852"/>
                  </a:cubicBezTo>
                  <a:cubicBezTo>
                    <a:pt x="20548" y="30757"/>
                    <a:pt x="20366" y="29602"/>
                    <a:pt x="20183" y="28447"/>
                  </a:cubicBezTo>
                  <a:cubicBezTo>
                    <a:pt x="20062" y="27383"/>
                    <a:pt x="20001" y="26259"/>
                    <a:pt x="19879" y="25195"/>
                  </a:cubicBezTo>
                  <a:cubicBezTo>
                    <a:pt x="19454" y="21669"/>
                    <a:pt x="18329" y="10605"/>
                    <a:pt x="15989" y="6897"/>
                  </a:cubicBezTo>
                  <a:cubicBezTo>
                    <a:pt x="15958" y="6775"/>
                    <a:pt x="15928" y="6623"/>
                    <a:pt x="15806" y="6502"/>
                  </a:cubicBezTo>
                  <a:cubicBezTo>
                    <a:pt x="15320" y="5894"/>
                    <a:pt x="14256" y="4496"/>
                    <a:pt x="13192" y="3614"/>
                  </a:cubicBezTo>
                  <a:cubicBezTo>
                    <a:pt x="12341" y="2459"/>
                    <a:pt x="11247" y="1456"/>
                    <a:pt x="9849" y="848"/>
                  </a:cubicBezTo>
                  <a:cubicBezTo>
                    <a:pt x="8646" y="331"/>
                    <a:pt x="7453" y="0"/>
                    <a:pt x="6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4415420" y="4115967"/>
              <a:ext cx="56403" cy="64198"/>
            </a:xfrm>
            <a:custGeom>
              <a:avLst/>
              <a:gdLst/>
              <a:ahLst/>
              <a:cxnLst/>
              <a:rect l="l" t="t" r="r" b="b"/>
              <a:pathLst>
                <a:path w="2858" h="3253" extrusionOk="0">
                  <a:moveTo>
                    <a:pt x="57" y="0"/>
                  </a:moveTo>
                  <a:cubicBezTo>
                    <a:pt x="23" y="0"/>
                    <a:pt x="1" y="14"/>
                    <a:pt x="1" y="50"/>
                  </a:cubicBezTo>
                  <a:cubicBezTo>
                    <a:pt x="1" y="202"/>
                    <a:pt x="274" y="293"/>
                    <a:pt x="365" y="324"/>
                  </a:cubicBezTo>
                  <a:cubicBezTo>
                    <a:pt x="609" y="506"/>
                    <a:pt x="882" y="749"/>
                    <a:pt x="1125" y="1023"/>
                  </a:cubicBezTo>
                  <a:cubicBezTo>
                    <a:pt x="1460" y="1388"/>
                    <a:pt x="2189" y="2299"/>
                    <a:pt x="1794" y="2847"/>
                  </a:cubicBezTo>
                  <a:cubicBezTo>
                    <a:pt x="1609" y="3032"/>
                    <a:pt x="1759" y="3253"/>
                    <a:pt x="1949" y="3253"/>
                  </a:cubicBezTo>
                  <a:cubicBezTo>
                    <a:pt x="2008" y="3253"/>
                    <a:pt x="2071" y="3231"/>
                    <a:pt x="2128" y="3181"/>
                  </a:cubicBezTo>
                  <a:cubicBezTo>
                    <a:pt x="2858" y="2573"/>
                    <a:pt x="1916" y="1479"/>
                    <a:pt x="1460" y="1023"/>
                  </a:cubicBezTo>
                  <a:cubicBezTo>
                    <a:pt x="1125" y="719"/>
                    <a:pt x="761" y="324"/>
                    <a:pt x="396" y="141"/>
                  </a:cubicBezTo>
                  <a:cubicBezTo>
                    <a:pt x="396" y="141"/>
                    <a:pt x="166" y="0"/>
                    <a:pt x="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4477802" y="4119953"/>
              <a:ext cx="42608" cy="59244"/>
            </a:xfrm>
            <a:custGeom>
              <a:avLst/>
              <a:gdLst/>
              <a:ahLst/>
              <a:cxnLst/>
              <a:rect l="l" t="t" r="r" b="b"/>
              <a:pathLst>
                <a:path w="2159" h="3002" extrusionOk="0">
                  <a:moveTo>
                    <a:pt x="1" y="0"/>
                  </a:moveTo>
                  <a:lnTo>
                    <a:pt x="1" y="0"/>
                  </a:lnTo>
                  <a:cubicBezTo>
                    <a:pt x="609" y="517"/>
                    <a:pt x="1794" y="1672"/>
                    <a:pt x="1399" y="2584"/>
                  </a:cubicBezTo>
                  <a:cubicBezTo>
                    <a:pt x="1288" y="2844"/>
                    <a:pt x="1472" y="3002"/>
                    <a:pt x="1652" y="3002"/>
                  </a:cubicBezTo>
                  <a:cubicBezTo>
                    <a:pt x="1767" y="3002"/>
                    <a:pt x="1880" y="2938"/>
                    <a:pt x="1916" y="2797"/>
                  </a:cubicBezTo>
                  <a:cubicBezTo>
                    <a:pt x="2159" y="1581"/>
                    <a:pt x="1034" y="30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4495879" y="4094021"/>
              <a:ext cx="54252" cy="44246"/>
            </a:xfrm>
            <a:custGeom>
              <a:avLst/>
              <a:gdLst/>
              <a:ahLst/>
              <a:cxnLst/>
              <a:rect l="l" t="t" r="r" b="b"/>
              <a:pathLst>
                <a:path w="2749" h="2242" extrusionOk="0">
                  <a:moveTo>
                    <a:pt x="27" y="7"/>
                  </a:moveTo>
                  <a:cubicBezTo>
                    <a:pt x="7" y="7"/>
                    <a:pt x="0" y="21"/>
                    <a:pt x="7" y="21"/>
                  </a:cubicBezTo>
                  <a:cubicBezTo>
                    <a:pt x="10" y="21"/>
                    <a:pt x="17" y="17"/>
                    <a:pt x="27" y="7"/>
                  </a:cubicBezTo>
                  <a:close/>
                  <a:moveTo>
                    <a:pt x="198" y="0"/>
                  </a:moveTo>
                  <a:cubicBezTo>
                    <a:pt x="140" y="0"/>
                    <a:pt x="83" y="2"/>
                    <a:pt x="27" y="7"/>
                  </a:cubicBezTo>
                  <a:cubicBezTo>
                    <a:pt x="757" y="250"/>
                    <a:pt x="2276" y="949"/>
                    <a:pt x="2216" y="1922"/>
                  </a:cubicBezTo>
                  <a:cubicBezTo>
                    <a:pt x="2186" y="2142"/>
                    <a:pt x="2313" y="2242"/>
                    <a:pt x="2448" y="2242"/>
                  </a:cubicBezTo>
                  <a:cubicBezTo>
                    <a:pt x="2593" y="2242"/>
                    <a:pt x="2748" y="2127"/>
                    <a:pt x="2732" y="1922"/>
                  </a:cubicBezTo>
                  <a:cubicBezTo>
                    <a:pt x="2560" y="770"/>
                    <a:pt x="1240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4215662" y="3622769"/>
              <a:ext cx="364150" cy="568151"/>
            </a:xfrm>
            <a:custGeom>
              <a:avLst/>
              <a:gdLst/>
              <a:ahLst/>
              <a:cxnLst/>
              <a:rect l="l" t="t" r="r" b="b"/>
              <a:pathLst>
                <a:path w="18452" h="28789" extrusionOk="0">
                  <a:moveTo>
                    <a:pt x="11316" y="1"/>
                  </a:moveTo>
                  <a:cubicBezTo>
                    <a:pt x="11278" y="1"/>
                    <a:pt x="11247" y="33"/>
                    <a:pt x="11247" y="86"/>
                  </a:cubicBezTo>
                  <a:cubicBezTo>
                    <a:pt x="12706" y="7412"/>
                    <a:pt x="12220" y="15375"/>
                    <a:pt x="15412" y="22123"/>
                  </a:cubicBezTo>
                  <a:cubicBezTo>
                    <a:pt x="16506" y="24494"/>
                    <a:pt x="17205" y="26683"/>
                    <a:pt x="13679" y="27686"/>
                  </a:cubicBezTo>
                  <a:cubicBezTo>
                    <a:pt x="12900" y="27899"/>
                    <a:pt x="12176" y="28004"/>
                    <a:pt x="11494" y="28004"/>
                  </a:cubicBezTo>
                  <a:cubicBezTo>
                    <a:pt x="9646" y="28004"/>
                    <a:pt x="8098" y="27236"/>
                    <a:pt x="6566" y="25771"/>
                  </a:cubicBezTo>
                  <a:cubicBezTo>
                    <a:pt x="3740" y="23126"/>
                    <a:pt x="1825" y="19722"/>
                    <a:pt x="214" y="16074"/>
                  </a:cubicBezTo>
                  <a:cubicBezTo>
                    <a:pt x="194" y="16045"/>
                    <a:pt x="165" y="16032"/>
                    <a:pt x="135" y="16032"/>
                  </a:cubicBezTo>
                  <a:cubicBezTo>
                    <a:pt x="71" y="16032"/>
                    <a:pt x="1" y="16093"/>
                    <a:pt x="1" y="16196"/>
                  </a:cubicBezTo>
                  <a:cubicBezTo>
                    <a:pt x="822" y="20451"/>
                    <a:pt x="4256" y="24889"/>
                    <a:pt x="7387" y="27290"/>
                  </a:cubicBezTo>
                  <a:cubicBezTo>
                    <a:pt x="8503" y="28168"/>
                    <a:pt x="9759" y="28789"/>
                    <a:pt x="11114" y="28789"/>
                  </a:cubicBezTo>
                  <a:cubicBezTo>
                    <a:pt x="11308" y="28789"/>
                    <a:pt x="11505" y="28776"/>
                    <a:pt x="11703" y="28749"/>
                  </a:cubicBezTo>
                  <a:cubicBezTo>
                    <a:pt x="13010" y="28537"/>
                    <a:pt x="15442" y="28445"/>
                    <a:pt x="16354" y="27260"/>
                  </a:cubicBezTo>
                  <a:cubicBezTo>
                    <a:pt x="18451" y="24798"/>
                    <a:pt x="14682" y="20482"/>
                    <a:pt x="14165" y="18020"/>
                  </a:cubicBezTo>
                  <a:cubicBezTo>
                    <a:pt x="12858" y="12184"/>
                    <a:pt x="13132" y="5801"/>
                    <a:pt x="11399" y="56"/>
                  </a:cubicBezTo>
                  <a:cubicBezTo>
                    <a:pt x="11374" y="18"/>
                    <a:pt x="11343" y="1"/>
                    <a:pt x="11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4357241" y="3688625"/>
              <a:ext cx="113989" cy="353730"/>
            </a:xfrm>
            <a:custGeom>
              <a:avLst/>
              <a:gdLst/>
              <a:ahLst/>
              <a:cxnLst/>
              <a:rect l="l" t="t" r="r" b="b"/>
              <a:pathLst>
                <a:path w="5776" h="17924" extrusionOk="0">
                  <a:moveTo>
                    <a:pt x="1080" y="1"/>
                  </a:moveTo>
                  <a:cubicBezTo>
                    <a:pt x="1033" y="1"/>
                    <a:pt x="986" y="10"/>
                    <a:pt x="943" y="32"/>
                  </a:cubicBezTo>
                  <a:cubicBezTo>
                    <a:pt x="699" y="123"/>
                    <a:pt x="517" y="275"/>
                    <a:pt x="395" y="488"/>
                  </a:cubicBezTo>
                  <a:lnTo>
                    <a:pt x="395" y="427"/>
                  </a:lnTo>
                  <a:cubicBezTo>
                    <a:pt x="383" y="338"/>
                    <a:pt x="312" y="297"/>
                    <a:pt x="235" y="297"/>
                  </a:cubicBezTo>
                  <a:cubicBezTo>
                    <a:pt x="129" y="297"/>
                    <a:pt x="13" y="377"/>
                    <a:pt x="31" y="518"/>
                  </a:cubicBezTo>
                  <a:cubicBezTo>
                    <a:pt x="61" y="883"/>
                    <a:pt x="61" y="1218"/>
                    <a:pt x="61" y="1613"/>
                  </a:cubicBezTo>
                  <a:cubicBezTo>
                    <a:pt x="0" y="2373"/>
                    <a:pt x="61" y="3163"/>
                    <a:pt x="122" y="3710"/>
                  </a:cubicBezTo>
                  <a:cubicBezTo>
                    <a:pt x="122" y="4531"/>
                    <a:pt x="152" y="5321"/>
                    <a:pt x="213" y="6172"/>
                  </a:cubicBezTo>
                  <a:cubicBezTo>
                    <a:pt x="426" y="8178"/>
                    <a:pt x="882" y="10123"/>
                    <a:pt x="1399" y="12099"/>
                  </a:cubicBezTo>
                  <a:cubicBezTo>
                    <a:pt x="1721" y="13272"/>
                    <a:pt x="2666" y="17924"/>
                    <a:pt x="4615" y="17924"/>
                  </a:cubicBezTo>
                  <a:cubicBezTo>
                    <a:pt x="4686" y="17924"/>
                    <a:pt x="4759" y="17918"/>
                    <a:pt x="4833" y="17905"/>
                  </a:cubicBezTo>
                  <a:cubicBezTo>
                    <a:pt x="5289" y="17844"/>
                    <a:pt x="5441" y="17449"/>
                    <a:pt x="5472" y="16932"/>
                  </a:cubicBezTo>
                  <a:cubicBezTo>
                    <a:pt x="5593" y="16810"/>
                    <a:pt x="5654" y="16689"/>
                    <a:pt x="5654" y="16537"/>
                  </a:cubicBezTo>
                  <a:cubicBezTo>
                    <a:pt x="5776" y="15473"/>
                    <a:pt x="5350" y="14531"/>
                    <a:pt x="4924" y="13589"/>
                  </a:cubicBezTo>
                  <a:cubicBezTo>
                    <a:pt x="4499" y="11187"/>
                    <a:pt x="3952" y="8786"/>
                    <a:pt x="3861" y="6415"/>
                  </a:cubicBezTo>
                  <a:lnTo>
                    <a:pt x="3861" y="5443"/>
                  </a:lnTo>
                  <a:cubicBezTo>
                    <a:pt x="3861" y="5139"/>
                    <a:pt x="3648" y="5047"/>
                    <a:pt x="3435" y="5047"/>
                  </a:cubicBezTo>
                  <a:cubicBezTo>
                    <a:pt x="3199" y="3129"/>
                    <a:pt x="2619" y="207"/>
                    <a:pt x="1528" y="207"/>
                  </a:cubicBezTo>
                  <a:cubicBezTo>
                    <a:pt x="1495" y="207"/>
                    <a:pt x="1462" y="209"/>
                    <a:pt x="1429" y="215"/>
                  </a:cubicBezTo>
                  <a:cubicBezTo>
                    <a:pt x="1383" y="99"/>
                    <a:pt x="1231" y="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4535389" y="3401639"/>
              <a:ext cx="434920" cy="790683"/>
            </a:xfrm>
            <a:custGeom>
              <a:avLst/>
              <a:gdLst/>
              <a:ahLst/>
              <a:cxnLst/>
              <a:rect l="l" t="t" r="r" b="b"/>
              <a:pathLst>
                <a:path w="22038" h="40065" extrusionOk="0">
                  <a:moveTo>
                    <a:pt x="17610" y="1"/>
                  </a:moveTo>
                  <a:cubicBezTo>
                    <a:pt x="17046" y="1"/>
                    <a:pt x="16465" y="113"/>
                    <a:pt x="15898" y="349"/>
                  </a:cubicBezTo>
                  <a:cubicBezTo>
                    <a:pt x="14378" y="987"/>
                    <a:pt x="12889" y="1808"/>
                    <a:pt x="11369" y="2477"/>
                  </a:cubicBezTo>
                  <a:cubicBezTo>
                    <a:pt x="10457" y="2872"/>
                    <a:pt x="9576" y="3389"/>
                    <a:pt x="8907" y="4027"/>
                  </a:cubicBezTo>
                  <a:cubicBezTo>
                    <a:pt x="8420" y="4179"/>
                    <a:pt x="7965" y="4483"/>
                    <a:pt x="7509" y="4939"/>
                  </a:cubicBezTo>
                  <a:cubicBezTo>
                    <a:pt x="4834" y="7674"/>
                    <a:pt x="3922" y="19924"/>
                    <a:pt x="3648" y="23784"/>
                  </a:cubicBezTo>
                  <a:cubicBezTo>
                    <a:pt x="3588" y="24848"/>
                    <a:pt x="3557" y="25912"/>
                    <a:pt x="3496" y="27036"/>
                  </a:cubicBezTo>
                  <a:cubicBezTo>
                    <a:pt x="3405" y="28191"/>
                    <a:pt x="3253" y="29346"/>
                    <a:pt x="2949" y="30471"/>
                  </a:cubicBezTo>
                  <a:cubicBezTo>
                    <a:pt x="2433" y="32295"/>
                    <a:pt x="1277" y="33663"/>
                    <a:pt x="730" y="35456"/>
                  </a:cubicBezTo>
                  <a:cubicBezTo>
                    <a:pt x="1" y="37888"/>
                    <a:pt x="2250" y="39894"/>
                    <a:pt x="4226" y="40046"/>
                  </a:cubicBezTo>
                  <a:cubicBezTo>
                    <a:pt x="4381" y="40059"/>
                    <a:pt x="4538" y="40065"/>
                    <a:pt x="4696" y="40065"/>
                  </a:cubicBezTo>
                  <a:cubicBezTo>
                    <a:pt x="7147" y="40065"/>
                    <a:pt x="9956" y="38556"/>
                    <a:pt x="11612" y="36672"/>
                  </a:cubicBezTo>
                  <a:cubicBezTo>
                    <a:pt x="14864" y="32903"/>
                    <a:pt x="17843" y="23875"/>
                    <a:pt x="18056" y="17644"/>
                  </a:cubicBezTo>
                  <a:cubicBezTo>
                    <a:pt x="18755" y="16550"/>
                    <a:pt x="19272" y="15212"/>
                    <a:pt x="19424" y="14057"/>
                  </a:cubicBezTo>
                  <a:cubicBezTo>
                    <a:pt x="19606" y="12933"/>
                    <a:pt x="19059" y="12386"/>
                    <a:pt x="19849" y="11139"/>
                  </a:cubicBezTo>
                  <a:cubicBezTo>
                    <a:pt x="20184" y="10623"/>
                    <a:pt x="20731" y="10471"/>
                    <a:pt x="20944" y="9863"/>
                  </a:cubicBezTo>
                  <a:cubicBezTo>
                    <a:pt x="21399" y="8890"/>
                    <a:pt x="21065" y="7614"/>
                    <a:pt x="21095" y="6580"/>
                  </a:cubicBezTo>
                  <a:cubicBezTo>
                    <a:pt x="21187" y="5060"/>
                    <a:pt x="22038" y="4574"/>
                    <a:pt x="21551" y="2963"/>
                  </a:cubicBezTo>
                  <a:cubicBezTo>
                    <a:pt x="20976" y="1098"/>
                    <a:pt x="19371" y="1"/>
                    <a:pt x="17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4627768" y="4109967"/>
              <a:ext cx="55811" cy="65737"/>
            </a:xfrm>
            <a:custGeom>
              <a:avLst/>
              <a:gdLst/>
              <a:ahLst/>
              <a:cxnLst/>
              <a:rect l="l" t="t" r="r" b="b"/>
              <a:pathLst>
                <a:path w="2828" h="3331" extrusionOk="0">
                  <a:moveTo>
                    <a:pt x="2771" y="0"/>
                  </a:moveTo>
                  <a:cubicBezTo>
                    <a:pt x="2662" y="0"/>
                    <a:pt x="2432" y="141"/>
                    <a:pt x="2432" y="141"/>
                  </a:cubicBezTo>
                  <a:cubicBezTo>
                    <a:pt x="2068" y="354"/>
                    <a:pt x="1673" y="749"/>
                    <a:pt x="1369" y="1084"/>
                  </a:cubicBezTo>
                  <a:cubicBezTo>
                    <a:pt x="943" y="1540"/>
                    <a:pt x="1" y="2725"/>
                    <a:pt x="761" y="3242"/>
                  </a:cubicBezTo>
                  <a:cubicBezTo>
                    <a:pt x="831" y="3304"/>
                    <a:pt x="903" y="3331"/>
                    <a:pt x="968" y="3331"/>
                  </a:cubicBezTo>
                  <a:cubicBezTo>
                    <a:pt x="1154" y="3331"/>
                    <a:pt x="1276" y="3111"/>
                    <a:pt x="1095" y="2907"/>
                  </a:cubicBezTo>
                  <a:cubicBezTo>
                    <a:pt x="639" y="2421"/>
                    <a:pt x="1399" y="1479"/>
                    <a:pt x="1703" y="1084"/>
                  </a:cubicBezTo>
                  <a:cubicBezTo>
                    <a:pt x="1946" y="810"/>
                    <a:pt x="2220" y="597"/>
                    <a:pt x="2463" y="354"/>
                  </a:cubicBezTo>
                  <a:cubicBezTo>
                    <a:pt x="2554" y="293"/>
                    <a:pt x="2828" y="202"/>
                    <a:pt x="2828" y="50"/>
                  </a:cubicBezTo>
                  <a:cubicBezTo>
                    <a:pt x="2828" y="14"/>
                    <a:pt x="2805" y="0"/>
                    <a:pt x="2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4576793" y="4116953"/>
              <a:ext cx="41996" cy="60843"/>
            </a:xfrm>
            <a:custGeom>
              <a:avLst/>
              <a:gdLst/>
              <a:ahLst/>
              <a:cxnLst/>
              <a:rect l="l" t="t" r="r" b="b"/>
              <a:pathLst>
                <a:path w="2128" h="3083" extrusionOk="0">
                  <a:moveTo>
                    <a:pt x="2128" y="0"/>
                  </a:moveTo>
                  <a:cubicBezTo>
                    <a:pt x="1094" y="395"/>
                    <a:pt x="0" y="1672"/>
                    <a:pt x="304" y="2857"/>
                  </a:cubicBezTo>
                  <a:cubicBezTo>
                    <a:pt x="338" y="3017"/>
                    <a:pt x="446" y="3083"/>
                    <a:pt x="555" y="3083"/>
                  </a:cubicBezTo>
                  <a:cubicBezTo>
                    <a:pt x="736" y="3083"/>
                    <a:pt x="923" y="2903"/>
                    <a:pt x="790" y="2675"/>
                  </a:cubicBezTo>
                  <a:cubicBezTo>
                    <a:pt x="335" y="1763"/>
                    <a:pt x="1520" y="547"/>
                    <a:pt x="2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4545908" y="4092344"/>
              <a:ext cx="52495" cy="46890"/>
            </a:xfrm>
            <a:custGeom>
              <a:avLst/>
              <a:gdLst/>
              <a:ahLst/>
              <a:cxnLst/>
              <a:rect l="l" t="t" r="r" b="b"/>
              <a:pathLst>
                <a:path w="2660" h="2376" extrusionOk="0">
                  <a:moveTo>
                    <a:pt x="2659" y="1"/>
                  </a:moveTo>
                  <a:cubicBezTo>
                    <a:pt x="1596" y="1"/>
                    <a:pt x="137" y="852"/>
                    <a:pt x="15" y="2098"/>
                  </a:cubicBezTo>
                  <a:cubicBezTo>
                    <a:pt x="0" y="2277"/>
                    <a:pt x="146" y="2376"/>
                    <a:pt x="288" y="2376"/>
                  </a:cubicBezTo>
                  <a:cubicBezTo>
                    <a:pt x="435" y="2376"/>
                    <a:pt x="578" y="2270"/>
                    <a:pt x="532" y="2037"/>
                  </a:cubicBezTo>
                  <a:cubicBezTo>
                    <a:pt x="441" y="1065"/>
                    <a:pt x="1960" y="305"/>
                    <a:pt x="26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4514411" y="3664509"/>
              <a:ext cx="364723" cy="535825"/>
            </a:xfrm>
            <a:custGeom>
              <a:avLst/>
              <a:gdLst/>
              <a:ahLst/>
              <a:cxnLst/>
              <a:rect l="l" t="t" r="r" b="b"/>
              <a:pathLst>
                <a:path w="18481" h="27151" extrusionOk="0">
                  <a:moveTo>
                    <a:pt x="6018" y="0"/>
                  </a:moveTo>
                  <a:cubicBezTo>
                    <a:pt x="6003" y="0"/>
                    <a:pt x="5988" y="23"/>
                    <a:pt x="5988" y="69"/>
                  </a:cubicBezTo>
                  <a:cubicBezTo>
                    <a:pt x="5380" y="2044"/>
                    <a:pt x="5410" y="4385"/>
                    <a:pt x="5137" y="6482"/>
                  </a:cubicBezTo>
                  <a:cubicBezTo>
                    <a:pt x="4772" y="9461"/>
                    <a:pt x="4772" y="12561"/>
                    <a:pt x="4255" y="15449"/>
                  </a:cubicBezTo>
                  <a:cubicBezTo>
                    <a:pt x="3648" y="18975"/>
                    <a:pt x="0" y="22166"/>
                    <a:pt x="2644" y="25723"/>
                  </a:cubicBezTo>
                  <a:cubicBezTo>
                    <a:pt x="3429" y="26761"/>
                    <a:pt x="4594" y="27150"/>
                    <a:pt x="5844" y="27150"/>
                  </a:cubicBezTo>
                  <a:cubicBezTo>
                    <a:pt x="7595" y="27150"/>
                    <a:pt x="9514" y="26386"/>
                    <a:pt x="10790" y="25571"/>
                  </a:cubicBezTo>
                  <a:cubicBezTo>
                    <a:pt x="12280" y="24598"/>
                    <a:pt x="13678" y="22470"/>
                    <a:pt x="14681" y="21011"/>
                  </a:cubicBezTo>
                  <a:cubicBezTo>
                    <a:pt x="15471" y="19826"/>
                    <a:pt x="16566" y="18063"/>
                    <a:pt x="16870" y="16665"/>
                  </a:cubicBezTo>
                  <a:cubicBezTo>
                    <a:pt x="16846" y="16522"/>
                    <a:pt x="16803" y="16472"/>
                    <a:pt x="16757" y="16472"/>
                  </a:cubicBezTo>
                  <a:cubicBezTo>
                    <a:pt x="16744" y="16472"/>
                    <a:pt x="16731" y="16476"/>
                    <a:pt x="16718" y="16482"/>
                  </a:cubicBezTo>
                  <a:cubicBezTo>
                    <a:pt x="17295" y="14415"/>
                    <a:pt x="18025" y="12440"/>
                    <a:pt x="18481" y="10342"/>
                  </a:cubicBezTo>
                  <a:cubicBezTo>
                    <a:pt x="18481" y="10325"/>
                    <a:pt x="18470" y="10307"/>
                    <a:pt x="18450" y="10307"/>
                  </a:cubicBezTo>
                  <a:cubicBezTo>
                    <a:pt x="18435" y="10307"/>
                    <a:pt x="18415" y="10317"/>
                    <a:pt x="18389" y="10342"/>
                  </a:cubicBezTo>
                  <a:cubicBezTo>
                    <a:pt x="17873" y="12561"/>
                    <a:pt x="16930" y="14598"/>
                    <a:pt x="16535" y="16847"/>
                  </a:cubicBezTo>
                  <a:cubicBezTo>
                    <a:pt x="15198" y="19431"/>
                    <a:pt x="13526" y="22136"/>
                    <a:pt x="11611" y="24203"/>
                  </a:cubicBezTo>
                  <a:cubicBezTo>
                    <a:pt x="10304" y="25571"/>
                    <a:pt x="8116" y="26391"/>
                    <a:pt x="6292" y="26574"/>
                  </a:cubicBezTo>
                  <a:cubicBezTo>
                    <a:pt x="6063" y="26599"/>
                    <a:pt x="5843" y="26612"/>
                    <a:pt x="5634" y="26612"/>
                  </a:cubicBezTo>
                  <a:cubicBezTo>
                    <a:pt x="3850" y="26612"/>
                    <a:pt x="2797" y="25679"/>
                    <a:pt x="2280" y="23747"/>
                  </a:cubicBezTo>
                  <a:cubicBezTo>
                    <a:pt x="1885" y="22166"/>
                    <a:pt x="2371" y="21072"/>
                    <a:pt x="3100" y="19735"/>
                  </a:cubicBezTo>
                  <a:cubicBezTo>
                    <a:pt x="6292" y="13899"/>
                    <a:pt x="4681" y="6482"/>
                    <a:pt x="6049" y="69"/>
                  </a:cubicBezTo>
                  <a:cubicBezTo>
                    <a:pt x="6049" y="23"/>
                    <a:pt x="6034" y="0"/>
                    <a:pt x="6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4618177" y="3685270"/>
              <a:ext cx="155374" cy="362789"/>
            </a:xfrm>
            <a:custGeom>
              <a:avLst/>
              <a:gdLst/>
              <a:ahLst/>
              <a:cxnLst/>
              <a:rect l="l" t="t" r="r" b="b"/>
              <a:pathLst>
                <a:path w="7873" h="18383" extrusionOk="0">
                  <a:moveTo>
                    <a:pt x="6718" y="6798"/>
                  </a:moveTo>
                  <a:lnTo>
                    <a:pt x="6718" y="6798"/>
                  </a:lnTo>
                  <a:cubicBezTo>
                    <a:pt x="6657" y="7679"/>
                    <a:pt x="6505" y="8500"/>
                    <a:pt x="6292" y="9351"/>
                  </a:cubicBezTo>
                  <a:cubicBezTo>
                    <a:pt x="6262" y="9290"/>
                    <a:pt x="6201" y="9290"/>
                    <a:pt x="6140" y="9260"/>
                  </a:cubicBezTo>
                  <a:cubicBezTo>
                    <a:pt x="6262" y="8774"/>
                    <a:pt x="6384" y="8318"/>
                    <a:pt x="6505" y="7831"/>
                  </a:cubicBezTo>
                  <a:lnTo>
                    <a:pt x="6718" y="6798"/>
                  </a:lnTo>
                  <a:close/>
                  <a:moveTo>
                    <a:pt x="2463" y="13363"/>
                  </a:moveTo>
                  <a:cubicBezTo>
                    <a:pt x="2493" y="13667"/>
                    <a:pt x="2584" y="13941"/>
                    <a:pt x="2615" y="14214"/>
                  </a:cubicBezTo>
                  <a:cubicBezTo>
                    <a:pt x="2615" y="14275"/>
                    <a:pt x="2645" y="14366"/>
                    <a:pt x="2736" y="14397"/>
                  </a:cubicBezTo>
                  <a:cubicBezTo>
                    <a:pt x="2706" y="14427"/>
                    <a:pt x="2706" y="14488"/>
                    <a:pt x="2645" y="14549"/>
                  </a:cubicBezTo>
                  <a:cubicBezTo>
                    <a:pt x="2615" y="14822"/>
                    <a:pt x="2584" y="15066"/>
                    <a:pt x="2584" y="15339"/>
                  </a:cubicBezTo>
                  <a:cubicBezTo>
                    <a:pt x="2554" y="15400"/>
                    <a:pt x="2554" y="15430"/>
                    <a:pt x="2493" y="15461"/>
                  </a:cubicBezTo>
                  <a:cubicBezTo>
                    <a:pt x="2463" y="15430"/>
                    <a:pt x="2463" y="15430"/>
                    <a:pt x="2432" y="15430"/>
                  </a:cubicBezTo>
                  <a:cubicBezTo>
                    <a:pt x="2341" y="14731"/>
                    <a:pt x="2402" y="14063"/>
                    <a:pt x="2463" y="13363"/>
                  </a:cubicBezTo>
                  <a:close/>
                  <a:moveTo>
                    <a:pt x="4074" y="15461"/>
                  </a:moveTo>
                  <a:cubicBezTo>
                    <a:pt x="4104" y="15491"/>
                    <a:pt x="4104" y="15552"/>
                    <a:pt x="4134" y="15582"/>
                  </a:cubicBezTo>
                  <a:cubicBezTo>
                    <a:pt x="4074" y="15734"/>
                    <a:pt x="3952" y="15917"/>
                    <a:pt x="3800" y="16099"/>
                  </a:cubicBezTo>
                  <a:cubicBezTo>
                    <a:pt x="3800" y="16008"/>
                    <a:pt x="3861" y="15886"/>
                    <a:pt x="3922" y="15734"/>
                  </a:cubicBezTo>
                  <a:cubicBezTo>
                    <a:pt x="3952" y="15643"/>
                    <a:pt x="4013" y="15552"/>
                    <a:pt x="4074" y="15461"/>
                  </a:cubicBezTo>
                  <a:close/>
                  <a:moveTo>
                    <a:pt x="4880" y="0"/>
                  </a:moveTo>
                  <a:cubicBezTo>
                    <a:pt x="4682" y="0"/>
                    <a:pt x="4474" y="44"/>
                    <a:pt x="4256" y="141"/>
                  </a:cubicBezTo>
                  <a:cubicBezTo>
                    <a:pt x="3192" y="354"/>
                    <a:pt x="2280" y="1418"/>
                    <a:pt x="2402" y="2695"/>
                  </a:cubicBezTo>
                  <a:cubicBezTo>
                    <a:pt x="2341" y="2725"/>
                    <a:pt x="2341" y="2816"/>
                    <a:pt x="2341" y="2877"/>
                  </a:cubicBezTo>
                  <a:cubicBezTo>
                    <a:pt x="2250" y="4093"/>
                    <a:pt x="2159" y="5278"/>
                    <a:pt x="2098" y="6494"/>
                  </a:cubicBezTo>
                  <a:cubicBezTo>
                    <a:pt x="1855" y="8257"/>
                    <a:pt x="1490" y="10020"/>
                    <a:pt x="1247" y="11692"/>
                  </a:cubicBezTo>
                  <a:cubicBezTo>
                    <a:pt x="1034" y="13181"/>
                    <a:pt x="0" y="16707"/>
                    <a:pt x="1429" y="17923"/>
                  </a:cubicBezTo>
                  <a:cubicBezTo>
                    <a:pt x="1815" y="18240"/>
                    <a:pt x="2188" y="18382"/>
                    <a:pt x="2547" y="18382"/>
                  </a:cubicBezTo>
                  <a:cubicBezTo>
                    <a:pt x="5246" y="18382"/>
                    <a:pt x="7142" y="10381"/>
                    <a:pt x="7356" y="8986"/>
                  </a:cubicBezTo>
                  <a:cubicBezTo>
                    <a:pt x="7751" y="6798"/>
                    <a:pt x="7873" y="4397"/>
                    <a:pt x="7113" y="2269"/>
                  </a:cubicBezTo>
                  <a:cubicBezTo>
                    <a:pt x="6753" y="1342"/>
                    <a:pt x="5977" y="0"/>
                    <a:pt x="4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4362629" y="3417880"/>
              <a:ext cx="377945" cy="242977"/>
            </a:xfrm>
            <a:custGeom>
              <a:avLst/>
              <a:gdLst/>
              <a:ahLst/>
              <a:cxnLst/>
              <a:rect l="l" t="t" r="r" b="b"/>
              <a:pathLst>
                <a:path w="19151" h="12312" extrusionOk="0">
                  <a:moveTo>
                    <a:pt x="7862" y="0"/>
                  </a:moveTo>
                  <a:cubicBezTo>
                    <a:pt x="7781" y="0"/>
                    <a:pt x="7703" y="4"/>
                    <a:pt x="7630" y="12"/>
                  </a:cubicBezTo>
                  <a:cubicBezTo>
                    <a:pt x="7235" y="104"/>
                    <a:pt x="6931" y="134"/>
                    <a:pt x="6566" y="225"/>
                  </a:cubicBezTo>
                  <a:cubicBezTo>
                    <a:pt x="6171" y="286"/>
                    <a:pt x="5776" y="316"/>
                    <a:pt x="5381" y="407"/>
                  </a:cubicBezTo>
                  <a:cubicBezTo>
                    <a:pt x="3496" y="863"/>
                    <a:pt x="761" y="1076"/>
                    <a:pt x="183" y="2900"/>
                  </a:cubicBezTo>
                  <a:cubicBezTo>
                    <a:pt x="1" y="3477"/>
                    <a:pt x="1551" y="5605"/>
                    <a:pt x="1430" y="6152"/>
                  </a:cubicBezTo>
                  <a:cubicBezTo>
                    <a:pt x="974" y="8888"/>
                    <a:pt x="3101" y="11411"/>
                    <a:pt x="5715" y="11988"/>
                  </a:cubicBezTo>
                  <a:cubicBezTo>
                    <a:pt x="6588" y="12192"/>
                    <a:pt x="7586" y="12312"/>
                    <a:pt x="8605" y="12312"/>
                  </a:cubicBezTo>
                  <a:cubicBezTo>
                    <a:pt x="9717" y="12312"/>
                    <a:pt x="10855" y="12169"/>
                    <a:pt x="11886" y="11836"/>
                  </a:cubicBezTo>
                  <a:cubicBezTo>
                    <a:pt x="13466" y="11350"/>
                    <a:pt x="14834" y="10347"/>
                    <a:pt x="15685" y="9222"/>
                  </a:cubicBezTo>
                  <a:cubicBezTo>
                    <a:pt x="17691" y="6547"/>
                    <a:pt x="19150" y="3569"/>
                    <a:pt x="16749" y="1775"/>
                  </a:cubicBezTo>
                  <a:cubicBezTo>
                    <a:pt x="15564" y="863"/>
                    <a:pt x="11430" y="225"/>
                    <a:pt x="9636" y="164"/>
                  </a:cubicBezTo>
                  <a:lnTo>
                    <a:pt x="9454" y="164"/>
                  </a:lnTo>
                  <a:cubicBezTo>
                    <a:pt x="8984" y="138"/>
                    <a:pt x="8357" y="0"/>
                    <a:pt x="7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4311041" y="3346321"/>
              <a:ext cx="455326" cy="386431"/>
            </a:xfrm>
            <a:custGeom>
              <a:avLst/>
              <a:gdLst/>
              <a:ahLst/>
              <a:cxnLst/>
              <a:rect l="l" t="t" r="r" b="b"/>
              <a:pathLst>
                <a:path w="23072" h="19581" extrusionOk="0">
                  <a:moveTo>
                    <a:pt x="22200" y="1"/>
                  </a:moveTo>
                  <a:cubicBezTo>
                    <a:pt x="21761" y="1"/>
                    <a:pt x="21268" y="366"/>
                    <a:pt x="21369" y="933"/>
                  </a:cubicBezTo>
                  <a:lnTo>
                    <a:pt x="21399" y="1055"/>
                  </a:lnTo>
                  <a:cubicBezTo>
                    <a:pt x="21460" y="1176"/>
                    <a:pt x="21491" y="1267"/>
                    <a:pt x="21521" y="1328"/>
                  </a:cubicBezTo>
                  <a:cubicBezTo>
                    <a:pt x="21551" y="4185"/>
                    <a:pt x="19424" y="6587"/>
                    <a:pt x="18117" y="8927"/>
                  </a:cubicBezTo>
                  <a:cubicBezTo>
                    <a:pt x="17509" y="10052"/>
                    <a:pt x="16779" y="11146"/>
                    <a:pt x="16141" y="12240"/>
                  </a:cubicBezTo>
                  <a:cubicBezTo>
                    <a:pt x="15715" y="12939"/>
                    <a:pt x="15381" y="13790"/>
                    <a:pt x="14986" y="14611"/>
                  </a:cubicBezTo>
                  <a:cubicBezTo>
                    <a:pt x="13861" y="15286"/>
                    <a:pt x="13074" y="16117"/>
                    <a:pt x="11639" y="16117"/>
                  </a:cubicBezTo>
                  <a:cubicBezTo>
                    <a:pt x="11523" y="16117"/>
                    <a:pt x="11403" y="16112"/>
                    <a:pt x="11278" y="16101"/>
                  </a:cubicBezTo>
                  <a:cubicBezTo>
                    <a:pt x="9758" y="15949"/>
                    <a:pt x="8633" y="15128"/>
                    <a:pt x="7661" y="14064"/>
                  </a:cubicBezTo>
                  <a:cubicBezTo>
                    <a:pt x="6931" y="12727"/>
                    <a:pt x="6323" y="11268"/>
                    <a:pt x="5715" y="10447"/>
                  </a:cubicBezTo>
                  <a:cubicBezTo>
                    <a:pt x="5229" y="9809"/>
                    <a:pt x="4621" y="9262"/>
                    <a:pt x="4287" y="8502"/>
                  </a:cubicBezTo>
                  <a:cubicBezTo>
                    <a:pt x="3922" y="7772"/>
                    <a:pt x="3922" y="6982"/>
                    <a:pt x="3557" y="6222"/>
                  </a:cubicBezTo>
                  <a:cubicBezTo>
                    <a:pt x="3436" y="6009"/>
                    <a:pt x="3284" y="5766"/>
                    <a:pt x="3132" y="5584"/>
                  </a:cubicBezTo>
                  <a:cubicBezTo>
                    <a:pt x="3071" y="5249"/>
                    <a:pt x="2949" y="4945"/>
                    <a:pt x="2858" y="4581"/>
                  </a:cubicBezTo>
                  <a:cubicBezTo>
                    <a:pt x="2615" y="3790"/>
                    <a:pt x="2068" y="3122"/>
                    <a:pt x="1885" y="2301"/>
                  </a:cubicBezTo>
                  <a:cubicBezTo>
                    <a:pt x="1866" y="2206"/>
                    <a:pt x="1776" y="2158"/>
                    <a:pt x="1689" y="2158"/>
                  </a:cubicBezTo>
                  <a:cubicBezTo>
                    <a:pt x="1637" y="2158"/>
                    <a:pt x="1585" y="2176"/>
                    <a:pt x="1551" y="2210"/>
                  </a:cubicBezTo>
                  <a:cubicBezTo>
                    <a:pt x="1460" y="1936"/>
                    <a:pt x="1460" y="1693"/>
                    <a:pt x="1429" y="1450"/>
                  </a:cubicBezTo>
                  <a:cubicBezTo>
                    <a:pt x="1460" y="1359"/>
                    <a:pt x="1460" y="1237"/>
                    <a:pt x="1490" y="1176"/>
                  </a:cubicBezTo>
                  <a:cubicBezTo>
                    <a:pt x="1546" y="1065"/>
                    <a:pt x="1424" y="929"/>
                    <a:pt x="1310" y="929"/>
                  </a:cubicBezTo>
                  <a:cubicBezTo>
                    <a:pt x="1299" y="929"/>
                    <a:pt x="1288" y="930"/>
                    <a:pt x="1277" y="933"/>
                  </a:cubicBezTo>
                  <a:cubicBezTo>
                    <a:pt x="1211" y="877"/>
                    <a:pt x="1131" y="850"/>
                    <a:pt x="1054" y="850"/>
                  </a:cubicBezTo>
                  <a:cubicBezTo>
                    <a:pt x="919" y="850"/>
                    <a:pt x="788" y="931"/>
                    <a:pt x="730" y="1085"/>
                  </a:cubicBezTo>
                  <a:cubicBezTo>
                    <a:pt x="700" y="1237"/>
                    <a:pt x="700" y="1359"/>
                    <a:pt x="700" y="1511"/>
                  </a:cubicBezTo>
                  <a:cubicBezTo>
                    <a:pt x="1" y="2878"/>
                    <a:pt x="1642" y="5401"/>
                    <a:pt x="1916" y="6556"/>
                  </a:cubicBezTo>
                  <a:cubicBezTo>
                    <a:pt x="2037" y="7164"/>
                    <a:pt x="1855" y="7742"/>
                    <a:pt x="2037" y="8319"/>
                  </a:cubicBezTo>
                  <a:cubicBezTo>
                    <a:pt x="2098" y="8593"/>
                    <a:pt x="2493" y="8623"/>
                    <a:pt x="2615" y="8806"/>
                  </a:cubicBezTo>
                  <a:cubicBezTo>
                    <a:pt x="3132" y="9626"/>
                    <a:pt x="3284" y="10569"/>
                    <a:pt x="3740" y="11328"/>
                  </a:cubicBezTo>
                  <a:cubicBezTo>
                    <a:pt x="4013" y="11784"/>
                    <a:pt x="4499" y="12210"/>
                    <a:pt x="4651" y="12666"/>
                  </a:cubicBezTo>
                  <a:cubicBezTo>
                    <a:pt x="4895" y="13335"/>
                    <a:pt x="4499" y="13912"/>
                    <a:pt x="4803" y="14581"/>
                  </a:cubicBezTo>
                  <a:cubicBezTo>
                    <a:pt x="5107" y="15249"/>
                    <a:pt x="6171" y="16040"/>
                    <a:pt x="6627" y="16678"/>
                  </a:cubicBezTo>
                  <a:cubicBezTo>
                    <a:pt x="6901" y="17073"/>
                    <a:pt x="6992" y="17286"/>
                    <a:pt x="7357" y="17620"/>
                  </a:cubicBezTo>
                  <a:cubicBezTo>
                    <a:pt x="7873" y="18137"/>
                    <a:pt x="8755" y="19110"/>
                    <a:pt x="9484" y="19414"/>
                  </a:cubicBezTo>
                  <a:cubicBezTo>
                    <a:pt x="9778" y="19537"/>
                    <a:pt x="10080" y="19580"/>
                    <a:pt x="10385" y="19580"/>
                  </a:cubicBezTo>
                  <a:cubicBezTo>
                    <a:pt x="11087" y="19580"/>
                    <a:pt x="11810" y="19352"/>
                    <a:pt x="12505" y="19352"/>
                  </a:cubicBezTo>
                  <a:cubicBezTo>
                    <a:pt x="12696" y="19352"/>
                    <a:pt x="12885" y="19370"/>
                    <a:pt x="13071" y="19414"/>
                  </a:cubicBezTo>
                  <a:cubicBezTo>
                    <a:pt x="13124" y="19431"/>
                    <a:pt x="13182" y="19440"/>
                    <a:pt x="13241" y="19440"/>
                  </a:cubicBezTo>
                  <a:cubicBezTo>
                    <a:pt x="13485" y="19440"/>
                    <a:pt x="13746" y="19294"/>
                    <a:pt x="13770" y="19049"/>
                  </a:cubicBezTo>
                  <a:lnTo>
                    <a:pt x="13770" y="18775"/>
                  </a:lnTo>
                  <a:cubicBezTo>
                    <a:pt x="14500" y="18350"/>
                    <a:pt x="15108" y="17772"/>
                    <a:pt x="15594" y="17104"/>
                  </a:cubicBezTo>
                  <a:cubicBezTo>
                    <a:pt x="15928" y="16921"/>
                    <a:pt x="16293" y="16678"/>
                    <a:pt x="16536" y="16313"/>
                  </a:cubicBezTo>
                  <a:cubicBezTo>
                    <a:pt x="16779" y="15949"/>
                    <a:pt x="16931" y="15462"/>
                    <a:pt x="17114" y="15158"/>
                  </a:cubicBezTo>
                  <a:cubicBezTo>
                    <a:pt x="17266" y="14945"/>
                    <a:pt x="17570" y="14885"/>
                    <a:pt x="17722" y="14642"/>
                  </a:cubicBezTo>
                  <a:cubicBezTo>
                    <a:pt x="18026" y="14034"/>
                    <a:pt x="18056" y="13578"/>
                    <a:pt x="18481" y="12970"/>
                  </a:cubicBezTo>
                  <a:cubicBezTo>
                    <a:pt x="19545" y="11359"/>
                    <a:pt x="20700" y="9201"/>
                    <a:pt x="21339" y="7073"/>
                  </a:cubicBezTo>
                  <a:cubicBezTo>
                    <a:pt x="21521" y="6891"/>
                    <a:pt x="21673" y="6647"/>
                    <a:pt x="21825" y="6374"/>
                  </a:cubicBezTo>
                  <a:cubicBezTo>
                    <a:pt x="22737" y="4702"/>
                    <a:pt x="23071" y="2666"/>
                    <a:pt x="23010" y="842"/>
                  </a:cubicBezTo>
                  <a:cubicBezTo>
                    <a:pt x="23010" y="599"/>
                    <a:pt x="22889" y="416"/>
                    <a:pt x="22737" y="295"/>
                  </a:cubicBezTo>
                  <a:cubicBezTo>
                    <a:pt x="22625" y="92"/>
                    <a:pt x="22419" y="1"/>
                    <a:pt x="22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346446" y="3479927"/>
              <a:ext cx="398509" cy="254582"/>
            </a:xfrm>
            <a:custGeom>
              <a:avLst/>
              <a:gdLst/>
              <a:ahLst/>
              <a:cxnLst/>
              <a:rect l="l" t="t" r="r" b="b"/>
              <a:pathLst>
                <a:path w="20193" h="12900" extrusionOk="0">
                  <a:moveTo>
                    <a:pt x="19912" y="0"/>
                  </a:moveTo>
                  <a:cubicBezTo>
                    <a:pt x="19840" y="0"/>
                    <a:pt x="19769" y="37"/>
                    <a:pt x="19727" y="121"/>
                  </a:cubicBezTo>
                  <a:cubicBezTo>
                    <a:pt x="18450" y="2279"/>
                    <a:pt x="17751" y="4802"/>
                    <a:pt x="16353" y="6960"/>
                  </a:cubicBezTo>
                  <a:cubicBezTo>
                    <a:pt x="16019" y="7446"/>
                    <a:pt x="15502" y="8054"/>
                    <a:pt x="15168" y="8601"/>
                  </a:cubicBezTo>
                  <a:cubicBezTo>
                    <a:pt x="14408" y="9817"/>
                    <a:pt x="13891" y="10242"/>
                    <a:pt x="12827" y="11124"/>
                  </a:cubicBezTo>
                  <a:cubicBezTo>
                    <a:pt x="12159" y="11641"/>
                    <a:pt x="11763" y="11853"/>
                    <a:pt x="11034" y="12066"/>
                  </a:cubicBezTo>
                  <a:cubicBezTo>
                    <a:pt x="10249" y="12290"/>
                    <a:pt x="9498" y="12532"/>
                    <a:pt x="8767" y="12532"/>
                  </a:cubicBezTo>
                  <a:cubicBezTo>
                    <a:pt x="8111" y="12532"/>
                    <a:pt x="7472" y="12337"/>
                    <a:pt x="6839" y="11762"/>
                  </a:cubicBezTo>
                  <a:cubicBezTo>
                    <a:pt x="5836" y="10850"/>
                    <a:pt x="4833" y="9756"/>
                    <a:pt x="3921" y="8723"/>
                  </a:cubicBezTo>
                  <a:cubicBezTo>
                    <a:pt x="3131" y="7902"/>
                    <a:pt x="3283" y="6960"/>
                    <a:pt x="2888" y="5957"/>
                  </a:cubicBezTo>
                  <a:cubicBezTo>
                    <a:pt x="2675" y="5379"/>
                    <a:pt x="2280" y="5136"/>
                    <a:pt x="1946" y="4589"/>
                  </a:cubicBezTo>
                  <a:cubicBezTo>
                    <a:pt x="1459" y="3799"/>
                    <a:pt x="243" y="789"/>
                    <a:pt x="304" y="181"/>
                  </a:cubicBezTo>
                  <a:cubicBezTo>
                    <a:pt x="304" y="121"/>
                    <a:pt x="266" y="90"/>
                    <a:pt x="228" y="90"/>
                  </a:cubicBezTo>
                  <a:cubicBezTo>
                    <a:pt x="190" y="90"/>
                    <a:pt x="152" y="121"/>
                    <a:pt x="152" y="181"/>
                  </a:cubicBezTo>
                  <a:cubicBezTo>
                    <a:pt x="122" y="668"/>
                    <a:pt x="0" y="1124"/>
                    <a:pt x="152" y="1610"/>
                  </a:cubicBezTo>
                  <a:cubicBezTo>
                    <a:pt x="147" y="1588"/>
                    <a:pt x="147" y="1578"/>
                    <a:pt x="152" y="1578"/>
                  </a:cubicBezTo>
                  <a:cubicBezTo>
                    <a:pt x="203" y="1578"/>
                    <a:pt x="743" y="2599"/>
                    <a:pt x="882" y="2765"/>
                  </a:cubicBezTo>
                  <a:cubicBezTo>
                    <a:pt x="1155" y="3282"/>
                    <a:pt x="1216" y="3738"/>
                    <a:pt x="1459" y="4285"/>
                  </a:cubicBezTo>
                  <a:cubicBezTo>
                    <a:pt x="1794" y="5106"/>
                    <a:pt x="2493" y="5774"/>
                    <a:pt x="2797" y="6595"/>
                  </a:cubicBezTo>
                  <a:cubicBezTo>
                    <a:pt x="3040" y="7355"/>
                    <a:pt x="2979" y="8084"/>
                    <a:pt x="3465" y="8753"/>
                  </a:cubicBezTo>
                  <a:cubicBezTo>
                    <a:pt x="4377" y="9938"/>
                    <a:pt x="5836" y="11428"/>
                    <a:pt x="7052" y="12309"/>
                  </a:cubicBezTo>
                  <a:cubicBezTo>
                    <a:pt x="7632" y="12711"/>
                    <a:pt x="8375" y="12899"/>
                    <a:pt x="9126" y="12899"/>
                  </a:cubicBezTo>
                  <a:cubicBezTo>
                    <a:pt x="9399" y="12899"/>
                    <a:pt x="9673" y="12875"/>
                    <a:pt x="9940" y="12826"/>
                  </a:cubicBezTo>
                  <a:cubicBezTo>
                    <a:pt x="10183" y="12765"/>
                    <a:pt x="10426" y="12522"/>
                    <a:pt x="10700" y="12522"/>
                  </a:cubicBezTo>
                  <a:cubicBezTo>
                    <a:pt x="10730" y="12520"/>
                    <a:pt x="10759" y="12519"/>
                    <a:pt x="10787" y="12519"/>
                  </a:cubicBezTo>
                  <a:cubicBezTo>
                    <a:pt x="11091" y="12519"/>
                    <a:pt x="11242" y="12647"/>
                    <a:pt x="11459" y="12647"/>
                  </a:cubicBezTo>
                  <a:cubicBezTo>
                    <a:pt x="11479" y="12647"/>
                    <a:pt x="11499" y="12646"/>
                    <a:pt x="11520" y="12644"/>
                  </a:cubicBezTo>
                  <a:cubicBezTo>
                    <a:pt x="11915" y="12613"/>
                    <a:pt x="11915" y="12522"/>
                    <a:pt x="12250" y="12340"/>
                  </a:cubicBezTo>
                  <a:cubicBezTo>
                    <a:pt x="12827" y="12036"/>
                    <a:pt x="13374" y="11306"/>
                    <a:pt x="13921" y="10850"/>
                  </a:cubicBezTo>
                  <a:cubicBezTo>
                    <a:pt x="14377" y="10516"/>
                    <a:pt x="14742" y="10121"/>
                    <a:pt x="15107" y="9665"/>
                  </a:cubicBezTo>
                  <a:cubicBezTo>
                    <a:pt x="15958" y="8358"/>
                    <a:pt x="16961" y="7081"/>
                    <a:pt x="17751" y="5683"/>
                  </a:cubicBezTo>
                  <a:cubicBezTo>
                    <a:pt x="18754" y="4011"/>
                    <a:pt x="19150" y="2005"/>
                    <a:pt x="20153" y="333"/>
                  </a:cubicBezTo>
                  <a:cubicBezTo>
                    <a:pt x="20192" y="134"/>
                    <a:pt x="20049" y="0"/>
                    <a:pt x="199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3409468" y="3484703"/>
              <a:ext cx="173964" cy="192614"/>
            </a:xfrm>
            <a:custGeom>
              <a:avLst/>
              <a:gdLst/>
              <a:ahLst/>
              <a:cxnLst/>
              <a:rect l="l" t="t" r="r" b="b"/>
              <a:pathLst>
                <a:path w="8815" h="9760" extrusionOk="0">
                  <a:moveTo>
                    <a:pt x="152" y="0"/>
                  </a:moveTo>
                  <a:cubicBezTo>
                    <a:pt x="152" y="0"/>
                    <a:pt x="0" y="3435"/>
                    <a:pt x="2401" y="6930"/>
                  </a:cubicBezTo>
                  <a:cubicBezTo>
                    <a:pt x="4074" y="9397"/>
                    <a:pt x="6579" y="9760"/>
                    <a:pt x="7909" y="9760"/>
                  </a:cubicBezTo>
                  <a:cubicBezTo>
                    <a:pt x="8464" y="9760"/>
                    <a:pt x="8815" y="9696"/>
                    <a:pt x="8815" y="9696"/>
                  </a:cubicBezTo>
                  <a:cubicBezTo>
                    <a:pt x="8815" y="9696"/>
                    <a:pt x="8116" y="7933"/>
                    <a:pt x="6018" y="5319"/>
                  </a:cubicBezTo>
                  <a:cubicBezTo>
                    <a:pt x="3982" y="2736"/>
                    <a:pt x="152" y="0"/>
                    <a:pt x="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3467054" y="3771433"/>
              <a:ext cx="241754" cy="111976"/>
            </a:xfrm>
            <a:custGeom>
              <a:avLst/>
              <a:gdLst/>
              <a:ahLst/>
              <a:cxnLst/>
              <a:rect l="l" t="t" r="r" b="b"/>
              <a:pathLst>
                <a:path w="12250" h="567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520" y="3070"/>
                    <a:pt x="5289" y="4985"/>
                  </a:cubicBezTo>
                  <a:cubicBezTo>
                    <a:pt x="6304" y="5489"/>
                    <a:pt x="7274" y="5673"/>
                    <a:pt x="8150" y="5673"/>
                  </a:cubicBezTo>
                  <a:cubicBezTo>
                    <a:pt x="10552" y="5673"/>
                    <a:pt x="12250" y="4286"/>
                    <a:pt x="12250" y="4286"/>
                  </a:cubicBezTo>
                  <a:cubicBezTo>
                    <a:pt x="12250" y="4286"/>
                    <a:pt x="10791" y="3070"/>
                    <a:pt x="7751" y="1794"/>
                  </a:cubicBezTo>
                  <a:cubicBezTo>
                    <a:pt x="4681" y="51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3451444" y="3366530"/>
              <a:ext cx="106194" cy="158393"/>
            </a:xfrm>
            <a:custGeom>
              <a:avLst/>
              <a:gdLst/>
              <a:ahLst/>
              <a:cxnLst/>
              <a:rect l="l" t="t" r="r" b="b"/>
              <a:pathLst>
                <a:path w="5381" h="8026" extrusionOk="0">
                  <a:moveTo>
                    <a:pt x="791" y="0"/>
                  </a:moveTo>
                  <a:lnTo>
                    <a:pt x="791" y="0"/>
                  </a:lnTo>
                  <a:cubicBezTo>
                    <a:pt x="791" y="0"/>
                    <a:pt x="1" y="2493"/>
                    <a:pt x="1095" y="5320"/>
                  </a:cubicBezTo>
                  <a:cubicBezTo>
                    <a:pt x="2103" y="7922"/>
                    <a:pt x="4888" y="8026"/>
                    <a:pt x="5323" y="8026"/>
                  </a:cubicBezTo>
                  <a:cubicBezTo>
                    <a:pt x="5361" y="8026"/>
                    <a:pt x="5381" y="8025"/>
                    <a:pt x="5381" y="8025"/>
                  </a:cubicBezTo>
                  <a:cubicBezTo>
                    <a:pt x="5381" y="8025"/>
                    <a:pt x="5229" y="6657"/>
                    <a:pt x="4165" y="4529"/>
                  </a:cubicBezTo>
                  <a:cubicBezTo>
                    <a:pt x="3101" y="2432"/>
                    <a:pt x="791" y="0"/>
                    <a:pt x="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3623612" y="3416321"/>
              <a:ext cx="76197" cy="177576"/>
            </a:xfrm>
            <a:custGeom>
              <a:avLst/>
              <a:gdLst/>
              <a:ahLst/>
              <a:cxnLst/>
              <a:rect l="l" t="t" r="r" b="b"/>
              <a:pathLst>
                <a:path w="3861" h="8998" extrusionOk="0">
                  <a:moveTo>
                    <a:pt x="2402" y="0"/>
                  </a:moveTo>
                  <a:cubicBezTo>
                    <a:pt x="2402" y="0"/>
                    <a:pt x="851" y="2949"/>
                    <a:pt x="426" y="5259"/>
                  </a:cubicBezTo>
                  <a:cubicBezTo>
                    <a:pt x="0" y="7569"/>
                    <a:pt x="244" y="8997"/>
                    <a:pt x="244" y="8997"/>
                  </a:cubicBezTo>
                  <a:cubicBezTo>
                    <a:pt x="244" y="8997"/>
                    <a:pt x="3314" y="8177"/>
                    <a:pt x="3587" y="5198"/>
                  </a:cubicBezTo>
                  <a:cubicBezTo>
                    <a:pt x="3861" y="2189"/>
                    <a:pt x="2402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3732194" y="3602876"/>
              <a:ext cx="76197" cy="183575"/>
            </a:xfrm>
            <a:custGeom>
              <a:avLst/>
              <a:gdLst/>
              <a:ahLst/>
              <a:cxnLst/>
              <a:rect l="l" t="t" r="r" b="b"/>
              <a:pathLst>
                <a:path w="3861" h="9302" extrusionOk="0">
                  <a:moveTo>
                    <a:pt x="2097" y="0"/>
                  </a:moveTo>
                  <a:cubicBezTo>
                    <a:pt x="2097" y="0"/>
                    <a:pt x="0" y="3374"/>
                    <a:pt x="243" y="5745"/>
                  </a:cubicBezTo>
                  <a:cubicBezTo>
                    <a:pt x="517" y="8055"/>
                    <a:pt x="1125" y="9301"/>
                    <a:pt x="1125" y="9301"/>
                  </a:cubicBezTo>
                  <a:cubicBezTo>
                    <a:pt x="1125" y="9301"/>
                    <a:pt x="3860" y="7721"/>
                    <a:pt x="3283" y="4742"/>
                  </a:cubicBezTo>
                  <a:cubicBezTo>
                    <a:pt x="2705" y="1794"/>
                    <a:pt x="2097" y="0"/>
                    <a:pt x="20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3808963" y="3737844"/>
              <a:ext cx="118805" cy="183575"/>
            </a:xfrm>
            <a:custGeom>
              <a:avLst/>
              <a:gdLst/>
              <a:ahLst/>
              <a:cxnLst/>
              <a:rect l="l" t="t" r="r" b="b"/>
              <a:pathLst>
                <a:path w="6020" h="9302" extrusionOk="0">
                  <a:moveTo>
                    <a:pt x="1520" y="0"/>
                  </a:moveTo>
                  <a:cubicBezTo>
                    <a:pt x="1520" y="0"/>
                    <a:pt x="1" y="4073"/>
                    <a:pt x="1034" y="6201"/>
                  </a:cubicBezTo>
                  <a:cubicBezTo>
                    <a:pt x="2007" y="8359"/>
                    <a:pt x="3162" y="9301"/>
                    <a:pt x="3162" y="9301"/>
                  </a:cubicBezTo>
                  <a:cubicBezTo>
                    <a:pt x="3162" y="9301"/>
                    <a:pt x="6019" y="6718"/>
                    <a:pt x="4408" y="4104"/>
                  </a:cubicBezTo>
                  <a:cubicBezTo>
                    <a:pt x="2767" y="1490"/>
                    <a:pt x="15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3516826" y="3243561"/>
              <a:ext cx="98399" cy="173964"/>
            </a:xfrm>
            <a:custGeom>
              <a:avLst/>
              <a:gdLst/>
              <a:ahLst/>
              <a:cxnLst/>
              <a:rect l="l" t="t" r="r" b="b"/>
              <a:pathLst>
                <a:path w="4986" h="8815" extrusionOk="0">
                  <a:moveTo>
                    <a:pt x="3588" y="0"/>
                  </a:moveTo>
                  <a:cubicBezTo>
                    <a:pt x="3588" y="0"/>
                    <a:pt x="2524" y="1003"/>
                    <a:pt x="1247" y="3739"/>
                  </a:cubicBezTo>
                  <a:cubicBezTo>
                    <a:pt x="1" y="6474"/>
                    <a:pt x="2493" y="8815"/>
                    <a:pt x="2493" y="8815"/>
                  </a:cubicBezTo>
                  <a:cubicBezTo>
                    <a:pt x="2493" y="8815"/>
                    <a:pt x="3405" y="7751"/>
                    <a:pt x="4196" y="5502"/>
                  </a:cubicBezTo>
                  <a:cubicBezTo>
                    <a:pt x="4986" y="3313"/>
                    <a:pt x="3588" y="0"/>
                    <a:pt x="35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3574413" y="3930596"/>
              <a:ext cx="238774" cy="94945"/>
            </a:xfrm>
            <a:custGeom>
              <a:avLst/>
              <a:gdLst/>
              <a:ahLst/>
              <a:cxnLst/>
              <a:rect l="l" t="t" r="r" b="b"/>
              <a:pathLst>
                <a:path w="12099" h="4811" extrusionOk="0">
                  <a:moveTo>
                    <a:pt x="5687" y="1"/>
                  </a:moveTo>
                  <a:cubicBezTo>
                    <a:pt x="2938" y="1"/>
                    <a:pt x="1" y="1449"/>
                    <a:pt x="1" y="1449"/>
                  </a:cubicBezTo>
                  <a:cubicBezTo>
                    <a:pt x="1" y="1449"/>
                    <a:pt x="1399" y="2817"/>
                    <a:pt x="5229" y="4398"/>
                  </a:cubicBezTo>
                  <a:cubicBezTo>
                    <a:pt x="5927" y="4691"/>
                    <a:pt x="6598" y="4811"/>
                    <a:pt x="7229" y="4811"/>
                  </a:cubicBezTo>
                  <a:cubicBezTo>
                    <a:pt x="10065" y="4811"/>
                    <a:pt x="12098" y="2391"/>
                    <a:pt x="12098" y="2391"/>
                  </a:cubicBezTo>
                  <a:cubicBezTo>
                    <a:pt x="12098" y="2391"/>
                    <a:pt x="10579" y="1206"/>
                    <a:pt x="7509" y="264"/>
                  </a:cubicBezTo>
                  <a:cubicBezTo>
                    <a:pt x="6936" y="77"/>
                    <a:pt x="6316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3756784" y="4048591"/>
              <a:ext cx="198574" cy="76789"/>
            </a:xfrm>
            <a:custGeom>
              <a:avLst/>
              <a:gdLst/>
              <a:ahLst/>
              <a:cxnLst/>
              <a:rect l="l" t="t" r="r" b="b"/>
              <a:pathLst>
                <a:path w="10062" h="3891" extrusionOk="0">
                  <a:moveTo>
                    <a:pt x="5189" y="0"/>
                  </a:moveTo>
                  <a:cubicBezTo>
                    <a:pt x="2745" y="0"/>
                    <a:pt x="0" y="1671"/>
                    <a:pt x="0" y="1671"/>
                  </a:cubicBezTo>
                  <a:cubicBezTo>
                    <a:pt x="0" y="1671"/>
                    <a:pt x="1246" y="2704"/>
                    <a:pt x="4560" y="3707"/>
                  </a:cubicBezTo>
                  <a:cubicBezTo>
                    <a:pt x="4986" y="3835"/>
                    <a:pt x="5395" y="3890"/>
                    <a:pt x="5785" y="3890"/>
                  </a:cubicBezTo>
                  <a:cubicBezTo>
                    <a:pt x="8363" y="3890"/>
                    <a:pt x="10061" y="1458"/>
                    <a:pt x="10061" y="1458"/>
                  </a:cubicBezTo>
                  <a:cubicBezTo>
                    <a:pt x="10061" y="1458"/>
                    <a:pt x="8724" y="637"/>
                    <a:pt x="6110" y="90"/>
                  </a:cubicBezTo>
                  <a:cubicBezTo>
                    <a:pt x="5812" y="28"/>
                    <a:pt x="5503" y="0"/>
                    <a:pt x="5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3461213" y="3298878"/>
              <a:ext cx="619501" cy="800353"/>
            </a:xfrm>
            <a:custGeom>
              <a:avLst/>
              <a:gdLst/>
              <a:ahLst/>
              <a:cxnLst/>
              <a:rect l="l" t="t" r="r" b="b"/>
              <a:pathLst>
                <a:path w="31391" h="40555" extrusionOk="0">
                  <a:moveTo>
                    <a:pt x="5724" y="1"/>
                  </a:moveTo>
                  <a:cubicBezTo>
                    <a:pt x="5693" y="1"/>
                    <a:pt x="5664" y="18"/>
                    <a:pt x="5646" y="54"/>
                  </a:cubicBezTo>
                  <a:cubicBezTo>
                    <a:pt x="4400" y="3428"/>
                    <a:pt x="5038" y="7532"/>
                    <a:pt x="5646" y="11027"/>
                  </a:cubicBezTo>
                  <a:cubicBezTo>
                    <a:pt x="5707" y="11149"/>
                    <a:pt x="5707" y="11270"/>
                    <a:pt x="5737" y="11362"/>
                  </a:cubicBezTo>
                  <a:cubicBezTo>
                    <a:pt x="5099" y="10754"/>
                    <a:pt x="4248" y="10267"/>
                    <a:pt x="3670" y="9568"/>
                  </a:cubicBezTo>
                  <a:cubicBezTo>
                    <a:pt x="2971" y="8778"/>
                    <a:pt x="2393" y="7866"/>
                    <a:pt x="1512" y="7197"/>
                  </a:cubicBezTo>
                  <a:cubicBezTo>
                    <a:pt x="1496" y="7174"/>
                    <a:pt x="1479" y="7165"/>
                    <a:pt x="1462" y="7165"/>
                  </a:cubicBezTo>
                  <a:cubicBezTo>
                    <a:pt x="1412" y="7165"/>
                    <a:pt x="1368" y="7243"/>
                    <a:pt x="1390" y="7289"/>
                  </a:cubicBezTo>
                  <a:cubicBezTo>
                    <a:pt x="1998" y="8565"/>
                    <a:pt x="3001" y="9659"/>
                    <a:pt x="3974" y="10602"/>
                  </a:cubicBezTo>
                  <a:cubicBezTo>
                    <a:pt x="4521" y="11149"/>
                    <a:pt x="5129" y="11757"/>
                    <a:pt x="5859" y="11909"/>
                  </a:cubicBezTo>
                  <a:cubicBezTo>
                    <a:pt x="6375" y="14583"/>
                    <a:pt x="7287" y="17228"/>
                    <a:pt x="8473" y="19720"/>
                  </a:cubicBezTo>
                  <a:cubicBezTo>
                    <a:pt x="7074" y="19052"/>
                    <a:pt x="5585" y="18656"/>
                    <a:pt x="4278" y="17623"/>
                  </a:cubicBezTo>
                  <a:cubicBezTo>
                    <a:pt x="2697" y="16377"/>
                    <a:pt x="1360" y="14796"/>
                    <a:pt x="83" y="13216"/>
                  </a:cubicBezTo>
                  <a:cubicBezTo>
                    <a:pt x="67" y="13208"/>
                    <a:pt x="53" y="13204"/>
                    <a:pt x="42" y="13204"/>
                  </a:cubicBezTo>
                  <a:cubicBezTo>
                    <a:pt x="11" y="13204"/>
                    <a:pt x="0" y="13232"/>
                    <a:pt x="23" y="13276"/>
                  </a:cubicBezTo>
                  <a:cubicBezTo>
                    <a:pt x="1026" y="15252"/>
                    <a:pt x="2545" y="16954"/>
                    <a:pt x="4278" y="18292"/>
                  </a:cubicBezTo>
                  <a:cubicBezTo>
                    <a:pt x="5215" y="19008"/>
                    <a:pt x="6925" y="20248"/>
                    <a:pt x="8323" y="20248"/>
                  </a:cubicBezTo>
                  <a:cubicBezTo>
                    <a:pt x="8468" y="20248"/>
                    <a:pt x="8609" y="20235"/>
                    <a:pt x="8746" y="20207"/>
                  </a:cubicBezTo>
                  <a:cubicBezTo>
                    <a:pt x="9384" y="21514"/>
                    <a:pt x="10053" y="22760"/>
                    <a:pt x="10874" y="23945"/>
                  </a:cubicBezTo>
                  <a:cubicBezTo>
                    <a:pt x="11846" y="25374"/>
                    <a:pt x="12910" y="26833"/>
                    <a:pt x="14035" y="28170"/>
                  </a:cubicBezTo>
                  <a:cubicBezTo>
                    <a:pt x="12758" y="27988"/>
                    <a:pt x="11451" y="28018"/>
                    <a:pt x="10205" y="27775"/>
                  </a:cubicBezTo>
                  <a:cubicBezTo>
                    <a:pt x="8442" y="27471"/>
                    <a:pt x="6801" y="26711"/>
                    <a:pt x="5038" y="26225"/>
                  </a:cubicBezTo>
                  <a:cubicBezTo>
                    <a:pt x="5030" y="26221"/>
                    <a:pt x="5021" y="26219"/>
                    <a:pt x="5013" y="26219"/>
                  </a:cubicBezTo>
                  <a:cubicBezTo>
                    <a:pt x="4963" y="26219"/>
                    <a:pt x="4929" y="26294"/>
                    <a:pt x="5007" y="26347"/>
                  </a:cubicBezTo>
                  <a:cubicBezTo>
                    <a:pt x="6406" y="27106"/>
                    <a:pt x="7834" y="27806"/>
                    <a:pt x="9384" y="28201"/>
                  </a:cubicBezTo>
                  <a:cubicBezTo>
                    <a:pt x="11087" y="28626"/>
                    <a:pt x="12880" y="28505"/>
                    <a:pt x="14582" y="28778"/>
                  </a:cubicBezTo>
                  <a:cubicBezTo>
                    <a:pt x="16102" y="30480"/>
                    <a:pt x="17804" y="32122"/>
                    <a:pt x="19567" y="33550"/>
                  </a:cubicBezTo>
                  <a:cubicBezTo>
                    <a:pt x="17840" y="34259"/>
                    <a:pt x="15994" y="34588"/>
                    <a:pt x="14145" y="34588"/>
                  </a:cubicBezTo>
                  <a:cubicBezTo>
                    <a:pt x="12902" y="34588"/>
                    <a:pt x="11658" y="34439"/>
                    <a:pt x="10448" y="34158"/>
                  </a:cubicBezTo>
                  <a:cubicBezTo>
                    <a:pt x="10418" y="34158"/>
                    <a:pt x="10418" y="34249"/>
                    <a:pt x="10448" y="34249"/>
                  </a:cubicBezTo>
                  <a:cubicBezTo>
                    <a:pt x="11695" y="34866"/>
                    <a:pt x="13111" y="35132"/>
                    <a:pt x="14553" y="35132"/>
                  </a:cubicBezTo>
                  <a:cubicBezTo>
                    <a:pt x="16451" y="35132"/>
                    <a:pt x="18395" y="34671"/>
                    <a:pt x="20053" y="33945"/>
                  </a:cubicBezTo>
                  <a:cubicBezTo>
                    <a:pt x="20084" y="33976"/>
                    <a:pt x="20175" y="34006"/>
                    <a:pt x="20205" y="34067"/>
                  </a:cubicBezTo>
                  <a:cubicBezTo>
                    <a:pt x="21512" y="35040"/>
                    <a:pt x="24035" y="37137"/>
                    <a:pt x="26224" y="37745"/>
                  </a:cubicBezTo>
                  <a:cubicBezTo>
                    <a:pt x="26376" y="37806"/>
                    <a:pt x="26558" y="37897"/>
                    <a:pt x="26710" y="37958"/>
                  </a:cubicBezTo>
                  <a:cubicBezTo>
                    <a:pt x="25464" y="38778"/>
                    <a:pt x="24339" y="39325"/>
                    <a:pt x="22819" y="39721"/>
                  </a:cubicBezTo>
                  <a:cubicBezTo>
                    <a:pt x="21696" y="40006"/>
                    <a:pt x="20409" y="40306"/>
                    <a:pt x="19168" y="40306"/>
                  </a:cubicBezTo>
                  <a:cubicBezTo>
                    <a:pt x="18562" y="40306"/>
                    <a:pt x="17968" y="40235"/>
                    <a:pt x="17409" y="40055"/>
                  </a:cubicBezTo>
                  <a:cubicBezTo>
                    <a:pt x="17348" y="40055"/>
                    <a:pt x="17348" y="40085"/>
                    <a:pt x="17409" y="40146"/>
                  </a:cubicBezTo>
                  <a:cubicBezTo>
                    <a:pt x="18148" y="40444"/>
                    <a:pt x="19014" y="40555"/>
                    <a:pt x="19904" y="40555"/>
                  </a:cubicBezTo>
                  <a:cubicBezTo>
                    <a:pt x="21100" y="40555"/>
                    <a:pt x="22338" y="40355"/>
                    <a:pt x="23366" y="40146"/>
                  </a:cubicBezTo>
                  <a:cubicBezTo>
                    <a:pt x="24339" y="39903"/>
                    <a:pt x="26619" y="39325"/>
                    <a:pt x="27136" y="38170"/>
                  </a:cubicBezTo>
                  <a:cubicBezTo>
                    <a:pt x="28088" y="38763"/>
                    <a:pt x="29433" y="39049"/>
                    <a:pt x="30525" y="39049"/>
                  </a:cubicBezTo>
                  <a:cubicBezTo>
                    <a:pt x="30722" y="39049"/>
                    <a:pt x="30910" y="39040"/>
                    <a:pt x="31087" y="39022"/>
                  </a:cubicBezTo>
                  <a:cubicBezTo>
                    <a:pt x="31391" y="38991"/>
                    <a:pt x="31300" y="38626"/>
                    <a:pt x="31148" y="38505"/>
                  </a:cubicBezTo>
                  <a:cubicBezTo>
                    <a:pt x="30418" y="37897"/>
                    <a:pt x="29354" y="37593"/>
                    <a:pt x="28473" y="37319"/>
                  </a:cubicBezTo>
                  <a:cubicBezTo>
                    <a:pt x="28230" y="37259"/>
                    <a:pt x="27926" y="37167"/>
                    <a:pt x="27652" y="37107"/>
                  </a:cubicBezTo>
                  <a:cubicBezTo>
                    <a:pt x="26436" y="36529"/>
                    <a:pt x="25129" y="36104"/>
                    <a:pt x="23974" y="35374"/>
                  </a:cubicBezTo>
                  <a:cubicBezTo>
                    <a:pt x="23427" y="35040"/>
                    <a:pt x="22911" y="34705"/>
                    <a:pt x="22363" y="34310"/>
                  </a:cubicBezTo>
                  <a:cubicBezTo>
                    <a:pt x="21695" y="32851"/>
                    <a:pt x="21148" y="31453"/>
                    <a:pt x="20904" y="29720"/>
                  </a:cubicBezTo>
                  <a:cubicBezTo>
                    <a:pt x="20631" y="28049"/>
                    <a:pt x="20479" y="26499"/>
                    <a:pt x="19689" y="24979"/>
                  </a:cubicBezTo>
                  <a:cubicBezTo>
                    <a:pt x="19689" y="24951"/>
                    <a:pt x="19670" y="24936"/>
                    <a:pt x="19650" y="24936"/>
                  </a:cubicBezTo>
                  <a:cubicBezTo>
                    <a:pt x="19625" y="24936"/>
                    <a:pt x="19597" y="24959"/>
                    <a:pt x="19597" y="25009"/>
                  </a:cubicBezTo>
                  <a:cubicBezTo>
                    <a:pt x="20327" y="27319"/>
                    <a:pt x="20053" y="31119"/>
                    <a:pt x="21300" y="33611"/>
                  </a:cubicBezTo>
                  <a:cubicBezTo>
                    <a:pt x="20904" y="33307"/>
                    <a:pt x="20479" y="32942"/>
                    <a:pt x="20084" y="32638"/>
                  </a:cubicBezTo>
                  <a:cubicBezTo>
                    <a:pt x="18989" y="31787"/>
                    <a:pt x="17956" y="30784"/>
                    <a:pt x="16953" y="29751"/>
                  </a:cubicBezTo>
                  <a:cubicBezTo>
                    <a:pt x="15980" y="27866"/>
                    <a:pt x="15312" y="25708"/>
                    <a:pt x="15220" y="23550"/>
                  </a:cubicBezTo>
                  <a:cubicBezTo>
                    <a:pt x="15160" y="21726"/>
                    <a:pt x="15737" y="19994"/>
                    <a:pt x="15585" y="18170"/>
                  </a:cubicBezTo>
                  <a:cubicBezTo>
                    <a:pt x="15585" y="18149"/>
                    <a:pt x="15543" y="18100"/>
                    <a:pt x="15506" y="18100"/>
                  </a:cubicBezTo>
                  <a:cubicBezTo>
                    <a:pt x="15489" y="18100"/>
                    <a:pt x="15473" y="18111"/>
                    <a:pt x="15464" y="18140"/>
                  </a:cubicBezTo>
                  <a:cubicBezTo>
                    <a:pt x="15160" y="20207"/>
                    <a:pt x="14582" y="22304"/>
                    <a:pt x="14825" y="24432"/>
                  </a:cubicBezTo>
                  <a:cubicBezTo>
                    <a:pt x="14977" y="26012"/>
                    <a:pt x="15372" y="27471"/>
                    <a:pt x="16041" y="28839"/>
                  </a:cubicBezTo>
                  <a:cubicBezTo>
                    <a:pt x="14217" y="26894"/>
                    <a:pt x="12546" y="24796"/>
                    <a:pt x="11117" y="22547"/>
                  </a:cubicBezTo>
                  <a:cubicBezTo>
                    <a:pt x="9901" y="20602"/>
                    <a:pt x="8898" y="18535"/>
                    <a:pt x="8077" y="16407"/>
                  </a:cubicBezTo>
                  <a:cubicBezTo>
                    <a:pt x="10023" y="14675"/>
                    <a:pt x="9688" y="12000"/>
                    <a:pt x="10448" y="9659"/>
                  </a:cubicBezTo>
                  <a:cubicBezTo>
                    <a:pt x="10448" y="9638"/>
                    <a:pt x="10434" y="9603"/>
                    <a:pt x="10405" y="9603"/>
                  </a:cubicBezTo>
                  <a:cubicBezTo>
                    <a:pt x="10392" y="9603"/>
                    <a:pt x="10376" y="9610"/>
                    <a:pt x="10357" y="9629"/>
                  </a:cubicBezTo>
                  <a:cubicBezTo>
                    <a:pt x="9962" y="10723"/>
                    <a:pt x="9567" y="11666"/>
                    <a:pt x="9263" y="12821"/>
                  </a:cubicBezTo>
                  <a:cubicBezTo>
                    <a:pt x="8959" y="13945"/>
                    <a:pt x="8533" y="14948"/>
                    <a:pt x="7834" y="15860"/>
                  </a:cubicBezTo>
                  <a:cubicBezTo>
                    <a:pt x="7318" y="14401"/>
                    <a:pt x="6922" y="12912"/>
                    <a:pt x="6618" y="11392"/>
                  </a:cubicBezTo>
                  <a:cubicBezTo>
                    <a:pt x="5919" y="7836"/>
                    <a:pt x="4886" y="3854"/>
                    <a:pt x="5859" y="267"/>
                  </a:cubicBezTo>
                  <a:cubicBezTo>
                    <a:pt x="5880" y="97"/>
                    <a:pt x="5796" y="1"/>
                    <a:pt x="57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5474183" y="3517088"/>
              <a:ext cx="164373" cy="183575"/>
            </a:xfrm>
            <a:custGeom>
              <a:avLst/>
              <a:gdLst/>
              <a:ahLst/>
              <a:cxnLst/>
              <a:rect l="l" t="t" r="r" b="b"/>
              <a:pathLst>
                <a:path w="8329" h="9302" extrusionOk="0">
                  <a:moveTo>
                    <a:pt x="8177" y="1"/>
                  </a:moveTo>
                  <a:cubicBezTo>
                    <a:pt x="8176" y="1"/>
                    <a:pt x="4559" y="2615"/>
                    <a:pt x="2584" y="5077"/>
                  </a:cubicBezTo>
                  <a:cubicBezTo>
                    <a:pt x="669" y="7539"/>
                    <a:pt x="0" y="9241"/>
                    <a:pt x="0" y="9241"/>
                  </a:cubicBezTo>
                  <a:cubicBezTo>
                    <a:pt x="0" y="9241"/>
                    <a:pt x="336" y="9302"/>
                    <a:pt x="866" y="9302"/>
                  </a:cubicBezTo>
                  <a:cubicBezTo>
                    <a:pt x="2134" y="9302"/>
                    <a:pt x="4515" y="8954"/>
                    <a:pt x="6079" y="6596"/>
                  </a:cubicBezTo>
                  <a:cubicBezTo>
                    <a:pt x="8328" y="3283"/>
                    <a:pt x="8177" y="1"/>
                    <a:pt x="8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5356602" y="3789431"/>
              <a:ext cx="229163" cy="106983"/>
            </a:xfrm>
            <a:custGeom>
              <a:avLst/>
              <a:gdLst/>
              <a:ahLst/>
              <a:cxnLst/>
              <a:rect l="l" t="t" r="r" b="b"/>
              <a:pathLst>
                <a:path w="11612" h="5421" extrusionOk="0">
                  <a:moveTo>
                    <a:pt x="11612" y="0"/>
                  </a:moveTo>
                  <a:cubicBezTo>
                    <a:pt x="11611" y="0"/>
                    <a:pt x="7174" y="517"/>
                    <a:pt x="4286" y="1763"/>
                  </a:cubicBezTo>
                  <a:cubicBezTo>
                    <a:pt x="1368" y="2918"/>
                    <a:pt x="1" y="4134"/>
                    <a:pt x="1" y="4134"/>
                  </a:cubicBezTo>
                  <a:cubicBezTo>
                    <a:pt x="1" y="4134"/>
                    <a:pt x="1608" y="5420"/>
                    <a:pt x="3865" y="5420"/>
                  </a:cubicBezTo>
                  <a:cubicBezTo>
                    <a:pt x="4711" y="5420"/>
                    <a:pt x="5649" y="5239"/>
                    <a:pt x="6627" y="4742"/>
                  </a:cubicBezTo>
                  <a:cubicBezTo>
                    <a:pt x="10183" y="2918"/>
                    <a:pt x="11612" y="0"/>
                    <a:pt x="116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5497569" y="3404915"/>
              <a:ext cx="99603" cy="150598"/>
            </a:xfrm>
            <a:custGeom>
              <a:avLst/>
              <a:gdLst/>
              <a:ahLst/>
              <a:cxnLst/>
              <a:rect l="l" t="t" r="r" b="b"/>
              <a:pathLst>
                <a:path w="5047" h="7631" extrusionOk="0">
                  <a:moveTo>
                    <a:pt x="4286" y="1"/>
                  </a:moveTo>
                  <a:lnTo>
                    <a:pt x="4286" y="1"/>
                  </a:lnTo>
                  <a:cubicBezTo>
                    <a:pt x="4286" y="1"/>
                    <a:pt x="2098" y="2311"/>
                    <a:pt x="1095" y="4317"/>
                  </a:cubicBezTo>
                  <a:cubicBezTo>
                    <a:pt x="122" y="6293"/>
                    <a:pt x="1" y="7630"/>
                    <a:pt x="1" y="7630"/>
                  </a:cubicBezTo>
                  <a:cubicBezTo>
                    <a:pt x="1" y="7630"/>
                    <a:pt x="13" y="7630"/>
                    <a:pt x="36" y="7630"/>
                  </a:cubicBezTo>
                  <a:cubicBezTo>
                    <a:pt x="377" y="7630"/>
                    <a:pt x="3076" y="7550"/>
                    <a:pt x="4043" y="5046"/>
                  </a:cubicBezTo>
                  <a:cubicBezTo>
                    <a:pt x="5046" y="2402"/>
                    <a:pt x="4286" y="1"/>
                    <a:pt x="4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5362601" y="3452910"/>
              <a:ext cx="72605" cy="167984"/>
            </a:xfrm>
            <a:custGeom>
              <a:avLst/>
              <a:gdLst/>
              <a:ahLst/>
              <a:cxnLst/>
              <a:rect l="l" t="t" r="r" b="b"/>
              <a:pathLst>
                <a:path w="3679" h="8512" extrusionOk="0">
                  <a:moveTo>
                    <a:pt x="1368" y="0"/>
                  </a:moveTo>
                  <a:cubicBezTo>
                    <a:pt x="1368" y="0"/>
                    <a:pt x="1" y="2098"/>
                    <a:pt x="274" y="4924"/>
                  </a:cubicBezTo>
                  <a:cubicBezTo>
                    <a:pt x="548" y="7782"/>
                    <a:pt x="3466" y="8511"/>
                    <a:pt x="3466" y="8511"/>
                  </a:cubicBezTo>
                  <a:cubicBezTo>
                    <a:pt x="3466" y="8511"/>
                    <a:pt x="3678" y="7204"/>
                    <a:pt x="3314" y="5016"/>
                  </a:cubicBezTo>
                  <a:cubicBezTo>
                    <a:pt x="2888" y="2797"/>
                    <a:pt x="1368" y="0"/>
                    <a:pt x="1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5260630" y="3629854"/>
              <a:ext cx="71401" cy="174596"/>
            </a:xfrm>
            <a:custGeom>
              <a:avLst/>
              <a:gdLst/>
              <a:ahLst/>
              <a:cxnLst/>
              <a:rect l="l" t="t" r="r" b="b"/>
              <a:pathLst>
                <a:path w="3618" h="8847" extrusionOk="0">
                  <a:moveTo>
                    <a:pt x="1611" y="1"/>
                  </a:moveTo>
                  <a:cubicBezTo>
                    <a:pt x="1611" y="1"/>
                    <a:pt x="1064" y="1703"/>
                    <a:pt x="547" y="4530"/>
                  </a:cubicBezTo>
                  <a:cubicBezTo>
                    <a:pt x="0" y="7326"/>
                    <a:pt x="2614" y="8846"/>
                    <a:pt x="2614" y="8846"/>
                  </a:cubicBezTo>
                  <a:cubicBezTo>
                    <a:pt x="2614" y="8846"/>
                    <a:pt x="3222" y="7661"/>
                    <a:pt x="3374" y="5442"/>
                  </a:cubicBezTo>
                  <a:cubicBezTo>
                    <a:pt x="3617" y="3193"/>
                    <a:pt x="1611" y="1"/>
                    <a:pt x="16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148457" y="3758842"/>
              <a:ext cx="112786" cy="174576"/>
            </a:xfrm>
            <a:custGeom>
              <a:avLst/>
              <a:gdLst/>
              <a:ahLst/>
              <a:cxnLst/>
              <a:rect l="l" t="t" r="r" b="b"/>
              <a:pathLst>
                <a:path w="5715" h="8846" extrusionOk="0">
                  <a:moveTo>
                    <a:pt x="4256" y="0"/>
                  </a:moveTo>
                  <a:cubicBezTo>
                    <a:pt x="4256" y="0"/>
                    <a:pt x="3040" y="1398"/>
                    <a:pt x="1520" y="3921"/>
                  </a:cubicBezTo>
                  <a:cubicBezTo>
                    <a:pt x="0" y="6413"/>
                    <a:pt x="2736" y="8845"/>
                    <a:pt x="2736" y="8845"/>
                  </a:cubicBezTo>
                  <a:cubicBezTo>
                    <a:pt x="2736" y="8845"/>
                    <a:pt x="3830" y="7933"/>
                    <a:pt x="4742" y="5866"/>
                  </a:cubicBezTo>
                  <a:cubicBezTo>
                    <a:pt x="5715" y="3830"/>
                    <a:pt x="4256" y="0"/>
                    <a:pt x="4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5441186" y="3289149"/>
              <a:ext cx="95399" cy="164373"/>
            </a:xfrm>
            <a:custGeom>
              <a:avLst/>
              <a:gdLst/>
              <a:ahLst/>
              <a:cxnLst/>
              <a:rect l="l" t="t" r="r" b="b"/>
              <a:pathLst>
                <a:path w="4834" h="8329" extrusionOk="0">
                  <a:moveTo>
                    <a:pt x="1338" y="0"/>
                  </a:moveTo>
                  <a:cubicBezTo>
                    <a:pt x="1338" y="0"/>
                    <a:pt x="0" y="3161"/>
                    <a:pt x="821" y="5259"/>
                  </a:cubicBezTo>
                  <a:cubicBezTo>
                    <a:pt x="1581" y="7356"/>
                    <a:pt x="2432" y="8329"/>
                    <a:pt x="2432" y="8329"/>
                  </a:cubicBezTo>
                  <a:cubicBezTo>
                    <a:pt x="2432" y="8329"/>
                    <a:pt x="4833" y="6079"/>
                    <a:pt x="3587" y="3496"/>
                  </a:cubicBezTo>
                  <a:cubicBezTo>
                    <a:pt x="2371" y="912"/>
                    <a:pt x="1338" y="0"/>
                    <a:pt x="13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5257631" y="3940700"/>
              <a:ext cx="226755" cy="90446"/>
            </a:xfrm>
            <a:custGeom>
              <a:avLst/>
              <a:gdLst/>
              <a:ahLst/>
              <a:cxnLst/>
              <a:rect l="l" t="t" r="r" b="b"/>
              <a:pathLst>
                <a:path w="11490" h="4583" extrusionOk="0">
                  <a:moveTo>
                    <a:pt x="6067" y="0"/>
                  </a:moveTo>
                  <a:cubicBezTo>
                    <a:pt x="5472" y="0"/>
                    <a:pt x="4887" y="69"/>
                    <a:pt x="4347" y="238"/>
                  </a:cubicBezTo>
                  <a:cubicBezTo>
                    <a:pt x="1459" y="1180"/>
                    <a:pt x="0" y="2335"/>
                    <a:pt x="0" y="2335"/>
                  </a:cubicBezTo>
                  <a:cubicBezTo>
                    <a:pt x="0" y="2335"/>
                    <a:pt x="1944" y="4583"/>
                    <a:pt x="4625" y="4583"/>
                  </a:cubicBezTo>
                  <a:cubicBezTo>
                    <a:pt x="5229" y="4583"/>
                    <a:pt x="5870" y="4469"/>
                    <a:pt x="6535" y="4189"/>
                  </a:cubicBezTo>
                  <a:cubicBezTo>
                    <a:pt x="10152" y="2670"/>
                    <a:pt x="11490" y="1332"/>
                    <a:pt x="11490" y="1332"/>
                  </a:cubicBezTo>
                  <a:cubicBezTo>
                    <a:pt x="11490" y="1332"/>
                    <a:pt x="8685" y="0"/>
                    <a:pt x="6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5123255" y="4053920"/>
              <a:ext cx="188982" cy="72842"/>
            </a:xfrm>
            <a:custGeom>
              <a:avLst/>
              <a:gdLst/>
              <a:ahLst/>
              <a:cxnLst/>
              <a:rect l="l" t="t" r="r" b="b"/>
              <a:pathLst>
                <a:path w="9576" h="3691" extrusionOk="0">
                  <a:moveTo>
                    <a:pt x="4674" y="0"/>
                  </a:moveTo>
                  <a:cubicBezTo>
                    <a:pt x="4365" y="0"/>
                    <a:pt x="4061" y="29"/>
                    <a:pt x="3770" y="94"/>
                  </a:cubicBezTo>
                  <a:cubicBezTo>
                    <a:pt x="1308" y="580"/>
                    <a:pt x="1" y="1431"/>
                    <a:pt x="1" y="1431"/>
                  </a:cubicBezTo>
                  <a:cubicBezTo>
                    <a:pt x="1" y="1431"/>
                    <a:pt x="1582" y="3690"/>
                    <a:pt x="4024" y="3690"/>
                  </a:cubicBezTo>
                  <a:cubicBezTo>
                    <a:pt x="4415" y="3690"/>
                    <a:pt x="4827" y="3632"/>
                    <a:pt x="5259" y="3498"/>
                  </a:cubicBezTo>
                  <a:cubicBezTo>
                    <a:pt x="8359" y="2556"/>
                    <a:pt x="9575" y="1583"/>
                    <a:pt x="9575" y="1583"/>
                  </a:cubicBezTo>
                  <a:cubicBezTo>
                    <a:pt x="9575" y="1583"/>
                    <a:pt x="6977" y="0"/>
                    <a:pt x="4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5002694" y="3340835"/>
              <a:ext cx="586327" cy="760390"/>
            </a:xfrm>
            <a:custGeom>
              <a:avLst/>
              <a:gdLst/>
              <a:ahLst/>
              <a:cxnLst/>
              <a:rect l="l" t="t" r="r" b="b"/>
              <a:pathLst>
                <a:path w="29710" h="38530" extrusionOk="0">
                  <a:moveTo>
                    <a:pt x="24225" y="1"/>
                  </a:moveTo>
                  <a:cubicBezTo>
                    <a:pt x="24160" y="1"/>
                    <a:pt x="24056" y="83"/>
                    <a:pt x="23952" y="208"/>
                  </a:cubicBezTo>
                  <a:cubicBezTo>
                    <a:pt x="24864" y="3582"/>
                    <a:pt x="23952" y="7381"/>
                    <a:pt x="23283" y="10755"/>
                  </a:cubicBezTo>
                  <a:cubicBezTo>
                    <a:pt x="23040" y="12245"/>
                    <a:pt x="22645" y="13643"/>
                    <a:pt x="22159" y="15011"/>
                  </a:cubicBezTo>
                  <a:cubicBezTo>
                    <a:pt x="21459" y="14160"/>
                    <a:pt x="21095" y="13187"/>
                    <a:pt x="20791" y="12123"/>
                  </a:cubicBezTo>
                  <a:cubicBezTo>
                    <a:pt x="20487" y="11029"/>
                    <a:pt x="20092" y="10117"/>
                    <a:pt x="19727" y="9084"/>
                  </a:cubicBezTo>
                  <a:cubicBezTo>
                    <a:pt x="19719" y="9075"/>
                    <a:pt x="19708" y="9072"/>
                    <a:pt x="19698" y="9072"/>
                  </a:cubicBezTo>
                  <a:cubicBezTo>
                    <a:pt x="19668" y="9072"/>
                    <a:pt x="19636" y="9100"/>
                    <a:pt x="19636" y="9144"/>
                  </a:cubicBezTo>
                  <a:cubicBezTo>
                    <a:pt x="20365" y="11333"/>
                    <a:pt x="20061" y="13886"/>
                    <a:pt x="21915" y="15527"/>
                  </a:cubicBezTo>
                  <a:cubicBezTo>
                    <a:pt x="21156" y="17534"/>
                    <a:pt x="20213" y="19479"/>
                    <a:pt x="19089" y="21333"/>
                  </a:cubicBezTo>
                  <a:cubicBezTo>
                    <a:pt x="17751" y="23461"/>
                    <a:pt x="16201" y="25467"/>
                    <a:pt x="14438" y="27321"/>
                  </a:cubicBezTo>
                  <a:cubicBezTo>
                    <a:pt x="15046" y="26014"/>
                    <a:pt x="15441" y="24585"/>
                    <a:pt x="15593" y="23126"/>
                  </a:cubicBezTo>
                  <a:cubicBezTo>
                    <a:pt x="15775" y="21090"/>
                    <a:pt x="15228" y="19084"/>
                    <a:pt x="14924" y="17108"/>
                  </a:cubicBezTo>
                  <a:cubicBezTo>
                    <a:pt x="14916" y="17099"/>
                    <a:pt x="14904" y="17095"/>
                    <a:pt x="14892" y="17095"/>
                  </a:cubicBezTo>
                  <a:cubicBezTo>
                    <a:pt x="14864" y="17095"/>
                    <a:pt x="14833" y="17117"/>
                    <a:pt x="14833" y="17138"/>
                  </a:cubicBezTo>
                  <a:cubicBezTo>
                    <a:pt x="14681" y="18901"/>
                    <a:pt x="15198" y="20543"/>
                    <a:pt x="15168" y="22275"/>
                  </a:cubicBezTo>
                  <a:cubicBezTo>
                    <a:pt x="15076" y="24281"/>
                    <a:pt x="14468" y="26348"/>
                    <a:pt x="13557" y="28172"/>
                  </a:cubicBezTo>
                  <a:cubicBezTo>
                    <a:pt x="12614" y="29114"/>
                    <a:pt x="11642" y="30057"/>
                    <a:pt x="10608" y="30908"/>
                  </a:cubicBezTo>
                  <a:cubicBezTo>
                    <a:pt x="10274" y="31212"/>
                    <a:pt x="9848" y="31516"/>
                    <a:pt x="9453" y="31819"/>
                  </a:cubicBezTo>
                  <a:cubicBezTo>
                    <a:pt x="10639" y="29449"/>
                    <a:pt x="10365" y="25862"/>
                    <a:pt x="11034" y="23643"/>
                  </a:cubicBezTo>
                  <a:cubicBezTo>
                    <a:pt x="11054" y="23643"/>
                    <a:pt x="11020" y="23630"/>
                    <a:pt x="10995" y="23630"/>
                  </a:cubicBezTo>
                  <a:cubicBezTo>
                    <a:pt x="10983" y="23630"/>
                    <a:pt x="10973" y="23633"/>
                    <a:pt x="10973" y="23643"/>
                  </a:cubicBezTo>
                  <a:cubicBezTo>
                    <a:pt x="10274" y="25132"/>
                    <a:pt x="10122" y="26561"/>
                    <a:pt x="9879" y="28172"/>
                  </a:cubicBezTo>
                  <a:cubicBezTo>
                    <a:pt x="9666" y="29813"/>
                    <a:pt x="9149" y="31120"/>
                    <a:pt x="8511" y="32549"/>
                  </a:cubicBezTo>
                  <a:cubicBezTo>
                    <a:pt x="8025" y="32883"/>
                    <a:pt x="7477" y="33248"/>
                    <a:pt x="6991" y="33552"/>
                  </a:cubicBezTo>
                  <a:cubicBezTo>
                    <a:pt x="5866" y="34251"/>
                    <a:pt x="4681" y="34677"/>
                    <a:pt x="3496" y="35193"/>
                  </a:cubicBezTo>
                  <a:lnTo>
                    <a:pt x="2705" y="35437"/>
                  </a:lnTo>
                  <a:cubicBezTo>
                    <a:pt x="1854" y="35680"/>
                    <a:pt x="882" y="35984"/>
                    <a:pt x="182" y="36561"/>
                  </a:cubicBezTo>
                  <a:cubicBezTo>
                    <a:pt x="31" y="36713"/>
                    <a:pt x="0" y="37048"/>
                    <a:pt x="274" y="37108"/>
                  </a:cubicBezTo>
                  <a:cubicBezTo>
                    <a:pt x="430" y="37121"/>
                    <a:pt x="597" y="37128"/>
                    <a:pt x="771" y="37128"/>
                  </a:cubicBezTo>
                  <a:cubicBezTo>
                    <a:pt x="1817" y="37128"/>
                    <a:pt x="3131" y="36883"/>
                    <a:pt x="4043" y="36257"/>
                  </a:cubicBezTo>
                  <a:cubicBezTo>
                    <a:pt x="4499" y="37412"/>
                    <a:pt x="6657" y="37899"/>
                    <a:pt x="7599" y="38111"/>
                  </a:cubicBezTo>
                  <a:cubicBezTo>
                    <a:pt x="8545" y="38335"/>
                    <a:pt x="9695" y="38529"/>
                    <a:pt x="10819" y="38529"/>
                  </a:cubicBezTo>
                  <a:cubicBezTo>
                    <a:pt x="11681" y="38529"/>
                    <a:pt x="12527" y="38415"/>
                    <a:pt x="13253" y="38111"/>
                  </a:cubicBezTo>
                  <a:cubicBezTo>
                    <a:pt x="13313" y="38081"/>
                    <a:pt x="13313" y="38051"/>
                    <a:pt x="13253" y="38051"/>
                  </a:cubicBezTo>
                  <a:cubicBezTo>
                    <a:pt x="12734" y="38207"/>
                    <a:pt x="12181" y="38269"/>
                    <a:pt x="11615" y="38269"/>
                  </a:cubicBezTo>
                  <a:cubicBezTo>
                    <a:pt x="10424" y="38269"/>
                    <a:pt x="9178" y="37994"/>
                    <a:pt x="8085" y="37747"/>
                  </a:cubicBezTo>
                  <a:cubicBezTo>
                    <a:pt x="6657" y="37412"/>
                    <a:pt x="5593" y="36865"/>
                    <a:pt x="4408" y="36105"/>
                  </a:cubicBezTo>
                  <a:cubicBezTo>
                    <a:pt x="4590" y="36075"/>
                    <a:pt x="4742" y="35984"/>
                    <a:pt x="4894" y="35923"/>
                  </a:cubicBezTo>
                  <a:cubicBezTo>
                    <a:pt x="6991" y="35315"/>
                    <a:pt x="9392" y="33339"/>
                    <a:pt x="10608" y="32397"/>
                  </a:cubicBezTo>
                  <a:cubicBezTo>
                    <a:pt x="10639" y="32336"/>
                    <a:pt x="10730" y="32306"/>
                    <a:pt x="10760" y="32275"/>
                  </a:cubicBezTo>
                  <a:cubicBezTo>
                    <a:pt x="12295" y="32950"/>
                    <a:pt x="14092" y="33363"/>
                    <a:pt x="15855" y="33363"/>
                  </a:cubicBezTo>
                  <a:cubicBezTo>
                    <a:pt x="17269" y="33363"/>
                    <a:pt x="18661" y="33097"/>
                    <a:pt x="19879" y="32488"/>
                  </a:cubicBezTo>
                  <a:cubicBezTo>
                    <a:pt x="19909" y="32488"/>
                    <a:pt x="19909" y="32427"/>
                    <a:pt x="19879" y="32427"/>
                  </a:cubicBezTo>
                  <a:cubicBezTo>
                    <a:pt x="18701" y="32690"/>
                    <a:pt x="17487" y="32835"/>
                    <a:pt x="16276" y="32835"/>
                  </a:cubicBezTo>
                  <a:cubicBezTo>
                    <a:pt x="14548" y="32835"/>
                    <a:pt x="12824" y="32541"/>
                    <a:pt x="11216" y="31880"/>
                  </a:cubicBezTo>
                  <a:cubicBezTo>
                    <a:pt x="12888" y="30512"/>
                    <a:pt x="14468" y="28962"/>
                    <a:pt x="15927" y="27321"/>
                  </a:cubicBezTo>
                  <a:cubicBezTo>
                    <a:pt x="17569" y="27108"/>
                    <a:pt x="19241" y="27169"/>
                    <a:pt x="20852" y="26774"/>
                  </a:cubicBezTo>
                  <a:cubicBezTo>
                    <a:pt x="22341" y="26379"/>
                    <a:pt x="23678" y="25710"/>
                    <a:pt x="25016" y="24980"/>
                  </a:cubicBezTo>
                  <a:cubicBezTo>
                    <a:pt x="25070" y="24953"/>
                    <a:pt x="25052" y="24854"/>
                    <a:pt x="24983" y="24854"/>
                  </a:cubicBezTo>
                  <a:cubicBezTo>
                    <a:pt x="24974" y="24854"/>
                    <a:pt x="24965" y="24856"/>
                    <a:pt x="24955" y="24859"/>
                  </a:cubicBezTo>
                  <a:cubicBezTo>
                    <a:pt x="23374" y="25345"/>
                    <a:pt x="21763" y="26075"/>
                    <a:pt x="20092" y="26379"/>
                  </a:cubicBezTo>
                  <a:cubicBezTo>
                    <a:pt x="18876" y="26622"/>
                    <a:pt x="17660" y="26622"/>
                    <a:pt x="16444" y="26774"/>
                  </a:cubicBezTo>
                  <a:cubicBezTo>
                    <a:pt x="17508" y="25467"/>
                    <a:pt x="18542" y="24129"/>
                    <a:pt x="19453" y="22731"/>
                  </a:cubicBezTo>
                  <a:cubicBezTo>
                    <a:pt x="20213" y="21637"/>
                    <a:pt x="20852" y="20421"/>
                    <a:pt x="21459" y="19205"/>
                  </a:cubicBezTo>
                  <a:cubicBezTo>
                    <a:pt x="21586" y="19230"/>
                    <a:pt x="21716" y="19241"/>
                    <a:pt x="21848" y="19241"/>
                  </a:cubicBezTo>
                  <a:cubicBezTo>
                    <a:pt x="23205" y="19241"/>
                    <a:pt x="24798" y="18044"/>
                    <a:pt x="25684" y="17351"/>
                  </a:cubicBezTo>
                  <a:cubicBezTo>
                    <a:pt x="27326" y="16044"/>
                    <a:pt x="28754" y="14464"/>
                    <a:pt x="29666" y="12549"/>
                  </a:cubicBezTo>
                  <a:cubicBezTo>
                    <a:pt x="29709" y="12527"/>
                    <a:pt x="29692" y="12506"/>
                    <a:pt x="29667" y="12506"/>
                  </a:cubicBezTo>
                  <a:cubicBezTo>
                    <a:pt x="29656" y="12506"/>
                    <a:pt x="29645" y="12509"/>
                    <a:pt x="29636" y="12518"/>
                  </a:cubicBezTo>
                  <a:cubicBezTo>
                    <a:pt x="28420" y="14008"/>
                    <a:pt x="27174" y="15467"/>
                    <a:pt x="25654" y="16682"/>
                  </a:cubicBezTo>
                  <a:cubicBezTo>
                    <a:pt x="24438" y="17686"/>
                    <a:pt x="23040" y="18050"/>
                    <a:pt x="21703" y="18719"/>
                  </a:cubicBezTo>
                  <a:cubicBezTo>
                    <a:pt x="22797" y="16348"/>
                    <a:pt x="23648" y="13856"/>
                    <a:pt x="24134" y="11302"/>
                  </a:cubicBezTo>
                  <a:cubicBezTo>
                    <a:pt x="24803" y="11150"/>
                    <a:pt x="25381" y="10543"/>
                    <a:pt x="25867" y="10056"/>
                  </a:cubicBezTo>
                  <a:cubicBezTo>
                    <a:pt x="26840" y="9144"/>
                    <a:pt x="27751" y="8081"/>
                    <a:pt x="28299" y="6895"/>
                  </a:cubicBezTo>
                  <a:cubicBezTo>
                    <a:pt x="28299" y="6820"/>
                    <a:pt x="28278" y="6766"/>
                    <a:pt x="28237" y="6766"/>
                  </a:cubicBezTo>
                  <a:cubicBezTo>
                    <a:pt x="28228" y="6766"/>
                    <a:pt x="28218" y="6768"/>
                    <a:pt x="28207" y="6774"/>
                  </a:cubicBezTo>
                  <a:cubicBezTo>
                    <a:pt x="27387" y="7412"/>
                    <a:pt x="26870" y="8293"/>
                    <a:pt x="26171" y="9053"/>
                  </a:cubicBezTo>
                  <a:cubicBezTo>
                    <a:pt x="25624" y="9691"/>
                    <a:pt x="24864" y="10147"/>
                    <a:pt x="24256" y="10755"/>
                  </a:cubicBezTo>
                  <a:cubicBezTo>
                    <a:pt x="24286" y="10695"/>
                    <a:pt x="24317" y="10573"/>
                    <a:pt x="24317" y="10451"/>
                  </a:cubicBezTo>
                  <a:cubicBezTo>
                    <a:pt x="24894" y="7169"/>
                    <a:pt x="25502" y="3248"/>
                    <a:pt x="24286" y="56"/>
                  </a:cubicBezTo>
                  <a:cubicBezTo>
                    <a:pt x="24277" y="18"/>
                    <a:pt x="24255" y="1"/>
                    <a:pt x="242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3702197" y="1942413"/>
              <a:ext cx="536279" cy="669352"/>
            </a:xfrm>
            <a:custGeom>
              <a:avLst/>
              <a:gdLst/>
              <a:ahLst/>
              <a:cxnLst/>
              <a:rect l="l" t="t" r="r" b="b"/>
              <a:pathLst>
                <a:path w="27174" h="33917" extrusionOk="0">
                  <a:moveTo>
                    <a:pt x="8284" y="1"/>
                  </a:moveTo>
                  <a:cubicBezTo>
                    <a:pt x="8074" y="1"/>
                    <a:pt x="7846" y="30"/>
                    <a:pt x="7599" y="94"/>
                  </a:cubicBezTo>
                  <a:cubicBezTo>
                    <a:pt x="6019" y="520"/>
                    <a:pt x="4924" y="2374"/>
                    <a:pt x="4316" y="3742"/>
                  </a:cubicBezTo>
                  <a:cubicBezTo>
                    <a:pt x="0" y="13620"/>
                    <a:pt x="5441" y="26204"/>
                    <a:pt x="13162" y="32861"/>
                  </a:cubicBezTo>
                  <a:cubicBezTo>
                    <a:pt x="13192" y="32982"/>
                    <a:pt x="13283" y="33104"/>
                    <a:pt x="13344" y="33226"/>
                  </a:cubicBezTo>
                  <a:cubicBezTo>
                    <a:pt x="13737" y="33721"/>
                    <a:pt x="14233" y="33916"/>
                    <a:pt x="14766" y="33916"/>
                  </a:cubicBezTo>
                  <a:cubicBezTo>
                    <a:pt x="16130" y="33916"/>
                    <a:pt x="17738" y="32636"/>
                    <a:pt x="18481" y="31827"/>
                  </a:cubicBezTo>
                  <a:cubicBezTo>
                    <a:pt x="20730" y="29335"/>
                    <a:pt x="22432" y="26387"/>
                    <a:pt x="23557" y="23225"/>
                  </a:cubicBezTo>
                  <a:cubicBezTo>
                    <a:pt x="24347" y="21098"/>
                    <a:pt x="27174" y="11706"/>
                    <a:pt x="24074" y="10125"/>
                  </a:cubicBezTo>
                  <a:cubicBezTo>
                    <a:pt x="22706" y="8575"/>
                    <a:pt x="20426" y="7754"/>
                    <a:pt x="18542" y="7085"/>
                  </a:cubicBezTo>
                  <a:cubicBezTo>
                    <a:pt x="15441" y="5900"/>
                    <a:pt x="12918" y="4684"/>
                    <a:pt x="10882" y="1949"/>
                  </a:cubicBezTo>
                  <a:cubicBezTo>
                    <a:pt x="10133" y="942"/>
                    <a:pt x="9472" y="1"/>
                    <a:pt x="8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3783170" y="2041502"/>
              <a:ext cx="257364" cy="509084"/>
            </a:xfrm>
            <a:custGeom>
              <a:avLst/>
              <a:gdLst/>
              <a:ahLst/>
              <a:cxnLst/>
              <a:rect l="l" t="t" r="r" b="b"/>
              <a:pathLst>
                <a:path w="13041" h="25796" extrusionOk="0">
                  <a:moveTo>
                    <a:pt x="1959" y="1"/>
                  </a:moveTo>
                  <a:cubicBezTo>
                    <a:pt x="1879" y="1"/>
                    <a:pt x="1797" y="39"/>
                    <a:pt x="1733" y="119"/>
                  </a:cubicBezTo>
                  <a:cubicBezTo>
                    <a:pt x="1" y="2429"/>
                    <a:pt x="365" y="6867"/>
                    <a:pt x="730" y="9572"/>
                  </a:cubicBezTo>
                  <a:cubicBezTo>
                    <a:pt x="1277" y="13341"/>
                    <a:pt x="2706" y="17080"/>
                    <a:pt x="4530" y="20363"/>
                  </a:cubicBezTo>
                  <a:cubicBezTo>
                    <a:pt x="5624" y="22338"/>
                    <a:pt x="7296" y="25378"/>
                    <a:pt x="9788" y="25773"/>
                  </a:cubicBezTo>
                  <a:cubicBezTo>
                    <a:pt x="9894" y="25788"/>
                    <a:pt x="9995" y="25795"/>
                    <a:pt x="10091" y="25795"/>
                  </a:cubicBezTo>
                  <a:cubicBezTo>
                    <a:pt x="11547" y="25795"/>
                    <a:pt x="11973" y="24142"/>
                    <a:pt x="12372" y="22916"/>
                  </a:cubicBezTo>
                  <a:cubicBezTo>
                    <a:pt x="12615" y="22004"/>
                    <a:pt x="13040" y="21001"/>
                    <a:pt x="12980" y="20028"/>
                  </a:cubicBezTo>
                  <a:cubicBezTo>
                    <a:pt x="12919" y="19451"/>
                    <a:pt x="12706" y="19086"/>
                    <a:pt x="12372" y="18752"/>
                  </a:cubicBezTo>
                  <a:cubicBezTo>
                    <a:pt x="11977" y="18387"/>
                    <a:pt x="11490" y="18144"/>
                    <a:pt x="11034" y="17779"/>
                  </a:cubicBezTo>
                  <a:cubicBezTo>
                    <a:pt x="10974" y="17475"/>
                    <a:pt x="10913" y="17141"/>
                    <a:pt x="10791" y="16685"/>
                  </a:cubicBezTo>
                  <a:cubicBezTo>
                    <a:pt x="10730" y="16350"/>
                    <a:pt x="11004" y="15955"/>
                    <a:pt x="10913" y="15590"/>
                  </a:cubicBezTo>
                  <a:cubicBezTo>
                    <a:pt x="10791" y="14982"/>
                    <a:pt x="10457" y="14739"/>
                    <a:pt x="10001" y="14375"/>
                  </a:cubicBezTo>
                  <a:cubicBezTo>
                    <a:pt x="9332" y="13797"/>
                    <a:pt x="8329" y="13827"/>
                    <a:pt x="8025" y="12855"/>
                  </a:cubicBezTo>
                  <a:cubicBezTo>
                    <a:pt x="7873" y="12277"/>
                    <a:pt x="8329" y="11639"/>
                    <a:pt x="8299" y="11122"/>
                  </a:cubicBezTo>
                  <a:cubicBezTo>
                    <a:pt x="8268" y="10484"/>
                    <a:pt x="8116" y="10362"/>
                    <a:pt x="7721" y="9906"/>
                  </a:cubicBezTo>
                  <a:cubicBezTo>
                    <a:pt x="7387" y="9542"/>
                    <a:pt x="6414" y="8964"/>
                    <a:pt x="6141" y="8751"/>
                  </a:cubicBezTo>
                  <a:cubicBezTo>
                    <a:pt x="5320" y="7992"/>
                    <a:pt x="4803" y="7049"/>
                    <a:pt x="4347" y="6077"/>
                  </a:cubicBezTo>
                  <a:cubicBezTo>
                    <a:pt x="3466" y="4222"/>
                    <a:pt x="3071" y="2125"/>
                    <a:pt x="2463" y="180"/>
                  </a:cubicBezTo>
                  <a:cubicBezTo>
                    <a:pt x="2423" y="120"/>
                    <a:pt x="2345" y="74"/>
                    <a:pt x="2278" y="74"/>
                  </a:cubicBezTo>
                  <a:cubicBezTo>
                    <a:pt x="2243" y="74"/>
                    <a:pt x="2210" y="87"/>
                    <a:pt x="2189" y="119"/>
                  </a:cubicBezTo>
                  <a:lnTo>
                    <a:pt x="2159" y="89"/>
                  </a:lnTo>
                  <a:cubicBezTo>
                    <a:pt x="2101" y="31"/>
                    <a:pt x="2030" y="1"/>
                    <a:pt x="1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4815527" y="1910876"/>
              <a:ext cx="537502" cy="677976"/>
            </a:xfrm>
            <a:custGeom>
              <a:avLst/>
              <a:gdLst/>
              <a:ahLst/>
              <a:cxnLst/>
              <a:rect l="l" t="t" r="r" b="b"/>
              <a:pathLst>
                <a:path w="27236" h="34354" extrusionOk="0">
                  <a:moveTo>
                    <a:pt x="18077" y="1"/>
                  </a:moveTo>
                  <a:cubicBezTo>
                    <a:pt x="16780" y="1"/>
                    <a:pt x="16177" y="1015"/>
                    <a:pt x="15502" y="2148"/>
                  </a:cubicBezTo>
                  <a:cubicBezTo>
                    <a:pt x="13679" y="5036"/>
                    <a:pt x="11277" y="6465"/>
                    <a:pt x="8268" y="7863"/>
                  </a:cubicBezTo>
                  <a:cubicBezTo>
                    <a:pt x="6445" y="8744"/>
                    <a:pt x="4256" y="9686"/>
                    <a:pt x="2979" y="11389"/>
                  </a:cubicBezTo>
                  <a:cubicBezTo>
                    <a:pt x="1" y="13243"/>
                    <a:pt x="3587" y="22361"/>
                    <a:pt x="4560" y="24398"/>
                  </a:cubicBezTo>
                  <a:cubicBezTo>
                    <a:pt x="5958" y="27437"/>
                    <a:pt x="7904" y="30264"/>
                    <a:pt x="10335" y="32544"/>
                  </a:cubicBezTo>
                  <a:cubicBezTo>
                    <a:pt x="11083" y="33271"/>
                    <a:pt x="12656" y="34354"/>
                    <a:pt x="13974" y="34354"/>
                  </a:cubicBezTo>
                  <a:cubicBezTo>
                    <a:pt x="14583" y="34354"/>
                    <a:pt x="15139" y="34122"/>
                    <a:pt x="15533" y="33517"/>
                  </a:cubicBezTo>
                  <a:cubicBezTo>
                    <a:pt x="15594" y="33395"/>
                    <a:pt x="15654" y="33304"/>
                    <a:pt x="15685" y="33182"/>
                  </a:cubicBezTo>
                  <a:cubicBezTo>
                    <a:pt x="22828" y="25918"/>
                    <a:pt x="27235" y="12939"/>
                    <a:pt x="22190" y="3425"/>
                  </a:cubicBezTo>
                  <a:cubicBezTo>
                    <a:pt x="21460" y="2088"/>
                    <a:pt x="20244" y="325"/>
                    <a:pt x="18603" y="51"/>
                  </a:cubicBezTo>
                  <a:cubicBezTo>
                    <a:pt x="18416" y="17"/>
                    <a:pt x="18241" y="1"/>
                    <a:pt x="18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5035079" y="2006631"/>
              <a:ext cx="227367" cy="519899"/>
            </a:xfrm>
            <a:custGeom>
              <a:avLst/>
              <a:gdLst/>
              <a:ahLst/>
              <a:cxnLst/>
              <a:rect l="l" t="t" r="r" b="b"/>
              <a:pathLst>
                <a:path w="11521" h="26344" extrusionOk="0">
                  <a:moveTo>
                    <a:pt x="9335" y="0"/>
                  </a:moveTo>
                  <a:cubicBezTo>
                    <a:pt x="9268" y="0"/>
                    <a:pt x="9203" y="26"/>
                    <a:pt x="9150" y="93"/>
                  </a:cubicBezTo>
                  <a:lnTo>
                    <a:pt x="9119" y="123"/>
                  </a:lnTo>
                  <a:cubicBezTo>
                    <a:pt x="9098" y="116"/>
                    <a:pt x="9073" y="112"/>
                    <a:pt x="9047" y="112"/>
                  </a:cubicBezTo>
                  <a:cubicBezTo>
                    <a:pt x="8963" y="112"/>
                    <a:pt x="8869" y="152"/>
                    <a:pt x="8846" y="245"/>
                  </a:cubicBezTo>
                  <a:cubicBezTo>
                    <a:pt x="8359" y="2220"/>
                    <a:pt x="8116" y="4348"/>
                    <a:pt x="7387" y="6293"/>
                  </a:cubicBezTo>
                  <a:cubicBezTo>
                    <a:pt x="7022" y="7296"/>
                    <a:pt x="6536" y="8300"/>
                    <a:pt x="5806" y="9120"/>
                  </a:cubicBezTo>
                  <a:cubicBezTo>
                    <a:pt x="5563" y="9363"/>
                    <a:pt x="4590" y="9971"/>
                    <a:pt x="4317" y="10397"/>
                  </a:cubicBezTo>
                  <a:cubicBezTo>
                    <a:pt x="3982" y="10883"/>
                    <a:pt x="3830" y="11005"/>
                    <a:pt x="3830" y="11643"/>
                  </a:cubicBezTo>
                  <a:cubicBezTo>
                    <a:pt x="3830" y="12160"/>
                    <a:pt x="4347" y="12768"/>
                    <a:pt x="4256" y="13315"/>
                  </a:cubicBezTo>
                  <a:cubicBezTo>
                    <a:pt x="4074" y="14318"/>
                    <a:pt x="3040" y="14348"/>
                    <a:pt x="2432" y="14987"/>
                  </a:cubicBezTo>
                  <a:cubicBezTo>
                    <a:pt x="2007" y="15412"/>
                    <a:pt x="1703" y="15655"/>
                    <a:pt x="1642" y="16294"/>
                  </a:cubicBezTo>
                  <a:cubicBezTo>
                    <a:pt x="1581" y="16658"/>
                    <a:pt x="1855" y="17053"/>
                    <a:pt x="1824" y="17388"/>
                  </a:cubicBezTo>
                  <a:cubicBezTo>
                    <a:pt x="1763" y="17844"/>
                    <a:pt x="1733" y="18239"/>
                    <a:pt x="1703" y="18543"/>
                  </a:cubicBezTo>
                  <a:cubicBezTo>
                    <a:pt x="1247" y="18877"/>
                    <a:pt x="791" y="19181"/>
                    <a:pt x="456" y="19546"/>
                  </a:cubicBezTo>
                  <a:cubicBezTo>
                    <a:pt x="183" y="19850"/>
                    <a:pt x="0" y="20275"/>
                    <a:pt x="0" y="20853"/>
                  </a:cubicBezTo>
                  <a:cubicBezTo>
                    <a:pt x="0" y="21826"/>
                    <a:pt x="456" y="22768"/>
                    <a:pt x="821" y="23649"/>
                  </a:cubicBezTo>
                  <a:cubicBezTo>
                    <a:pt x="1290" y="24808"/>
                    <a:pt x="1835" y="26343"/>
                    <a:pt x="3182" y="26343"/>
                  </a:cubicBezTo>
                  <a:cubicBezTo>
                    <a:pt x="3319" y="26343"/>
                    <a:pt x="3464" y="26327"/>
                    <a:pt x="3618" y="26294"/>
                  </a:cubicBezTo>
                  <a:cubicBezTo>
                    <a:pt x="6049" y="25716"/>
                    <a:pt x="7478" y="22555"/>
                    <a:pt x="8390" y="20519"/>
                  </a:cubicBezTo>
                  <a:cubicBezTo>
                    <a:pt x="9940" y="17084"/>
                    <a:pt x="11095" y="13224"/>
                    <a:pt x="11308" y="9455"/>
                  </a:cubicBezTo>
                  <a:cubicBezTo>
                    <a:pt x="11520" y="6749"/>
                    <a:pt x="11460" y="2251"/>
                    <a:pt x="9575" y="93"/>
                  </a:cubicBezTo>
                  <a:cubicBezTo>
                    <a:pt x="9507" y="42"/>
                    <a:pt x="9420" y="0"/>
                    <a:pt x="9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3885752" y="2056915"/>
              <a:ext cx="1342493" cy="1094286"/>
            </a:xfrm>
            <a:custGeom>
              <a:avLst/>
              <a:gdLst/>
              <a:ahLst/>
              <a:cxnLst/>
              <a:rect l="l" t="t" r="r" b="b"/>
              <a:pathLst>
                <a:path w="68026" h="55449" extrusionOk="0">
                  <a:moveTo>
                    <a:pt x="34021" y="1"/>
                  </a:moveTo>
                  <a:cubicBezTo>
                    <a:pt x="33957" y="1"/>
                    <a:pt x="33894" y="3"/>
                    <a:pt x="33831" y="7"/>
                  </a:cubicBezTo>
                  <a:cubicBezTo>
                    <a:pt x="33028" y="96"/>
                    <a:pt x="32400" y="737"/>
                    <a:pt x="31463" y="737"/>
                  </a:cubicBezTo>
                  <a:cubicBezTo>
                    <a:pt x="31442" y="737"/>
                    <a:pt x="31421" y="737"/>
                    <a:pt x="31399" y="736"/>
                  </a:cubicBezTo>
                  <a:cubicBezTo>
                    <a:pt x="30446" y="706"/>
                    <a:pt x="29581" y="6"/>
                    <a:pt x="28575" y="6"/>
                  </a:cubicBezTo>
                  <a:cubicBezTo>
                    <a:pt x="28554" y="6"/>
                    <a:pt x="28533" y="6"/>
                    <a:pt x="28511" y="7"/>
                  </a:cubicBezTo>
                  <a:cubicBezTo>
                    <a:pt x="27508" y="68"/>
                    <a:pt x="27204" y="463"/>
                    <a:pt x="26505" y="1040"/>
                  </a:cubicBezTo>
                  <a:cubicBezTo>
                    <a:pt x="25472" y="1922"/>
                    <a:pt x="24408" y="2074"/>
                    <a:pt x="23131" y="2499"/>
                  </a:cubicBezTo>
                  <a:cubicBezTo>
                    <a:pt x="21672" y="2955"/>
                    <a:pt x="20244" y="3593"/>
                    <a:pt x="19636" y="4840"/>
                  </a:cubicBezTo>
                  <a:cubicBezTo>
                    <a:pt x="19514" y="4748"/>
                    <a:pt x="19362" y="4695"/>
                    <a:pt x="19203" y="4695"/>
                  </a:cubicBezTo>
                  <a:cubicBezTo>
                    <a:pt x="19043" y="4695"/>
                    <a:pt x="18876" y="4748"/>
                    <a:pt x="18724" y="4870"/>
                  </a:cubicBezTo>
                  <a:cubicBezTo>
                    <a:pt x="14438" y="8335"/>
                    <a:pt x="11125" y="12894"/>
                    <a:pt x="8390" y="17484"/>
                  </a:cubicBezTo>
                  <a:cubicBezTo>
                    <a:pt x="6718" y="20311"/>
                    <a:pt x="5472" y="23320"/>
                    <a:pt x="3739" y="26086"/>
                  </a:cubicBezTo>
                  <a:cubicBezTo>
                    <a:pt x="2584" y="28031"/>
                    <a:pt x="1702" y="29126"/>
                    <a:pt x="1581" y="31345"/>
                  </a:cubicBezTo>
                  <a:cubicBezTo>
                    <a:pt x="1459" y="33503"/>
                    <a:pt x="0" y="35326"/>
                    <a:pt x="639" y="37515"/>
                  </a:cubicBezTo>
                  <a:cubicBezTo>
                    <a:pt x="1064" y="38974"/>
                    <a:pt x="1824" y="40342"/>
                    <a:pt x="2280" y="41770"/>
                  </a:cubicBezTo>
                  <a:cubicBezTo>
                    <a:pt x="3253" y="44871"/>
                    <a:pt x="5502" y="47211"/>
                    <a:pt x="8116" y="49035"/>
                  </a:cubicBezTo>
                  <a:cubicBezTo>
                    <a:pt x="12767" y="52226"/>
                    <a:pt x="18542" y="52925"/>
                    <a:pt x="23922" y="54141"/>
                  </a:cubicBezTo>
                  <a:cubicBezTo>
                    <a:pt x="26657" y="54749"/>
                    <a:pt x="29515" y="55114"/>
                    <a:pt x="32311" y="55296"/>
                  </a:cubicBezTo>
                  <a:cubicBezTo>
                    <a:pt x="33620" y="55397"/>
                    <a:pt x="34930" y="55448"/>
                    <a:pt x="36238" y="55448"/>
                  </a:cubicBezTo>
                  <a:cubicBezTo>
                    <a:pt x="40461" y="55448"/>
                    <a:pt x="44664" y="54914"/>
                    <a:pt x="48725" y="53777"/>
                  </a:cubicBezTo>
                  <a:cubicBezTo>
                    <a:pt x="57023" y="51466"/>
                    <a:pt x="64470" y="46238"/>
                    <a:pt x="67783" y="38092"/>
                  </a:cubicBezTo>
                  <a:cubicBezTo>
                    <a:pt x="67844" y="37910"/>
                    <a:pt x="67844" y="37636"/>
                    <a:pt x="67783" y="37454"/>
                  </a:cubicBezTo>
                  <a:cubicBezTo>
                    <a:pt x="67813" y="37272"/>
                    <a:pt x="67844" y="37059"/>
                    <a:pt x="67874" y="36907"/>
                  </a:cubicBezTo>
                  <a:cubicBezTo>
                    <a:pt x="68026" y="36147"/>
                    <a:pt x="67844" y="35144"/>
                    <a:pt x="67266" y="34415"/>
                  </a:cubicBezTo>
                  <a:cubicBezTo>
                    <a:pt x="67175" y="34111"/>
                    <a:pt x="67053" y="33807"/>
                    <a:pt x="66871" y="33503"/>
                  </a:cubicBezTo>
                  <a:cubicBezTo>
                    <a:pt x="67053" y="32925"/>
                    <a:pt x="67175" y="32348"/>
                    <a:pt x="67053" y="31861"/>
                  </a:cubicBezTo>
                  <a:cubicBezTo>
                    <a:pt x="66780" y="30615"/>
                    <a:pt x="65260" y="30372"/>
                    <a:pt x="64895" y="29430"/>
                  </a:cubicBezTo>
                  <a:cubicBezTo>
                    <a:pt x="65108" y="28974"/>
                    <a:pt x="65503" y="28579"/>
                    <a:pt x="65533" y="28062"/>
                  </a:cubicBezTo>
                  <a:cubicBezTo>
                    <a:pt x="65655" y="26694"/>
                    <a:pt x="64652" y="25782"/>
                    <a:pt x="63831" y="24779"/>
                  </a:cubicBezTo>
                  <a:cubicBezTo>
                    <a:pt x="63011" y="22499"/>
                    <a:pt x="62068" y="20189"/>
                    <a:pt x="60731" y="18214"/>
                  </a:cubicBezTo>
                  <a:cubicBezTo>
                    <a:pt x="59181" y="15904"/>
                    <a:pt x="56779" y="14505"/>
                    <a:pt x="55351" y="12074"/>
                  </a:cubicBezTo>
                  <a:cubicBezTo>
                    <a:pt x="54773" y="11071"/>
                    <a:pt x="54257" y="10068"/>
                    <a:pt x="53284" y="9338"/>
                  </a:cubicBezTo>
                  <a:cubicBezTo>
                    <a:pt x="52281" y="8548"/>
                    <a:pt x="50974" y="8305"/>
                    <a:pt x="49880" y="7697"/>
                  </a:cubicBezTo>
                  <a:cubicBezTo>
                    <a:pt x="48998" y="7241"/>
                    <a:pt x="48208" y="6755"/>
                    <a:pt x="47418" y="6299"/>
                  </a:cubicBezTo>
                  <a:cubicBezTo>
                    <a:pt x="47205" y="5326"/>
                    <a:pt x="46810" y="4353"/>
                    <a:pt x="46050" y="3867"/>
                  </a:cubicBezTo>
                  <a:cubicBezTo>
                    <a:pt x="45674" y="3636"/>
                    <a:pt x="45268" y="3551"/>
                    <a:pt x="44847" y="3551"/>
                  </a:cubicBezTo>
                  <a:cubicBezTo>
                    <a:pt x="43942" y="3551"/>
                    <a:pt x="42970" y="3944"/>
                    <a:pt x="42098" y="4110"/>
                  </a:cubicBezTo>
                  <a:cubicBezTo>
                    <a:pt x="42098" y="3350"/>
                    <a:pt x="42007" y="2651"/>
                    <a:pt x="41399" y="2104"/>
                  </a:cubicBezTo>
                  <a:cubicBezTo>
                    <a:pt x="40986" y="1723"/>
                    <a:pt x="40332" y="1541"/>
                    <a:pt x="39672" y="1541"/>
                  </a:cubicBezTo>
                  <a:cubicBezTo>
                    <a:pt x="39069" y="1541"/>
                    <a:pt x="38461" y="1692"/>
                    <a:pt x="38025" y="1982"/>
                  </a:cubicBezTo>
                  <a:cubicBezTo>
                    <a:pt x="38025" y="1922"/>
                    <a:pt x="38025" y="1800"/>
                    <a:pt x="37934" y="1739"/>
                  </a:cubicBezTo>
                  <a:cubicBezTo>
                    <a:pt x="37033" y="926"/>
                    <a:pt x="35410" y="1"/>
                    <a:pt x="34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4471211" y="3009780"/>
              <a:ext cx="170984" cy="122160"/>
            </a:xfrm>
            <a:custGeom>
              <a:avLst/>
              <a:gdLst/>
              <a:ahLst/>
              <a:cxnLst/>
              <a:rect l="l" t="t" r="r" b="b"/>
              <a:pathLst>
                <a:path w="8664" h="6190" extrusionOk="0">
                  <a:moveTo>
                    <a:pt x="3466" y="478"/>
                  </a:moveTo>
                  <a:cubicBezTo>
                    <a:pt x="3162" y="539"/>
                    <a:pt x="2858" y="569"/>
                    <a:pt x="2615" y="600"/>
                  </a:cubicBezTo>
                  <a:cubicBezTo>
                    <a:pt x="2341" y="630"/>
                    <a:pt x="2128" y="691"/>
                    <a:pt x="1855" y="721"/>
                  </a:cubicBezTo>
                  <a:lnTo>
                    <a:pt x="1855" y="630"/>
                  </a:lnTo>
                  <a:cubicBezTo>
                    <a:pt x="2402" y="478"/>
                    <a:pt x="2949" y="478"/>
                    <a:pt x="3466" y="478"/>
                  </a:cubicBezTo>
                  <a:close/>
                  <a:moveTo>
                    <a:pt x="5593" y="1360"/>
                  </a:moveTo>
                  <a:lnTo>
                    <a:pt x="5928" y="1481"/>
                  </a:lnTo>
                  <a:cubicBezTo>
                    <a:pt x="5897" y="1481"/>
                    <a:pt x="5897" y="1512"/>
                    <a:pt x="5837" y="1512"/>
                  </a:cubicBezTo>
                  <a:cubicBezTo>
                    <a:pt x="5776" y="1512"/>
                    <a:pt x="5685" y="1542"/>
                    <a:pt x="5654" y="1542"/>
                  </a:cubicBezTo>
                  <a:cubicBezTo>
                    <a:pt x="5624" y="1512"/>
                    <a:pt x="5593" y="1481"/>
                    <a:pt x="5502" y="1451"/>
                  </a:cubicBezTo>
                  <a:cubicBezTo>
                    <a:pt x="5502" y="1390"/>
                    <a:pt x="5502" y="1390"/>
                    <a:pt x="5472" y="1360"/>
                  </a:cubicBezTo>
                  <a:close/>
                  <a:moveTo>
                    <a:pt x="4317" y="4035"/>
                  </a:moveTo>
                  <a:cubicBezTo>
                    <a:pt x="4469" y="4187"/>
                    <a:pt x="4681" y="4278"/>
                    <a:pt x="4833" y="4339"/>
                  </a:cubicBezTo>
                  <a:cubicBezTo>
                    <a:pt x="4879" y="4354"/>
                    <a:pt x="4925" y="4361"/>
                    <a:pt x="4974" y="4361"/>
                  </a:cubicBezTo>
                  <a:cubicBezTo>
                    <a:pt x="5023" y="4361"/>
                    <a:pt x="5077" y="4354"/>
                    <a:pt x="5137" y="4339"/>
                  </a:cubicBezTo>
                  <a:lnTo>
                    <a:pt x="5137" y="4673"/>
                  </a:lnTo>
                  <a:cubicBezTo>
                    <a:pt x="5016" y="4551"/>
                    <a:pt x="4833" y="4430"/>
                    <a:pt x="4681" y="4399"/>
                  </a:cubicBezTo>
                  <a:cubicBezTo>
                    <a:pt x="4650" y="4395"/>
                    <a:pt x="4619" y="4393"/>
                    <a:pt x="4589" y="4393"/>
                  </a:cubicBezTo>
                  <a:cubicBezTo>
                    <a:pt x="4216" y="4393"/>
                    <a:pt x="3969" y="4728"/>
                    <a:pt x="3800" y="5038"/>
                  </a:cubicBezTo>
                  <a:cubicBezTo>
                    <a:pt x="3739" y="5038"/>
                    <a:pt x="3739" y="5007"/>
                    <a:pt x="3709" y="5007"/>
                  </a:cubicBezTo>
                  <a:lnTo>
                    <a:pt x="3709" y="4977"/>
                  </a:lnTo>
                  <a:cubicBezTo>
                    <a:pt x="3770" y="4886"/>
                    <a:pt x="3800" y="4794"/>
                    <a:pt x="3830" y="4703"/>
                  </a:cubicBezTo>
                  <a:cubicBezTo>
                    <a:pt x="3982" y="4521"/>
                    <a:pt x="4165" y="4278"/>
                    <a:pt x="4317" y="4035"/>
                  </a:cubicBezTo>
                  <a:close/>
                  <a:moveTo>
                    <a:pt x="2615" y="4794"/>
                  </a:moveTo>
                  <a:lnTo>
                    <a:pt x="2645" y="4825"/>
                  </a:lnTo>
                  <a:cubicBezTo>
                    <a:pt x="2736" y="4946"/>
                    <a:pt x="2858" y="4977"/>
                    <a:pt x="2949" y="4977"/>
                  </a:cubicBezTo>
                  <a:cubicBezTo>
                    <a:pt x="2949" y="5007"/>
                    <a:pt x="3010" y="5007"/>
                    <a:pt x="3010" y="5038"/>
                  </a:cubicBezTo>
                  <a:lnTo>
                    <a:pt x="2888" y="5159"/>
                  </a:lnTo>
                  <a:cubicBezTo>
                    <a:pt x="2797" y="5129"/>
                    <a:pt x="2767" y="5038"/>
                    <a:pt x="2706" y="5007"/>
                  </a:cubicBezTo>
                  <a:cubicBezTo>
                    <a:pt x="2645" y="4946"/>
                    <a:pt x="2645" y="4855"/>
                    <a:pt x="2615" y="4794"/>
                  </a:cubicBezTo>
                  <a:close/>
                  <a:moveTo>
                    <a:pt x="3816" y="0"/>
                  </a:moveTo>
                  <a:cubicBezTo>
                    <a:pt x="3681" y="0"/>
                    <a:pt x="3544" y="7"/>
                    <a:pt x="3405" y="22"/>
                  </a:cubicBezTo>
                  <a:cubicBezTo>
                    <a:pt x="2919" y="83"/>
                    <a:pt x="2311" y="114"/>
                    <a:pt x="1733" y="235"/>
                  </a:cubicBezTo>
                  <a:cubicBezTo>
                    <a:pt x="1703" y="205"/>
                    <a:pt x="1665" y="190"/>
                    <a:pt x="1627" y="190"/>
                  </a:cubicBezTo>
                  <a:cubicBezTo>
                    <a:pt x="1589" y="190"/>
                    <a:pt x="1551" y="205"/>
                    <a:pt x="1520" y="235"/>
                  </a:cubicBezTo>
                  <a:cubicBezTo>
                    <a:pt x="882" y="569"/>
                    <a:pt x="1" y="1025"/>
                    <a:pt x="183" y="1907"/>
                  </a:cubicBezTo>
                  <a:cubicBezTo>
                    <a:pt x="213" y="2059"/>
                    <a:pt x="244" y="2211"/>
                    <a:pt x="335" y="2302"/>
                  </a:cubicBezTo>
                  <a:cubicBezTo>
                    <a:pt x="456" y="3670"/>
                    <a:pt x="1581" y="5250"/>
                    <a:pt x="2645" y="5949"/>
                  </a:cubicBezTo>
                  <a:cubicBezTo>
                    <a:pt x="2705" y="5985"/>
                    <a:pt x="2770" y="6002"/>
                    <a:pt x="2833" y="6002"/>
                  </a:cubicBezTo>
                  <a:cubicBezTo>
                    <a:pt x="2931" y="6002"/>
                    <a:pt x="3027" y="5962"/>
                    <a:pt x="3101" y="5889"/>
                  </a:cubicBezTo>
                  <a:lnTo>
                    <a:pt x="3344" y="5646"/>
                  </a:lnTo>
                  <a:cubicBezTo>
                    <a:pt x="3466" y="5737"/>
                    <a:pt x="3526" y="5767"/>
                    <a:pt x="3709" y="5889"/>
                  </a:cubicBezTo>
                  <a:cubicBezTo>
                    <a:pt x="3764" y="5904"/>
                    <a:pt x="3819" y="5912"/>
                    <a:pt x="3872" y="5912"/>
                  </a:cubicBezTo>
                  <a:cubicBezTo>
                    <a:pt x="4025" y="5912"/>
                    <a:pt x="4166" y="5849"/>
                    <a:pt x="4256" y="5737"/>
                  </a:cubicBezTo>
                  <a:cubicBezTo>
                    <a:pt x="4420" y="5391"/>
                    <a:pt x="4442" y="5259"/>
                    <a:pt x="4486" y="5259"/>
                  </a:cubicBezTo>
                  <a:cubicBezTo>
                    <a:pt x="4523" y="5259"/>
                    <a:pt x="4575" y="5354"/>
                    <a:pt x="4742" y="5494"/>
                  </a:cubicBezTo>
                  <a:cubicBezTo>
                    <a:pt x="4985" y="5646"/>
                    <a:pt x="5137" y="5919"/>
                    <a:pt x="5350" y="6101"/>
                  </a:cubicBezTo>
                  <a:cubicBezTo>
                    <a:pt x="5422" y="6159"/>
                    <a:pt x="5514" y="6189"/>
                    <a:pt x="5607" y="6189"/>
                  </a:cubicBezTo>
                  <a:cubicBezTo>
                    <a:pt x="5711" y="6189"/>
                    <a:pt x="5817" y="6151"/>
                    <a:pt x="5897" y="6071"/>
                  </a:cubicBezTo>
                  <a:cubicBezTo>
                    <a:pt x="6444" y="5494"/>
                    <a:pt x="6840" y="4855"/>
                    <a:pt x="7204" y="4126"/>
                  </a:cubicBezTo>
                  <a:cubicBezTo>
                    <a:pt x="7539" y="3518"/>
                    <a:pt x="8238" y="2910"/>
                    <a:pt x="8420" y="2272"/>
                  </a:cubicBezTo>
                  <a:cubicBezTo>
                    <a:pt x="8663" y="1481"/>
                    <a:pt x="8086" y="1147"/>
                    <a:pt x="7326" y="904"/>
                  </a:cubicBezTo>
                  <a:cubicBezTo>
                    <a:pt x="6121" y="575"/>
                    <a:pt x="5040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4494005" y="2456233"/>
              <a:ext cx="133192" cy="98932"/>
            </a:xfrm>
            <a:custGeom>
              <a:avLst/>
              <a:gdLst/>
              <a:ahLst/>
              <a:cxnLst/>
              <a:rect l="l" t="t" r="r" b="b"/>
              <a:pathLst>
                <a:path w="6749" h="5013" extrusionOk="0">
                  <a:moveTo>
                    <a:pt x="5946" y="1"/>
                  </a:moveTo>
                  <a:cubicBezTo>
                    <a:pt x="5935" y="1"/>
                    <a:pt x="5928" y="14"/>
                    <a:pt x="5928" y="47"/>
                  </a:cubicBezTo>
                  <a:cubicBezTo>
                    <a:pt x="5928" y="229"/>
                    <a:pt x="5837" y="472"/>
                    <a:pt x="5806" y="685"/>
                  </a:cubicBezTo>
                  <a:cubicBezTo>
                    <a:pt x="5715" y="928"/>
                    <a:pt x="5654" y="1171"/>
                    <a:pt x="5563" y="1414"/>
                  </a:cubicBezTo>
                  <a:cubicBezTo>
                    <a:pt x="5441" y="1718"/>
                    <a:pt x="5289" y="1931"/>
                    <a:pt x="5077" y="2174"/>
                  </a:cubicBezTo>
                  <a:cubicBezTo>
                    <a:pt x="4925" y="2326"/>
                    <a:pt x="4803" y="2448"/>
                    <a:pt x="4621" y="2539"/>
                  </a:cubicBezTo>
                  <a:cubicBezTo>
                    <a:pt x="4345" y="2686"/>
                    <a:pt x="4035" y="2767"/>
                    <a:pt x="3692" y="2767"/>
                  </a:cubicBezTo>
                  <a:cubicBezTo>
                    <a:pt x="3469" y="2767"/>
                    <a:pt x="3231" y="2733"/>
                    <a:pt x="2979" y="2661"/>
                  </a:cubicBezTo>
                  <a:cubicBezTo>
                    <a:pt x="2949" y="2661"/>
                    <a:pt x="2949" y="2661"/>
                    <a:pt x="2888" y="2630"/>
                  </a:cubicBezTo>
                  <a:cubicBezTo>
                    <a:pt x="2706" y="2539"/>
                    <a:pt x="2523" y="2478"/>
                    <a:pt x="2371" y="2357"/>
                  </a:cubicBezTo>
                  <a:cubicBezTo>
                    <a:pt x="1581" y="1840"/>
                    <a:pt x="1338" y="1384"/>
                    <a:pt x="821" y="168"/>
                  </a:cubicBezTo>
                  <a:cubicBezTo>
                    <a:pt x="852" y="107"/>
                    <a:pt x="821" y="77"/>
                    <a:pt x="760" y="77"/>
                  </a:cubicBezTo>
                  <a:cubicBezTo>
                    <a:pt x="730" y="199"/>
                    <a:pt x="730" y="259"/>
                    <a:pt x="669" y="381"/>
                  </a:cubicBezTo>
                  <a:cubicBezTo>
                    <a:pt x="1" y="1779"/>
                    <a:pt x="244" y="3360"/>
                    <a:pt x="1520" y="4332"/>
                  </a:cubicBezTo>
                  <a:cubicBezTo>
                    <a:pt x="2118" y="4777"/>
                    <a:pt x="2909" y="5013"/>
                    <a:pt x="3690" y="5013"/>
                  </a:cubicBezTo>
                  <a:cubicBezTo>
                    <a:pt x="4459" y="5013"/>
                    <a:pt x="5218" y="4784"/>
                    <a:pt x="5776" y="4302"/>
                  </a:cubicBezTo>
                  <a:cubicBezTo>
                    <a:pt x="6323" y="3816"/>
                    <a:pt x="6657" y="3147"/>
                    <a:pt x="6688" y="2448"/>
                  </a:cubicBezTo>
                  <a:cubicBezTo>
                    <a:pt x="6748" y="2022"/>
                    <a:pt x="6688" y="1566"/>
                    <a:pt x="6627" y="1110"/>
                  </a:cubicBezTo>
                  <a:cubicBezTo>
                    <a:pt x="6566" y="958"/>
                    <a:pt x="6475" y="746"/>
                    <a:pt x="6353" y="563"/>
                  </a:cubicBezTo>
                  <a:cubicBezTo>
                    <a:pt x="6353" y="563"/>
                    <a:pt x="6353" y="533"/>
                    <a:pt x="6323" y="533"/>
                  </a:cubicBezTo>
                  <a:cubicBezTo>
                    <a:pt x="6262" y="411"/>
                    <a:pt x="6171" y="259"/>
                    <a:pt x="6080" y="168"/>
                  </a:cubicBezTo>
                  <a:cubicBezTo>
                    <a:pt x="6080" y="168"/>
                    <a:pt x="5987" y="1"/>
                    <a:pt x="5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4030923" y="2870274"/>
              <a:ext cx="115785" cy="114858"/>
            </a:xfrm>
            <a:custGeom>
              <a:avLst/>
              <a:gdLst/>
              <a:ahLst/>
              <a:cxnLst/>
              <a:rect l="l" t="t" r="r" b="b"/>
              <a:pathLst>
                <a:path w="5867" h="5820" extrusionOk="0">
                  <a:moveTo>
                    <a:pt x="3127" y="1"/>
                  </a:moveTo>
                  <a:cubicBezTo>
                    <a:pt x="2546" y="1"/>
                    <a:pt x="1997" y="193"/>
                    <a:pt x="1489" y="526"/>
                  </a:cubicBezTo>
                  <a:cubicBezTo>
                    <a:pt x="547" y="1164"/>
                    <a:pt x="0" y="2502"/>
                    <a:pt x="274" y="3657"/>
                  </a:cubicBezTo>
                  <a:cubicBezTo>
                    <a:pt x="547" y="4781"/>
                    <a:pt x="1611" y="5724"/>
                    <a:pt x="2736" y="5815"/>
                  </a:cubicBezTo>
                  <a:cubicBezTo>
                    <a:pt x="2792" y="5818"/>
                    <a:pt x="2847" y="5819"/>
                    <a:pt x="2901" y="5819"/>
                  </a:cubicBezTo>
                  <a:cubicBezTo>
                    <a:pt x="3382" y="5819"/>
                    <a:pt x="3819" y="5702"/>
                    <a:pt x="4255" y="5511"/>
                  </a:cubicBezTo>
                  <a:cubicBezTo>
                    <a:pt x="4742" y="5298"/>
                    <a:pt x="5198" y="4964"/>
                    <a:pt x="5471" y="4508"/>
                  </a:cubicBezTo>
                  <a:cubicBezTo>
                    <a:pt x="5775" y="4021"/>
                    <a:pt x="5806" y="3444"/>
                    <a:pt x="5806" y="2866"/>
                  </a:cubicBezTo>
                  <a:cubicBezTo>
                    <a:pt x="5866" y="2380"/>
                    <a:pt x="5684" y="1134"/>
                    <a:pt x="4803" y="526"/>
                  </a:cubicBezTo>
                  <a:cubicBezTo>
                    <a:pt x="4221" y="162"/>
                    <a:pt x="3660" y="1"/>
                    <a:pt x="3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4942107" y="2885864"/>
              <a:ext cx="115193" cy="114877"/>
            </a:xfrm>
            <a:custGeom>
              <a:avLst/>
              <a:gdLst/>
              <a:ahLst/>
              <a:cxnLst/>
              <a:rect l="l" t="t" r="r" b="b"/>
              <a:pathLst>
                <a:path w="5837" h="5821" extrusionOk="0">
                  <a:moveTo>
                    <a:pt x="3111" y="1"/>
                  </a:moveTo>
                  <a:cubicBezTo>
                    <a:pt x="2537" y="1"/>
                    <a:pt x="1997" y="193"/>
                    <a:pt x="1490" y="526"/>
                  </a:cubicBezTo>
                  <a:cubicBezTo>
                    <a:pt x="517" y="1195"/>
                    <a:pt x="0" y="2502"/>
                    <a:pt x="274" y="3657"/>
                  </a:cubicBezTo>
                  <a:cubicBezTo>
                    <a:pt x="517" y="4782"/>
                    <a:pt x="1581" y="5754"/>
                    <a:pt x="2736" y="5815"/>
                  </a:cubicBezTo>
                  <a:cubicBezTo>
                    <a:pt x="2799" y="5819"/>
                    <a:pt x="2863" y="5821"/>
                    <a:pt x="2927" y="5821"/>
                  </a:cubicBezTo>
                  <a:cubicBezTo>
                    <a:pt x="3379" y="5821"/>
                    <a:pt x="3829" y="5724"/>
                    <a:pt x="4256" y="5511"/>
                  </a:cubicBezTo>
                  <a:cubicBezTo>
                    <a:pt x="4742" y="5329"/>
                    <a:pt x="5198" y="4964"/>
                    <a:pt x="5471" y="4508"/>
                  </a:cubicBezTo>
                  <a:cubicBezTo>
                    <a:pt x="5775" y="4022"/>
                    <a:pt x="5806" y="3444"/>
                    <a:pt x="5806" y="2897"/>
                  </a:cubicBezTo>
                  <a:cubicBezTo>
                    <a:pt x="5836" y="2380"/>
                    <a:pt x="5684" y="1134"/>
                    <a:pt x="4772" y="526"/>
                  </a:cubicBezTo>
                  <a:cubicBezTo>
                    <a:pt x="4191" y="163"/>
                    <a:pt x="3637" y="1"/>
                    <a:pt x="3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4996694" y="2842230"/>
              <a:ext cx="327325" cy="79828"/>
            </a:xfrm>
            <a:custGeom>
              <a:avLst/>
              <a:gdLst/>
              <a:ahLst/>
              <a:cxnLst/>
              <a:rect l="l" t="t" r="r" b="b"/>
              <a:pathLst>
                <a:path w="16586" h="4045" extrusionOk="0">
                  <a:moveTo>
                    <a:pt x="16142" y="0"/>
                  </a:moveTo>
                  <a:cubicBezTo>
                    <a:pt x="16131" y="0"/>
                    <a:pt x="16121" y="1"/>
                    <a:pt x="16110" y="2"/>
                  </a:cubicBezTo>
                  <a:cubicBezTo>
                    <a:pt x="10760" y="974"/>
                    <a:pt x="5502" y="2251"/>
                    <a:pt x="243" y="3619"/>
                  </a:cubicBezTo>
                  <a:cubicBezTo>
                    <a:pt x="0" y="3649"/>
                    <a:pt x="122" y="3953"/>
                    <a:pt x="304" y="4014"/>
                  </a:cubicBezTo>
                  <a:cubicBezTo>
                    <a:pt x="532" y="4035"/>
                    <a:pt x="760" y="4044"/>
                    <a:pt x="987" y="4044"/>
                  </a:cubicBezTo>
                  <a:cubicBezTo>
                    <a:pt x="3429" y="4044"/>
                    <a:pt x="5841" y="2929"/>
                    <a:pt x="8177" y="2372"/>
                  </a:cubicBezTo>
                  <a:cubicBezTo>
                    <a:pt x="10882" y="1734"/>
                    <a:pt x="13709" y="1613"/>
                    <a:pt x="16262" y="579"/>
                  </a:cubicBezTo>
                  <a:cubicBezTo>
                    <a:pt x="16585" y="432"/>
                    <a:pt x="16453" y="0"/>
                    <a:pt x="1614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026672" y="2931630"/>
              <a:ext cx="290775" cy="62422"/>
            </a:xfrm>
            <a:custGeom>
              <a:avLst/>
              <a:gdLst/>
              <a:ahLst/>
              <a:cxnLst/>
              <a:rect l="l" t="t" r="r" b="b"/>
              <a:pathLst>
                <a:path w="14734" h="3163" extrusionOk="0">
                  <a:moveTo>
                    <a:pt x="275" y="1"/>
                  </a:moveTo>
                  <a:cubicBezTo>
                    <a:pt x="92" y="1"/>
                    <a:pt x="1" y="304"/>
                    <a:pt x="214" y="335"/>
                  </a:cubicBezTo>
                  <a:cubicBezTo>
                    <a:pt x="4864" y="1368"/>
                    <a:pt x="9545" y="2432"/>
                    <a:pt x="14226" y="3162"/>
                  </a:cubicBezTo>
                  <a:cubicBezTo>
                    <a:pt x="14235" y="3162"/>
                    <a:pt x="14244" y="3163"/>
                    <a:pt x="14252" y="3163"/>
                  </a:cubicBezTo>
                  <a:cubicBezTo>
                    <a:pt x="14626" y="3163"/>
                    <a:pt x="14733" y="2521"/>
                    <a:pt x="14317" y="2432"/>
                  </a:cubicBezTo>
                  <a:cubicBezTo>
                    <a:pt x="9758" y="1308"/>
                    <a:pt x="4986" y="426"/>
                    <a:pt x="275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4997069" y="2936090"/>
              <a:ext cx="268278" cy="130389"/>
            </a:xfrm>
            <a:custGeom>
              <a:avLst/>
              <a:gdLst/>
              <a:ahLst/>
              <a:cxnLst/>
              <a:rect l="l" t="t" r="r" b="b"/>
              <a:pathLst>
                <a:path w="13594" h="6607" extrusionOk="0">
                  <a:moveTo>
                    <a:pt x="219" y="1"/>
                  </a:moveTo>
                  <a:cubicBezTo>
                    <a:pt x="76" y="1"/>
                    <a:pt x="1" y="246"/>
                    <a:pt x="133" y="352"/>
                  </a:cubicBezTo>
                  <a:cubicBezTo>
                    <a:pt x="4358" y="2510"/>
                    <a:pt x="8614" y="4729"/>
                    <a:pt x="12991" y="6583"/>
                  </a:cubicBezTo>
                  <a:cubicBezTo>
                    <a:pt x="13029" y="6599"/>
                    <a:pt x="13066" y="6606"/>
                    <a:pt x="13101" y="6606"/>
                  </a:cubicBezTo>
                  <a:cubicBezTo>
                    <a:pt x="13406" y="6606"/>
                    <a:pt x="13594" y="6075"/>
                    <a:pt x="13294" y="5884"/>
                  </a:cubicBezTo>
                  <a:cubicBezTo>
                    <a:pt x="9130" y="3665"/>
                    <a:pt x="4723" y="1598"/>
                    <a:pt x="285" y="18"/>
                  </a:cubicBezTo>
                  <a:cubicBezTo>
                    <a:pt x="262" y="6"/>
                    <a:pt x="240" y="1"/>
                    <a:pt x="219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3778966" y="2906843"/>
              <a:ext cx="291565" cy="32938"/>
            </a:xfrm>
            <a:custGeom>
              <a:avLst/>
              <a:gdLst/>
              <a:ahLst/>
              <a:cxnLst/>
              <a:rect l="l" t="t" r="r" b="b"/>
              <a:pathLst>
                <a:path w="14774" h="1669" extrusionOk="0">
                  <a:moveTo>
                    <a:pt x="1652" y="0"/>
                  </a:moveTo>
                  <a:cubicBezTo>
                    <a:pt x="1196" y="0"/>
                    <a:pt x="738" y="22"/>
                    <a:pt x="274" y="71"/>
                  </a:cubicBezTo>
                  <a:cubicBezTo>
                    <a:pt x="1" y="132"/>
                    <a:pt x="31" y="497"/>
                    <a:pt x="274" y="527"/>
                  </a:cubicBezTo>
                  <a:cubicBezTo>
                    <a:pt x="1308" y="892"/>
                    <a:pt x="2250" y="770"/>
                    <a:pt x="3344" y="892"/>
                  </a:cubicBezTo>
                  <a:cubicBezTo>
                    <a:pt x="4651" y="983"/>
                    <a:pt x="5898" y="1408"/>
                    <a:pt x="7235" y="1560"/>
                  </a:cubicBezTo>
                  <a:cubicBezTo>
                    <a:pt x="7827" y="1634"/>
                    <a:pt x="8430" y="1669"/>
                    <a:pt x="9038" y="1669"/>
                  </a:cubicBezTo>
                  <a:cubicBezTo>
                    <a:pt x="10927" y="1669"/>
                    <a:pt x="12865" y="1337"/>
                    <a:pt x="14682" y="831"/>
                  </a:cubicBezTo>
                  <a:cubicBezTo>
                    <a:pt x="14773" y="801"/>
                    <a:pt x="14743" y="618"/>
                    <a:pt x="14591" y="588"/>
                  </a:cubicBezTo>
                  <a:cubicBezTo>
                    <a:pt x="14071" y="538"/>
                    <a:pt x="13556" y="519"/>
                    <a:pt x="13044" y="519"/>
                  </a:cubicBezTo>
                  <a:cubicBezTo>
                    <a:pt x="11541" y="519"/>
                    <a:pt x="10066" y="680"/>
                    <a:pt x="8571" y="680"/>
                  </a:cubicBezTo>
                  <a:cubicBezTo>
                    <a:pt x="7779" y="680"/>
                    <a:pt x="6981" y="634"/>
                    <a:pt x="6171" y="497"/>
                  </a:cubicBezTo>
                  <a:cubicBezTo>
                    <a:pt x="4652" y="240"/>
                    <a:pt x="3168" y="0"/>
                    <a:pt x="165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832369" y="2760665"/>
              <a:ext cx="253970" cy="147440"/>
            </a:xfrm>
            <a:custGeom>
              <a:avLst/>
              <a:gdLst/>
              <a:ahLst/>
              <a:cxnLst/>
              <a:rect l="l" t="t" r="r" b="b"/>
              <a:pathLst>
                <a:path w="12869" h="7471" extrusionOk="0">
                  <a:moveTo>
                    <a:pt x="213" y="1"/>
                  </a:moveTo>
                  <a:cubicBezTo>
                    <a:pt x="61" y="1"/>
                    <a:pt x="0" y="183"/>
                    <a:pt x="122" y="274"/>
                  </a:cubicBezTo>
                  <a:cubicBezTo>
                    <a:pt x="2493" y="1825"/>
                    <a:pt x="5228" y="2524"/>
                    <a:pt x="7508" y="4287"/>
                  </a:cubicBezTo>
                  <a:cubicBezTo>
                    <a:pt x="9088" y="5563"/>
                    <a:pt x="10639" y="6688"/>
                    <a:pt x="12493" y="7448"/>
                  </a:cubicBezTo>
                  <a:cubicBezTo>
                    <a:pt x="12524" y="7464"/>
                    <a:pt x="12554" y="7471"/>
                    <a:pt x="12583" y="7471"/>
                  </a:cubicBezTo>
                  <a:cubicBezTo>
                    <a:pt x="12770" y="7471"/>
                    <a:pt x="12868" y="7154"/>
                    <a:pt x="12736" y="7022"/>
                  </a:cubicBezTo>
                  <a:cubicBezTo>
                    <a:pt x="11976" y="6232"/>
                    <a:pt x="11095" y="5898"/>
                    <a:pt x="10183" y="5290"/>
                  </a:cubicBezTo>
                  <a:cubicBezTo>
                    <a:pt x="9088" y="4560"/>
                    <a:pt x="8177" y="3618"/>
                    <a:pt x="7113" y="2888"/>
                  </a:cubicBezTo>
                  <a:cubicBezTo>
                    <a:pt x="5076" y="1490"/>
                    <a:pt x="2584" y="578"/>
                    <a:pt x="213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3849302" y="2936425"/>
              <a:ext cx="240333" cy="83696"/>
            </a:xfrm>
            <a:custGeom>
              <a:avLst/>
              <a:gdLst/>
              <a:ahLst/>
              <a:cxnLst/>
              <a:rect l="l" t="t" r="r" b="b"/>
              <a:pathLst>
                <a:path w="12178" h="4241" extrusionOk="0">
                  <a:moveTo>
                    <a:pt x="11848" y="1"/>
                  </a:moveTo>
                  <a:cubicBezTo>
                    <a:pt x="9933" y="92"/>
                    <a:pt x="8139" y="1156"/>
                    <a:pt x="6315" y="1703"/>
                  </a:cubicBezTo>
                  <a:cubicBezTo>
                    <a:pt x="4340" y="2311"/>
                    <a:pt x="2334" y="2675"/>
                    <a:pt x="419" y="3466"/>
                  </a:cubicBezTo>
                  <a:cubicBezTo>
                    <a:pt x="0" y="3661"/>
                    <a:pt x="222" y="4240"/>
                    <a:pt x="614" y="4240"/>
                  </a:cubicBezTo>
                  <a:cubicBezTo>
                    <a:pt x="649" y="4240"/>
                    <a:pt x="685" y="4236"/>
                    <a:pt x="723" y="4226"/>
                  </a:cubicBezTo>
                  <a:cubicBezTo>
                    <a:pt x="4461" y="2949"/>
                    <a:pt x="8382" y="2159"/>
                    <a:pt x="11939" y="426"/>
                  </a:cubicBezTo>
                  <a:cubicBezTo>
                    <a:pt x="11947" y="427"/>
                    <a:pt x="11954" y="428"/>
                    <a:pt x="11961" y="428"/>
                  </a:cubicBezTo>
                  <a:cubicBezTo>
                    <a:pt x="12178" y="428"/>
                    <a:pt x="12112" y="1"/>
                    <a:pt x="11848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4597791" y="2935222"/>
              <a:ext cx="612" cy="1677"/>
            </a:xfrm>
            <a:custGeom>
              <a:avLst/>
              <a:gdLst/>
              <a:ahLst/>
              <a:cxnLst/>
              <a:rect l="l" t="t" r="r" b="b"/>
              <a:pathLst>
                <a:path w="31" h="85" extrusionOk="0">
                  <a:moveTo>
                    <a:pt x="0" y="1"/>
                  </a:moveTo>
                  <a:cubicBezTo>
                    <a:pt x="0" y="1"/>
                    <a:pt x="0" y="62"/>
                    <a:pt x="30" y="62"/>
                  </a:cubicBezTo>
                  <a:lnTo>
                    <a:pt x="30" y="1"/>
                  </a:lnTo>
                  <a:close/>
                  <a:moveTo>
                    <a:pt x="30" y="62"/>
                  </a:moveTo>
                  <a:cubicBezTo>
                    <a:pt x="15" y="77"/>
                    <a:pt x="15" y="84"/>
                    <a:pt x="19" y="84"/>
                  </a:cubicBezTo>
                  <a:cubicBezTo>
                    <a:pt x="23" y="84"/>
                    <a:pt x="30" y="77"/>
                    <a:pt x="30" y="62"/>
                  </a:cubicBezTo>
                  <a:close/>
                </a:path>
              </a:pathLst>
            </a:custGeom>
            <a:solidFill>
              <a:srgbClr val="E2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4072899" y="2527220"/>
              <a:ext cx="350948" cy="333225"/>
            </a:xfrm>
            <a:custGeom>
              <a:avLst/>
              <a:gdLst/>
              <a:ahLst/>
              <a:cxnLst/>
              <a:rect l="l" t="t" r="r" b="b"/>
              <a:pathLst>
                <a:path w="17783" h="16885" extrusionOk="0">
                  <a:moveTo>
                    <a:pt x="9206" y="1"/>
                  </a:moveTo>
                  <a:cubicBezTo>
                    <a:pt x="8394" y="1"/>
                    <a:pt x="7575" y="128"/>
                    <a:pt x="6779" y="401"/>
                  </a:cubicBezTo>
                  <a:lnTo>
                    <a:pt x="6657" y="401"/>
                  </a:lnTo>
                  <a:cubicBezTo>
                    <a:pt x="6262" y="401"/>
                    <a:pt x="5746" y="553"/>
                    <a:pt x="5411" y="796"/>
                  </a:cubicBezTo>
                  <a:cubicBezTo>
                    <a:pt x="5290" y="857"/>
                    <a:pt x="5168" y="918"/>
                    <a:pt x="5046" y="1009"/>
                  </a:cubicBezTo>
                  <a:cubicBezTo>
                    <a:pt x="4955" y="1070"/>
                    <a:pt x="4834" y="1161"/>
                    <a:pt x="4712" y="1252"/>
                  </a:cubicBezTo>
                  <a:cubicBezTo>
                    <a:pt x="3891" y="1647"/>
                    <a:pt x="3071" y="2164"/>
                    <a:pt x="2311" y="2893"/>
                  </a:cubicBezTo>
                  <a:cubicBezTo>
                    <a:pt x="1156" y="4109"/>
                    <a:pt x="122" y="5903"/>
                    <a:pt x="244" y="7605"/>
                  </a:cubicBezTo>
                  <a:cubicBezTo>
                    <a:pt x="1" y="8486"/>
                    <a:pt x="92" y="9429"/>
                    <a:pt x="244" y="10340"/>
                  </a:cubicBezTo>
                  <a:cubicBezTo>
                    <a:pt x="274" y="10888"/>
                    <a:pt x="487" y="12134"/>
                    <a:pt x="791" y="12590"/>
                  </a:cubicBezTo>
                  <a:cubicBezTo>
                    <a:pt x="1338" y="13836"/>
                    <a:pt x="2098" y="14383"/>
                    <a:pt x="3162" y="15416"/>
                  </a:cubicBezTo>
                  <a:cubicBezTo>
                    <a:pt x="4378" y="16207"/>
                    <a:pt x="4712" y="16359"/>
                    <a:pt x="5806" y="16602"/>
                  </a:cubicBezTo>
                  <a:cubicBezTo>
                    <a:pt x="6545" y="16793"/>
                    <a:pt x="7302" y="16885"/>
                    <a:pt x="8058" y="16885"/>
                  </a:cubicBezTo>
                  <a:cubicBezTo>
                    <a:pt x="11753" y="16885"/>
                    <a:pt x="15411" y="14689"/>
                    <a:pt x="16597" y="11131"/>
                  </a:cubicBezTo>
                  <a:cubicBezTo>
                    <a:pt x="17782" y="7605"/>
                    <a:pt x="16658" y="3106"/>
                    <a:pt x="13314" y="1131"/>
                  </a:cubicBezTo>
                  <a:cubicBezTo>
                    <a:pt x="12086" y="409"/>
                    <a:pt x="10658" y="1"/>
                    <a:pt x="9206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4099897" y="2556191"/>
              <a:ext cx="349388" cy="302498"/>
            </a:xfrm>
            <a:custGeom>
              <a:avLst/>
              <a:gdLst/>
              <a:ahLst/>
              <a:cxnLst/>
              <a:rect l="l" t="t" r="r" b="b"/>
              <a:pathLst>
                <a:path w="17704" h="15328" extrusionOk="0">
                  <a:moveTo>
                    <a:pt x="7129" y="0"/>
                  </a:moveTo>
                  <a:cubicBezTo>
                    <a:pt x="6036" y="0"/>
                    <a:pt x="4963" y="229"/>
                    <a:pt x="4074" y="666"/>
                  </a:cubicBezTo>
                  <a:cubicBezTo>
                    <a:pt x="1034" y="2246"/>
                    <a:pt x="1" y="6410"/>
                    <a:pt x="760" y="9632"/>
                  </a:cubicBezTo>
                  <a:cubicBezTo>
                    <a:pt x="1399" y="12489"/>
                    <a:pt x="4043" y="14739"/>
                    <a:pt x="6870" y="15225"/>
                  </a:cubicBezTo>
                  <a:cubicBezTo>
                    <a:pt x="7287" y="15294"/>
                    <a:pt x="7696" y="15327"/>
                    <a:pt x="8094" y="15327"/>
                  </a:cubicBezTo>
                  <a:cubicBezTo>
                    <a:pt x="14000" y="15327"/>
                    <a:pt x="17703" y="8059"/>
                    <a:pt x="13831" y="3219"/>
                  </a:cubicBezTo>
                  <a:cubicBezTo>
                    <a:pt x="13253" y="2489"/>
                    <a:pt x="12615" y="1973"/>
                    <a:pt x="11885" y="1547"/>
                  </a:cubicBezTo>
                  <a:lnTo>
                    <a:pt x="11642" y="1274"/>
                  </a:lnTo>
                  <a:cubicBezTo>
                    <a:pt x="11551" y="1213"/>
                    <a:pt x="11429" y="1122"/>
                    <a:pt x="11338" y="1091"/>
                  </a:cubicBezTo>
                  <a:cubicBezTo>
                    <a:pt x="11034" y="818"/>
                    <a:pt x="10609" y="635"/>
                    <a:pt x="10274" y="635"/>
                  </a:cubicBezTo>
                  <a:lnTo>
                    <a:pt x="10153" y="635"/>
                  </a:lnTo>
                  <a:cubicBezTo>
                    <a:pt x="9220" y="206"/>
                    <a:pt x="8166" y="0"/>
                    <a:pt x="7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4045310" y="2522642"/>
              <a:ext cx="362335" cy="270823"/>
            </a:xfrm>
            <a:custGeom>
              <a:avLst/>
              <a:gdLst/>
              <a:ahLst/>
              <a:cxnLst/>
              <a:rect l="l" t="t" r="r" b="b"/>
              <a:pathLst>
                <a:path w="18360" h="13723" extrusionOk="0">
                  <a:moveTo>
                    <a:pt x="9955" y="0"/>
                  </a:moveTo>
                  <a:cubicBezTo>
                    <a:pt x="6627" y="0"/>
                    <a:pt x="3238" y="1553"/>
                    <a:pt x="1581" y="4463"/>
                  </a:cubicBezTo>
                  <a:cubicBezTo>
                    <a:pt x="669" y="6074"/>
                    <a:pt x="61" y="7624"/>
                    <a:pt x="31" y="9448"/>
                  </a:cubicBezTo>
                  <a:cubicBezTo>
                    <a:pt x="1" y="10998"/>
                    <a:pt x="517" y="12943"/>
                    <a:pt x="2067" y="13703"/>
                  </a:cubicBezTo>
                  <a:cubicBezTo>
                    <a:pt x="2113" y="13716"/>
                    <a:pt x="2170" y="13722"/>
                    <a:pt x="2230" y="13722"/>
                  </a:cubicBezTo>
                  <a:cubicBezTo>
                    <a:pt x="2452" y="13722"/>
                    <a:pt x="2723" y="13640"/>
                    <a:pt x="2675" y="13521"/>
                  </a:cubicBezTo>
                  <a:cubicBezTo>
                    <a:pt x="2645" y="13430"/>
                    <a:pt x="2432" y="13095"/>
                    <a:pt x="2371" y="13004"/>
                  </a:cubicBezTo>
                  <a:cubicBezTo>
                    <a:pt x="2280" y="12852"/>
                    <a:pt x="2280" y="12670"/>
                    <a:pt x="2250" y="12518"/>
                  </a:cubicBezTo>
                  <a:cubicBezTo>
                    <a:pt x="1824" y="10086"/>
                    <a:pt x="1885" y="7715"/>
                    <a:pt x="3040" y="5496"/>
                  </a:cubicBezTo>
                  <a:cubicBezTo>
                    <a:pt x="4013" y="3551"/>
                    <a:pt x="5806" y="2001"/>
                    <a:pt x="7903" y="1423"/>
                  </a:cubicBezTo>
                  <a:cubicBezTo>
                    <a:pt x="8712" y="1203"/>
                    <a:pt x="9491" y="1096"/>
                    <a:pt x="10273" y="1096"/>
                  </a:cubicBezTo>
                  <a:cubicBezTo>
                    <a:pt x="11109" y="1096"/>
                    <a:pt x="11948" y="1218"/>
                    <a:pt x="12828" y="1454"/>
                  </a:cubicBezTo>
                  <a:cubicBezTo>
                    <a:pt x="14864" y="2001"/>
                    <a:pt x="16293" y="3247"/>
                    <a:pt x="17387" y="4888"/>
                  </a:cubicBezTo>
                  <a:cubicBezTo>
                    <a:pt x="17630" y="5223"/>
                    <a:pt x="18116" y="6347"/>
                    <a:pt x="18299" y="6408"/>
                  </a:cubicBezTo>
                  <a:lnTo>
                    <a:pt x="18360" y="6408"/>
                  </a:lnTo>
                  <a:cubicBezTo>
                    <a:pt x="18360" y="5375"/>
                    <a:pt x="17904" y="4432"/>
                    <a:pt x="17357" y="3551"/>
                  </a:cubicBezTo>
                  <a:cubicBezTo>
                    <a:pt x="16749" y="2609"/>
                    <a:pt x="15685" y="1758"/>
                    <a:pt x="14712" y="1211"/>
                  </a:cubicBezTo>
                  <a:cubicBezTo>
                    <a:pt x="13296" y="395"/>
                    <a:pt x="11633" y="0"/>
                    <a:pt x="9955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129894" y="2846809"/>
              <a:ext cx="19459" cy="22873"/>
            </a:xfrm>
            <a:custGeom>
              <a:avLst/>
              <a:gdLst/>
              <a:ahLst/>
              <a:cxnLst/>
              <a:rect l="l" t="t" r="r" b="b"/>
              <a:pathLst>
                <a:path w="986" h="1159" extrusionOk="0">
                  <a:moveTo>
                    <a:pt x="634" y="0"/>
                  </a:moveTo>
                  <a:cubicBezTo>
                    <a:pt x="626" y="0"/>
                    <a:pt x="617" y="4"/>
                    <a:pt x="608" y="13"/>
                  </a:cubicBezTo>
                  <a:cubicBezTo>
                    <a:pt x="456" y="134"/>
                    <a:pt x="335" y="226"/>
                    <a:pt x="213" y="377"/>
                  </a:cubicBezTo>
                  <a:cubicBezTo>
                    <a:pt x="152" y="469"/>
                    <a:pt x="61" y="529"/>
                    <a:pt x="31" y="621"/>
                  </a:cubicBezTo>
                  <a:cubicBezTo>
                    <a:pt x="0" y="651"/>
                    <a:pt x="31" y="742"/>
                    <a:pt x="61" y="773"/>
                  </a:cubicBezTo>
                  <a:cubicBezTo>
                    <a:pt x="61" y="803"/>
                    <a:pt x="31" y="803"/>
                    <a:pt x="31" y="833"/>
                  </a:cubicBezTo>
                  <a:cubicBezTo>
                    <a:pt x="9" y="899"/>
                    <a:pt x="66" y="949"/>
                    <a:pt x="122" y="949"/>
                  </a:cubicBezTo>
                  <a:cubicBezTo>
                    <a:pt x="144" y="949"/>
                    <a:pt x="166" y="942"/>
                    <a:pt x="183" y="925"/>
                  </a:cubicBezTo>
                  <a:lnTo>
                    <a:pt x="517" y="590"/>
                  </a:lnTo>
                  <a:lnTo>
                    <a:pt x="517" y="590"/>
                  </a:lnTo>
                  <a:cubicBezTo>
                    <a:pt x="456" y="681"/>
                    <a:pt x="426" y="803"/>
                    <a:pt x="365" y="925"/>
                  </a:cubicBezTo>
                  <a:cubicBezTo>
                    <a:pt x="335" y="955"/>
                    <a:pt x="365" y="985"/>
                    <a:pt x="426" y="1046"/>
                  </a:cubicBezTo>
                  <a:cubicBezTo>
                    <a:pt x="384" y="1088"/>
                    <a:pt x="429" y="1159"/>
                    <a:pt x="491" y="1159"/>
                  </a:cubicBezTo>
                  <a:cubicBezTo>
                    <a:pt x="518" y="1159"/>
                    <a:pt x="550" y="1145"/>
                    <a:pt x="578" y="1107"/>
                  </a:cubicBezTo>
                  <a:cubicBezTo>
                    <a:pt x="639" y="985"/>
                    <a:pt x="669" y="925"/>
                    <a:pt x="730" y="803"/>
                  </a:cubicBezTo>
                  <a:cubicBezTo>
                    <a:pt x="791" y="742"/>
                    <a:pt x="882" y="621"/>
                    <a:pt x="912" y="499"/>
                  </a:cubicBezTo>
                  <a:lnTo>
                    <a:pt x="912" y="469"/>
                  </a:lnTo>
                  <a:lnTo>
                    <a:pt x="912" y="408"/>
                  </a:lnTo>
                  <a:cubicBezTo>
                    <a:pt x="943" y="347"/>
                    <a:pt x="882" y="317"/>
                    <a:pt x="821" y="317"/>
                  </a:cubicBezTo>
                  <a:cubicBezTo>
                    <a:pt x="882" y="256"/>
                    <a:pt x="882" y="195"/>
                    <a:pt x="912" y="165"/>
                  </a:cubicBezTo>
                  <a:cubicBezTo>
                    <a:pt x="986" y="140"/>
                    <a:pt x="921" y="57"/>
                    <a:pt x="846" y="57"/>
                  </a:cubicBezTo>
                  <a:cubicBezTo>
                    <a:pt x="827" y="57"/>
                    <a:pt x="808" y="62"/>
                    <a:pt x="791" y="74"/>
                  </a:cubicBezTo>
                  <a:lnTo>
                    <a:pt x="578" y="317"/>
                  </a:lnTo>
                  <a:cubicBezTo>
                    <a:pt x="608" y="226"/>
                    <a:pt x="669" y="195"/>
                    <a:pt x="730" y="134"/>
                  </a:cubicBezTo>
                  <a:cubicBezTo>
                    <a:pt x="760" y="74"/>
                    <a:pt x="730" y="43"/>
                    <a:pt x="669" y="43"/>
                  </a:cubicBezTo>
                  <a:cubicBezTo>
                    <a:pt x="669" y="22"/>
                    <a:pt x="654" y="0"/>
                    <a:pt x="634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4165121" y="2863406"/>
              <a:ext cx="13380" cy="20288"/>
            </a:xfrm>
            <a:custGeom>
              <a:avLst/>
              <a:gdLst/>
              <a:ahLst/>
              <a:cxnLst/>
              <a:rect l="l" t="t" r="r" b="b"/>
              <a:pathLst>
                <a:path w="678" h="1028" extrusionOk="0">
                  <a:moveTo>
                    <a:pt x="564" y="0"/>
                  </a:moveTo>
                  <a:cubicBezTo>
                    <a:pt x="527" y="0"/>
                    <a:pt x="489" y="17"/>
                    <a:pt x="465" y="53"/>
                  </a:cubicBezTo>
                  <a:cubicBezTo>
                    <a:pt x="282" y="236"/>
                    <a:pt x="161" y="509"/>
                    <a:pt x="39" y="752"/>
                  </a:cubicBezTo>
                  <a:cubicBezTo>
                    <a:pt x="0" y="909"/>
                    <a:pt x="137" y="1027"/>
                    <a:pt x="256" y="1027"/>
                  </a:cubicBezTo>
                  <a:cubicBezTo>
                    <a:pt x="322" y="1027"/>
                    <a:pt x="382" y="991"/>
                    <a:pt x="404" y="904"/>
                  </a:cubicBezTo>
                  <a:cubicBezTo>
                    <a:pt x="525" y="692"/>
                    <a:pt x="647" y="388"/>
                    <a:pt x="677" y="114"/>
                  </a:cubicBezTo>
                  <a:cubicBezTo>
                    <a:pt x="677" y="40"/>
                    <a:pt x="622" y="0"/>
                    <a:pt x="564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4195276" y="2869938"/>
              <a:ext cx="11427" cy="19992"/>
            </a:xfrm>
            <a:custGeom>
              <a:avLst/>
              <a:gdLst/>
              <a:ahLst/>
              <a:cxnLst/>
              <a:rect l="l" t="t" r="r" b="b"/>
              <a:pathLst>
                <a:path w="579" h="1013" extrusionOk="0">
                  <a:moveTo>
                    <a:pt x="307" y="0"/>
                  </a:moveTo>
                  <a:cubicBezTo>
                    <a:pt x="296" y="0"/>
                    <a:pt x="283" y="7"/>
                    <a:pt x="274" y="26"/>
                  </a:cubicBezTo>
                  <a:cubicBezTo>
                    <a:pt x="1" y="209"/>
                    <a:pt x="1" y="421"/>
                    <a:pt x="1" y="725"/>
                  </a:cubicBezTo>
                  <a:cubicBezTo>
                    <a:pt x="1" y="816"/>
                    <a:pt x="31" y="938"/>
                    <a:pt x="122" y="968"/>
                  </a:cubicBezTo>
                  <a:cubicBezTo>
                    <a:pt x="152" y="968"/>
                    <a:pt x="183" y="999"/>
                    <a:pt x="183" y="999"/>
                  </a:cubicBezTo>
                  <a:cubicBezTo>
                    <a:pt x="193" y="1009"/>
                    <a:pt x="207" y="1012"/>
                    <a:pt x="221" y="1012"/>
                  </a:cubicBezTo>
                  <a:cubicBezTo>
                    <a:pt x="250" y="1012"/>
                    <a:pt x="284" y="999"/>
                    <a:pt x="304" y="999"/>
                  </a:cubicBezTo>
                  <a:cubicBezTo>
                    <a:pt x="578" y="816"/>
                    <a:pt x="487" y="330"/>
                    <a:pt x="335" y="57"/>
                  </a:cubicBezTo>
                  <a:cubicBezTo>
                    <a:pt x="356" y="36"/>
                    <a:pt x="333" y="0"/>
                    <a:pt x="307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4227069" y="2876293"/>
              <a:ext cx="7519" cy="15314"/>
            </a:xfrm>
            <a:custGeom>
              <a:avLst/>
              <a:gdLst/>
              <a:ahLst/>
              <a:cxnLst/>
              <a:rect l="l" t="t" r="r" b="b"/>
              <a:pathLst>
                <a:path w="381" h="776" extrusionOk="0">
                  <a:moveTo>
                    <a:pt x="213" y="1"/>
                  </a:moveTo>
                  <a:cubicBezTo>
                    <a:pt x="137" y="1"/>
                    <a:pt x="61" y="54"/>
                    <a:pt x="61" y="160"/>
                  </a:cubicBezTo>
                  <a:cubicBezTo>
                    <a:pt x="61" y="312"/>
                    <a:pt x="61" y="464"/>
                    <a:pt x="0" y="616"/>
                  </a:cubicBezTo>
                  <a:cubicBezTo>
                    <a:pt x="0" y="722"/>
                    <a:pt x="99" y="776"/>
                    <a:pt x="194" y="776"/>
                  </a:cubicBezTo>
                  <a:cubicBezTo>
                    <a:pt x="289" y="776"/>
                    <a:pt x="380" y="722"/>
                    <a:pt x="365" y="616"/>
                  </a:cubicBezTo>
                  <a:lnTo>
                    <a:pt x="365" y="160"/>
                  </a:lnTo>
                  <a:cubicBezTo>
                    <a:pt x="365" y="54"/>
                    <a:pt x="289" y="1"/>
                    <a:pt x="213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4243863" y="281645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4105896" y="2567835"/>
              <a:ext cx="279546" cy="266975"/>
            </a:xfrm>
            <a:custGeom>
              <a:avLst/>
              <a:gdLst/>
              <a:ahLst/>
              <a:cxnLst/>
              <a:rect l="l" t="t" r="r" b="b"/>
              <a:pathLst>
                <a:path w="14165" h="13528" extrusionOk="0">
                  <a:moveTo>
                    <a:pt x="7153" y="1"/>
                  </a:moveTo>
                  <a:cubicBezTo>
                    <a:pt x="5923" y="1"/>
                    <a:pt x="4723" y="288"/>
                    <a:pt x="3800" y="987"/>
                  </a:cubicBezTo>
                  <a:cubicBezTo>
                    <a:pt x="1" y="3814"/>
                    <a:pt x="335" y="10106"/>
                    <a:pt x="4499" y="12599"/>
                  </a:cubicBezTo>
                  <a:cubicBezTo>
                    <a:pt x="5532" y="13214"/>
                    <a:pt x="6867" y="13527"/>
                    <a:pt x="8182" y="13527"/>
                  </a:cubicBezTo>
                  <a:cubicBezTo>
                    <a:pt x="8686" y="13527"/>
                    <a:pt x="9187" y="13481"/>
                    <a:pt x="9666" y="13389"/>
                  </a:cubicBezTo>
                  <a:cubicBezTo>
                    <a:pt x="13466" y="12538"/>
                    <a:pt x="14165" y="8526"/>
                    <a:pt x="13952" y="5668"/>
                  </a:cubicBezTo>
                  <a:cubicBezTo>
                    <a:pt x="13800" y="3845"/>
                    <a:pt x="12888" y="1869"/>
                    <a:pt x="11217" y="987"/>
                  </a:cubicBezTo>
                  <a:cubicBezTo>
                    <a:pt x="10084" y="397"/>
                    <a:pt x="8597" y="1"/>
                    <a:pt x="7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4132282" y="2566256"/>
              <a:ext cx="255568" cy="258825"/>
            </a:xfrm>
            <a:custGeom>
              <a:avLst/>
              <a:gdLst/>
              <a:ahLst/>
              <a:cxnLst/>
              <a:rect l="l" t="t" r="r" b="b"/>
              <a:pathLst>
                <a:path w="12950" h="13115" extrusionOk="0">
                  <a:moveTo>
                    <a:pt x="5811" y="1"/>
                  </a:moveTo>
                  <a:cubicBezTo>
                    <a:pt x="5021" y="1"/>
                    <a:pt x="4241" y="120"/>
                    <a:pt x="3557" y="399"/>
                  </a:cubicBezTo>
                  <a:cubicBezTo>
                    <a:pt x="2493" y="824"/>
                    <a:pt x="1582" y="1888"/>
                    <a:pt x="943" y="2678"/>
                  </a:cubicBezTo>
                  <a:cubicBezTo>
                    <a:pt x="609" y="3134"/>
                    <a:pt x="366" y="3712"/>
                    <a:pt x="214" y="4229"/>
                  </a:cubicBezTo>
                  <a:cubicBezTo>
                    <a:pt x="1" y="5171"/>
                    <a:pt x="153" y="5171"/>
                    <a:pt x="1065" y="5596"/>
                  </a:cubicBezTo>
                  <a:cubicBezTo>
                    <a:pt x="1186" y="5627"/>
                    <a:pt x="1338" y="5718"/>
                    <a:pt x="1430" y="5779"/>
                  </a:cubicBezTo>
                  <a:cubicBezTo>
                    <a:pt x="1521" y="5870"/>
                    <a:pt x="1642" y="5931"/>
                    <a:pt x="1734" y="6022"/>
                  </a:cubicBezTo>
                  <a:cubicBezTo>
                    <a:pt x="2037" y="6204"/>
                    <a:pt x="2341" y="7329"/>
                    <a:pt x="2493" y="7694"/>
                  </a:cubicBezTo>
                  <a:cubicBezTo>
                    <a:pt x="3010" y="8788"/>
                    <a:pt x="3800" y="9852"/>
                    <a:pt x="4895" y="10612"/>
                  </a:cubicBezTo>
                  <a:cubicBezTo>
                    <a:pt x="5472" y="11007"/>
                    <a:pt x="6110" y="11402"/>
                    <a:pt x="6810" y="11645"/>
                  </a:cubicBezTo>
                  <a:cubicBezTo>
                    <a:pt x="7418" y="11827"/>
                    <a:pt x="7661" y="11797"/>
                    <a:pt x="7934" y="12344"/>
                  </a:cubicBezTo>
                  <a:cubicBezTo>
                    <a:pt x="7934" y="12405"/>
                    <a:pt x="7965" y="12405"/>
                    <a:pt x="8025" y="12435"/>
                  </a:cubicBezTo>
                  <a:cubicBezTo>
                    <a:pt x="8117" y="12648"/>
                    <a:pt x="8269" y="12891"/>
                    <a:pt x="8512" y="13013"/>
                  </a:cubicBezTo>
                  <a:cubicBezTo>
                    <a:pt x="8642" y="13083"/>
                    <a:pt x="8780" y="13115"/>
                    <a:pt x="8923" y="13115"/>
                  </a:cubicBezTo>
                  <a:cubicBezTo>
                    <a:pt x="10019" y="13115"/>
                    <a:pt x="11415" y="11264"/>
                    <a:pt x="11764" y="10672"/>
                  </a:cubicBezTo>
                  <a:cubicBezTo>
                    <a:pt x="12737" y="9213"/>
                    <a:pt x="12950" y="7451"/>
                    <a:pt x="12767" y="5748"/>
                  </a:cubicBezTo>
                  <a:cubicBezTo>
                    <a:pt x="12463" y="3438"/>
                    <a:pt x="11278" y="1311"/>
                    <a:pt x="8512" y="429"/>
                  </a:cubicBezTo>
                  <a:cubicBezTo>
                    <a:pt x="7690" y="166"/>
                    <a:pt x="6743" y="1"/>
                    <a:pt x="5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4171278" y="2566256"/>
              <a:ext cx="215980" cy="143592"/>
            </a:xfrm>
            <a:custGeom>
              <a:avLst/>
              <a:gdLst/>
              <a:ahLst/>
              <a:cxnLst/>
              <a:rect l="l" t="t" r="r" b="b"/>
              <a:pathLst>
                <a:path w="10944" h="7276" extrusionOk="0">
                  <a:moveTo>
                    <a:pt x="4102" y="0"/>
                  </a:moveTo>
                  <a:cubicBezTo>
                    <a:pt x="4041" y="0"/>
                    <a:pt x="3981" y="1"/>
                    <a:pt x="3922" y="4"/>
                  </a:cubicBezTo>
                  <a:cubicBezTo>
                    <a:pt x="3253" y="34"/>
                    <a:pt x="2584" y="125"/>
                    <a:pt x="1976" y="308"/>
                  </a:cubicBezTo>
                  <a:cubicBezTo>
                    <a:pt x="1429" y="460"/>
                    <a:pt x="1" y="946"/>
                    <a:pt x="791" y="1584"/>
                  </a:cubicBezTo>
                  <a:cubicBezTo>
                    <a:pt x="1672" y="2222"/>
                    <a:pt x="1946" y="3104"/>
                    <a:pt x="2615" y="3894"/>
                  </a:cubicBezTo>
                  <a:cubicBezTo>
                    <a:pt x="3253" y="4624"/>
                    <a:pt x="3983" y="5292"/>
                    <a:pt x="4834" y="5870"/>
                  </a:cubicBezTo>
                  <a:cubicBezTo>
                    <a:pt x="5776" y="6539"/>
                    <a:pt x="6992" y="7025"/>
                    <a:pt x="8208" y="7238"/>
                  </a:cubicBezTo>
                  <a:cubicBezTo>
                    <a:pt x="8443" y="7261"/>
                    <a:pt x="8683" y="7276"/>
                    <a:pt x="8924" y="7276"/>
                  </a:cubicBezTo>
                  <a:cubicBezTo>
                    <a:pt x="9305" y="7276"/>
                    <a:pt x="9689" y="7240"/>
                    <a:pt x="10062" y="7147"/>
                  </a:cubicBezTo>
                  <a:cubicBezTo>
                    <a:pt x="10943" y="6964"/>
                    <a:pt x="10852" y="6508"/>
                    <a:pt x="10791" y="5809"/>
                  </a:cubicBezTo>
                  <a:cubicBezTo>
                    <a:pt x="10609" y="4411"/>
                    <a:pt x="10062" y="2891"/>
                    <a:pt x="8937" y="1827"/>
                  </a:cubicBezTo>
                  <a:cubicBezTo>
                    <a:pt x="7822" y="801"/>
                    <a:pt x="5773" y="0"/>
                    <a:pt x="410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4282347" y="2719913"/>
              <a:ext cx="59323" cy="62284"/>
            </a:xfrm>
            <a:custGeom>
              <a:avLst/>
              <a:gdLst/>
              <a:ahLst/>
              <a:cxnLst/>
              <a:rect l="l" t="t" r="r" b="b"/>
              <a:pathLst>
                <a:path w="3006" h="3156" extrusionOk="0">
                  <a:moveTo>
                    <a:pt x="1900" y="0"/>
                  </a:moveTo>
                  <a:cubicBezTo>
                    <a:pt x="1621" y="0"/>
                    <a:pt x="1330" y="80"/>
                    <a:pt x="1090" y="212"/>
                  </a:cubicBezTo>
                  <a:cubicBezTo>
                    <a:pt x="452" y="576"/>
                    <a:pt x="57" y="1427"/>
                    <a:pt x="26" y="2187"/>
                  </a:cubicBezTo>
                  <a:cubicBezTo>
                    <a:pt x="0" y="2839"/>
                    <a:pt x="600" y="3156"/>
                    <a:pt x="1194" y="3156"/>
                  </a:cubicBezTo>
                  <a:cubicBezTo>
                    <a:pt x="1292" y="3156"/>
                    <a:pt x="1390" y="3147"/>
                    <a:pt x="1485" y="3130"/>
                  </a:cubicBezTo>
                  <a:cubicBezTo>
                    <a:pt x="1789" y="3099"/>
                    <a:pt x="2002" y="2947"/>
                    <a:pt x="2245" y="2795"/>
                  </a:cubicBezTo>
                  <a:cubicBezTo>
                    <a:pt x="2792" y="2279"/>
                    <a:pt x="3005" y="1397"/>
                    <a:pt x="2853" y="668"/>
                  </a:cubicBezTo>
                  <a:cubicBezTo>
                    <a:pt x="2724" y="189"/>
                    <a:pt x="2327" y="0"/>
                    <a:pt x="1900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4166483" y="2612614"/>
              <a:ext cx="42016" cy="42470"/>
            </a:xfrm>
            <a:custGeom>
              <a:avLst/>
              <a:gdLst/>
              <a:ahLst/>
              <a:cxnLst/>
              <a:rect l="l" t="t" r="r" b="b"/>
              <a:pathLst>
                <a:path w="2129" h="2152" extrusionOk="0">
                  <a:moveTo>
                    <a:pt x="1174" y="0"/>
                  </a:moveTo>
                  <a:cubicBezTo>
                    <a:pt x="804" y="0"/>
                    <a:pt x="404" y="216"/>
                    <a:pt x="213" y="512"/>
                  </a:cubicBezTo>
                  <a:cubicBezTo>
                    <a:pt x="61" y="755"/>
                    <a:pt x="1" y="968"/>
                    <a:pt x="1" y="1241"/>
                  </a:cubicBezTo>
                  <a:cubicBezTo>
                    <a:pt x="49" y="1725"/>
                    <a:pt x="367" y="2152"/>
                    <a:pt x="833" y="2152"/>
                  </a:cubicBezTo>
                  <a:cubicBezTo>
                    <a:pt x="952" y="2152"/>
                    <a:pt x="1080" y="2124"/>
                    <a:pt x="1216" y="2062"/>
                  </a:cubicBezTo>
                  <a:cubicBezTo>
                    <a:pt x="1855" y="1819"/>
                    <a:pt x="2128" y="1059"/>
                    <a:pt x="1855" y="421"/>
                  </a:cubicBezTo>
                  <a:cubicBezTo>
                    <a:pt x="1712" y="121"/>
                    <a:pt x="1451" y="0"/>
                    <a:pt x="1174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4288247" y="2729859"/>
              <a:ext cx="48607" cy="52199"/>
            </a:xfrm>
            <a:custGeom>
              <a:avLst/>
              <a:gdLst/>
              <a:ahLst/>
              <a:cxnLst/>
              <a:rect l="l" t="t" r="r" b="b"/>
              <a:pathLst>
                <a:path w="2463" h="2645" extrusionOk="0">
                  <a:moveTo>
                    <a:pt x="1547" y="0"/>
                  </a:moveTo>
                  <a:cubicBezTo>
                    <a:pt x="1317" y="0"/>
                    <a:pt x="1076" y="73"/>
                    <a:pt x="882" y="194"/>
                  </a:cubicBezTo>
                  <a:cubicBezTo>
                    <a:pt x="335" y="498"/>
                    <a:pt x="1" y="1227"/>
                    <a:pt x="1" y="1835"/>
                  </a:cubicBezTo>
                  <a:cubicBezTo>
                    <a:pt x="1" y="2388"/>
                    <a:pt x="479" y="2644"/>
                    <a:pt x="962" y="2644"/>
                  </a:cubicBezTo>
                  <a:cubicBezTo>
                    <a:pt x="1037" y="2644"/>
                    <a:pt x="1113" y="2638"/>
                    <a:pt x="1186" y="2626"/>
                  </a:cubicBezTo>
                  <a:cubicBezTo>
                    <a:pt x="1429" y="2595"/>
                    <a:pt x="1673" y="2474"/>
                    <a:pt x="1825" y="2322"/>
                  </a:cubicBezTo>
                  <a:cubicBezTo>
                    <a:pt x="2281" y="1896"/>
                    <a:pt x="2463" y="1136"/>
                    <a:pt x="2311" y="589"/>
                  </a:cubicBezTo>
                  <a:cubicBezTo>
                    <a:pt x="2219" y="168"/>
                    <a:pt x="1896" y="0"/>
                    <a:pt x="1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4172482" y="2624435"/>
              <a:ext cx="29405" cy="29228"/>
            </a:xfrm>
            <a:custGeom>
              <a:avLst/>
              <a:gdLst/>
              <a:ahLst/>
              <a:cxnLst/>
              <a:rect l="l" t="t" r="r" b="b"/>
              <a:pathLst>
                <a:path w="1490" h="1481" extrusionOk="0">
                  <a:moveTo>
                    <a:pt x="831" y="0"/>
                  </a:moveTo>
                  <a:cubicBezTo>
                    <a:pt x="572" y="0"/>
                    <a:pt x="292" y="159"/>
                    <a:pt x="152" y="369"/>
                  </a:cubicBezTo>
                  <a:cubicBezTo>
                    <a:pt x="31" y="490"/>
                    <a:pt x="0" y="642"/>
                    <a:pt x="0" y="825"/>
                  </a:cubicBezTo>
                  <a:cubicBezTo>
                    <a:pt x="50" y="1173"/>
                    <a:pt x="283" y="1481"/>
                    <a:pt x="616" y="1481"/>
                  </a:cubicBezTo>
                  <a:cubicBezTo>
                    <a:pt x="690" y="1481"/>
                    <a:pt x="769" y="1466"/>
                    <a:pt x="852" y="1433"/>
                  </a:cubicBezTo>
                  <a:cubicBezTo>
                    <a:pt x="1277" y="1250"/>
                    <a:pt x="1490" y="703"/>
                    <a:pt x="1307" y="308"/>
                  </a:cubicBezTo>
                  <a:cubicBezTo>
                    <a:pt x="1204" y="88"/>
                    <a:pt x="1023" y="0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4122691" y="2586721"/>
              <a:ext cx="58810" cy="157406"/>
            </a:xfrm>
            <a:custGeom>
              <a:avLst/>
              <a:gdLst/>
              <a:ahLst/>
              <a:cxnLst/>
              <a:rect l="l" t="t" r="r" b="b"/>
              <a:pathLst>
                <a:path w="2980" h="7976" extrusionOk="0">
                  <a:moveTo>
                    <a:pt x="2979" y="0"/>
                  </a:moveTo>
                  <a:lnTo>
                    <a:pt x="2979" y="0"/>
                  </a:lnTo>
                  <a:cubicBezTo>
                    <a:pt x="1885" y="699"/>
                    <a:pt x="1216" y="2128"/>
                    <a:pt x="700" y="3252"/>
                  </a:cubicBezTo>
                  <a:cubicBezTo>
                    <a:pt x="92" y="4742"/>
                    <a:pt x="183" y="6474"/>
                    <a:pt x="669" y="7933"/>
                  </a:cubicBezTo>
                  <a:cubicBezTo>
                    <a:pt x="669" y="7961"/>
                    <a:pt x="682" y="7976"/>
                    <a:pt x="695" y="7976"/>
                  </a:cubicBezTo>
                  <a:cubicBezTo>
                    <a:pt x="712" y="7976"/>
                    <a:pt x="730" y="7953"/>
                    <a:pt x="730" y="7903"/>
                  </a:cubicBezTo>
                  <a:cubicBezTo>
                    <a:pt x="1" y="4985"/>
                    <a:pt x="791" y="2128"/>
                    <a:pt x="2979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4141281" y="2757074"/>
              <a:ext cx="81012" cy="68402"/>
            </a:xfrm>
            <a:custGeom>
              <a:avLst/>
              <a:gdLst/>
              <a:ahLst/>
              <a:cxnLst/>
              <a:rect l="l" t="t" r="r" b="b"/>
              <a:pathLst>
                <a:path w="4105" h="3466" extrusionOk="0">
                  <a:moveTo>
                    <a:pt x="1" y="0"/>
                  </a:moveTo>
                  <a:cubicBezTo>
                    <a:pt x="335" y="882"/>
                    <a:pt x="1095" y="1642"/>
                    <a:pt x="1733" y="2280"/>
                  </a:cubicBezTo>
                  <a:cubicBezTo>
                    <a:pt x="2341" y="2888"/>
                    <a:pt x="3192" y="3405"/>
                    <a:pt x="4074" y="3465"/>
                  </a:cubicBezTo>
                  <a:cubicBezTo>
                    <a:pt x="4104" y="3465"/>
                    <a:pt x="4104" y="3405"/>
                    <a:pt x="4074" y="3405"/>
                  </a:cubicBezTo>
                  <a:cubicBezTo>
                    <a:pt x="2311" y="2918"/>
                    <a:pt x="943" y="1551"/>
                    <a:pt x="1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4240272" y="2754409"/>
              <a:ext cx="135579" cy="79808"/>
            </a:xfrm>
            <a:custGeom>
              <a:avLst/>
              <a:gdLst/>
              <a:ahLst/>
              <a:cxnLst/>
              <a:rect l="l" t="t" r="r" b="b"/>
              <a:pathLst>
                <a:path w="6870" h="4044" extrusionOk="0">
                  <a:moveTo>
                    <a:pt x="6847" y="0"/>
                  </a:moveTo>
                  <a:cubicBezTo>
                    <a:pt x="6843" y="0"/>
                    <a:pt x="6839" y="4"/>
                    <a:pt x="6839" y="14"/>
                  </a:cubicBezTo>
                  <a:cubicBezTo>
                    <a:pt x="6201" y="1260"/>
                    <a:pt x="5532" y="2445"/>
                    <a:pt x="4286" y="3175"/>
                  </a:cubicBezTo>
                  <a:cubicBezTo>
                    <a:pt x="3338" y="3753"/>
                    <a:pt x="2180" y="3962"/>
                    <a:pt x="1064" y="3962"/>
                  </a:cubicBezTo>
                  <a:cubicBezTo>
                    <a:pt x="713" y="3962"/>
                    <a:pt x="365" y="3941"/>
                    <a:pt x="31" y="3904"/>
                  </a:cubicBezTo>
                  <a:cubicBezTo>
                    <a:pt x="0" y="3904"/>
                    <a:pt x="0" y="3965"/>
                    <a:pt x="31" y="3965"/>
                  </a:cubicBezTo>
                  <a:cubicBezTo>
                    <a:pt x="407" y="4017"/>
                    <a:pt x="779" y="4044"/>
                    <a:pt x="1144" y="4044"/>
                  </a:cubicBezTo>
                  <a:cubicBezTo>
                    <a:pt x="3753" y="4044"/>
                    <a:pt x="5990" y="2707"/>
                    <a:pt x="6870" y="14"/>
                  </a:cubicBezTo>
                  <a:cubicBezTo>
                    <a:pt x="6870" y="14"/>
                    <a:pt x="6856" y="0"/>
                    <a:pt x="6847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4370444" y="2634105"/>
              <a:ext cx="20406" cy="103194"/>
            </a:xfrm>
            <a:custGeom>
              <a:avLst/>
              <a:gdLst/>
              <a:ahLst/>
              <a:cxnLst/>
              <a:rect l="l" t="t" r="r" b="b"/>
              <a:pathLst>
                <a:path w="1034" h="5229" extrusionOk="0">
                  <a:moveTo>
                    <a:pt x="0" y="0"/>
                  </a:moveTo>
                  <a:cubicBezTo>
                    <a:pt x="456" y="1702"/>
                    <a:pt x="973" y="3465"/>
                    <a:pt x="547" y="5228"/>
                  </a:cubicBezTo>
                  <a:cubicBezTo>
                    <a:pt x="1034" y="3526"/>
                    <a:pt x="912" y="1520"/>
                    <a:pt x="0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4282248" y="2717308"/>
              <a:ext cx="65422" cy="58041"/>
            </a:xfrm>
            <a:custGeom>
              <a:avLst/>
              <a:gdLst/>
              <a:ahLst/>
              <a:cxnLst/>
              <a:rect l="l" t="t" r="r" b="b"/>
              <a:pathLst>
                <a:path w="3315" h="2941" extrusionOk="0">
                  <a:moveTo>
                    <a:pt x="1887" y="1"/>
                  </a:moveTo>
                  <a:cubicBezTo>
                    <a:pt x="1524" y="1"/>
                    <a:pt x="1142" y="180"/>
                    <a:pt x="882" y="374"/>
                  </a:cubicBezTo>
                  <a:cubicBezTo>
                    <a:pt x="366" y="708"/>
                    <a:pt x="122" y="1286"/>
                    <a:pt x="1" y="1863"/>
                  </a:cubicBezTo>
                  <a:cubicBezTo>
                    <a:pt x="253" y="1051"/>
                    <a:pt x="970" y="110"/>
                    <a:pt x="1889" y="110"/>
                  </a:cubicBezTo>
                  <a:cubicBezTo>
                    <a:pt x="1968" y="110"/>
                    <a:pt x="2047" y="117"/>
                    <a:pt x="2129" y="131"/>
                  </a:cubicBezTo>
                  <a:cubicBezTo>
                    <a:pt x="2888" y="283"/>
                    <a:pt x="2858" y="1256"/>
                    <a:pt x="2706" y="1833"/>
                  </a:cubicBezTo>
                  <a:cubicBezTo>
                    <a:pt x="2585" y="2228"/>
                    <a:pt x="2341" y="2532"/>
                    <a:pt x="2189" y="2927"/>
                  </a:cubicBezTo>
                  <a:cubicBezTo>
                    <a:pt x="3071" y="2350"/>
                    <a:pt x="3314" y="678"/>
                    <a:pt x="2311" y="100"/>
                  </a:cubicBezTo>
                  <a:cubicBezTo>
                    <a:pt x="2179" y="30"/>
                    <a:pt x="2035" y="1"/>
                    <a:pt x="1887" y="1"/>
                  </a:cubicBezTo>
                  <a:close/>
                  <a:moveTo>
                    <a:pt x="2189" y="2927"/>
                  </a:moveTo>
                  <a:cubicBezTo>
                    <a:pt x="2169" y="2927"/>
                    <a:pt x="2162" y="2941"/>
                    <a:pt x="2169" y="2941"/>
                  </a:cubicBezTo>
                  <a:cubicBezTo>
                    <a:pt x="2172" y="2941"/>
                    <a:pt x="2179" y="2937"/>
                    <a:pt x="2189" y="2927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4165279" y="2610462"/>
              <a:ext cx="47403" cy="45252"/>
            </a:xfrm>
            <a:custGeom>
              <a:avLst/>
              <a:gdLst/>
              <a:ahLst/>
              <a:cxnLst/>
              <a:rect l="l" t="t" r="r" b="b"/>
              <a:pathLst>
                <a:path w="2402" h="2293" extrusionOk="0">
                  <a:moveTo>
                    <a:pt x="1300" y="0"/>
                  </a:moveTo>
                  <a:cubicBezTo>
                    <a:pt x="934" y="0"/>
                    <a:pt x="506" y="230"/>
                    <a:pt x="335" y="499"/>
                  </a:cubicBezTo>
                  <a:cubicBezTo>
                    <a:pt x="1" y="955"/>
                    <a:pt x="1" y="1624"/>
                    <a:pt x="335" y="2049"/>
                  </a:cubicBezTo>
                  <a:cubicBezTo>
                    <a:pt x="335" y="2070"/>
                    <a:pt x="338" y="2076"/>
                    <a:pt x="343" y="2076"/>
                  </a:cubicBezTo>
                  <a:cubicBezTo>
                    <a:pt x="352" y="2076"/>
                    <a:pt x="365" y="2049"/>
                    <a:pt x="365" y="2049"/>
                  </a:cubicBezTo>
                  <a:cubicBezTo>
                    <a:pt x="213" y="1685"/>
                    <a:pt x="122" y="1381"/>
                    <a:pt x="183" y="955"/>
                  </a:cubicBezTo>
                  <a:cubicBezTo>
                    <a:pt x="305" y="438"/>
                    <a:pt x="821" y="165"/>
                    <a:pt x="1338" y="134"/>
                  </a:cubicBezTo>
                  <a:cubicBezTo>
                    <a:pt x="1370" y="130"/>
                    <a:pt x="1400" y="128"/>
                    <a:pt x="1428" y="128"/>
                  </a:cubicBezTo>
                  <a:cubicBezTo>
                    <a:pt x="2009" y="128"/>
                    <a:pt x="2034" y="975"/>
                    <a:pt x="1976" y="1381"/>
                  </a:cubicBezTo>
                  <a:cubicBezTo>
                    <a:pt x="1855" y="1776"/>
                    <a:pt x="1672" y="2049"/>
                    <a:pt x="1399" y="2293"/>
                  </a:cubicBezTo>
                  <a:lnTo>
                    <a:pt x="1399" y="2293"/>
                  </a:lnTo>
                  <a:cubicBezTo>
                    <a:pt x="2128" y="1958"/>
                    <a:pt x="2402" y="408"/>
                    <a:pt x="1551" y="43"/>
                  </a:cubicBezTo>
                  <a:cubicBezTo>
                    <a:pt x="1474" y="14"/>
                    <a:pt x="1389" y="0"/>
                    <a:pt x="1300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4688355" y="2539791"/>
              <a:ext cx="352743" cy="333324"/>
            </a:xfrm>
            <a:custGeom>
              <a:avLst/>
              <a:gdLst/>
              <a:ahLst/>
              <a:cxnLst/>
              <a:rect l="l" t="t" r="r" b="b"/>
              <a:pathLst>
                <a:path w="17874" h="16890" extrusionOk="0">
                  <a:moveTo>
                    <a:pt x="8588" y="1"/>
                  </a:moveTo>
                  <a:cubicBezTo>
                    <a:pt x="6985" y="1"/>
                    <a:pt x="5447" y="508"/>
                    <a:pt x="4165" y="1405"/>
                  </a:cubicBezTo>
                  <a:cubicBezTo>
                    <a:pt x="913" y="3624"/>
                    <a:pt x="1" y="8244"/>
                    <a:pt x="1369" y="11618"/>
                  </a:cubicBezTo>
                  <a:cubicBezTo>
                    <a:pt x="2696" y="14925"/>
                    <a:pt x="6227" y="16889"/>
                    <a:pt x="9755" y="16889"/>
                  </a:cubicBezTo>
                  <a:cubicBezTo>
                    <a:pt x="10671" y="16889"/>
                    <a:pt x="11586" y="16757"/>
                    <a:pt x="12463" y="16482"/>
                  </a:cubicBezTo>
                  <a:cubicBezTo>
                    <a:pt x="13527" y="16147"/>
                    <a:pt x="13892" y="16026"/>
                    <a:pt x="15047" y="15114"/>
                  </a:cubicBezTo>
                  <a:cubicBezTo>
                    <a:pt x="16080" y="14020"/>
                    <a:pt x="16810" y="13442"/>
                    <a:pt x="17266" y="12135"/>
                  </a:cubicBezTo>
                  <a:cubicBezTo>
                    <a:pt x="17539" y="11649"/>
                    <a:pt x="17721" y="10402"/>
                    <a:pt x="17721" y="9855"/>
                  </a:cubicBezTo>
                  <a:cubicBezTo>
                    <a:pt x="17873" y="8944"/>
                    <a:pt x="17843" y="7971"/>
                    <a:pt x="17600" y="7120"/>
                  </a:cubicBezTo>
                  <a:cubicBezTo>
                    <a:pt x="17600" y="5418"/>
                    <a:pt x="16506" y="3685"/>
                    <a:pt x="15259" y="2530"/>
                  </a:cubicBezTo>
                  <a:cubicBezTo>
                    <a:pt x="14439" y="1801"/>
                    <a:pt x="13648" y="1345"/>
                    <a:pt x="12767" y="1010"/>
                  </a:cubicBezTo>
                  <a:lnTo>
                    <a:pt x="12433" y="797"/>
                  </a:lnTo>
                  <a:cubicBezTo>
                    <a:pt x="12311" y="706"/>
                    <a:pt x="12220" y="676"/>
                    <a:pt x="12068" y="646"/>
                  </a:cubicBezTo>
                  <a:cubicBezTo>
                    <a:pt x="11706" y="423"/>
                    <a:pt x="11243" y="277"/>
                    <a:pt x="10864" y="277"/>
                  </a:cubicBezTo>
                  <a:cubicBezTo>
                    <a:pt x="10829" y="277"/>
                    <a:pt x="10794" y="278"/>
                    <a:pt x="10761" y="281"/>
                  </a:cubicBezTo>
                  <a:lnTo>
                    <a:pt x="10639" y="281"/>
                  </a:lnTo>
                  <a:cubicBezTo>
                    <a:pt x="9953" y="91"/>
                    <a:pt x="9265" y="1"/>
                    <a:pt x="8588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4702150" y="2570677"/>
              <a:ext cx="310155" cy="305656"/>
            </a:xfrm>
            <a:custGeom>
              <a:avLst/>
              <a:gdLst/>
              <a:ahLst/>
              <a:cxnLst/>
              <a:rect l="l" t="t" r="r" b="b"/>
              <a:pathLst>
                <a:path w="15716" h="15488" extrusionOk="0">
                  <a:moveTo>
                    <a:pt x="8736" y="0"/>
                  </a:moveTo>
                  <a:cubicBezTo>
                    <a:pt x="7546" y="0"/>
                    <a:pt x="6321" y="280"/>
                    <a:pt x="5290" y="813"/>
                  </a:cubicBezTo>
                  <a:lnTo>
                    <a:pt x="5168" y="813"/>
                  </a:lnTo>
                  <a:cubicBezTo>
                    <a:pt x="3010" y="995"/>
                    <a:pt x="1338" y="3822"/>
                    <a:pt x="761" y="5676"/>
                  </a:cubicBezTo>
                  <a:cubicBezTo>
                    <a:pt x="1" y="8138"/>
                    <a:pt x="578" y="10996"/>
                    <a:pt x="2281" y="12971"/>
                  </a:cubicBezTo>
                  <a:cubicBezTo>
                    <a:pt x="3781" y="14705"/>
                    <a:pt x="5765" y="15488"/>
                    <a:pt x="7728" y="15488"/>
                  </a:cubicBezTo>
                  <a:cubicBezTo>
                    <a:pt x="11135" y="15488"/>
                    <a:pt x="14482" y="13131"/>
                    <a:pt x="15138" y="9293"/>
                  </a:cubicBezTo>
                  <a:cubicBezTo>
                    <a:pt x="15715" y="5980"/>
                    <a:pt x="14469" y="1877"/>
                    <a:pt x="11308" y="509"/>
                  </a:cubicBezTo>
                  <a:cubicBezTo>
                    <a:pt x="10542" y="166"/>
                    <a:pt x="9649" y="0"/>
                    <a:pt x="87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4702761" y="2536397"/>
              <a:ext cx="367722" cy="262101"/>
            </a:xfrm>
            <a:custGeom>
              <a:avLst/>
              <a:gdLst/>
              <a:ahLst/>
              <a:cxnLst/>
              <a:rect l="l" t="t" r="r" b="b"/>
              <a:pathLst>
                <a:path w="18633" h="13281" extrusionOk="0">
                  <a:moveTo>
                    <a:pt x="8643" y="1"/>
                  </a:moveTo>
                  <a:cubicBezTo>
                    <a:pt x="6768" y="1"/>
                    <a:pt x="4904" y="481"/>
                    <a:pt x="3374" y="1456"/>
                  </a:cubicBezTo>
                  <a:cubicBezTo>
                    <a:pt x="2432" y="2064"/>
                    <a:pt x="1398" y="2945"/>
                    <a:pt x="882" y="3918"/>
                  </a:cubicBezTo>
                  <a:cubicBezTo>
                    <a:pt x="426" y="4860"/>
                    <a:pt x="0" y="5863"/>
                    <a:pt x="31" y="6897"/>
                  </a:cubicBezTo>
                  <a:cubicBezTo>
                    <a:pt x="31" y="6912"/>
                    <a:pt x="46" y="6919"/>
                    <a:pt x="61" y="6919"/>
                  </a:cubicBezTo>
                  <a:cubicBezTo>
                    <a:pt x="76" y="6919"/>
                    <a:pt x="91" y="6912"/>
                    <a:pt x="91" y="6897"/>
                  </a:cubicBezTo>
                  <a:cubicBezTo>
                    <a:pt x="274" y="6836"/>
                    <a:pt x="699" y="5711"/>
                    <a:pt x="912" y="5316"/>
                  </a:cubicBezTo>
                  <a:cubicBezTo>
                    <a:pt x="1946" y="3614"/>
                    <a:pt x="3313" y="2277"/>
                    <a:pt x="5289" y="1638"/>
                  </a:cubicBezTo>
                  <a:cubicBezTo>
                    <a:pt x="6294" y="1291"/>
                    <a:pt x="7256" y="1130"/>
                    <a:pt x="8226" y="1130"/>
                  </a:cubicBezTo>
                  <a:cubicBezTo>
                    <a:pt x="8869" y="1130"/>
                    <a:pt x="9516" y="1201"/>
                    <a:pt x="10183" y="1334"/>
                  </a:cubicBezTo>
                  <a:cubicBezTo>
                    <a:pt x="12341" y="1790"/>
                    <a:pt x="14165" y="3280"/>
                    <a:pt x="15289" y="5134"/>
                  </a:cubicBezTo>
                  <a:cubicBezTo>
                    <a:pt x="16536" y="7292"/>
                    <a:pt x="16718" y="9663"/>
                    <a:pt x="16444" y="12094"/>
                  </a:cubicBezTo>
                  <a:cubicBezTo>
                    <a:pt x="16414" y="12277"/>
                    <a:pt x="16414" y="12429"/>
                    <a:pt x="16353" y="12581"/>
                  </a:cubicBezTo>
                  <a:cubicBezTo>
                    <a:pt x="16292" y="12672"/>
                    <a:pt x="16110" y="13006"/>
                    <a:pt x="16080" y="13067"/>
                  </a:cubicBezTo>
                  <a:cubicBezTo>
                    <a:pt x="16060" y="13207"/>
                    <a:pt x="16249" y="13281"/>
                    <a:pt x="16434" y="13281"/>
                  </a:cubicBezTo>
                  <a:cubicBezTo>
                    <a:pt x="16530" y="13281"/>
                    <a:pt x="16625" y="13261"/>
                    <a:pt x="16688" y="13219"/>
                  </a:cubicBezTo>
                  <a:cubicBezTo>
                    <a:pt x="18177" y="12398"/>
                    <a:pt x="18633" y="10453"/>
                    <a:pt x="18481" y="8903"/>
                  </a:cubicBezTo>
                  <a:cubicBezTo>
                    <a:pt x="18329" y="7049"/>
                    <a:pt x="17630" y="5559"/>
                    <a:pt x="16657" y="4009"/>
                  </a:cubicBezTo>
                  <a:cubicBezTo>
                    <a:pt x="14980" y="1359"/>
                    <a:pt x="11796" y="1"/>
                    <a:pt x="8643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4972855" y="2856400"/>
              <a:ext cx="20248" cy="23544"/>
            </a:xfrm>
            <a:custGeom>
              <a:avLst/>
              <a:gdLst/>
              <a:ahLst/>
              <a:cxnLst/>
              <a:rect l="l" t="t" r="r" b="b"/>
              <a:pathLst>
                <a:path w="1026" h="1193" extrusionOk="0">
                  <a:moveTo>
                    <a:pt x="342" y="0"/>
                  </a:moveTo>
                  <a:cubicBezTo>
                    <a:pt x="311" y="0"/>
                    <a:pt x="296" y="22"/>
                    <a:pt x="296" y="43"/>
                  </a:cubicBezTo>
                  <a:cubicBezTo>
                    <a:pt x="266" y="43"/>
                    <a:pt x="236" y="104"/>
                    <a:pt x="266" y="135"/>
                  </a:cubicBezTo>
                  <a:lnTo>
                    <a:pt x="448" y="317"/>
                  </a:lnTo>
                  <a:cubicBezTo>
                    <a:pt x="387" y="256"/>
                    <a:pt x="266" y="165"/>
                    <a:pt x="175" y="104"/>
                  </a:cubicBezTo>
                  <a:cubicBezTo>
                    <a:pt x="159" y="81"/>
                    <a:pt x="140" y="71"/>
                    <a:pt x="119" y="71"/>
                  </a:cubicBezTo>
                  <a:cubicBezTo>
                    <a:pt x="62" y="71"/>
                    <a:pt x="0" y="150"/>
                    <a:pt x="23" y="195"/>
                  </a:cubicBezTo>
                  <a:cubicBezTo>
                    <a:pt x="84" y="256"/>
                    <a:pt x="114" y="317"/>
                    <a:pt x="144" y="408"/>
                  </a:cubicBezTo>
                  <a:cubicBezTo>
                    <a:pt x="114" y="408"/>
                    <a:pt x="23" y="439"/>
                    <a:pt x="84" y="499"/>
                  </a:cubicBezTo>
                  <a:lnTo>
                    <a:pt x="84" y="560"/>
                  </a:lnTo>
                  <a:cubicBezTo>
                    <a:pt x="84" y="560"/>
                    <a:pt x="84" y="591"/>
                    <a:pt x="114" y="591"/>
                  </a:cubicBezTo>
                  <a:cubicBezTo>
                    <a:pt x="144" y="712"/>
                    <a:pt x="236" y="803"/>
                    <a:pt x="296" y="895"/>
                  </a:cubicBezTo>
                  <a:cubicBezTo>
                    <a:pt x="387" y="955"/>
                    <a:pt x="418" y="1077"/>
                    <a:pt x="479" y="1168"/>
                  </a:cubicBezTo>
                  <a:cubicBezTo>
                    <a:pt x="504" y="1185"/>
                    <a:pt x="532" y="1193"/>
                    <a:pt x="558" y="1193"/>
                  </a:cubicBezTo>
                  <a:cubicBezTo>
                    <a:pt x="624" y="1193"/>
                    <a:pt x="674" y="1143"/>
                    <a:pt x="631" y="1077"/>
                  </a:cubicBezTo>
                  <a:cubicBezTo>
                    <a:pt x="691" y="1047"/>
                    <a:pt x="691" y="1016"/>
                    <a:pt x="691" y="955"/>
                  </a:cubicBezTo>
                  <a:cubicBezTo>
                    <a:pt x="600" y="864"/>
                    <a:pt x="570" y="743"/>
                    <a:pt x="479" y="621"/>
                  </a:cubicBezTo>
                  <a:lnTo>
                    <a:pt x="479" y="621"/>
                  </a:lnTo>
                  <a:cubicBezTo>
                    <a:pt x="600" y="743"/>
                    <a:pt x="752" y="864"/>
                    <a:pt x="874" y="955"/>
                  </a:cubicBezTo>
                  <a:cubicBezTo>
                    <a:pt x="888" y="969"/>
                    <a:pt x="904" y="975"/>
                    <a:pt x="919" y="975"/>
                  </a:cubicBezTo>
                  <a:cubicBezTo>
                    <a:pt x="970" y="975"/>
                    <a:pt x="1019" y="911"/>
                    <a:pt x="995" y="864"/>
                  </a:cubicBezTo>
                  <a:cubicBezTo>
                    <a:pt x="995" y="803"/>
                    <a:pt x="935" y="803"/>
                    <a:pt x="935" y="773"/>
                  </a:cubicBezTo>
                  <a:cubicBezTo>
                    <a:pt x="995" y="712"/>
                    <a:pt x="1026" y="621"/>
                    <a:pt x="995" y="560"/>
                  </a:cubicBezTo>
                  <a:cubicBezTo>
                    <a:pt x="904" y="469"/>
                    <a:pt x="843" y="408"/>
                    <a:pt x="752" y="347"/>
                  </a:cubicBezTo>
                  <a:cubicBezTo>
                    <a:pt x="631" y="195"/>
                    <a:pt x="539" y="104"/>
                    <a:pt x="387" y="13"/>
                  </a:cubicBezTo>
                  <a:cubicBezTo>
                    <a:pt x="370" y="4"/>
                    <a:pt x="354" y="0"/>
                    <a:pt x="342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4944495" y="2873056"/>
              <a:ext cx="14880" cy="20248"/>
            </a:xfrm>
            <a:custGeom>
              <a:avLst/>
              <a:gdLst/>
              <a:ahLst/>
              <a:cxnLst/>
              <a:rect l="l" t="t" r="r" b="b"/>
              <a:pathLst>
                <a:path w="754" h="1026" extrusionOk="0">
                  <a:moveTo>
                    <a:pt x="116" y="0"/>
                  </a:moveTo>
                  <a:cubicBezTo>
                    <a:pt x="46" y="0"/>
                    <a:pt x="1" y="86"/>
                    <a:pt x="1" y="172"/>
                  </a:cubicBezTo>
                  <a:cubicBezTo>
                    <a:pt x="31" y="415"/>
                    <a:pt x="153" y="689"/>
                    <a:pt x="305" y="932"/>
                  </a:cubicBezTo>
                  <a:cubicBezTo>
                    <a:pt x="351" y="997"/>
                    <a:pt x="414" y="1025"/>
                    <a:pt x="477" y="1025"/>
                  </a:cubicBezTo>
                  <a:cubicBezTo>
                    <a:pt x="618" y="1025"/>
                    <a:pt x="754" y="879"/>
                    <a:pt x="669" y="689"/>
                  </a:cubicBezTo>
                  <a:cubicBezTo>
                    <a:pt x="548" y="506"/>
                    <a:pt x="396" y="233"/>
                    <a:pt x="214" y="51"/>
                  </a:cubicBezTo>
                  <a:cubicBezTo>
                    <a:pt x="178" y="15"/>
                    <a:pt x="145" y="0"/>
                    <a:pt x="116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4917498" y="2881010"/>
              <a:ext cx="10835" cy="20307"/>
            </a:xfrm>
            <a:custGeom>
              <a:avLst/>
              <a:gdLst/>
              <a:ahLst/>
              <a:cxnLst/>
              <a:rect l="l" t="t" r="r" b="b"/>
              <a:pathLst>
                <a:path w="549" h="1029" extrusionOk="0">
                  <a:moveTo>
                    <a:pt x="215" y="0"/>
                  </a:moveTo>
                  <a:cubicBezTo>
                    <a:pt x="185" y="0"/>
                    <a:pt x="153" y="29"/>
                    <a:pt x="153" y="73"/>
                  </a:cubicBezTo>
                  <a:cubicBezTo>
                    <a:pt x="31" y="377"/>
                    <a:pt x="1" y="833"/>
                    <a:pt x="244" y="1015"/>
                  </a:cubicBezTo>
                  <a:cubicBezTo>
                    <a:pt x="264" y="1025"/>
                    <a:pt x="281" y="1029"/>
                    <a:pt x="296" y="1029"/>
                  </a:cubicBezTo>
                  <a:cubicBezTo>
                    <a:pt x="325" y="1029"/>
                    <a:pt x="345" y="1015"/>
                    <a:pt x="366" y="1015"/>
                  </a:cubicBezTo>
                  <a:cubicBezTo>
                    <a:pt x="396" y="1015"/>
                    <a:pt x="396" y="985"/>
                    <a:pt x="457" y="985"/>
                  </a:cubicBezTo>
                  <a:cubicBezTo>
                    <a:pt x="518" y="924"/>
                    <a:pt x="548" y="863"/>
                    <a:pt x="548" y="742"/>
                  </a:cubicBezTo>
                  <a:cubicBezTo>
                    <a:pt x="518" y="468"/>
                    <a:pt x="518" y="225"/>
                    <a:pt x="244" y="12"/>
                  </a:cubicBezTo>
                  <a:cubicBezTo>
                    <a:pt x="236" y="4"/>
                    <a:pt x="226" y="0"/>
                    <a:pt x="215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4889316" y="2889949"/>
              <a:ext cx="7223" cy="15314"/>
            </a:xfrm>
            <a:custGeom>
              <a:avLst/>
              <a:gdLst/>
              <a:ahLst/>
              <a:cxnLst/>
              <a:rect l="l" t="t" r="r" b="b"/>
              <a:pathLst>
                <a:path w="366" h="776" extrusionOk="0">
                  <a:moveTo>
                    <a:pt x="152" y="0"/>
                  </a:moveTo>
                  <a:cubicBezTo>
                    <a:pt x="76" y="0"/>
                    <a:pt x="0" y="46"/>
                    <a:pt x="0" y="137"/>
                  </a:cubicBezTo>
                  <a:lnTo>
                    <a:pt x="0" y="593"/>
                  </a:lnTo>
                  <a:cubicBezTo>
                    <a:pt x="0" y="714"/>
                    <a:pt x="99" y="775"/>
                    <a:pt x="190" y="775"/>
                  </a:cubicBezTo>
                  <a:cubicBezTo>
                    <a:pt x="281" y="775"/>
                    <a:pt x="365" y="714"/>
                    <a:pt x="335" y="593"/>
                  </a:cubicBezTo>
                  <a:cubicBezTo>
                    <a:pt x="335" y="441"/>
                    <a:pt x="304" y="289"/>
                    <a:pt x="304" y="137"/>
                  </a:cubicBezTo>
                  <a:cubicBezTo>
                    <a:pt x="304" y="46"/>
                    <a:pt x="228" y="0"/>
                    <a:pt x="152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4876114" y="282965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4707557" y="2582478"/>
              <a:ext cx="276547" cy="266758"/>
            </a:xfrm>
            <a:custGeom>
              <a:avLst/>
              <a:gdLst/>
              <a:ahLst/>
              <a:cxnLst/>
              <a:rect l="l" t="t" r="r" b="b"/>
              <a:pathLst>
                <a:path w="14013" h="13517" extrusionOk="0">
                  <a:moveTo>
                    <a:pt x="7038" y="1"/>
                  </a:moveTo>
                  <a:cubicBezTo>
                    <a:pt x="5893" y="1"/>
                    <a:pt x="4777" y="254"/>
                    <a:pt x="3891" y="853"/>
                  </a:cubicBezTo>
                  <a:cubicBezTo>
                    <a:pt x="0" y="3559"/>
                    <a:pt x="152" y="9881"/>
                    <a:pt x="4165" y="12464"/>
                  </a:cubicBezTo>
                  <a:cubicBezTo>
                    <a:pt x="5226" y="13157"/>
                    <a:pt x="6655" y="13516"/>
                    <a:pt x="8027" y="13516"/>
                  </a:cubicBezTo>
                  <a:cubicBezTo>
                    <a:pt x="8462" y="13516"/>
                    <a:pt x="8892" y="13480"/>
                    <a:pt x="9302" y="13407"/>
                  </a:cubicBezTo>
                  <a:cubicBezTo>
                    <a:pt x="13162" y="12768"/>
                    <a:pt x="14013" y="8726"/>
                    <a:pt x="13891" y="5929"/>
                  </a:cubicBezTo>
                  <a:cubicBezTo>
                    <a:pt x="13830" y="4075"/>
                    <a:pt x="12949" y="2069"/>
                    <a:pt x="11308" y="1127"/>
                  </a:cubicBezTo>
                  <a:cubicBezTo>
                    <a:pt x="10144" y="450"/>
                    <a:pt x="8565" y="1"/>
                    <a:pt x="70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4733351" y="2581610"/>
              <a:ext cx="253753" cy="261706"/>
            </a:xfrm>
            <a:custGeom>
              <a:avLst/>
              <a:gdLst/>
              <a:ahLst/>
              <a:cxnLst/>
              <a:rect l="l" t="t" r="r" b="b"/>
              <a:pathLst>
                <a:path w="12858" h="13261" extrusionOk="0">
                  <a:moveTo>
                    <a:pt x="5701" y="1"/>
                  </a:moveTo>
                  <a:cubicBezTo>
                    <a:pt x="5009" y="1"/>
                    <a:pt x="4326" y="98"/>
                    <a:pt x="3709" y="320"/>
                  </a:cubicBezTo>
                  <a:cubicBezTo>
                    <a:pt x="2645" y="715"/>
                    <a:pt x="1642" y="1748"/>
                    <a:pt x="1004" y="2539"/>
                  </a:cubicBezTo>
                  <a:cubicBezTo>
                    <a:pt x="669" y="2995"/>
                    <a:pt x="396" y="3511"/>
                    <a:pt x="244" y="4089"/>
                  </a:cubicBezTo>
                  <a:cubicBezTo>
                    <a:pt x="0" y="5031"/>
                    <a:pt x="122" y="5031"/>
                    <a:pt x="1034" y="5457"/>
                  </a:cubicBezTo>
                  <a:cubicBezTo>
                    <a:pt x="1155" y="5548"/>
                    <a:pt x="1277" y="5578"/>
                    <a:pt x="1429" y="5639"/>
                  </a:cubicBezTo>
                  <a:cubicBezTo>
                    <a:pt x="1490" y="5730"/>
                    <a:pt x="1611" y="5791"/>
                    <a:pt x="1733" y="5882"/>
                  </a:cubicBezTo>
                  <a:cubicBezTo>
                    <a:pt x="2037" y="6065"/>
                    <a:pt x="2250" y="7220"/>
                    <a:pt x="2402" y="7584"/>
                  </a:cubicBezTo>
                  <a:cubicBezTo>
                    <a:pt x="2858" y="8739"/>
                    <a:pt x="3618" y="9803"/>
                    <a:pt x="4681" y="10594"/>
                  </a:cubicBezTo>
                  <a:cubicBezTo>
                    <a:pt x="5229" y="11019"/>
                    <a:pt x="5867" y="11414"/>
                    <a:pt x="6536" y="11688"/>
                  </a:cubicBezTo>
                  <a:cubicBezTo>
                    <a:pt x="7143" y="11931"/>
                    <a:pt x="7417" y="11901"/>
                    <a:pt x="7660" y="12448"/>
                  </a:cubicBezTo>
                  <a:cubicBezTo>
                    <a:pt x="7660" y="12508"/>
                    <a:pt x="7691" y="12539"/>
                    <a:pt x="7721" y="12539"/>
                  </a:cubicBezTo>
                  <a:cubicBezTo>
                    <a:pt x="7843" y="12752"/>
                    <a:pt x="7995" y="12995"/>
                    <a:pt x="8177" y="13147"/>
                  </a:cubicBezTo>
                  <a:cubicBezTo>
                    <a:pt x="8312" y="13226"/>
                    <a:pt x="8458" y="13261"/>
                    <a:pt x="8612" y="13261"/>
                  </a:cubicBezTo>
                  <a:cubicBezTo>
                    <a:pt x="9700" y="13261"/>
                    <a:pt x="11147" y="11487"/>
                    <a:pt x="11520" y="10928"/>
                  </a:cubicBezTo>
                  <a:cubicBezTo>
                    <a:pt x="12554" y="9408"/>
                    <a:pt x="12858" y="7676"/>
                    <a:pt x="12706" y="5973"/>
                  </a:cubicBezTo>
                  <a:cubicBezTo>
                    <a:pt x="12463" y="3633"/>
                    <a:pt x="11368" y="1475"/>
                    <a:pt x="8633" y="533"/>
                  </a:cubicBezTo>
                  <a:cubicBezTo>
                    <a:pt x="7748" y="208"/>
                    <a:pt x="6714" y="1"/>
                    <a:pt x="5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4775347" y="2580722"/>
              <a:ext cx="211164" cy="146986"/>
            </a:xfrm>
            <a:custGeom>
              <a:avLst/>
              <a:gdLst/>
              <a:ahLst/>
              <a:cxnLst/>
              <a:rect l="l" t="t" r="r" b="b"/>
              <a:pathLst>
                <a:path w="10700" h="7448" extrusionOk="0">
                  <a:moveTo>
                    <a:pt x="3921" y="0"/>
                  </a:moveTo>
                  <a:cubicBezTo>
                    <a:pt x="3283" y="0"/>
                    <a:pt x="2584" y="91"/>
                    <a:pt x="1976" y="274"/>
                  </a:cubicBezTo>
                  <a:cubicBezTo>
                    <a:pt x="1459" y="426"/>
                    <a:pt x="0" y="882"/>
                    <a:pt x="760" y="1489"/>
                  </a:cubicBezTo>
                  <a:cubicBezTo>
                    <a:pt x="1611" y="2158"/>
                    <a:pt x="1885" y="3040"/>
                    <a:pt x="2523" y="3830"/>
                  </a:cubicBezTo>
                  <a:cubicBezTo>
                    <a:pt x="3131" y="4590"/>
                    <a:pt x="3860" y="5289"/>
                    <a:pt x="4651" y="5897"/>
                  </a:cubicBezTo>
                  <a:cubicBezTo>
                    <a:pt x="5593" y="6566"/>
                    <a:pt x="6778" y="7143"/>
                    <a:pt x="7994" y="7356"/>
                  </a:cubicBezTo>
                  <a:cubicBezTo>
                    <a:pt x="8298" y="7417"/>
                    <a:pt x="8610" y="7447"/>
                    <a:pt x="8921" y="7447"/>
                  </a:cubicBezTo>
                  <a:cubicBezTo>
                    <a:pt x="9233" y="7447"/>
                    <a:pt x="9544" y="7417"/>
                    <a:pt x="9848" y="7356"/>
                  </a:cubicBezTo>
                  <a:cubicBezTo>
                    <a:pt x="10699" y="7234"/>
                    <a:pt x="10639" y="6778"/>
                    <a:pt x="10578" y="6079"/>
                  </a:cubicBezTo>
                  <a:cubicBezTo>
                    <a:pt x="10456" y="4681"/>
                    <a:pt x="9970" y="3161"/>
                    <a:pt x="8876" y="2006"/>
                  </a:cubicBezTo>
                  <a:cubicBezTo>
                    <a:pt x="7751" y="912"/>
                    <a:pt x="5623" y="0"/>
                    <a:pt x="3921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4879784" y="2736924"/>
              <a:ext cx="59935" cy="61849"/>
            </a:xfrm>
            <a:custGeom>
              <a:avLst/>
              <a:gdLst/>
              <a:ahLst/>
              <a:cxnLst/>
              <a:rect l="l" t="t" r="r" b="b"/>
              <a:pathLst>
                <a:path w="3037" h="3134" extrusionOk="0">
                  <a:moveTo>
                    <a:pt x="1896" y="1"/>
                  </a:moveTo>
                  <a:cubicBezTo>
                    <a:pt x="1651" y="1"/>
                    <a:pt x="1398" y="63"/>
                    <a:pt x="1182" y="170"/>
                  </a:cubicBezTo>
                  <a:cubicBezTo>
                    <a:pt x="483" y="535"/>
                    <a:pt x="119" y="1356"/>
                    <a:pt x="27" y="2116"/>
                  </a:cubicBezTo>
                  <a:cubicBezTo>
                    <a:pt x="0" y="2794"/>
                    <a:pt x="627" y="3133"/>
                    <a:pt x="1238" y="3133"/>
                  </a:cubicBezTo>
                  <a:cubicBezTo>
                    <a:pt x="1311" y="3133"/>
                    <a:pt x="1384" y="3128"/>
                    <a:pt x="1456" y="3119"/>
                  </a:cubicBezTo>
                  <a:cubicBezTo>
                    <a:pt x="1760" y="3058"/>
                    <a:pt x="1973" y="2967"/>
                    <a:pt x="2216" y="2815"/>
                  </a:cubicBezTo>
                  <a:cubicBezTo>
                    <a:pt x="2763" y="2298"/>
                    <a:pt x="3037" y="1447"/>
                    <a:pt x="2885" y="717"/>
                  </a:cubicBezTo>
                  <a:cubicBezTo>
                    <a:pt x="2767" y="207"/>
                    <a:pt x="2345" y="1"/>
                    <a:pt x="1896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4768143" y="2625066"/>
              <a:ext cx="42608" cy="42411"/>
            </a:xfrm>
            <a:custGeom>
              <a:avLst/>
              <a:gdLst/>
              <a:ahLst/>
              <a:cxnLst/>
              <a:rect l="l" t="t" r="r" b="b"/>
              <a:pathLst>
                <a:path w="2159" h="2149" extrusionOk="0">
                  <a:moveTo>
                    <a:pt x="1188" y="1"/>
                  </a:moveTo>
                  <a:cubicBezTo>
                    <a:pt x="827" y="1"/>
                    <a:pt x="432" y="203"/>
                    <a:pt x="213" y="489"/>
                  </a:cubicBezTo>
                  <a:cubicBezTo>
                    <a:pt x="61" y="732"/>
                    <a:pt x="0" y="945"/>
                    <a:pt x="31" y="1188"/>
                  </a:cubicBezTo>
                  <a:cubicBezTo>
                    <a:pt x="56" y="1701"/>
                    <a:pt x="385" y="2148"/>
                    <a:pt x="906" y="2148"/>
                  </a:cubicBezTo>
                  <a:cubicBezTo>
                    <a:pt x="1003" y="2148"/>
                    <a:pt x="1107" y="2133"/>
                    <a:pt x="1216" y="2100"/>
                  </a:cubicBezTo>
                  <a:cubicBezTo>
                    <a:pt x="1855" y="1857"/>
                    <a:pt x="2158" y="1097"/>
                    <a:pt x="1885" y="458"/>
                  </a:cubicBezTo>
                  <a:cubicBezTo>
                    <a:pt x="1749" y="132"/>
                    <a:pt x="1480" y="1"/>
                    <a:pt x="1188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4885172" y="2747088"/>
              <a:ext cx="49140" cy="51548"/>
            </a:xfrm>
            <a:custGeom>
              <a:avLst/>
              <a:gdLst/>
              <a:ahLst/>
              <a:cxnLst/>
              <a:rect l="l" t="t" r="r" b="b"/>
              <a:pathLst>
                <a:path w="2490" h="2612" extrusionOk="0">
                  <a:moveTo>
                    <a:pt x="1635" y="0"/>
                  </a:moveTo>
                  <a:cubicBezTo>
                    <a:pt x="1410" y="0"/>
                    <a:pt x="1172" y="65"/>
                    <a:pt x="970" y="172"/>
                  </a:cubicBezTo>
                  <a:cubicBezTo>
                    <a:pt x="423" y="476"/>
                    <a:pt x="58" y="1145"/>
                    <a:pt x="28" y="1753"/>
                  </a:cubicBezTo>
                  <a:cubicBezTo>
                    <a:pt x="0" y="2333"/>
                    <a:pt x="551" y="2612"/>
                    <a:pt x="1062" y="2612"/>
                  </a:cubicBezTo>
                  <a:cubicBezTo>
                    <a:pt x="1113" y="2612"/>
                    <a:pt x="1164" y="2609"/>
                    <a:pt x="1213" y="2604"/>
                  </a:cubicBezTo>
                  <a:cubicBezTo>
                    <a:pt x="1426" y="2543"/>
                    <a:pt x="1669" y="2482"/>
                    <a:pt x="1821" y="2330"/>
                  </a:cubicBezTo>
                  <a:cubicBezTo>
                    <a:pt x="2308" y="1935"/>
                    <a:pt x="2490" y="1175"/>
                    <a:pt x="2399" y="567"/>
                  </a:cubicBezTo>
                  <a:cubicBezTo>
                    <a:pt x="2306" y="159"/>
                    <a:pt x="1987" y="0"/>
                    <a:pt x="1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4774143" y="2636592"/>
              <a:ext cx="28201" cy="29070"/>
            </a:xfrm>
            <a:custGeom>
              <a:avLst/>
              <a:gdLst/>
              <a:ahLst/>
              <a:cxnLst/>
              <a:rect l="l" t="t" r="r" b="b"/>
              <a:pathLst>
                <a:path w="1429" h="1473" extrusionOk="0">
                  <a:moveTo>
                    <a:pt x="779" y="0"/>
                  </a:moveTo>
                  <a:cubicBezTo>
                    <a:pt x="526" y="0"/>
                    <a:pt x="255" y="144"/>
                    <a:pt x="122" y="361"/>
                  </a:cubicBezTo>
                  <a:cubicBezTo>
                    <a:pt x="31" y="482"/>
                    <a:pt x="0" y="634"/>
                    <a:pt x="0" y="817"/>
                  </a:cubicBezTo>
                  <a:cubicBezTo>
                    <a:pt x="0" y="1165"/>
                    <a:pt x="224" y="1473"/>
                    <a:pt x="556" y="1473"/>
                  </a:cubicBezTo>
                  <a:cubicBezTo>
                    <a:pt x="629" y="1473"/>
                    <a:pt x="708" y="1458"/>
                    <a:pt x="791" y="1424"/>
                  </a:cubicBezTo>
                  <a:cubicBezTo>
                    <a:pt x="1247" y="1273"/>
                    <a:pt x="1429" y="725"/>
                    <a:pt x="1277" y="330"/>
                  </a:cubicBezTo>
                  <a:cubicBezTo>
                    <a:pt x="1181" y="97"/>
                    <a:pt x="986" y="0"/>
                    <a:pt x="7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4722556" y="2598700"/>
              <a:ext cx="62876" cy="155788"/>
            </a:xfrm>
            <a:custGeom>
              <a:avLst/>
              <a:gdLst/>
              <a:ahLst/>
              <a:cxnLst/>
              <a:rect l="l" t="t" r="r" b="b"/>
              <a:pathLst>
                <a:path w="3186" h="7894" extrusionOk="0">
                  <a:moveTo>
                    <a:pt x="3131" y="1"/>
                  </a:moveTo>
                  <a:cubicBezTo>
                    <a:pt x="3151" y="11"/>
                    <a:pt x="3165" y="14"/>
                    <a:pt x="3172" y="14"/>
                  </a:cubicBezTo>
                  <a:cubicBezTo>
                    <a:pt x="3185" y="14"/>
                    <a:pt x="3172" y="1"/>
                    <a:pt x="3131" y="1"/>
                  </a:cubicBezTo>
                  <a:close/>
                  <a:moveTo>
                    <a:pt x="3131" y="1"/>
                  </a:moveTo>
                  <a:cubicBezTo>
                    <a:pt x="2067" y="609"/>
                    <a:pt x="1186" y="2098"/>
                    <a:pt x="760" y="3193"/>
                  </a:cubicBezTo>
                  <a:cubicBezTo>
                    <a:pt x="122" y="4712"/>
                    <a:pt x="92" y="6293"/>
                    <a:pt x="547" y="7873"/>
                  </a:cubicBezTo>
                  <a:cubicBezTo>
                    <a:pt x="547" y="7886"/>
                    <a:pt x="563" y="7893"/>
                    <a:pt x="581" y="7893"/>
                  </a:cubicBezTo>
                  <a:cubicBezTo>
                    <a:pt x="607" y="7893"/>
                    <a:pt x="639" y="7879"/>
                    <a:pt x="639" y="7843"/>
                  </a:cubicBezTo>
                  <a:cubicBezTo>
                    <a:pt x="0" y="4895"/>
                    <a:pt x="851" y="2098"/>
                    <a:pt x="3131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4738758" y="2767573"/>
              <a:ext cx="77993" cy="71697"/>
            </a:xfrm>
            <a:custGeom>
              <a:avLst/>
              <a:gdLst/>
              <a:ahLst/>
              <a:cxnLst/>
              <a:rect l="l" t="t" r="r" b="b"/>
              <a:pathLst>
                <a:path w="3952" h="3633" extrusionOk="0">
                  <a:moveTo>
                    <a:pt x="11" y="0"/>
                  </a:moveTo>
                  <a:lnTo>
                    <a:pt x="11" y="0"/>
                  </a:lnTo>
                  <a:cubicBezTo>
                    <a:pt x="8" y="0"/>
                    <a:pt x="0" y="16"/>
                    <a:pt x="0" y="46"/>
                  </a:cubicBezTo>
                  <a:cubicBezTo>
                    <a:pt x="15" y="16"/>
                    <a:pt x="15" y="0"/>
                    <a:pt x="11" y="0"/>
                  </a:cubicBezTo>
                  <a:close/>
                  <a:moveTo>
                    <a:pt x="0" y="46"/>
                  </a:moveTo>
                  <a:lnTo>
                    <a:pt x="0" y="46"/>
                  </a:lnTo>
                  <a:cubicBezTo>
                    <a:pt x="304" y="958"/>
                    <a:pt x="1064" y="1718"/>
                    <a:pt x="1672" y="2386"/>
                  </a:cubicBezTo>
                  <a:cubicBezTo>
                    <a:pt x="2249" y="3025"/>
                    <a:pt x="3070" y="3541"/>
                    <a:pt x="3921" y="3633"/>
                  </a:cubicBezTo>
                  <a:cubicBezTo>
                    <a:pt x="3951" y="3633"/>
                    <a:pt x="3951" y="3602"/>
                    <a:pt x="3921" y="3602"/>
                  </a:cubicBezTo>
                  <a:cubicBezTo>
                    <a:pt x="2219" y="3025"/>
                    <a:pt x="881" y="1626"/>
                    <a:pt x="0" y="46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4835183" y="2773927"/>
              <a:ext cx="138125" cy="76256"/>
            </a:xfrm>
            <a:custGeom>
              <a:avLst/>
              <a:gdLst/>
              <a:ahLst/>
              <a:cxnLst/>
              <a:rect l="l" t="t" r="r" b="b"/>
              <a:pathLst>
                <a:path w="6999" h="3864" extrusionOk="0">
                  <a:moveTo>
                    <a:pt x="6976" y="1"/>
                  </a:moveTo>
                  <a:cubicBezTo>
                    <a:pt x="6972" y="1"/>
                    <a:pt x="6968" y="8"/>
                    <a:pt x="6968" y="28"/>
                  </a:cubicBezTo>
                  <a:cubicBezTo>
                    <a:pt x="6330" y="1153"/>
                    <a:pt x="5692" y="2216"/>
                    <a:pt x="4567" y="2976"/>
                  </a:cubicBezTo>
                  <a:cubicBezTo>
                    <a:pt x="3658" y="3582"/>
                    <a:pt x="2502" y="3803"/>
                    <a:pt x="1385" y="3803"/>
                  </a:cubicBezTo>
                  <a:cubicBezTo>
                    <a:pt x="934" y="3803"/>
                    <a:pt x="488" y="3767"/>
                    <a:pt x="69" y="3706"/>
                  </a:cubicBezTo>
                  <a:cubicBezTo>
                    <a:pt x="51" y="3697"/>
                    <a:pt x="36" y="3693"/>
                    <a:pt x="25" y="3693"/>
                  </a:cubicBezTo>
                  <a:cubicBezTo>
                    <a:pt x="0" y="3693"/>
                    <a:pt x="4" y="3715"/>
                    <a:pt x="69" y="3736"/>
                  </a:cubicBezTo>
                  <a:cubicBezTo>
                    <a:pt x="544" y="3821"/>
                    <a:pt x="1012" y="3863"/>
                    <a:pt x="1469" y="3863"/>
                  </a:cubicBezTo>
                  <a:cubicBezTo>
                    <a:pt x="3963" y="3863"/>
                    <a:pt x="6100" y="2597"/>
                    <a:pt x="6999" y="28"/>
                  </a:cubicBezTo>
                  <a:cubicBezTo>
                    <a:pt x="6999" y="28"/>
                    <a:pt x="6985" y="1"/>
                    <a:pt x="6976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4972085" y="2652695"/>
              <a:ext cx="18018" cy="104398"/>
            </a:xfrm>
            <a:custGeom>
              <a:avLst/>
              <a:gdLst/>
              <a:ahLst/>
              <a:cxnLst/>
              <a:rect l="l" t="t" r="r" b="b"/>
              <a:pathLst>
                <a:path w="913" h="5290" extrusionOk="0">
                  <a:moveTo>
                    <a:pt x="1" y="1"/>
                  </a:moveTo>
                  <a:lnTo>
                    <a:pt x="1" y="1"/>
                  </a:lnTo>
                  <a:cubicBezTo>
                    <a:pt x="366" y="1764"/>
                    <a:pt x="822" y="3496"/>
                    <a:pt x="366" y="5289"/>
                  </a:cubicBezTo>
                  <a:cubicBezTo>
                    <a:pt x="913" y="3587"/>
                    <a:pt x="882" y="1551"/>
                    <a:pt x="1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4879725" y="2734240"/>
              <a:ext cx="67790" cy="58238"/>
            </a:xfrm>
            <a:custGeom>
              <a:avLst/>
              <a:gdLst/>
              <a:ahLst/>
              <a:cxnLst/>
              <a:rect l="l" t="t" r="r" b="b"/>
              <a:pathLst>
                <a:path w="3435" h="2951" extrusionOk="0">
                  <a:moveTo>
                    <a:pt x="1822" y="0"/>
                  </a:moveTo>
                  <a:cubicBezTo>
                    <a:pt x="943" y="0"/>
                    <a:pt x="193" y="975"/>
                    <a:pt x="0" y="1796"/>
                  </a:cubicBezTo>
                  <a:cubicBezTo>
                    <a:pt x="250" y="989"/>
                    <a:pt x="1010" y="131"/>
                    <a:pt x="1906" y="131"/>
                  </a:cubicBezTo>
                  <a:cubicBezTo>
                    <a:pt x="1989" y="131"/>
                    <a:pt x="2073" y="139"/>
                    <a:pt x="2158" y="154"/>
                  </a:cubicBezTo>
                  <a:cubicBezTo>
                    <a:pt x="2979" y="306"/>
                    <a:pt x="2857" y="1309"/>
                    <a:pt x="2705" y="1826"/>
                  </a:cubicBezTo>
                  <a:cubicBezTo>
                    <a:pt x="2584" y="2252"/>
                    <a:pt x="2310" y="2556"/>
                    <a:pt x="2158" y="2951"/>
                  </a:cubicBezTo>
                  <a:cubicBezTo>
                    <a:pt x="2918" y="2495"/>
                    <a:pt x="3435" y="823"/>
                    <a:pt x="2523" y="215"/>
                  </a:cubicBezTo>
                  <a:cubicBezTo>
                    <a:pt x="2285" y="65"/>
                    <a:pt x="2049" y="0"/>
                    <a:pt x="1822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4760388" y="2623764"/>
              <a:ext cx="47364" cy="44542"/>
            </a:xfrm>
            <a:custGeom>
              <a:avLst/>
              <a:gdLst/>
              <a:ahLst/>
              <a:cxnLst/>
              <a:rect l="l" t="t" r="r" b="b"/>
              <a:pathLst>
                <a:path w="2400" h="2257" extrusionOk="0">
                  <a:moveTo>
                    <a:pt x="1599" y="0"/>
                  </a:moveTo>
                  <a:cubicBezTo>
                    <a:pt x="618" y="0"/>
                    <a:pt x="0" y="1129"/>
                    <a:pt x="606" y="1983"/>
                  </a:cubicBezTo>
                  <a:cubicBezTo>
                    <a:pt x="606" y="2004"/>
                    <a:pt x="613" y="2010"/>
                    <a:pt x="622" y="2010"/>
                  </a:cubicBezTo>
                  <a:cubicBezTo>
                    <a:pt x="640" y="2010"/>
                    <a:pt x="667" y="1983"/>
                    <a:pt x="667" y="1983"/>
                  </a:cubicBezTo>
                  <a:cubicBezTo>
                    <a:pt x="545" y="1619"/>
                    <a:pt x="424" y="1284"/>
                    <a:pt x="515" y="889"/>
                  </a:cubicBezTo>
                  <a:cubicBezTo>
                    <a:pt x="606" y="372"/>
                    <a:pt x="1184" y="129"/>
                    <a:pt x="1640" y="99"/>
                  </a:cubicBezTo>
                  <a:cubicBezTo>
                    <a:pt x="1652" y="98"/>
                    <a:pt x="1664" y="98"/>
                    <a:pt x="1676" y="98"/>
                  </a:cubicBezTo>
                  <a:cubicBezTo>
                    <a:pt x="2339" y="98"/>
                    <a:pt x="2337" y="927"/>
                    <a:pt x="2248" y="1375"/>
                  </a:cubicBezTo>
                  <a:cubicBezTo>
                    <a:pt x="2187" y="1740"/>
                    <a:pt x="1974" y="2044"/>
                    <a:pt x="1670" y="2257"/>
                  </a:cubicBezTo>
                  <a:cubicBezTo>
                    <a:pt x="2126" y="2074"/>
                    <a:pt x="2339" y="1588"/>
                    <a:pt x="2369" y="1132"/>
                  </a:cubicBezTo>
                  <a:cubicBezTo>
                    <a:pt x="2400" y="798"/>
                    <a:pt x="2339" y="99"/>
                    <a:pt x="1913" y="38"/>
                  </a:cubicBezTo>
                  <a:cubicBezTo>
                    <a:pt x="1805" y="12"/>
                    <a:pt x="1700" y="0"/>
                    <a:pt x="1599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4468803" y="2853203"/>
              <a:ext cx="182983" cy="60152"/>
            </a:xfrm>
            <a:custGeom>
              <a:avLst/>
              <a:gdLst/>
              <a:ahLst/>
              <a:cxnLst/>
              <a:rect l="l" t="t" r="r" b="b"/>
              <a:pathLst>
                <a:path w="9272" h="3048" extrusionOk="0">
                  <a:moveTo>
                    <a:pt x="950" y="1"/>
                  </a:moveTo>
                  <a:cubicBezTo>
                    <a:pt x="898" y="1"/>
                    <a:pt x="844" y="17"/>
                    <a:pt x="791" y="53"/>
                  </a:cubicBezTo>
                  <a:cubicBezTo>
                    <a:pt x="1" y="601"/>
                    <a:pt x="275" y="1725"/>
                    <a:pt x="791" y="2364"/>
                  </a:cubicBezTo>
                  <a:cubicBezTo>
                    <a:pt x="1149" y="2841"/>
                    <a:pt x="1610" y="3048"/>
                    <a:pt x="2080" y="3048"/>
                  </a:cubicBezTo>
                  <a:cubicBezTo>
                    <a:pt x="2567" y="3048"/>
                    <a:pt x="3064" y="2826"/>
                    <a:pt x="3466" y="2455"/>
                  </a:cubicBezTo>
                  <a:cubicBezTo>
                    <a:pt x="3800" y="2151"/>
                    <a:pt x="4074" y="1725"/>
                    <a:pt x="4560" y="1604"/>
                  </a:cubicBezTo>
                  <a:cubicBezTo>
                    <a:pt x="4655" y="1584"/>
                    <a:pt x="4743" y="1575"/>
                    <a:pt x="4825" y="1575"/>
                  </a:cubicBezTo>
                  <a:cubicBezTo>
                    <a:pt x="5372" y="1575"/>
                    <a:pt x="5653" y="1974"/>
                    <a:pt x="6050" y="2212"/>
                  </a:cubicBezTo>
                  <a:cubicBezTo>
                    <a:pt x="6424" y="2486"/>
                    <a:pt x="6799" y="2699"/>
                    <a:pt x="7241" y="2699"/>
                  </a:cubicBezTo>
                  <a:cubicBezTo>
                    <a:pt x="7337" y="2699"/>
                    <a:pt x="7436" y="2689"/>
                    <a:pt x="7539" y="2668"/>
                  </a:cubicBezTo>
                  <a:cubicBezTo>
                    <a:pt x="8481" y="2546"/>
                    <a:pt x="9272" y="1269"/>
                    <a:pt x="8937" y="327"/>
                  </a:cubicBezTo>
                  <a:cubicBezTo>
                    <a:pt x="8860" y="146"/>
                    <a:pt x="8695" y="10"/>
                    <a:pt x="8498" y="10"/>
                  </a:cubicBezTo>
                  <a:cubicBezTo>
                    <a:pt x="8463" y="10"/>
                    <a:pt x="8427" y="14"/>
                    <a:pt x="8390" y="23"/>
                  </a:cubicBezTo>
                  <a:cubicBezTo>
                    <a:pt x="8360" y="23"/>
                    <a:pt x="8329" y="53"/>
                    <a:pt x="8238" y="53"/>
                  </a:cubicBezTo>
                  <a:cubicBezTo>
                    <a:pt x="8147" y="84"/>
                    <a:pt x="8086" y="175"/>
                    <a:pt x="8086" y="297"/>
                  </a:cubicBezTo>
                  <a:cubicBezTo>
                    <a:pt x="8056" y="783"/>
                    <a:pt x="8360" y="935"/>
                    <a:pt x="8056" y="1543"/>
                  </a:cubicBezTo>
                  <a:cubicBezTo>
                    <a:pt x="7835" y="1997"/>
                    <a:pt x="7553" y="2152"/>
                    <a:pt x="7253" y="2152"/>
                  </a:cubicBezTo>
                  <a:cubicBezTo>
                    <a:pt x="6851" y="2152"/>
                    <a:pt x="6415" y="1873"/>
                    <a:pt x="6050" y="1664"/>
                  </a:cubicBezTo>
                  <a:cubicBezTo>
                    <a:pt x="5615" y="1404"/>
                    <a:pt x="5318" y="1115"/>
                    <a:pt x="4818" y="1115"/>
                  </a:cubicBezTo>
                  <a:cubicBezTo>
                    <a:pt x="4793" y="1115"/>
                    <a:pt x="4768" y="1116"/>
                    <a:pt x="4743" y="1117"/>
                  </a:cubicBezTo>
                  <a:cubicBezTo>
                    <a:pt x="4287" y="1178"/>
                    <a:pt x="3922" y="1421"/>
                    <a:pt x="3588" y="1695"/>
                  </a:cubicBezTo>
                  <a:cubicBezTo>
                    <a:pt x="3173" y="2040"/>
                    <a:pt x="2986" y="2490"/>
                    <a:pt x="2457" y="2490"/>
                  </a:cubicBezTo>
                  <a:cubicBezTo>
                    <a:pt x="2287" y="2490"/>
                    <a:pt x="2083" y="2444"/>
                    <a:pt x="1825" y="2333"/>
                  </a:cubicBezTo>
                  <a:cubicBezTo>
                    <a:pt x="1338" y="2151"/>
                    <a:pt x="578" y="1087"/>
                    <a:pt x="1186" y="570"/>
                  </a:cubicBezTo>
                  <a:cubicBezTo>
                    <a:pt x="1413" y="369"/>
                    <a:pt x="1202" y="1"/>
                    <a:pt x="950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514864" y="2799662"/>
              <a:ext cx="87742" cy="45608"/>
            </a:xfrm>
            <a:custGeom>
              <a:avLst/>
              <a:gdLst/>
              <a:ahLst/>
              <a:cxnLst/>
              <a:rect l="l" t="t" r="r" b="b"/>
              <a:pathLst>
                <a:path w="4446" h="2311" extrusionOk="0">
                  <a:moveTo>
                    <a:pt x="2074" y="0"/>
                  </a:moveTo>
                  <a:cubicBezTo>
                    <a:pt x="1497" y="0"/>
                    <a:pt x="281" y="304"/>
                    <a:pt x="129" y="1064"/>
                  </a:cubicBezTo>
                  <a:cubicBezTo>
                    <a:pt x="0" y="1709"/>
                    <a:pt x="681" y="2310"/>
                    <a:pt x="1949" y="2310"/>
                  </a:cubicBezTo>
                  <a:cubicBezTo>
                    <a:pt x="2175" y="2310"/>
                    <a:pt x="2420" y="2291"/>
                    <a:pt x="2682" y="2250"/>
                  </a:cubicBezTo>
                  <a:cubicBezTo>
                    <a:pt x="4445" y="1976"/>
                    <a:pt x="4232" y="730"/>
                    <a:pt x="3959" y="548"/>
                  </a:cubicBezTo>
                  <a:cubicBezTo>
                    <a:pt x="3716" y="304"/>
                    <a:pt x="2561" y="0"/>
                    <a:pt x="2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3" name="Google Shape;703;p39"/>
          <p:cNvSpPr txBox="1">
            <a:spLocks noGrp="1"/>
          </p:cNvSpPr>
          <p:nvPr>
            <p:ph type="ctrTitle"/>
          </p:nvPr>
        </p:nvSpPr>
        <p:spPr>
          <a:xfrm>
            <a:off x="1260900" y="693000"/>
            <a:ext cx="6622200" cy="9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Pet feeder</a:t>
            </a:r>
            <a:endParaRPr sz="3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Хранилка за животни</a:t>
            </a:r>
            <a:endParaRPr sz="3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6" name="Google Shape;147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200" y="160850"/>
            <a:ext cx="724852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49"/>
          <p:cNvSpPr txBox="1">
            <a:spLocks noGrp="1"/>
          </p:cNvSpPr>
          <p:nvPr>
            <p:ph type="title"/>
          </p:nvPr>
        </p:nvSpPr>
        <p:spPr>
          <a:xfrm>
            <a:off x="2338350" y="2187350"/>
            <a:ext cx="4467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Симулация</a:t>
            </a:r>
            <a:endParaRPr sz="4800"/>
          </a:p>
        </p:txBody>
      </p:sp>
      <p:sp>
        <p:nvSpPr>
          <p:cNvPr id="1482" name="Google Shape;1482;p49"/>
          <p:cNvSpPr txBox="1">
            <a:spLocks noGrp="1"/>
          </p:cNvSpPr>
          <p:nvPr>
            <p:ph type="title" idx="2"/>
          </p:nvPr>
        </p:nvSpPr>
        <p:spPr>
          <a:xfrm>
            <a:off x="2550300" y="1360475"/>
            <a:ext cx="40434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483" name="Google Shape;1483;p49"/>
          <p:cNvGrpSpPr/>
          <p:nvPr/>
        </p:nvGrpSpPr>
        <p:grpSpPr>
          <a:xfrm>
            <a:off x="375100" y="2025100"/>
            <a:ext cx="2231260" cy="2688021"/>
            <a:chOff x="5135100" y="1483875"/>
            <a:chExt cx="2231260" cy="2688021"/>
          </a:xfrm>
        </p:grpSpPr>
        <p:sp>
          <p:nvSpPr>
            <p:cNvPr id="1484" name="Google Shape;1484;p49"/>
            <p:cNvSpPr/>
            <p:nvPr/>
          </p:nvSpPr>
          <p:spPr>
            <a:xfrm>
              <a:off x="5135100" y="1483875"/>
              <a:ext cx="2231260" cy="2688021"/>
            </a:xfrm>
            <a:custGeom>
              <a:avLst/>
              <a:gdLst/>
              <a:ahLst/>
              <a:cxnLst/>
              <a:rect l="l" t="t" r="r" b="b"/>
              <a:pathLst>
                <a:path w="41698" h="50234" extrusionOk="0">
                  <a:moveTo>
                    <a:pt x="21364" y="1"/>
                  </a:moveTo>
                  <a:cubicBezTo>
                    <a:pt x="19869" y="1"/>
                    <a:pt x="18329" y="256"/>
                    <a:pt x="16813" y="761"/>
                  </a:cubicBezTo>
                  <a:cubicBezTo>
                    <a:pt x="10208" y="2963"/>
                    <a:pt x="9041" y="13270"/>
                    <a:pt x="9508" y="17607"/>
                  </a:cubicBezTo>
                  <a:cubicBezTo>
                    <a:pt x="10008" y="22644"/>
                    <a:pt x="11042" y="30683"/>
                    <a:pt x="8540" y="35286"/>
                  </a:cubicBezTo>
                  <a:cubicBezTo>
                    <a:pt x="6739" y="38622"/>
                    <a:pt x="1" y="44793"/>
                    <a:pt x="3370" y="46961"/>
                  </a:cubicBezTo>
                  <a:cubicBezTo>
                    <a:pt x="3846" y="47275"/>
                    <a:pt x="4440" y="47402"/>
                    <a:pt x="5105" y="47402"/>
                  </a:cubicBezTo>
                  <a:cubicBezTo>
                    <a:pt x="7854" y="47402"/>
                    <a:pt x="11825" y="45239"/>
                    <a:pt x="13795" y="45239"/>
                  </a:cubicBezTo>
                  <a:cubicBezTo>
                    <a:pt x="14685" y="45239"/>
                    <a:pt x="15167" y="45680"/>
                    <a:pt x="14945" y="46961"/>
                  </a:cubicBezTo>
                  <a:cubicBezTo>
                    <a:pt x="14548" y="49233"/>
                    <a:pt x="15853" y="50233"/>
                    <a:pt x="17862" y="50233"/>
                  </a:cubicBezTo>
                  <a:cubicBezTo>
                    <a:pt x="20072" y="50233"/>
                    <a:pt x="23133" y="49023"/>
                    <a:pt x="25719" y="46961"/>
                  </a:cubicBezTo>
                  <a:cubicBezTo>
                    <a:pt x="26892" y="46018"/>
                    <a:pt x="27921" y="45678"/>
                    <a:pt x="28885" y="45678"/>
                  </a:cubicBezTo>
                  <a:cubicBezTo>
                    <a:pt x="31397" y="45678"/>
                    <a:pt x="33463" y="47992"/>
                    <a:pt x="36451" y="47992"/>
                  </a:cubicBezTo>
                  <a:cubicBezTo>
                    <a:pt x="37144" y="47992"/>
                    <a:pt x="37886" y="47868"/>
                    <a:pt x="38695" y="47561"/>
                  </a:cubicBezTo>
                  <a:cubicBezTo>
                    <a:pt x="41697" y="46461"/>
                    <a:pt x="38495" y="40156"/>
                    <a:pt x="35226" y="36187"/>
                  </a:cubicBezTo>
                  <a:cubicBezTo>
                    <a:pt x="32324" y="32651"/>
                    <a:pt x="33425" y="21876"/>
                    <a:pt x="32824" y="11836"/>
                  </a:cubicBezTo>
                  <a:cubicBezTo>
                    <a:pt x="32320" y="3851"/>
                    <a:pt x="27175" y="1"/>
                    <a:pt x="2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6097227" y="1780487"/>
              <a:ext cx="340966" cy="484480"/>
            </a:xfrm>
            <a:custGeom>
              <a:avLst/>
              <a:gdLst/>
              <a:ahLst/>
              <a:cxnLst/>
              <a:rect l="l" t="t" r="r" b="b"/>
              <a:pathLst>
                <a:path w="6372" h="9054" extrusionOk="0">
                  <a:moveTo>
                    <a:pt x="3414" y="1"/>
                  </a:moveTo>
                  <a:cubicBezTo>
                    <a:pt x="2759" y="1"/>
                    <a:pt x="2105" y="254"/>
                    <a:pt x="1601" y="822"/>
                  </a:cubicBezTo>
                  <a:cubicBezTo>
                    <a:pt x="434" y="2223"/>
                    <a:pt x="0" y="5092"/>
                    <a:pt x="367" y="6760"/>
                  </a:cubicBezTo>
                  <a:cubicBezTo>
                    <a:pt x="567" y="7660"/>
                    <a:pt x="1201" y="8594"/>
                    <a:pt x="2102" y="8928"/>
                  </a:cubicBezTo>
                  <a:cubicBezTo>
                    <a:pt x="2350" y="9013"/>
                    <a:pt x="2609" y="9053"/>
                    <a:pt x="2870" y="9053"/>
                  </a:cubicBezTo>
                  <a:cubicBezTo>
                    <a:pt x="3835" y="9053"/>
                    <a:pt x="4827" y="8508"/>
                    <a:pt x="5404" y="7694"/>
                  </a:cubicBezTo>
                  <a:cubicBezTo>
                    <a:pt x="6171" y="6693"/>
                    <a:pt x="6372" y="5359"/>
                    <a:pt x="6372" y="4125"/>
                  </a:cubicBezTo>
                  <a:cubicBezTo>
                    <a:pt x="6372" y="3291"/>
                    <a:pt x="6271" y="2457"/>
                    <a:pt x="5938" y="1656"/>
                  </a:cubicBezTo>
                  <a:cubicBezTo>
                    <a:pt x="5488" y="634"/>
                    <a:pt x="4450" y="1"/>
                    <a:pt x="3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6557742" y="1902439"/>
              <a:ext cx="208903" cy="295322"/>
            </a:xfrm>
            <a:custGeom>
              <a:avLst/>
              <a:gdLst/>
              <a:ahLst/>
              <a:cxnLst/>
              <a:rect l="l" t="t" r="r" b="b"/>
              <a:pathLst>
                <a:path w="3904" h="5519" extrusionOk="0">
                  <a:moveTo>
                    <a:pt x="1789" y="0"/>
                  </a:moveTo>
                  <a:cubicBezTo>
                    <a:pt x="1169" y="0"/>
                    <a:pt x="551" y="383"/>
                    <a:pt x="267" y="1012"/>
                  </a:cubicBezTo>
                  <a:cubicBezTo>
                    <a:pt x="67" y="1479"/>
                    <a:pt x="0" y="2012"/>
                    <a:pt x="0" y="2513"/>
                  </a:cubicBezTo>
                  <a:cubicBezTo>
                    <a:pt x="0" y="3280"/>
                    <a:pt x="134" y="4047"/>
                    <a:pt x="601" y="4681"/>
                  </a:cubicBezTo>
                  <a:cubicBezTo>
                    <a:pt x="972" y="5184"/>
                    <a:pt x="1573" y="5519"/>
                    <a:pt x="2156" y="5519"/>
                  </a:cubicBezTo>
                  <a:cubicBezTo>
                    <a:pt x="2308" y="5519"/>
                    <a:pt x="2458" y="5496"/>
                    <a:pt x="2602" y="5448"/>
                  </a:cubicBezTo>
                  <a:cubicBezTo>
                    <a:pt x="3136" y="5215"/>
                    <a:pt x="3503" y="4681"/>
                    <a:pt x="3636" y="4114"/>
                  </a:cubicBezTo>
                  <a:cubicBezTo>
                    <a:pt x="3903" y="3113"/>
                    <a:pt x="3603" y="1345"/>
                    <a:pt x="2903" y="511"/>
                  </a:cubicBezTo>
                  <a:cubicBezTo>
                    <a:pt x="2589" y="159"/>
                    <a:pt x="2189" y="0"/>
                    <a:pt x="1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6456018" y="2231371"/>
              <a:ext cx="133882" cy="199325"/>
            </a:xfrm>
            <a:custGeom>
              <a:avLst/>
              <a:gdLst/>
              <a:ahLst/>
              <a:cxnLst/>
              <a:rect l="l" t="t" r="r" b="b"/>
              <a:pathLst>
                <a:path w="2502" h="3725" extrusionOk="0">
                  <a:moveTo>
                    <a:pt x="1509" y="1"/>
                  </a:moveTo>
                  <a:cubicBezTo>
                    <a:pt x="1264" y="1"/>
                    <a:pt x="1009" y="113"/>
                    <a:pt x="801" y="335"/>
                  </a:cubicBezTo>
                  <a:cubicBezTo>
                    <a:pt x="234" y="869"/>
                    <a:pt x="0" y="1870"/>
                    <a:pt x="33" y="2537"/>
                  </a:cubicBezTo>
                  <a:cubicBezTo>
                    <a:pt x="33" y="2970"/>
                    <a:pt x="200" y="3471"/>
                    <a:pt x="567" y="3638"/>
                  </a:cubicBezTo>
                  <a:cubicBezTo>
                    <a:pt x="688" y="3698"/>
                    <a:pt x="812" y="3725"/>
                    <a:pt x="935" y="3725"/>
                  </a:cubicBezTo>
                  <a:cubicBezTo>
                    <a:pt x="1220" y="3725"/>
                    <a:pt x="1502" y="3580"/>
                    <a:pt x="1735" y="3371"/>
                  </a:cubicBezTo>
                  <a:cubicBezTo>
                    <a:pt x="2035" y="3071"/>
                    <a:pt x="2035" y="2403"/>
                    <a:pt x="2135" y="2003"/>
                  </a:cubicBezTo>
                  <a:cubicBezTo>
                    <a:pt x="2235" y="1469"/>
                    <a:pt x="2502" y="1169"/>
                    <a:pt x="2335" y="669"/>
                  </a:cubicBezTo>
                  <a:cubicBezTo>
                    <a:pt x="2179" y="221"/>
                    <a:pt x="1853" y="1"/>
                    <a:pt x="1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5922300" y="2205097"/>
              <a:ext cx="237424" cy="179901"/>
            </a:xfrm>
            <a:custGeom>
              <a:avLst/>
              <a:gdLst/>
              <a:ahLst/>
              <a:cxnLst/>
              <a:rect l="l" t="t" r="r" b="b"/>
              <a:pathLst>
                <a:path w="4437" h="3362" extrusionOk="0">
                  <a:moveTo>
                    <a:pt x="1649" y="1"/>
                  </a:moveTo>
                  <a:cubicBezTo>
                    <a:pt x="1219" y="1"/>
                    <a:pt x="845" y="185"/>
                    <a:pt x="634" y="659"/>
                  </a:cubicBezTo>
                  <a:cubicBezTo>
                    <a:pt x="0" y="2060"/>
                    <a:pt x="2002" y="3361"/>
                    <a:pt x="3169" y="3361"/>
                  </a:cubicBezTo>
                  <a:cubicBezTo>
                    <a:pt x="3369" y="3361"/>
                    <a:pt x="3636" y="3328"/>
                    <a:pt x="3803" y="3228"/>
                  </a:cubicBezTo>
                  <a:cubicBezTo>
                    <a:pt x="4370" y="2961"/>
                    <a:pt x="4437" y="2127"/>
                    <a:pt x="4137" y="1527"/>
                  </a:cubicBezTo>
                  <a:cubicBezTo>
                    <a:pt x="3772" y="865"/>
                    <a:pt x="2579" y="1"/>
                    <a:pt x="16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6673754" y="2222970"/>
              <a:ext cx="187499" cy="142390"/>
            </a:xfrm>
            <a:custGeom>
              <a:avLst/>
              <a:gdLst/>
              <a:ahLst/>
              <a:cxnLst/>
              <a:rect l="l" t="t" r="r" b="b"/>
              <a:pathLst>
                <a:path w="3504" h="2661" extrusionOk="0">
                  <a:moveTo>
                    <a:pt x="2242" y="0"/>
                  </a:moveTo>
                  <a:cubicBezTo>
                    <a:pt x="1517" y="0"/>
                    <a:pt x="587" y="690"/>
                    <a:pt x="268" y="1193"/>
                  </a:cubicBezTo>
                  <a:cubicBezTo>
                    <a:pt x="1" y="1593"/>
                    <a:pt x="34" y="2294"/>
                    <a:pt x="501" y="2527"/>
                  </a:cubicBezTo>
                  <a:cubicBezTo>
                    <a:pt x="634" y="2627"/>
                    <a:pt x="835" y="2660"/>
                    <a:pt x="1001" y="2660"/>
                  </a:cubicBezTo>
                  <a:cubicBezTo>
                    <a:pt x="1969" y="2660"/>
                    <a:pt x="3503" y="1660"/>
                    <a:pt x="3036" y="526"/>
                  </a:cubicBezTo>
                  <a:cubicBezTo>
                    <a:pt x="2868" y="147"/>
                    <a:pt x="2577" y="0"/>
                    <a:pt x="2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0" name="Google Shape;1490;p49"/>
          <p:cNvGrpSpPr/>
          <p:nvPr/>
        </p:nvGrpSpPr>
        <p:grpSpPr>
          <a:xfrm>
            <a:off x="6593630" y="2773825"/>
            <a:ext cx="1890720" cy="1657843"/>
            <a:chOff x="6593630" y="2773825"/>
            <a:chExt cx="1890720" cy="1657843"/>
          </a:xfrm>
        </p:grpSpPr>
        <p:sp>
          <p:nvSpPr>
            <p:cNvPr id="1491" name="Google Shape;1491;p49"/>
            <p:cNvSpPr/>
            <p:nvPr/>
          </p:nvSpPr>
          <p:spPr>
            <a:xfrm flipH="1">
              <a:off x="7029524" y="2773825"/>
              <a:ext cx="256402" cy="286503"/>
            </a:xfrm>
            <a:custGeom>
              <a:avLst/>
              <a:gdLst/>
              <a:ahLst/>
              <a:cxnLst/>
              <a:rect l="l" t="t" r="r" b="b"/>
              <a:pathLst>
                <a:path w="9106" h="10175" extrusionOk="0">
                  <a:moveTo>
                    <a:pt x="3296" y="1"/>
                  </a:moveTo>
                  <a:cubicBezTo>
                    <a:pt x="2189" y="1"/>
                    <a:pt x="1301" y="1288"/>
                    <a:pt x="901" y="2388"/>
                  </a:cubicBezTo>
                  <a:cubicBezTo>
                    <a:pt x="668" y="2922"/>
                    <a:pt x="568" y="3489"/>
                    <a:pt x="468" y="4123"/>
                  </a:cubicBezTo>
                  <a:cubicBezTo>
                    <a:pt x="301" y="5791"/>
                    <a:pt x="1" y="7959"/>
                    <a:pt x="835" y="9260"/>
                  </a:cubicBezTo>
                  <a:cubicBezTo>
                    <a:pt x="1232" y="9923"/>
                    <a:pt x="1788" y="10175"/>
                    <a:pt x="2404" y="10175"/>
                  </a:cubicBezTo>
                  <a:cubicBezTo>
                    <a:pt x="3337" y="10175"/>
                    <a:pt x="4407" y="9596"/>
                    <a:pt x="5271" y="8993"/>
                  </a:cubicBezTo>
                  <a:cubicBezTo>
                    <a:pt x="6572" y="8092"/>
                    <a:pt x="8140" y="6491"/>
                    <a:pt x="8674" y="4924"/>
                  </a:cubicBezTo>
                  <a:cubicBezTo>
                    <a:pt x="9106" y="3599"/>
                    <a:pt x="8543" y="2175"/>
                    <a:pt x="7201" y="2175"/>
                  </a:cubicBezTo>
                  <a:cubicBezTo>
                    <a:pt x="6989" y="2175"/>
                    <a:pt x="6756" y="2211"/>
                    <a:pt x="6505" y="2288"/>
                  </a:cubicBezTo>
                  <a:cubicBezTo>
                    <a:pt x="5438" y="2655"/>
                    <a:pt x="4571" y="4056"/>
                    <a:pt x="4137" y="4990"/>
                  </a:cubicBezTo>
                  <a:cubicBezTo>
                    <a:pt x="4337" y="3923"/>
                    <a:pt x="5638" y="1488"/>
                    <a:pt x="4471" y="487"/>
                  </a:cubicBezTo>
                  <a:cubicBezTo>
                    <a:pt x="4061" y="144"/>
                    <a:pt x="3667" y="1"/>
                    <a:pt x="32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9"/>
            <p:cNvSpPr/>
            <p:nvPr/>
          </p:nvSpPr>
          <p:spPr>
            <a:xfrm flipH="1">
              <a:off x="7191769" y="2814990"/>
              <a:ext cx="62228" cy="132706"/>
            </a:xfrm>
            <a:custGeom>
              <a:avLst/>
              <a:gdLst/>
              <a:ahLst/>
              <a:cxnLst/>
              <a:rect l="l" t="t" r="r" b="b"/>
              <a:pathLst>
                <a:path w="2210" h="4713" extrusionOk="0">
                  <a:moveTo>
                    <a:pt x="1630" y="1"/>
                  </a:moveTo>
                  <a:cubicBezTo>
                    <a:pt x="1514" y="1"/>
                    <a:pt x="1395" y="48"/>
                    <a:pt x="1302" y="159"/>
                  </a:cubicBezTo>
                  <a:cubicBezTo>
                    <a:pt x="368" y="1360"/>
                    <a:pt x="34" y="2794"/>
                    <a:pt x="1" y="4295"/>
                  </a:cubicBezTo>
                  <a:cubicBezTo>
                    <a:pt x="1" y="4571"/>
                    <a:pt x="223" y="4713"/>
                    <a:pt x="437" y="4713"/>
                  </a:cubicBezTo>
                  <a:cubicBezTo>
                    <a:pt x="639" y="4713"/>
                    <a:pt x="835" y="4587"/>
                    <a:pt x="835" y="4329"/>
                  </a:cubicBezTo>
                  <a:cubicBezTo>
                    <a:pt x="835" y="2961"/>
                    <a:pt x="1168" y="1694"/>
                    <a:pt x="1969" y="626"/>
                  </a:cubicBezTo>
                  <a:cubicBezTo>
                    <a:pt x="2209" y="313"/>
                    <a:pt x="1930" y="1"/>
                    <a:pt x="1630" y="1"/>
                  </a:cubicBezTo>
                  <a:close/>
                </a:path>
              </a:pathLst>
            </a:custGeom>
            <a:solidFill>
              <a:srgbClr val="ED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9"/>
            <p:cNvSpPr/>
            <p:nvPr/>
          </p:nvSpPr>
          <p:spPr>
            <a:xfrm flipH="1">
              <a:off x="7292458" y="4315870"/>
              <a:ext cx="28383" cy="87007"/>
            </a:xfrm>
            <a:custGeom>
              <a:avLst/>
              <a:gdLst/>
              <a:ahLst/>
              <a:cxnLst/>
              <a:rect l="l" t="t" r="r" b="b"/>
              <a:pathLst>
                <a:path w="1008" h="3090" extrusionOk="0">
                  <a:moveTo>
                    <a:pt x="590" y="1"/>
                  </a:moveTo>
                  <a:cubicBezTo>
                    <a:pt x="382" y="1"/>
                    <a:pt x="173" y="109"/>
                    <a:pt x="173" y="326"/>
                  </a:cubicBezTo>
                  <a:cubicBezTo>
                    <a:pt x="173" y="1160"/>
                    <a:pt x="173" y="1827"/>
                    <a:pt x="40" y="2561"/>
                  </a:cubicBezTo>
                  <a:cubicBezTo>
                    <a:pt x="0" y="2878"/>
                    <a:pt x="255" y="3089"/>
                    <a:pt x="490" y="3089"/>
                  </a:cubicBezTo>
                  <a:cubicBezTo>
                    <a:pt x="650" y="3089"/>
                    <a:pt x="800" y="2991"/>
                    <a:pt x="840" y="2761"/>
                  </a:cubicBezTo>
                  <a:cubicBezTo>
                    <a:pt x="974" y="1927"/>
                    <a:pt x="1007" y="1160"/>
                    <a:pt x="1007" y="326"/>
                  </a:cubicBezTo>
                  <a:cubicBezTo>
                    <a:pt x="1007" y="109"/>
                    <a:pt x="799" y="1"/>
                    <a:pt x="5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9"/>
            <p:cNvSpPr/>
            <p:nvPr/>
          </p:nvSpPr>
          <p:spPr>
            <a:xfrm flipH="1">
              <a:off x="7377925" y="2775317"/>
              <a:ext cx="446156" cy="527897"/>
            </a:xfrm>
            <a:custGeom>
              <a:avLst/>
              <a:gdLst/>
              <a:ahLst/>
              <a:cxnLst/>
              <a:rect l="l" t="t" r="r" b="b"/>
              <a:pathLst>
                <a:path w="15845" h="18748" extrusionOk="0">
                  <a:moveTo>
                    <a:pt x="7439" y="0"/>
                  </a:moveTo>
                  <a:cubicBezTo>
                    <a:pt x="5938" y="1235"/>
                    <a:pt x="4670" y="2602"/>
                    <a:pt x="4270" y="3236"/>
                  </a:cubicBezTo>
                  <a:cubicBezTo>
                    <a:pt x="0" y="9774"/>
                    <a:pt x="1434" y="13577"/>
                    <a:pt x="2535" y="18747"/>
                  </a:cubicBezTo>
                  <a:lnTo>
                    <a:pt x="15845" y="15945"/>
                  </a:lnTo>
                  <a:cubicBezTo>
                    <a:pt x="13043" y="14778"/>
                    <a:pt x="8406" y="11008"/>
                    <a:pt x="9007" y="8173"/>
                  </a:cubicBezTo>
                  <a:cubicBezTo>
                    <a:pt x="9440" y="6005"/>
                    <a:pt x="10441" y="4237"/>
                    <a:pt x="11442" y="2836"/>
                  </a:cubicBezTo>
                  <a:cubicBezTo>
                    <a:pt x="10074" y="1902"/>
                    <a:pt x="8740" y="1001"/>
                    <a:pt x="7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9"/>
            <p:cNvSpPr/>
            <p:nvPr/>
          </p:nvSpPr>
          <p:spPr>
            <a:xfrm flipH="1">
              <a:off x="6593630" y="3165312"/>
              <a:ext cx="1890720" cy="1266355"/>
            </a:xfrm>
            <a:custGeom>
              <a:avLst/>
              <a:gdLst/>
              <a:ahLst/>
              <a:cxnLst/>
              <a:rect l="l" t="t" r="r" b="b"/>
              <a:pathLst>
                <a:path w="67148" h="44974" extrusionOk="0">
                  <a:moveTo>
                    <a:pt x="46196" y="0"/>
                  </a:moveTo>
                  <a:cubicBezTo>
                    <a:pt x="40499" y="0"/>
                    <a:pt x="34468" y="1354"/>
                    <a:pt x="29288" y="2161"/>
                  </a:cubicBezTo>
                  <a:cubicBezTo>
                    <a:pt x="20114" y="3562"/>
                    <a:pt x="5537" y="2194"/>
                    <a:pt x="3102" y="14103"/>
                  </a:cubicBezTo>
                  <a:cubicBezTo>
                    <a:pt x="0" y="29347"/>
                    <a:pt x="10107" y="41089"/>
                    <a:pt x="23016" y="43957"/>
                  </a:cubicBezTo>
                  <a:cubicBezTo>
                    <a:pt x="26059" y="44629"/>
                    <a:pt x="29484" y="44973"/>
                    <a:pt x="33027" y="44973"/>
                  </a:cubicBezTo>
                  <a:cubicBezTo>
                    <a:pt x="44440" y="44973"/>
                    <a:pt x="57087" y="41404"/>
                    <a:pt x="62178" y="33717"/>
                  </a:cubicBezTo>
                  <a:cubicBezTo>
                    <a:pt x="67148" y="26211"/>
                    <a:pt x="67015" y="14203"/>
                    <a:pt x="61844" y="6931"/>
                  </a:cubicBezTo>
                  <a:cubicBezTo>
                    <a:pt x="57970" y="1541"/>
                    <a:pt x="52273" y="0"/>
                    <a:pt x="46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9"/>
            <p:cNvSpPr/>
            <p:nvPr/>
          </p:nvSpPr>
          <p:spPr>
            <a:xfrm flipH="1">
              <a:off x="8192249" y="3349371"/>
              <a:ext cx="169536" cy="356502"/>
            </a:xfrm>
            <a:custGeom>
              <a:avLst/>
              <a:gdLst/>
              <a:ahLst/>
              <a:cxnLst/>
              <a:rect l="l" t="t" r="r" b="b"/>
              <a:pathLst>
                <a:path w="6021" h="12661" extrusionOk="0">
                  <a:moveTo>
                    <a:pt x="5439" y="1"/>
                  </a:moveTo>
                  <a:cubicBezTo>
                    <a:pt x="5379" y="1"/>
                    <a:pt x="5316" y="19"/>
                    <a:pt x="5254" y="60"/>
                  </a:cubicBezTo>
                  <a:cubicBezTo>
                    <a:pt x="1284" y="2962"/>
                    <a:pt x="350" y="7632"/>
                    <a:pt x="17" y="12236"/>
                  </a:cubicBezTo>
                  <a:cubicBezTo>
                    <a:pt x="0" y="12519"/>
                    <a:pt x="200" y="12661"/>
                    <a:pt x="409" y="12661"/>
                  </a:cubicBezTo>
                  <a:cubicBezTo>
                    <a:pt x="617" y="12661"/>
                    <a:pt x="834" y="12519"/>
                    <a:pt x="851" y="12236"/>
                  </a:cubicBezTo>
                  <a:cubicBezTo>
                    <a:pt x="1151" y="7999"/>
                    <a:pt x="1985" y="3496"/>
                    <a:pt x="5654" y="794"/>
                  </a:cubicBezTo>
                  <a:cubicBezTo>
                    <a:pt x="6021" y="540"/>
                    <a:pt x="5768" y="1"/>
                    <a:pt x="5439" y="1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9"/>
            <p:cNvSpPr/>
            <p:nvPr/>
          </p:nvSpPr>
          <p:spPr>
            <a:xfrm flipH="1">
              <a:off x="8316789" y="3741760"/>
              <a:ext cx="44545" cy="199271"/>
            </a:xfrm>
            <a:custGeom>
              <a:avLst/>
              <a:gdLst/>
              <a:ahLst/>
              <a:cxnLst/>
              <a:rect l="l" t="t" r="r" b="b"/>
              <a:pathLst>
                <a:path w="1582" h="7077" extrusionOk="0">
                  <a:moveTo>
                    <a:pt x="418" y="1"/>
                  </a:moveTo>
                  <a:cubicBezTo>
                    <a:pt x="209" y="1"/>
                    <a:pt x="1" y="134"/>
                    <a:pt x="1" y="401"/>
                  </a:cubicBezTo>
                  <a:cubicBezTo>
                    <a:pt x="68" y="2569"/>
                    <a:pt x="301" y="4638"/>
                    <a:pt x="735" y="6772"/>
                  </a:cubicBezTo>
                  <a:cubicBezTo>
                    <a:pt x="761" y="6986"/>
                    <a:pt x="911" y="7077"/>
                    <a:pt x="1072" y="7077"/>
                  </a:cubicBezTo>
                  <a:cubicBezTo>
                    <a:pt x="1314" y="7077"/>
                    <a:pt x="1582" y="6873"/>
                    <a:pt x="1502" y="6572"/>
                  </a:cubicBezTo>
                  <a:cubicBezTo>
                    <a:pt x="1102" y="4538"/>
                    <a:pt x="835" y="2469"/>
                    <a:pt x="835" y="401"/>
                  </a:cubicBezTo>
                  <a:cubicBezTo>
                    <a:pt x="835" y="134"/>
                    <a:pt x="626" y="1"/>
                    <a:pt x="418" y="1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9"/>
            <p:cNvSpPr/>
            <p:nvPr/>
          </p:nvSpPr>
          <p:spPr>
            <a:xfrm flipH="1">
              <a:off x="8282861" y="3632118"/>
              <a:ext cx="27735" cy="167678"/>
            </a:xfrm>
            <a:custGeom>
              <a:avLst/>
              <a:gdLst/>
              <a:ahLst/>
              <a:cxnLst/>
              <a:rect l="l" t="t" r="r" b="b"/>
              <a:pathLst>
                <a:path w="985" h="5955" extrusionOk="0">
                  <a:moveTo>
                    <a:pt x="575" y="0"/>
                  </a:moveTo>
                  <a:cubicBezTo>
                    <a:pt x="367" y="0"/>
                    <a:pt x="150" y="142"/>
                    <a:pt x="134" y="426"/>
                  </a:cubicBezTo>
                  <a:cubicBezTo>
                    <a:pt x="0" y="2127"/>
                    <a:pt x="0" y="3828"/>
                    <a:pt x="134" y="5529"/>
                  </a:cubicBezTo>
                  <a:cubicBezTo>
                    <a:pt x="150" y="5813"/>
                    <a:pt x="367" y="5955"/>
                    <a:pt x="575" y="5955"/>
                  </a:cubicBezTo>
                  <a:cubicBezTo>
                    <a:pt x="784" y="5955"/>
                    <a:pt x="984" y="5813"/>
                    <a:pt x="967" y="5529"/>
                  </a:cubicBezTo>
                  <a:cubicBezTo>
                    <a:pt x="834" y="3828"/>
                    <a:pt x="834" y="2127"/>
                    <a:pt x="967" y="426"/>
                  </a:cubicBezTo>
                  <a:cubicBezTo>
                    <a:pt x="984" y="142"/>
                    <a:pt x="784" y="0"/>
                    <a:pt x="575" y="0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9"/>
            <p:cNvSpPr/>
            <p:nvPr/>
          </p:nvSpPr>
          <p:spPr>
            <a:xfrm flipH="1">
              <a:off x="7927102" y="3279177"/>
              <a:ext cx="106914" cy="258824"/>
            </a:xfrm>
            <a:custGeom>
              <a:avLst/>
              <a:gdLst/>
              <a:ahLst/>
              <a:cxnLst/>
              <a:rect l="l" t="t" r="r" b="b"/>
              <a:pathLst>
                <a:path w="3797" h="9192" extrusionOk="0">
                  <a:moveTo>
                    <a:pt x="3243" y="1"/>
                  </a:moveTo>
                  <a:cubicBezTo>
                    <a:pt x="3145" y="1"/>
                    <a:pt x="3043" y="45"/>
                    <a:pt x="2953" y="152"/>
                  </a:cubicBezTo>
                  <a:cubicBezTo>
                    <a:pt x="818" y="2553"/>
                    <a:pt x="218" y="5656"/>
                    <a:pt x="17" y="8791"/>
                  </a:cubicBezTo>
                  <a:cubicBezTo>
                    <a:pt x="1" y="9058"/>
                    <a:pt x="201" y="9191"/>
                    <a:pt x="409" y="9191"/>
                  </a:cubicBezTo>
                  <a:cubicBezTo>
                    <a:pt x="618" y="9191"/>
                    <a:pt x="835" y="9058"/>
                    <a:pt x="851" y="8791"/>
                  </a:cubicBezTo>
                  <a:cubicBezTo>
                    <a:pt x="1018" y="5856"/>
                    <a:pt x="1519" y="2987"/>
                    <a:pt x="3520" y="719"/>
                  </a:cubicBezTo>
                  <a:cubicBezTo>
                    <a:pt x="3797" y="417"/>
                    <a:pt x="3542" y="1"/>
                    <a:pt x="3243" y="1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9"/>
            <p:cNvSpPr/>
            <p:nvPr/>
          </p:nvSpPr>
          <p:spPr>
            <a:xfrm flipH="1">
              <a:off x="8009547" y="3587969"/>
              <a:ext cx="27735" cy="125667"/>
            </a:xfrm>
            <a:custGeom>
              <a:avLst/>
              <a:gdLst/>
              <a:ahLst/>
              <a:cxnLst/>
              <a:rect l="l" t="t" r="r" b="b"/>
              <a:pathLst>
                <a:path w="985" h="4463" extrusionOk="0">
                  <a:moveTo>
                    <a:pt x="417" y="1"/>
                  </a:moveTo>
                  <a:cubicBezTo>
                    <a:pt x="208" y="1"/>
                    <a:pt x="0" y="109"/>
                    <a:pt x="0" y="326"/>
                  </a:cubicBezTo>
                  <a:cubicBezTo>
                    <a:pt x="0" y="1560"/>
                    <a:pt x="0" y="2828"/>
                    <a:pt x="133" y="4062"/>
                  </a:cubicBezTo>
                  <a:cubicBezTo>
                    <a:pt x="150" y="4329"/>
                    <a:pt x="367" y="4462"/>
                    <a:pt x="575" y="4462"/>
                  </a:cubicBezTo>
                  <a:cubicBezTo>
                    <a:pt x="784" y="4462"/>
                    <a:pt x="984" y="4329"/>
                    <a:pt x="967" y="4062"/>
                  </a:cubicBezTo>
                  <a:cubicBezTo>
                    <a:pt x="901" y="2828"/>
                    <a:pt x="834" y="1560"/>
                    <a:pt x="834" y="326"/>
                  </a:cubicBezTo>
                  <a:cubicBezTo>
                    <a:pt x="834" y="109"/>
                    <a:pt x="625" y="1"/>
                    <a:pt x="417" y="1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9"/>
            <p:cNvSpPr/>
            <p:nvPr/>
          </p:nvSpPr>
          <p:spPr>
            <a:xfrm flipH="1">
              <a:off x="7835143" y="3260847"/>
              <a:ext cx="92976" cy="162947"/>
            </a:xfrm>
            <a:custGeom>
              <a:avLst/>
              <a:gdLst/>
              <a:ahLst/>
              <a:cxnLst/>
              <a:rect l="l" t="t" r="r" b="b"/>
              <a:pathLst>
                <a:path w="3302" h="5787" extrusionOk="0">
                  <a:moveTo>
                    <a:pt x="2668" y="0"/>
                  </a:moveTo>
                  <a:cubicBezTo>
                    <a:pt x="2576" y="0"/>
                    <a:pt x="2480" y="30"/>
                    <a:pt x="2394" y="102"/>
                  </a:cubicBezTo>
                  <a:cubicBezTo>
                    <a:pt x="760" y="1370"/>
                    <a:pt x="359" y="3304"/>
                    <a:pt x="59" y="5272"/>
                  </a:cubicBezTo>
                  <a:cubicBezTo>
                    <a:pt x="0" y="5588"/>
                    <a:pt x="255" y="5787"/>
                    <a:pt x="488" y="5787"/>
                  </a:cubicBezTo>
                  <a:cubicBezTo>
                    <a:pt x="649" y="5787"/>
                    <a:pt x="799" y="5691"/>
                    <a:pt x="826" y="5473"/>
                  </a:cubicBezTo>
                  <a:cubicBezTo>
                    <a:pt x="1127" y="3638"/>
                    <a:pt x="1427" y="1870"/>
                    <a:pt x="2961" y="636"/>
                  </a:cubicBezTo>
                  <a:cubicBezTo>
                    <a:pt x="3302" y="400"/>
                    <a:pt x="3005" y="0"/>
                    <a:pt x="2668" y="0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9"/>
            <p:cNvSpPr/>
            <p:nvPr/>
          </p:nvSpPr>
          <p:spPr>
            <a:xfrm flipH="1">
              <a:off x="7572359" y="3291876"/>
              <a:ext cx="90188" cy="410142"/>
            </a:xfrm>
            <a:custGeom>
              <a:avLst/>
              <a:gdLst/>
              <a:ahLst/>
              <a:cxnLst/>
              <a:rect l="l" t="t" r="r" b="b"/>
              <a:pathLst>
                <a:path w="3203" h="14566" extrusionOk="0">
                  <a:moveTo>
                    <a:pt x="776" y="1"/>
                  </a:moveTo>
                  <a:cubicBezTo>
                    <a:pt x="568" y="1"/>
                    <a:pt x="351" y="134"/>
                    <a:pt x="334" y="401"/>
                  </a:cubicBezTo>
                  <a:cubicBezTo>
                    <a:pt x="1" y="5171"/>
                    <a:pt x="1035" y="9741"/>
                    <a:pt x="2302" y="14278"/>
                  </a:cubicBezTo>
                  <a:cubicBezTo>
                    <a:pt x="2355" y="14477"/>
                    <a:pt x="2520" y="14565"/>
                    <a:pt x="2688" y="14565"/>
                  </a:cubicBezTo>
                  <a:cubicBezTo>
                    <a:pt x="2942" y="14565"/>
                    <a:pt x="3203" y="14365"/>
                    <a:pt x="3103" y="14044"/>
                  </a:cubicBezTo>
                  <a:cubicBezTo>
                    <a:pt x="1835" y="9574"/>
                    <a:pt x="834" y="5071"/>
                    <a:pt x="1168" y="401"/>
                  </a:cubicBezTo>
                  <a:cubicBezTo>
                    <a:pt x="1185" y="134"/>
                    <a:pt x="985" y="1"/>
                    <a:pt x="776" y="1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9"/>
            <p:cNvSpPr/>
            <p:nvPr/>
          </p:nvSpPr>
          <p:spPr>
            <a:xfrm flipH="1">
              <a:off x="7451369" y="3780700"/>
              <a:ext cx="128905" cy="442101"/>
            </a:xfrm>
            <a:custGeom>
              <a:avLst/>
              <a:gdLst/>
              <a:ahLst/>
              <a:cxnLst/>
              <a:rect l="l" t="t" r="r" b="b"/>
              <a:pathLst>
                <a:path w="4578" h="15701" extrusionOk="0">
                  <a:moveTo>
                    <a:pt x="522" y="0"/>
                  </a:moveTo>
                  <a:cubicBezTo>
                    <a:pt x="272" y="0"/>
                    <a:pt x="0" y="217"/>
                    <a:pt x="81" y="519"/>
                  </a:cubicBezTo>
                  <a:cubicBezTo>
                    <a:pt x="948" y="5556"/>
                    <a:pt x="2549" y="10393"/>
                    <a:pt x="3717" y="15397"/>
                  </a:cubicBezTo>
                  <a:cubicBezTo>
                    <a:pt x="3743" y="15610"/>
                    <a:pt x="3893" y="15701"/>
                    <a:pt x="4056" y="15701"/>
                  </a:cubicBezTo>
                  <a:cubicBezTo>
                    <a:pt x="4301" y="15701"/>
                    <a:pt x="4577" y="15497"/>
                    <a:pt x="4517" y="15196"/>
                  </a:cubicBezTo>
                  <a:cubicBezTo>
                    <a:pt x="3383" y="10226"/>
                    <a:pt x="1782" y="5356"/>
                    <a:pt x="881" y="319"/>
                  </a:cubicBezTo>
                  <a:cubicBezTo>
                    <a:pt x="842" y="94"/>
                    <a:pt x="686" y="0"/>
                    <a:pt x="522" y="0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9"/>
            <p:cNvSpPr/>
            <p:nvPr/>
          </p:nvSpPr>
          <p:spPr>
            <a:xfrm flipH="1">
              <a:off x="7463562" y="3526701"/>
              <a:ext cx="99903" cy="379282"/>
            </a:xfrm>
            <a:custGeom>
              <a:avLst/>
              <a:gdLst/>
              <a:ahLst/>
              <a:cxnLst/>
              <a:rect l="l" t="t" r="r" b="b"/>
              <a:pathLst>
                <a:path w="3548" h="13470" extrusionOk="0">
                  <a:moveTo>
                    <a:pt x="409" y="0"/>
                  </a:moveTo>
                  <a:cubicBezTo>
                    <a:pt x="201" y="0"/>
                    <a:pt x="1" y="134"/>
                    <a:pt x="17" y="400"/>
                  </a:cubicBezTo>
                  <a:cubicBezTo>
                    <a:pt x="484" y="4737"/>
                    <a:pt x="1819" y="8907"/>
                    <a:pt x="2686" y="13176"/>
                  </a:cubicBezTo>
                  <a:cubicBezTo>
                    <a:pt x="2725" y="13382"/>
                    <a:pt x="2868" y="13469"/>
                    <a:pt x="3023" y="13469"/>
                  </a:cubicBezTo>
                  <a:cubicBezTo>
                    <a:pt x="3270" y="13469"/>
                    <a:pt x="3548" y="13250"/>
                    <a:pt x="3487" y="12943"/>
                  </a:cubicBezTo>
                  <a:cubicBezTo>
                    <a:pt x="2619" y="8773"/>
                    <a:pt x="1318" y="4703"/>
                    <a:pt x="851" y="400"/>
                  </a:cubicBezTo>
                  <a:cubicBezTo>
                    <a:pt x="835" y="134"/>
                    <a:pt x="618" y="0"/>
                    <a:pt x="409" y="0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9"/>
            <p:cNvSpPr/>
            <p:nvPr/>
          </p:nvSpPr>
          <p:spPr>
            <a:xfrm flipH="1">
              <a:off x="7063876" y="3198847"/>
              <a:ext cx="231595" cy="272170"/>
            </a:xfrm>
            <a:custGeom>
              <a:avLst/>
              <a:gdLst/>
              <a:ahLst/>
              <a:cxnLst/>
              <a:rect l="l" t="t" r="r" b="b"/>
              <a:pathLst>
                <a:path w="8225" h="9666" extrusionOk="0">
                  <a:moveTo>
                    <a:pt x="662" y="0"/>
                  </a:moveTo>
                  <a:cubicBezTo>
                    <a:pt x="255" y="0"/>
                    <a:pt x="1" y="561"/>
                    <a:pt x="440" y="736"/>
                  </a:cubicBezTo>
                  <a:cubicBezTo>
                    <a:pt x="4142" y="2404"/>
                    <a:pt x="6177" y="5573"/>
                    <a:pt x="7311" y="9376"/>
                  </a:cubicBezTo>
                  <a:cubicBezTo>
                    <a:pt x="7379" y="9578"/>
                    <a:pt x="7549" y="9666"/>
                    <a:pt x="7720" y="9666"/>
                  </a:cubicBezTo>
                  <a:cubicBezTo>
                    <a:pt x="7972" y="9666"/>
                    <a:pt x="8225" y="9474"/>
                    <a:pt x="8145" y="9176"/>
                  </a:cubicBezTo>
                  <a:cubicBezTo>
                    <a:pt x="6978" y="5173"/>
                    <a:pt x="4743" y="1804"/>
                    <a:pt x="840" y="36"/>
                  </a:cubicBezTo>
                  <a:cubicBezTo>
                    <a:pt x="779" y="11"/>
                    <a:pt x="719" y="0"/>
                    <a:pt x="662" y="0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9"/>
            <p:cNvSpPr/>
            <p:nvPr/>
          </p:nvSpPr>
          <p:spPr>
            <a:xfrm flipH="1">
              <a:off x="7013511" y="3565190"/>
              <a:ext cx="45840" cy="410339"/>
            </a:xfrm>
            <a:custGeom>
              <a:avLst/>
              <a:gdLst/>
              <a:ahLst/>
              <a:cxnLst/>
              <a:rect l="l" t="t" r="r" b="b"/>
              <a:pathLst>
                <a:path w="1628" h="14573" extrusionOk="0">
                  <a:moveTo>
                    <a:pt x="426" y="1"/>
                  </a:moveTo>
                  <a:cubicBezTo>
                    <a:pt x="210" y="1"/>
                    <a:pt x="9" y="134"/>
                    <a:pt x="60" y="401"/>
                  </a:cubicBezTo>
                  <a:cubicBezTo>
                    <a:pt x="593" y="4971"/>
                    <a:pt x="860" y="9508"/>
                    <a:pt x="60" y="14044"/>
                  </a:cubicBezTo>
                  <a:cubicBezTo>
                    <a:pt x="0" y="14361"/>
                    <a:pt x="259" y="14573"/>
                    <a:pt x="499" y="14573"/>
                  </a:cubicBezTo>
                  <a:cubicBezTo>
                    <a:pt x="664" y="14573"/>
                    <a:pt x="820" y="14474"/>
                    <a:pt x="860" y="14244"/>
                  </a:cubicBezTo>
                  <a:cubicBezTo>
                    <a:pt x="1627" y="9674"/>
                    <a:pt x="1427" y="5071"/>
                    <a:pt x="893" y="401"/>
                  </a:cubicBezTo>
                  <a:cubicBezTo>
                    <a:pt x="877" y="134"/>
                    <a:pt x="643" y="1"/>
                    <a:pt x="426" y="1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9"/>
            <p:cNvSpPr/>
            <p:nvPr/>
          </p:nvSpPr>
          <p:spPr>
            <a:xfrm flipH="1">
              <a:off x="6967304" y="3365871"/>
              <a:ext cx="110265" cy="340368"/>
            </a:xfrm>
            <a:custGeom>
              <a:avLst/>
              <a:gdLst/>
              <a:ahLst/>
              <a:cxnLst/>
              <a:rect l="l" t="t" r="r" b="b"/>
              <a:pathLst>
                <a:path w="3916" h="12088" extrusionOk="0">
                  <a:moveTo>
                    <a:pt x="548" y="0"/>
                  </a:moveTo>
                  <a:cubicBezTo>
                    <a:pt x="264" y="0"/>
                    <a:pt x="1" y="289"/>
                    <a:pt x="206" y="608"/>
                  </a:cubicBezTo>
                  <a:cubicBezTo>
                    <a:pt x="2208" y="3944"/>
                    <a:pt x="2508" y="7980"/>
                    <a:pt x="3075" y="11783"/>
                  </a:cubicBezTo>
                  <a:cubicBezTo>
                    <a:pt x="3115" y="11997"/>
                    <a:pt x="3262" y="12087"/>
                    <a:pt x="3419" y="12087"/>
                  </a:cubicBezTo>
                  <a:cubicBezTo>
                    <a:pt x="3655" y="12087"/>
                    <a:pt x="3915" y="11883"/>
                    <a:pt x="3875" y="11583"/>
                  </a:cubicBezTo>
                  <a:cubicBezTo>
                    <a:pt x="3275" y="7714"/>
                    <a:pt x="2941" y="3611"/>
                    <a:pt x="907" y="208"/>
                  </a:cubicBezTo>
                  <a:cubicBezTo>
                    <a:pt x="812" y="61"/>
                    <a:pt x="678" y="0"/>
                    <a:pt x="548" y="0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9"/>
            <p:cNvSpPr/>
            <p:nvPr/>
          </p:nvSpPr>
          <p:spPr>
            <a:xfrm flipH="1">
              <a:off x="6955707" y="3740830"/>
              <a:ext cx="27791" cy="99143"/>
            </a:xfrm>
            <a:custGeom>
              <a:avLst/>
              <a:gdLst/>
              <a:ahLst/>
              <a:cxnLst/>
              <a:rect l="l" t="t" r="r" b="b"/>
              <a:pathLst>
                <a:path w="987" h="3521" extrusionOk="0">
                  <a:moveTo>
                    <a:pt x="418" y="1"/>
                  </a:moveTo>
                  <a:cubicBezTo>
                    <a:pt x="209" y="1"/>
                    <a:pt x="1" y="101"/>
                    <a:pt x="1" y="301"/>
                  </a:cubicBezTo>
                  <a:cubicBezTo>
                    <a:pt x="1" y="1568"/>
                    <a:pt x="1" y="2236"/>
                    <a:pt x="101" y="3136"/>
                  </a:cubicBezTo>
                  <a:cubicBezTo>
                    <a:pt x="149" y="3395"/>
                    <a:pt x="370" y="3520"/>
                    <a:pt x="573" y="3520"/>
                  </a:cubicBezTo>
                  <a:cubicBezTo>
                    <a:pt x="790" y="3520"/>
                    <a:pt x="986" y="3378"/>
                    <a:pt x="935" y="3103"/>
                  </a:cubicBezTo>
                  <a:cubicBezTo>
                    <a:pt x="835" y="2169"/>
                    <a:pt x="835" y="1568"/>
                    <a:pt x="835" y="301"/>
                  </a:cubicBezTo>
                  <a:cubicBezTo>
                    <a:pt x="835" y="101"/>
                    <a:pt x="626" y="1"/>
                    <a:pt x="418" y="1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9"/>
            <p:cNvSpPr/>
            <p:nvPr/>
          </p:nvSpPr>
          <p:spPr>
            <a:xfrm flipH="1">
              <a:off x="6698884" y="3263522"/>
              <a:ext cx="242915" cy="305171"/>
            </a:xfrm>
            <a:custGeom>
              <a:avLst/>
              <a:gdLst/>
              <a:ahLst/>
              <a:cxnLst/>
              <a:rect l="l" t="t" r="r" b="b"/>
              <a:pathLst>
                <a:path w="8627" h="10838" extrusionOk="0">
                  <a:moveTo>
                    <a:pt x="571" y="1"/>
                  </a:moveTo>
                  <a:cubicBezTo>
                    <a:pt x="233" y="1"/>
                    <a:pt x="0" y="525"/>
                    <a:pt x="388" y="774"/>
                  </a:cubicBezTo>
                  <a:cubicBezTo>
                    <a:pt x="4057" y="3043"/>
                    <a:pt x="6292" y="6545"/>
                    <a:pt x="7693" y="10548"/>
                  </a:cubicBezTo>
                  <a:cubicBezTo>
                    <a:pt x="7774" y="10750"/>
                    <a:pt x="7952" y="10838"/>
                    <a:pt x="8126" y="10838"/>
                  </a:cubicBezTo>
                  <a:cubicBezTo>
                    <a:pt x="8382" y="10838"/>
                    <a:pt x="8626" y="10646"/>
                    <a:pt x="8527" y="10348"/>
                  </a:cubicBezTo>
                  <a:cubicBezTo>
                    <a:pt x="7059" y="6111"/>
                    <a:pt x="4691" y="2442"/>
                    <a:pt x="788" y="74"/>
                  </a:cubicBezTo>
                  <a:cubicBezTo>
                    <a:pt x="714" y="23"/>
                    <a:pt x="640" y="1"/>
                    <a:pt x="571" y="1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9"/>
            <p:cNvSpPr/>
            <p:nvPr/>
          </p:nvSpPr>
          <p:spPr>
            <a:xfrm flipH="1">
              <a:off x="7986172" y="3902054"/>
              <a:ext cx="161427" cy="379704"/>
            </a:xfrm>
            <a:custGeom>
              <a:avLst/>
              <a:gdLst/>
              <a:ahLst/>
              <a:cxnLst/>
              <a:rect l="l" t="t" r="r" b="b"/>
              <a:pathLst>
                <a:path w="5733" h="13485" extrusionOk="0">
                  <a:moveTo>
                    <a:pt x="518" y="1"/>
                  </a:moveTo>
                  <a:cubicBezTo>
                    <a:pt x="268" y="1"/>
                    <a:pt x="0" y="207"/>
                    <a:pt x="82" y="512"/>
                  </a:cubicBezTo>
                  <a:cubicBezTo>
                    <a:pt x="1216" y="4916"/>
                    <a:pt x="2817" y="9185"/>
                    <a:pt x="4852" y="13255"/>
                  </a:cubicBezTo>
                  <a:cubicBezTo>
                    <a:pt x="4928" y="13417"/>
                    <a:pt x="5056" y="13485"/>
                    <a:pt x="5186" y="13485"/>
                  </a:cubicBezTo>
                  <a:cubicBezTo>
                    <a:pt x="5456" y="13485"/>
                    <a:pt x="5733" y="13192"/>
                    <a:pt x="5553" y="12855"/>
                  </a:cubicBezTo>
                  <a:cubicBezTo>
                    <a:pt x="3518" y="8852"/>
                    <a:pt x="1983" y="4615"/>
                    <a:pt x="883" y="279"/>
                  </a:cubicBezTo>
                  <a:cubicBezTo>
                    <a:pt x="831" y="84"/>
                    <a:pt x="678" y="1"/>
                    <a:pt x="5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9"/>
            <p:cNvSpPr/>
            <p:nvPr/>
          </p:nvSpPr>
          <p:spPr>
            <a:xfrm flipH="1">
              <a:off x="8035870" y="4106470"/>
              <a:ext cx="100579" cy="143969"/>
            </a:xfrm>
            <a:custGeom>
              <a:avLst/>
              <a:gdLst/>
              <a:ahLst/>
              <a:cxnLst/>
              <a:rect l="l" t="t" r="r" b="b"/>
              <a:pathLst>
                <a:path w="3572" h="5113" extrusionOk="0">
                  <a:moveTo>
                    <a:pt x="504" y="1"/>
                  </a:moveTo>
                  <a:cubicBezTo>
                    <a:pt x="249" y="1"/>
                    <a:pt x="0" y="193"/>
                    <a:pt x="120" y="491"/>
                  </a:cubicBezTo>
                  <a:cubicBezTo>
                    <a:pt x="687" y="2159"/>
                    <a:pt x="1587" y="3660"/>
                    <a:pt x="2755" y="4994"/>
                  </a:cubicBezTo>
                  <a:cubicBezTo>
                    <a:pt x="2816" y="5078"/>
                    <a:pt x="2896" y="5113"/>
                    <a:pt x="2978" y="5113"/>
                  </a:cubicBezTo>
                  <a:cubicBezTo>
                    <a:pt x="3259" y="5113"/>
                    <a:pt x="3572" y="4710"/>
                    <a:pt x="3289" y="4427"/>
                  </a:cubicBezTo>
                  <a:cubicBezTo>
                    <a:pt x="2188" y="3193"/>
                    <a:pt x="1421" y="1825"/>
                    <a:pt x="920" y="291"/>
                  </a:cubicBezTo>
                  <a:cubicBezTo>
                    <a:pt x="853" y="89"/>
                    <a:pt x="677" y="1"/>
                    <a:pt x="5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9"/>
            <p:cNvSpPr/>
            <p:nvPr/>
          </p:nvSpPr>
          <p:spPr>
            <a:xfrm flipH="1">
              <a:off x="7630722" y="3679083"/>
              <a:ext cx="245956" cy="700502"/>
            </a:xfrm>
            <a:custGeom>
              <a:avLst/>
              <a:gdLst/>
              <a:ahLst/>
              <a:cxnLst/>
              <a:rect l="l" t="t" r="r" b="b"/>
              <a:pathLst>
                <a:path w="8735" h="24878" extrusionOk="0">
                  <a:moveTo>
                    <a:pt x="400" y="0"/>
                  </a:moveTo>
                  <a:cubicBezTo>
                    <a:pt x="192" y="0"/>
                    <a:pt x="0" y="142"/>
                    <a:pt x="33" y="426"/>
                  </a:cubicBezTo>
                  <a:cubicBezTo>
                    <a:pt x="934" y="8965"/>
                    <a:pt x="4070" y="17004"/>
                    <a:pt x="7872" y="24676"/>
                  </a:cubicBezTo>
                  <a:cubicBezTo>
                    <a:pt x="7944" y="24819"/>
                    <a:pt x="8059" y="24878"/>
                    <a:pt x="8178" y="24878"/>
                  </a:cubicBezTo>
                  <a:cubicBezTo>
                    <a:pt x="8447" y="24878"/>
                    <a:pt x="8735" y="24577"/>
                    <a:pt x="8573" y="24276"/>
                  </a:cubicBezTo>
                  <a:cubicBezTo>
                    <a:pt x="4804" y="16771"/>
                    <a:pt x="1768" y="8832"/>
                    <a:pt x="867" y="426"/>
                  </a:cubicBezTo>
                  <a:cubicBezTo>
                    <a:pt x="834" y="142"/>
                    <a:pt x="609" y="0"/>
                    <a:pt x="4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9"/>
            <p:cNvSpPr/>
            <p:nvPr/>
          </p:nvSpPr>
          <p:spPr>
            <a:xfrm flipH="1">
              <a:off x="7701400" y="3916893"/>
              <a:ext cx="86444" cy="207296"/>
            </a:xfrm>
            <a:custGeom>
              <a:avLst/>
              <a:gdLst/>
              <a:ahLst/>
              <a:cxnLst/>
              <a:rect l="l" t="t" r="r" b="b"/>
              <a:pathLst>
                <a:path w="3070" h="7362" extrusionOk="0">
                  <a:moveTo>
                    <a:pt x="500" y="0"/>
                  </a:moveTo>
                  <a:cubicBezTo>
                    <a:pt x="260" y="0"/>
                    <a:pt x="0" y="217"/>
                    <a:pt x="81" y="519"/>
                  </a:cubicBezTo>
                  <a:cubicBezTo>
                    <a:pt x="514" y="2754"/>
                    <a:pt x="1348" y="4889"/>
                    <a:pt x="2149" y="7057"/>
                  </a:cubicBezTo>
                  <a:cubicBezTo>
                    <a:pt x="2242" y="7271"/>
                    <a:pt x="2421" y="7361"/>
                    <a:pt x="2589" y="7361"/>
                  </a:cubicBezTo>
                  <a:cubicBezTo>
                    <a:pt x="2841" y="7361"/>
                    <a:pt x="3070" y="7157"/>
                    <a:pt x="2949" y="6857"/>
                  </a:cubicBezTo>
                  <a:cubicBezTo>
                    <a:pt x="2149" y="4722"/>
                    <a:pt x="1315" y="2554"/>
                    <a:pt x="848" y="319"/>
                  </a:cubicBezTo>
                  <a:cubicBezTo>
                    <a:pt x="808" y="94"/>
                    <a:pt x="658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9"/>
            <p:cNvSpPr/>
            <p:nvPr/>
          </p:nvSpPr>
          <p:spPr>
            <a:xfrm flipH="1">
              <a:off x="7315008" y="3476272"/>
              <a:ext cx="121162" cy="507877"/>
            </a:xfrm>
            <a:custGeom>
              <a:avLst/>
              <a:gdLst/>
              <a:ahLst/>
              <a:cxnLst/>
              <a:rect l="l" t="t" r="r" b="b"/>
              <a:pathLst>
                <a:path w="4303" h="18037" extrusionOk="0">
                  <a:moveTo>
                    <a:pt x="508" y="0"/>
                  </a:moveTo>
                  <a:cubicBezTo>
                    <a:pt x="257" y="0"/>
                    <a:pt x="0" y="192"/>
                    <a:pt x="100" y="490"/>
                  </a:cubicBezTo>
                  <a:cubicBezTo>
                    <a:pt x="1634" y="6128"/>
                    <a:pt x="2702" y="11832"/>
                    <a:pt x="3435" y="17636"/>
                  </a:cubicBezTo>
                  <a:cubicBezTo>
                    <a:pt x="3469" y="17903"/>
                    <a:pt x="3694" y="18036"/>
                    <a:pt x="3902" y="18036"/>
                  </a:cubicBezTo>
                  <a:cubicBezTo>
                    <a:pt x="4111" y="18036"/>
                    <a:pt x="4303" y="17903"/>
                    <a:pt x="4269" y="17636"/>
                  </a:cubicBezTo>
                  <a:cubicBezTo>
                    <a:pt x="3502" y="11798"/>
                    <a:pt x="2435" y="5994"/>
                    <a:pt x="900" y="290"/>
                  </a:cubicBezTo>
                  <a:cubicBezTo>
                    <a:pt x="846" y="88"/>
                    <a:pt x="678" y="0"/>
                    <a:pt x="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9"/>
            <p:cNvSpPr/>
            <p:nvPr/>
          </p:nvSpPr>
          <p:spPr>
            <a:xfrm flipH="1">
              <a:off x="7301862" y="4043259"/>
              <a:ext cx="31480" cy="230863"/>
            </a:xfrm>
            <a:custGeom>
              <a:avLst/>
              <a:gdLst/>
              <a:ahLst/>
              <a:cxnLst/>
              <a:rect l="l" t="t" r="r" b="b"/>
              <a:pathLst>
                <a:path w="1118" h="8199" extrusionOk="0">
                  <a:moveTo>
                    <a:pt x="409" y="1"/>
                  </a:moveTo>
                  <a:cubicBezTo>
                    <a:pt x="200" y="1"/>
                    <a:pt x="0" y="134"/>
                    <a:pt x="17" y="401"/>
                  </a:cubicBezTo>
                  <a:cubicBezTo>
                    <a:pt x="284" y="2869"/>
                    <a:pt x="184" y="5338"/>
                    <a:pt x="150" y="7773"/>
                  </a:cubicBezTo>
                  <a:cubicBezTo>
                    <a:pt x="150" y="8056"/>
                    <a:pt x="359" y="8198"/>
                    <a:pt x="567" y="8198"/>
                  </a:cubicBezTo>
                  <a:cubicBezTo>
                    <a:pt x="776" y="8198"/>
                    <a:pt x="984" y="8056"/>
                    <a:pt x="984" y="7773"/>
                  </a:cubicBezTo>
                  <a:cubicBezTo>
                    <a:pt x="1018" y="5338"/>
                    <a:pt x="1118" y="2869"/>
                    <a:pt x="851" y="401"/>
                  </a:cubicBezTo>
                  <a:cubicBezTo>
                    <a:pt x="834" y="134"/>
                    <a:pt x="617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9"/>
            <p:cNvSpPr/>
            <p:nvPr/>
          </p:nvSpPr>
          <p:spPr>
            <a:xfrm flipH="1">
              <a:off x="7205593" y="3455915"/>
              <a:ext cx="97847" cy="437821"/>
            </a:xfrm>
            <a:custGeom>
              <a:avLst/>
              <a:gdLst/>
              <a:ahLst/>
              <a:cxnLst/>
              <a:rect l="l" t="t" r="r" b="b"/>
              <a:pathLst>
                <a:path w="3475" h="15549" extrusionOk="0">
                  <a:moveTo>
                    <a:pt x="511" y="1"/>
                  </a:moveTo>
                  <a:cubicBezTo>
                    <a:pt x="251" y="1"/>
                    <a:pt x="0" y="207"/>
                    <a:pt x="122" y="513"/>
                  </a:cubicBezTo>
                  <a:cubicBezTo>
                    <a:pt x="2024" y="5183"/>
                    <a:pt x="2357" y="10120"/>
                    <a:pt x="2624" y="15123"/>
                  </a:cubicBezTo>
                  <a:cubicBezTo>
                    <a:pt x="2641" y="15407"/>
                    <a:pt x="2858" y="15548"/>
                    <a:pt x="3066" y="15548"/>
                  </a:cubicBezTo>
                  <a:cubicBezTo>
                    <a:pt x="3275" y="15548"/>
                    <a:pt x="3475" y="15407"/>
                    <a:pt x="3458" y="15123"/>
                  </a:cubicBezTo>
                  <a:cubicBezTo>
                    <a:pt x="3125" y="10086"/>
                    <a:pt x="2858" y="5049"/>
                    <a:pt x="923" y="279"/>
                  </a:cubicBezTo>
                  <a:cubicBezTo>
                    <a:pt x="845" y="85"/>
                    <a:pt x="676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9"/>
            <p:cNvSpPr/>
            <p:nvPr/>
          </p:nvSpPr>
          <p:spPr>
            <a:xfrm flipH="1">
              <a:off x="7190081" y="4029913"/>
              <a:ext cx="29002" cy="92272"/>
            </a:xfrm>
            <a:custGeom>
              <a:avLst/>
              <a:gdLst/>
              <a:ahLst/>
              <a:cxnLst/>
              <a:rect l="l" t="t" r="r" b="b"/>
              <a:pathLst>
                <a:path w="1030" h="3277" extrusionOk="0">
                  <a:moveTo>
                    <a:pt x="528" y="0"/>
                  </a:moveTo>
                  <a:cubicBezTo>
                    <a:pt x="281" y="0"/>
                    <a:pt x="0" y="233"/>
                    <a:pt x="62" y="541"/>
                  </a:cubicBezTo>
                  <a:cubicBezTo>
                    <a:pt x="195" y="1342"/>
                    <a:pt x="195" y="2142"/>
                    <a:pt x="195" y="2976"/>
                  </a:cubicBezTo>
                  <a:cubicBezTo>
                    <a:pt x="195" y="3177"/>
                    <a:pt x="404" y="3277"/>
                    <a:pt x="612" y="3277"/>
                  </a:cubicBezTo>
                  <a:cubicBezTo>
                    <a:pt x="821" y="3277"/>
                    <a:pt x="1029" y="3177"/>
                    <a:pt x="1029" y="2976"/>
                  </a:cubicBezTo>
                  <a:cubicBezTo>
                    <a:pt x="962" y="2142"/>
                    <a:pt x="962" y="1175"/>
                    <a:pt x="862" y="308"/>
                  </a:cubicBezTo>
                  <a:cubicBezTo>
                    <a:pt x="824" y="90"/>
                    <a:pt x="683" y="0"/>
                    <a:pt x="5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9"/>
            <p:cNvSpPr/>
            <p:nvPr/>
          </p:nvSpPr>
          <p:spPr>
            <a:xfrm flipH="1">
              <a:off x="6807825" y="3405825"/>
              <a:ext cx="130566" cy="762252"/>
            </a:xfrm>
            <a:custGeom>
              <a:avLst/>
              <a:gdLst/>
              <a:ahLst/>
              <a:cxnLst/>
              <a:rect l="l" t="t" r="r" b="b"/>
              <a:pathLst>
                <a:path w="4637" h="27071" extrusionOk="0">
                  <a:moveTo>
                    <a:pt x="494" y="0"/>
                  </a:moveTo>
                  <a:cubicBezTo>
                    <a:pt x="245" y="0"/>
                    <a:pt x="0" y="192"/>
                    <a:pt x="100" y="490"/>
                  </a:cubicBezTo>
                  <a:cubicBezTo>
                    <a:pt x="2502" y="9030"/>
                    <a:pt x="3803" y="17703"/>
                    <a:pt x="2035" y="26542"/>
                  </a:cubicBezTo>
                  <a:cubicBezTo>
                    <a:pt x="1975" y="26860"/>
                    <a:pt x="2246" y="27071"/>
                    <a:pt x="2489" y="27071"/>
                  </a:cubicBezTo>
                  <a:cubicBezTo>
                    <a:pt x="2655" y="27071"/>
                    <a:pt x="2808" y="26973"/>
                    <a:pt x="2835" y="26743"/>
                  </a:cubicBezTo>
                  <a:cubicBezTo>
                    <a:pt x="4637" y="17803"/>
                    <a:pt x="3336" y="8996"/>
                    <a:pt x="901" y="290"/>
                  </a:cubicBezTo>
                  <a:cubicBezTo>
                    <a:pt x="833" y="88"/>
                    <a:pt x="663" y="0"/>
                    <a:pt x="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9"/>
            <p:cNvSpPr/>
            <p:nvPr/>
          </p:nvSpPr>
          <p:spPr>
            <a:xfrm flipH="1">
              <a:off x="6798903" y="3666835"/>
              <a:ext cx="40744" cy="156443"/>
            </a:xfrm>
            <a:custGeom>
              <a:avLst/>
              <a:gdLst/>
              <a:ahLst/>
              <a:cxnLst/>
              <a:rect l="l" t="t" r="r" b="b"/>
              <a:pathLst>
                <a:path w="1447" h="5556" extrusionOk="0">
                  <a:moveTo>
                    <a:pt x="518" y="1"/>
                  </a:moveTo>
                  <a:cubicBezTo>
                    <a:pt x="279" y="1"/>
                    <a:pt x="1" y="220"/>
                    <a:pt x="62" y="527"/>
                  </a:cubicBezTo>
                  <a:cubicBezTo>
                    <a:pt x="296" y="2061"/>
                    <a:pt x="462" y="3596"/>
                    <a:pt x="596" y="5130"/>
                  </a:cubicBezTo>
                  <a:cubicBezTo>
                    <a:pt x="612" y="5414"/>
                    <a:pt x="829" y="5556"/>
                    <a:pt x="1038" y="5556"/>
                  </a:cubicBezTo>
                  <a:cubicBezTo>
                    <a:pt x="1246" y="5556"/>
                    <a:pt x="1446" y="5414"/>
                    <a:pt x="1430" y="5130"/>
                  </a:cubicBezTo>
                  <a:cubicBezTo>
                    <a:pt x="1263" y="3563"/>
                    <a:pt x="1130" y="1928"/>
                    <a:pt x="829" y="294"/>
                  </a:cubicBezTo>
                  <a:cubicBezTo>
                    <a:pt x="804" y="87"/>
                    <a:pt x="668" y="1"/>
                    <a:pt x="5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9"/>
            <p:cNvSpPr/>
            <p:nvPr/>
          </p:nvSpPr>
          <p:spPr>
            <a:xfrm flipH="1">
              <a:off x="6868843" y="4184689"/>
              <a:ext cx="53978" cy="65354"/>
            </a:xfrm>
            <a:custGeom>
              <a:avLst/>
              <a:gdLst/>
              <a:ahLst/>
              <a:cxnLst/>
              <a:rect l="l" t="t" r="r" b="b"/>
              <a:pathLst>
                <a:path w="1917" h="2321" extrusionOk="0">
                  <a:moveTo>
                    <a:pt x="1296" y="1"/>
                  </a:moveTo>
                  <a:cubicBezTo>
                    <a:pt x="1166" y="1"/>
                    <a:pt x="1037" y="53"/>
                    <a:pt x="948" y="181"/>
                  </a:cubicBezTo>
                  <a:cubicBezTo>
                    <a:pt x="581" y="682"/>
                    <a:pt x="247" y="1182"/>
                    <a:pt x="81" y="1816"/>
                  </a:cubicBezTo>
                  <a:cubicBezTo>
                    <a:pt x="1" y="2116"/>
                    <a:pt x="257" y="2320"/>
                    <a:pt x="503" y="2320"/>
                  </a:cubicBezTo>
                  <a:cubicBezTo>
                    <a:pt x="668" y="2320"/>
                    <a:pt x="828" y="2229"/>
                    <a:pt x="881" y="2016"/>
                  </a:cubicBezTo>
                  <a:cubicBezTo>
                    <a:pt x="1015" y="1482"/>
                    <a:pt x="1348" y="1015"/>
                    <a:pt x="1682" y="582"/>
                  </a:cubicBezTo>
                  <a:cubicBezTo>
                    <a:pt x="1917" y="300"/>
                    <a:pt x="1605" y="1"/>
                    <a:pt x="1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9"/>
            <p:cNvSpPr/>
            <p:nvPr/>
          </p:nvSpPr>
          <p:spPr>
            <a:xfrm flipH="1">
              <a:off x="7855046" y="3687587"/>
              <a:ext cx="186938" cy="304045"/>
            </a:xfrm>
            <a:custGeom>
              <a:avLst/>
              <a:gdLst/>
              <a:ahLst/>
              <a:cxnLst/>
              <a:rect l="l" t="t" r="r" b="b"/>
              <a:pathLst>
                <a:path w="6639" h="10798" extrusionOk="0">
                  <a:moveTo>
                    <a:pt x="3848" y="1"/>
                  </a:moveTo>
                  <a:cubicBezTo>
                    <a:pt x="3284" y="1"/>
                    <a:pt x="2717" y="122"/>
                    <a:pt x="2168" y="390"/>
                  </a:cubicBezTo>
                  <a:cubicBezTo>
                    <a:pt x="834" y="1058"/>
                    <a:pt x="200" y="2492"/>
                    <a:pt x="134" y="4026"/>
                  </a:cubicBezTo>
                  <a:cubicBezTo>
                    <a:pt x="0" y="5728"/>
                    <a:pt x="567" y="7562"/>
                    <a:pt x="1435" y="8696"/>
                  </a:cubicBezTo>
                  <a:cubicBezTo>
                    <a:pt x="2269" y="9731"/>
                    <a:pt x="3269" y="10464"/>
                    <a:pt x="4303" y="10798"/>
                  </a:cubicBezTo>
                  <a:cubicBezTo>
                    <a:pt x="3770" y="10464"/>
                    <a:pt x="3269" y="9997"/>
                    <a:pt x="2836" y="9397"/>
                  </a:cubicBezTo>
                  <a:cubicBezTo>
                    <a:pt x="1968" y="8296"/>
                    <a:pt x="1435" y="6462"/>
                    <a:pt x="1568" y="4727"/>
                  </a:cubicBezTo>
                  <a:cubicBezTo>
                    <a:pt x="1635" y="3193"/>
                    <a:pt x="2269" y="1791"/>
                    <a:pt x="3603" y="1124"/>
                  </a:cubicBezTo>
                  <a:cubicBezTo>
                    <a:pt x="4154" y="849"/>
                    <a:pt x="4715" y="725"/>
                    <a:pt x="5275" y="725"/>
                  </a:cubicBezTo>
                  <a:cubicBezTo>
                    <a:pt x="5732" y="725"/>
                    <a:pt x="6188" y="808"/>
                    <a:pt x="6638" y="958"/>
                  </a:cubicBezTo>
                  <a:cubicBezTo>
                    <a:pt x="5792" y="365"/>
                    <a:pt x="4825" y="1"/>
                    <a:pt x="38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9"/>
            <p:cNvSpPr/>
            <p:nvPr/>
          </p:nvSpPr>
          <p:spPr>
            <a:xfrm flipH="1">
              <a:off x="7748922" y="3708929"/>
              <a:ext cx="252685" cy="289431"/>
            </a:xfrm>
            <a:custGeom>
              <a:avLst/>
              <a:gdLst/>
              <a:ahLst/>
              <a:cxnLst/>
              <a:rect l="l" t="t" r="r" b="b"/>
              <a:pathLst>
                <a:path w="8974" h="10279" extrusionOk="0">
                  <a:moveTo>
                    <a:pt x="3841" y="0"/>
                  </a:moveTo>
                  <a:cubicBezTo>
                    <a:pt x="3281" y="0"/>
                    <a:pt x="2720" y="124"/>
                    <a:pt x="2169" y="400"/>
                  </a:cubicBezTo>
                  <a:cubicBezTo>
                    <a:pt x="835" y="1067"/>
                    <a:pt x="201" y="2468"/>
                    <a:pt x="134" y="4002"/>
                  </a:cubicBezTo>
                  <a:cubicBezTo>
                    <a:pt x="1" y="5737"/>
                    <a:pt x="534" y="7572"/>
                    <a:pt x="1402" y="8672"/>
                  </a:cubicBezTo>
                  <a:cubicBezTo>
                    <a:pt x="1835" y="9239"/>
                    <a:pt x="2336" y="9740"/>
                    <a:pt x="2869" y="10073"/>
                  </a:cubicBezTo>
                  <a:cubicBezTo>
                    <a:pt x="3319" y="10209"/>
                    <a:pt x="3772" y="10279"/>
                    <a:pt x="4215" y="10279"/>
                  </a:cubicBezTo>
                  <a:cubicBezTo>
                    <a:pt x="5842" y="10279"/>
                    <a:pt x="7339" y="9335"/>
                    <a:pt x="8073" y="7238"/>
                  </a:cubicBezTo>
                  <a:cubicBezTo>
                    <a:pt x="8974" y="4870"/>
                    <a:pt x="7406" y="1767"/>
                    <a:pt x="5204" y="233"/>
                  </a:cubicBezTo>
                  <a:cubicBezTo>
                    <a:pt x="4754" y="83"/>
                    <a:pt x="4298" y="0"/>
                    <a:pt x="38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9"/>
            <p:cNvSpPr/>
            <p:nvPr/>
          </p:nvSpPr>
          <p:spPr>
            <a:xfrm flipH="1">
              <a:off x="7011617" y="3612155"/>
              <a:ext cx="258852" cy="269608"/>
            </a:xfrm>
            <a:custGeom>
              <a:avLst/>
              <a:gdLst/>
              <a:ahLst/>
              <a:cxnLst/>
              <a:rect l="l" t="t" r="r" b="b"/>
              <a:pathLst>
                <a:path w="9193" h="9575" extrusionOk="0">
                  <a:moveTo>
                    <a:pt x="6344" y="1"/>
                  </a:moveTo>
                  <a:cubicBezTo>
                    <a:pt x="3100" y="1"/>
                    <a:pt x="1" y="4299"/>
                    <a:pt x="1120" y="7339"/>
                  </a:cubicBezTo>
                  <a:cubicBezTo>
                    <a:pt x="1520" y="8373"/>
                    <a:pt x="2087" y="9141"/>
                    <a:pt x="2754" y="9574"/>
                  </a:cubicBezTo>
                  <a:cubicBezTo>
                    <a:pt x="2521" y="9241"/>
                    <a:pt x="2287" y="8840"/>
                    <a:pt x="2120" y="8340"/>
                  </a:cubicBezTo>
                  <a:cubicBezTo>
                    <a:pt x="1031" y="5244"/>
                    <a:pt x="4104" y="967"/>
                    <a:pt x="7340" y="967"/>
                  </a:cubicBezTo>
                  <a:cubicBezTo>
                    <a:pt x="7870" y="967"/>
                    <a:pt x="8404" y="1081"/>
                    <a:pt x="8925" y="1335"/>
                  </a:cubicBezTo>
                  <a:cubicBezTo>
                    <a:pt x="8992" y="1368"/>
                    <a:pt x="9092" y="1402"/>
                    <a:pt x="9192" y="1502"/>
                  </a:cubicBezTo>
                  <a:cubicBezTo>
                    <a:pt x="8892" y="1001"/>
                    <a:pt x="8458" y="601"/>
                    <a:pt x="7924" y="368"/>
                  </a:cubicBezTo>
                  <a:cubicBezTo>
                    <a:pt x="7405" y="115"/>
                    <a:pt x="6873" y="1"/>
                    <a:pt x="6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9"/>
            <p:cNvSpPr/>
            <p:nvPr/>
          </p:nvSpPr>
          <p:spPr>
            <a:xfrm flipH="1">
              <a:off x="6990978" y="3639355"/>
              <a:ext cx="250461" cy="258007"/>
            </a:xfrm>
            <a:custGeom>
              <a:avLst/>
              <a:gdLst/>
              <a:ahLst/>
              <a:cxnLst/>
              <a:rect l="l" t="t" r="r" b="b"/>
              <a:pathLst>
                <a:path w="8895" h="9163" extrusionOk="0">
                  <a:moveTo>
                    <a:pt x="6308" y="1"/>
                  </a:moveTo>
                  <a:cubicBezTo>
                    <a:pt x="3073" y="1"/>
                    <a:pt x="0" y="4274"/>
                    <a:pt x="1089" y="7341"/>
                  </a:cubicBezTo>
                  <a:cubicBezTo>
                    <a:pt x="1256" y="7774"/>
                    <a:pt x="1490" y="8208"/>
                    <a:pt x="1723" y="8575"/>
                  </a:cubicBezTo>
                  <a:cubicBezTo>
                    <a:pt x="2322" y="8974"/>
                    <a:pt x="2994" y="9163"/>
                    <a:pt x="3683" y="9163"/>
                  </a:cubicBezTo>
                  <a:cubicBezTo>
                    <a:pt x="5069" y="9163"/>
                    <a:pt x="6525" y="8399"/>
                    <a:pt x="7594" y="7040"/>
                  </a:cubicBezTo>
                  <a:cubicBezTo>
                    <a:pt x="8428" y="6006"/>
                    <a:pt x="8895" y="4272"/>
                    <a:pt x="8828" y="2737"/>
                  </a:cubicBezTo>
                  <a:cubicBezTo>
                    <a:pt x="8761" y="1937"/>
                    <a:pt x="8561" y="1169"/>
                    <a:pt x="8161" y="536"/>
                  </a:cubicBezTo>
                  <a:cubicBezTo>
                    <a:pt x="8061" y="469"/>
                    <a:pt x="7994" y="402"/>
                    <a:pt x="7894" y="369"/>
                  </a:cubicBezTo>
                  <a:cubicBezTo>
                    <a:pt x="7373" y="115"/>
                    <a:pt x="6838" y="1"/>
                    <a:pt x="63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9"/>
            <p:cNvSpPr/>
            <p:nvPr/>
          </p:nvSpPr>
          <p:spPr>
            <a:xfrm flipH="1">
              <a:off x="7336598" y="3993478"/>
              <a:ext cx="288389" cy="152050"/>
            </a:xfrm>
            <a:custGeom>
              <a:avLst/>
              <a:gdLst/>
              <a:ahLst/>
              <a:cxnLst/>
              <a:rect l="l" t="t" r="r" b="b"/>
              <a:pathLst>
                <a:path w="10242" h="5400" extrusionOk="0">
                  <a:moveTo>
                    <a:pt x="1435" y="1"/>
                  </a:moveTo>
                  <a:cubicBezTo>
                    <a:pt x="501" y="201"/>
                    <a:pt x="1" y="368"/>
                    <a:pt x="1" y="368"/>
                  </a:cubicBezTo>
                  <a:cubicBezTo>
                    <a:pt x="1" y="368"/>
                    <a:pt x="1197" y="5399"/>
                    <a:pt x="5709" y="5399"/>
                  </a:cubicBezTo>
                  <a:cubicBezTo>
                    <a:pt x="5902" y="5399"/>
                    <a:pt x="6100" y="5390"/>
                    <a:pt x="6305" y="5371"/>
                  </a:cubicBezTo>
                  <a:cubicBezTo>
                    <a:pt x="8340" y="5204"/>
                    <a:pt x="9541" y="4304"/>
                    <a:pt x="10241" y="3303"/>
                  </a:cubicBezTo>
                  <a:lnTo>
                    <a:pt x="10241" y="3303"/>
                  </a:lnTo>
                  <a:cubicBezTo>
                    <a:pt x="9541" y="3803"/>
                    <a:pt x="8640" y="4137"/>
                    <a:pt x="7406" y="4270"/>
                  </a:cubicBezTo>
                  <a:cubicBezTo>
                    <a:pt x="7250" y="4282"/>
                    <a:pt x="7098" y="4287"/>
                    <a:pt x="6950" y="4287"/>
                  </a:cubicBezTo>
                  <a:cubicBezTo>
                    <a:pt x="3533" y="4287"/>
                    <a:pt x="1979" y="1439"/>
                    <a:pt x="1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9"/>
            <p:cNvSpPr/>
            <p:nvPr/>
          </p:nvSpPr>
          <p:spPr>
            <a:xfrm flipH="1">
              <a:off x="7301853" y="3976697"/>
              <a:ext cx="282729" cy="135747"/>
            </a:xfrm>
            <a:custGeom>
              <a:avLst/>
              <a:gdLst/>
              <a:ahLst/>
              <a:cxnLst/>
              <a:rect l="l" t="t" r="r" b="b"/>
              <a:pathLst>
                <a:path w="10041" h="4821" extrusionOk="0">
                  <a:moveTo>
                    <a:pt x="5980" y="0"/>
                  </a:moveTo>
                  <a:cubicBezTo>
                    <a:pt x="3231" y="0"/>
                    <a:pt x="1215" y="306"/>
                    <a:pt x="0" y="563"/>
                  </a:cubicBezTo>
                  <a:cubicBezTo>
                    <a:pt x="541" y="1994"/>
                    <a:pt x="2082" y="4820"/>
                    <a:pt x="5520" y="4820"/>
                  </a:cubicBezTo>
                  <a:cubicBezTo>
                    <a:pt x="5688" y="4820"/>
                    <a:pt x="5861" y="4814"/>
                    <a:pt x="6038" y="4800"/>
                  </a:cubicBezTo>
                  <a:cubicBezTo>
                    <a:pt x="7239" y="4733"/>
                    <a:pt x="8173" y="4333"/>
                    <a:pt x="8873" y="3866"/>
                  </a:cubicBezTo>
                  <a:cubicBezTo>
                    <a:pt x="10041" y="2231"/>
                    <a:pt x="9907" y="196"/>
                    <a:pt x="9907" y="196"/>
                  </a:cubicBezTo>
                  <a:cubicBezTo>
                    <a:pt x="8467" y="56"/>
                    <a:pt x="7157" y="0"/>
                    <a:pt x="59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1" name="Google Shape;1531;p50"/>
          <p:cNvGrpSpPr/>
          <p:nvPr/>
        </p:nvGrpSpPr>
        <p:grpSpPr>
          <a:xfrm>
            <a:off x="1724216" y="494683"/>
            <a:ext cx="5695576" cy="4154144"/>
            <a:chOff x="719960" y="1305481"/>
            <a:chExt cx="4501364" cy="3269692"/>
          </a:xfrm>
        </p:grpSpPr>
        <p:sp>
          <p:nvSpPr>
            <p:cNvPr id="1532" name="Google Shape;1532;p50"/>
            <p:cNvSpPr/>
            <p:nvPr/>
          </p:nvSpPr>
          <p:spPr>
            <a:xfrm>
              <a:off x="937301" y="1305481"/>
              <a:ext cx="4066685" cy="2979820"/>
            </a:xfrm>
            <a:custGeom>
              <a:avLst/>
              <a:gdLst/>
              <a:ahLst/>
              <a:cxnLst/>
              <a:rect l="l" t="t" r="r" b="b"/>
              <a:pathLst>
                <a:path w="12892" h="9447" extrusionOk="0">
                  <a:moveTo>
                    <a:pt x="460" y="1"/>
                  </a:moveTo>
                  <a:cubicBezTo>
                    <a:pt x="211" y="1"/>
                    <a:pt x="0" y="212"/>
                    <a:pt x="0" y="460"/>
                  </a:cubicBezTo>
                  <a:lnTo>
                    <a:pt x="0" y="9447"/>
                  </a:lnTo>
                  <a:lnTo>
                    <a:pt x="12891" y="9447"/>
                  </a:lnTo>
                  <a:lnTo>
                    <a:pt x="12891" y="460"/>
                  </a:lnTo>
                  <a:cubicBezTo>
                    <a:pt x="12891" y="212"/>
                    <a:pt x="12690" y="11"/>
                    <a:pt x="12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0"/>
            <p:cNvSpPr/>
            <p:nvPr/>
          </p:nvSpPr>
          <p:spPr>
            <a:xfrm>
              <a:off x="719960" y="4212749"/>
              <a:ext cx="4501364" cy="362423"/>
            </a:xfrm>
            <a:custGeom>
              <a:avLst/>
              <a:gdLst/>
              <a:ahLst/>
              <a:cxnLst/>
              <a:rect l="l" t="t" r="r" b="b"/>
              <a:pathLst>
                <a:path w="14270" h="1149" extrusionOk="0">
                  <a:moveTo>
                    <a:pt x="230" y="0"/>
                  </a:moveTo>
                  <a:cubicBezTo>
                    <a:pt x="105" y="0"/>
                    <a:pt x="0" y="96"/>
                    <a:pt x="0" y="230"/>
                  </a:cubicBezTo>
                  <a:lnTo>
                    <a:pt x="0" y="689"/>
                  </a:lnTo>
                  <a:cubicBezTo>
                    <a:pt x="0" y="938"/>
                    <a:pt x="201" y="1149"/>
                    <a:pt x="460" y="1149"/>
                  </a:cubicBezTo>
                  <a:lnTo>
                    <a:pt x="13810" y="1149"/>
                  </a:lnTo>
                  <a:cubicBezTo>
                    <a:pt x="14068" y="1149"/>
                    <a:pt x="14269" y="938"/>
                    <a:pt x="14269" y="689"/>
                  </a:cubicBezTo>
                  <a:lnTo>
                    <a:pt x="14269" y="230"/>
                  </a:lnTo>
                  <a:cubicBezTo>
                    <a:pt x="14269" y="96"/>
                    <a:pt x="14174" y="0"/>
                    <a:pt x="14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0"/>
            <p:cNvSpPr/>
            <p:nvPr/>
          </p:nvSpPr>
          <p:spPr>
            <a:xfrm>
              <a:off x="719960" y="4212749"/>
              <a:ext cx="4501364" cy="145096"/>
            </a:xfrm>
            <a:custGeom>
              <a:avLst/>
              <a:gdLst/>
              <a:ahLst/>
              <a:cxnLst/>
              <a:rect l="l" t="t" r="r" b="b"/>
              <a:pathLst>
                <a:path w="14270" h="460" extrusionOk="0">
                  <a:moveTo>
                    <a:pt x="230" y="0"/>
                  </a:moveTo>
                  <a:cubicBezTo>
                    <a:pt x="105" y="0"/>
                    <a:pt x="0" y="96"/>
                    <a:pt x="0" y="230"/>
                  </a:cubicBezTo>
                  <a:lnTo>
                    <a:pt x="0" y="460"/>
                  </a:lnTo>
                  <a:lnTo>
                    <a:pt x="14269" y="460"/>
                  </a:lnTo>
                  <a:lnTo>
                    <a:pt x="14269" y="230"/>
                  </a:lnTo>
                  <a:cubicBezTo>
                    <a:pt x="14269" y="96"/>
                    <a:pt x="14174" y="0"/>
                    <a:pt x="14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0"/>
            <p:cNvSpPr/>
            <p:nvPr/>
          </p:nvSpPr>
          <p:spPr>
            <a:xfrm>
              <a:off x="2534073" y="4212749"/>
              <a:ext cx="872829" cy="217643"/>
            </a:xfrm>
            <a:custGeom>
              <a:avLst/>
              <a:gdLst/>
              <a:ahLst/>
              <a:cxnLst/>
              <a:rect l="l" t="t" r="r" b="b"/>
              <a:pathLst>
                <a:path w="2767" h="690" extrusionOk="0">
                  <a:moveTo>
                    <a:pt x="1" y="0"/>
                  </a:moveTo>
                  <a:lnTo>
                    <a:pt x="326" y="479"/>
                  </a:lnTo>
                  <a:cubicBezTo>
                    <a:pt x="412" y="613"/>
                    <a:pt x="556" y="689"/>
                    <a:pt x="709" y="689"/>
                  </a:cubicBezTo>
                  <a:lnTo>
                    <a:pt x="2059" y="689"/>
                  </a:lnTo>
                  <a:cubicBezTo>
                    <a:pt x="2212" y="689"/>
                    <a:pt x="2355" y="613"/>
                    <a:pt x="2441" y="479"/>
                  </a:cubicBezTo>
                  <a:lnTo>
                    <a:pt x="27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36" name="Google Shape;1536;p50"/>
          <p:cNvPicPr preferRelativeResize="0"/>
          <p:nvPr/>
        </p:nvPicPr>
        <p:blipFill rotWithShape="1">
          <a:blip r:embed="rId3">
            <a:alphaModFix/>
          </a:blip>
          <a:srcRect l="9560" r="9552"/>
          <a:stretch/>
        </p:blipFill>
        <p:spPr>
          <a:xfrm>
            <a:off x="2328870" y="771741"/>
            <a:ext cx="4486500" cy="3132900"/>
          </a:xfrm>
          <a:prstGeom prst="roundRect">
            <a:avLst>
              <a:gd name="adj" fmla="val 5699"/>
            </a:avLst>
          </a:prstGeom>
          <a:noFill/>
          <a:ln>
            <a:noFill/>
          </a:ln>
        </p:spPr>
      </p:pic>
      <p:sp>
        <p:nvSpPr>
          <p:cNvPr id="1537" name="Google Shape;1537;p50"/>
          <p:cNvSpPr/>
          <p:nvPr/>
        </p:nvSpPr>
        <p:spPr>
          <a:xfrm>
            <a:off x="2229263" y="685950"/>
            <a:ext cx="4685700" cy="330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50"/>
          <p:cNvSpPr txBox="1"/>
          <p:nvPr/>
        </p:nvSpPr>
        <p:spPr>
          <a:xfrm>
            <a:off x="2359350" y="2126550"/>
            <a:ext cx="44253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u="sng">
                <a:solidFill>
                  <a:schemeClr val="accent2"/>
                </a:solidFill>
                <a:highlight>
                  <a:srgbClr val="EEEEEE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https://www.tinkercad.com/things/fS1IKWCbUnP</a:t>
            </a:r>
            <a:endParaRPr sz="1600">
              <a:solidFill>
                <a:schemeClr val="accent2"/>
              </a:solidFill>
            </a:endParaRPr>
          </a:p>
        </p:txBody>
      </p:sp>
      <p:pic>
        <p:nvPicPr>
          <p:cNvPr id="1539" name="Google Shape;153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6638" y="2074275"/>
            <a:ext cx="1078325" cy="112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51"/>
          <p:cNvSpPr txBox="1">
            <a:spLocks noGrp="1"/>
          </p:cNvSpPr>
          <p:nvPr>
            <p:ph type="title"/>
          </p:nvPr>
        </p:nvSpPr>
        <p:spPr>
          <a:xfrm>
            <a:off x="2236175" y="1236800"/>
            <a:ext cx="4796100" cy="19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Благодарим за вниманието!</a:t>
            </a:r>
            <a:endParaRPr/>
          </a:p>
        </p:txBody>
      </p:sp>
      <p:sp>
        <p:nvSpPr>
          <p:cNvPr id="1545" name="Google Shape;1545;p51"/>
          <p:cNvSpPr txBox="1"/>
          <p:nvPr/>
        </p:nvSpPr>
        <p:spPr>
          <a:xfrm>
            <a:off x="2716800" y="4082675"/>
            <a:ext cx="37104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rPr>
              <a:t>Please keep this slide for attribution</a:t>
            </a:r>
            <a:endParaRPr sz="1200">
              <a:solidFill>
                <a:schemeClr val="dk2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grpSp>
        <p:nvGrpSpPr>
          <p:cNvPr id="1546" name="Google Shape;1546;p51"/>
          <p:cNvGrpSpPr/>
          <p:nvPr/>
        </p:nvGrpSpPr>
        <p:grpSpPr>
          <a:xfrm flipH="1">
            <a:off x="1361930" y="454433"/>
            <a:ext cx="1295550" cy="694306"/>
            <a:chOff x="3217975" y="4288075"/>
            <a:chExt cx="1047925" cy="561600"/>
          </a:xfrm>
        </p:grpSpPr>
        <p:sp>
          <p:nvSpPr>
            <p:cNvPr id="1547" name="Google Shape;1547;p51"/>
            <p:cNvSpPr/>
            <p:nvPr/>
          </p:nvSpPr>
          <p:spPr>
            <a:xfrm>
              <a:off x="3219500" y="4288075"/>
              <a:ext cx="463550" cy="383025"/>
            </a:xfrm>
            <a:custGeom>
              <a:avLst/>
              <a:gdLst/>
              <a:ahLst/>
              <a:cxnLst/>
              <a:rect l="l" t="t" r="r" b="b"/>
              <a:pathLst>
                <a:path w="18542" h="15321" extrusionOk="0">
                  <a:moveTo>
                    <a:pt x="7628" y="14106"/>
                  </a:moveTo>
                  <a:lnTo>
                    <a:pt x="7628" y="14106"/>
                  </a:lnTo>
                  <a:cubicBezTo>
                    <a:pt x="7623" y="14112"/>
                    <a:pt x="7599" y="14139"/>
                    <a:pt x="7599" y="14165"/>
                  </a:cubicBezTo>
                  <a:cubicBezTo>
                    <a:pt x="7619" y="14145"/>
                    <a:pt x="7626" y="14126"/>
                    <a:pt x="7628" y="14106"/>
                  </a:cubicBezTo>
                  <a:close/>
                  <a:moveTo>
                    <a:pt x="9453" y="1"/>
                  </a:moveTo>
                  <a:cubicBezTo>
                    <a:pt x="8876" y="62"/>
                    <a:pt x="8298" y="153"/>
                    <a:pt x="7660" y="396"/>
                  </a:cubicBezTo>
                  <a:cubicBezTo>
                    <a:pt x="7143" y="578"/>
                    <a:pt x="6566" y="882"/>
                    <a:pt x="5958" y="1277"/>
                  </a:cubicBezTo>
                  <a:cubicBezTo>
                    <a:pt x="5411" y="1612"/>
                    <a:pt x="4894" y="2037"/>
                    <a:pt x="4408" y="2524"/>
                  </a:cubicBezTo>
                  <a:cubicBezTo>
                    <a:pt x="3405" y="3436"/>
                    <a:pt x="2523" y="4530"/>
                    <a:pt x="1763" y="5746"/>
                  </a:cubicBezTo>
                  <a:cubicBezTo>
                    <a:pt x="1064" y="6931"/>
                    <a:pt x="517" y="8116"/>
                    <a:pt x="243" y="9211"/>
                  </a:cubicBezTo>
                  <a:cubicBezTo>
                    <a:pt x="183" y="9545"/>
                    <a:pt x="91" y="9879"/>
                    <a:pt x="61" y="10275"/>
                  </a:cubicBezTo>
                  <a:cubicBezTo>
                    <a:pt x="0" y="10943"/>
                    <a:pt x="61" y="11642"/>
                    <a:pt x="152" y="12159"/>
                  </a:cubicBezTo>
                  <a:lnTo>
                    <a:pt x="152" y="12250"/>
                  </a:lnTo>
                  <a:cubicBezTo>
                    <a:pt x="213" y="12038"/>
                    <a:pt x="335" y="11886"/>
                    <a:pt x="395" y="11734"/>
                  </a:cubicBezTo>
                  <a:cubicBezTo>
                    <a:pt x="699" y="11247"/>
                    <a:pt x="1094" y="10761"/>
                    <a:pt x="1520" y="10335"/>
                  </a:cubicBezTo>
                  <a:cubicBezTo>
                    <a:pt x="1733" y="10123"/>
                    <a:pt x="1976" y="9940"/>
                    <a:pt x="2189" y="9727"/>
                  </a:cubicBezTo>
                  <a:cubicBezTo>
                    <a:pt x="2432" y="9545"/>
                    <a:pt x="2614" y="9393"/>
                    <a:pt x="2827" y="9241"/>
                  </a:cubicBezTo>
                  <a:cubicBezTo>
                    <a:pt x="3070" y="9089"/>
                    <a:pt x="3283" y="8968"/>
                    <a:pt x="3526" y="8907"/>
                  </a:cubicBezTo>
                  <a:cubicBezTo>
                    <a:pt x="3648" y="8876"/>
                    <a:pt x="3800" y="8785"/>
                    <a:pt x="3952" y="8785"/>
                  </a:cubicBezTo>
                  <a:cubicBezTo>
                    <a:pt x="3982" y="8785"/>
                    <a:pt x="4043" y="8755"/>
                    <a:pt x="4104" y="8755"/>
                  </a:cubicBezTo>
                  <a:cubicBezTo>
                    <a:pt x="4347" y="8664"/>
                    <a:pt x="4620" y="8633"/>
                    <a:pt x="4894" y="8633"/>
                  </a:cubicBezTo>
                  <a:cubicBezTo>
                    <a:pt x="5198" y="8633"/>
                    <a:pt x="5502" y="8664"/>
                    <a:pt x="5806" y="8785"/>
                  </a:cubicBezTo>
                  <a:cubicBezTo>
                    <a:pt x="5988" y="8876"/>
                    <a:pt x="6140" y="8907"/>
                    <a:pt x="6292" y="9028"/>
                  </a:cubicBezTo>
                  <a:lnTo>
                    <a:pt x="6383" y="9059"/>
                  </a:lnTo>
                  <a:cubicBezTo>
                    <a:pt x="6566" y="9180"/>
                    <a:pt x="6748" y="9332"/>
                    <a:pt x="6900" y="9454"/>
                  </a:cubicBezTo>
                  <a:cubicBezTo>
                    <a:pt x="7082" y="9667"/>
                    <a:pt x="7234" y="9849"/>
                    <a:pt x="7356" y="10123"/>
                  </a:cubicBezTo>
                  <a:cubicBezTo>
                    <a:pt x="7478" y="10335"/>
                    <a:pt x="7538" y="10579"/>
                    <a:pt x="7630" y="10791"/>
                  </a:cubicBezTo>
                  <a:cubicBezTo>
                    <a:pt x="7660" y="10882"/>
                    <a:pt x="7690" y="10913"/>
                    <a:pt x="7690" y="10974"/>
                  </a:cubicBezTo>
                  <a:lnTo>
                    <a:pt x="7690" y="11065"/>
                  </a:lnTo>
                  <a:cubicBezTo>
                    <a:pt x="7690" y="11156"/>
                    <a:pt x="7751" y="11186"/>
                    <a:pt x="7751" y="11247"/>
                  </a:cubicBezTo>
                  <a:cubicBezTo>
                    <a:pt x="7812" y="11703"/>
                    <a:pt x="7842" y="12159"/>
                    <a:pt x="7812" y="12615"/>
                  </a:cubicBezTo>
                  <a:cubicBezTo>
                    <a:pt x="7782" y="13101"/>
                    <a:pt x="7751" y="13557"/>
                    <a:pt x="7630" y="14074"/>
                  </a:cubicBezTo>
                  <a:cubicBezTo>
                    <a:pt x="7630" y="14085"/>
                    <a:pt x="7630" y="14095"/>
                    <a:pt x="7628" y="14106"/>
                  </a:cubicBezTo>
                  <a:lnTo>
                    <a:pt x="7628" y="14106"/>
                  </a:lnTo>
                  <a:cubicBezTo>
                    <a:pt x="7629" y="14105"/>
                    <a:pt x="7630" y="14104"/>
                    <a:pt x="7630" y="14104"/>
                  </a:cubicBezTo>
                  <a:cubicBezTo>
                    <a:pt x="7842" y="13679"/>
                    <a:pt x="8085" y="13253"/>
                    <a:pt x="8389" y="12889"/>
                  </a:cubicBezTo>
                  <a:cubicBezTo>
                    <a:pt x="8541" y="12706"/>
                    <a:pt x="8693" y="12493"/>
                    <a:pt x="8876" y="12341"/>
                  </a:cubicBezTo>
                  <a:cubicBezTo>
                    <a:pt x="9028" y="12190"/>
                    <a:pt x="9210" y="12038"/>
                    <a:pt x="9423" y="11946"/>
                  </a:cubicBezTo>
                  <a:cubicBezTo>
                    <a:pt x="9514" y="11855"/>
                    <a:pt x="9636" y="11794"/>
                    <a:pt x="9757" y="11734"/>
                  </a:cubicBezTo>
                  <a:cubicBezTo>
                    <a:pt x="9909" y="11642"/>
                    <a:pt x="10092" y="11551"/>
                    <a:pt x="10244" y="11521"/>
                  </a:cubicBezTo>
                  <a:cubicBezTo>
                    <a:pt x="10274" y="11490"/>
                    <a:pt x="10365" y="11490"/>
                    <a:pt x="10426" y="11490"/>
                  </a:cubicBezTo>
                  <a:cubicBezTo>
                    <a:pt x="10487" y="11490"/>
                    <a:pt x="10517" y="11460"/>
                    <a:pt x="10578" y="11460"/>
                  </a:cubicBezTo>
                  <a:lnTo>
                    <a:pt x="10973" y="11460"/>
                  </a:lnTo>
                  <a:cubicBezTo>
                    <a:pt x="11125" y="11460"/>
                    <a:pt x="11216" y="11490"/>
                    <a:pt x="11399" y="11521"/>
                  </a:cubicBezTo>
                  <a:cubicBezTo>
                    <a:pt x="11490" y="11551"/>
                    <a:pt x="11611" y="11612"/>
                    <a:pt x="11733" y="11673"/>
                  </a:cubicBezTo>
                  <a:lnTo>
                    <a:pt x="11794" y="11703"/>
                  </a:lnTo>
                  <a:cubicBezTo>
                    <a:pt x="11946" y="11794"/>
                    <a:pt x="12067" y="11916"/>
                    <a:pt x="12189" y="12007"/>
                  </a:cubicBezTo>
                  <a:lnTo>
                    <a:pt x="12219" y="12038"/>
                  </a:lnTo>
                  <a:cubicBezTo>
                    <a:pt x="12310" y="12129"/>
                    <a:pt x="12402" y="12220"/>
                    <a:pt x="12493" y="12311"/>
                  </a:cubicBezTo>
                  <a:cubicBezTo>
                    <a:pt x="12706" y="12615"/>
                    <a:pt x="12918" y="12980"/>
                    <a:pt x="13010" y="13345"/>
                  </a:cubicBezTo>
                  <a:cubicBezTo>
                    <a:pt x="13192" y="13983"/>
                    <a:pt x="13283" y="14682"/>
                    <a:pt x="13283" y="15320"/>
                  </a:cubicBezTo>
                  <a:lnTo>
                    <a:pt x="13496" y="14743"/>
                  </a:lnTo>
                  <a:cubicBezTo>
                    <a:pt x="13709" y="14348"/>
                    <a:pt x="13952" y="13922"/>
                    <a:pt x="14256" y="13588"/>
                  </a:cubicBezTo>
                  <a:lnTo>
                    <a:pt x="14499" y="13345"/>
                  </a:lnTo>
                  <a:cubicBezTo>
                    <a:pt x="14590" y="13284"/>
                    <a:pt x="14651" y="13193"/>
                    <a:pt x="14681" y="13132"/>
                  </a:cubicBezTo>
                  <a:cubicBezTo>
                    <a:pt x="14742" y="13071"/>
                    <a:pt x="14803" y="13041"/>
                    <a:pt x="14833" y="13010"/>
                  </a:cubicBezTo>
                  <a:cubicBezTo>
                    <a:pt x="14985" y="12858"/>
                    <a:pt x="15137" y="12737"/>
                    <a:pt x="15350" y="12615"/>
                  </a:cubicBezTo>
                  <a:cubicBezTo>
                    <a:pt x="15563" y="12524"/>
                    <a:pt x="15745" y="12433"/>
                    <a:pt x="15988" y="12402"/>
                  </a:cubicBezTo>
                  <a:cubicBezTo>
                    <a:pt x="16201" y="12372"/>
                    <a:pt x="16444" y="12311"/>
                    <a:pt x="16657" y="12311"/>
                  </a:cubicBezTo>
                  <a:cubicBezTo>
                    <a:pt x="16779" y="12281"/>
                    <a:pt x="16870" y="12250"/>
                    <a:pt x="16931" y="12159"/>
                  </a:cubicBezTo>
                  <a:cubicBezTo>
                    <a:pt x="16991" y="12098"/>
                    <a:pt x="17113" y="12007"/>
                    <a:pt x="17204" y="11946"/>
                  </a:cubicBezTo>
                  <a:cubicBezTo>
                    <a:pt x="17265" y="11855"/>
                    <a:pt x="17356" y="11794"/>
                    <a:pt x="17387" y="11673"/>
                  </a:cubicBezTo>
                  <a:cubicBezTo>
                    <a:pt x="17508" y="11460"/>
                    <a:pt x="17630" y="11217"/>
                    <a:pt x="17691" y="10943"/>
                  </a:cubicBezTo>
                  <a:cubicBezTo>
                    <a:pt x="17721" y="10731"/>
                    <a:pt x="17751" y="10487"/>
                    <a:pt x="17751" y="10183"/>
                  </a:cubicBezTo>
                  <a:cubicBezTo>
                    <a:pt x="17751" y="9940"/>
                    <a:pt x="17721" y="9667"/>
                    <a:pt x="17691" y="9393"/>
                  </a:cubicBezTo>
                  <a:cubicBezTo>
                    <a:pt x="17660" y="9272"/>
                    <a:pt x="17630" y="9120"/>
                    <a:pt x="17569" y="9028"/>
                  </a:cubicBezTo>
                  <a:lnTo>
                    <a:pt x="17630" y="9028"/>
                  </a:lnTo>
                  <a:cubicBezTo>
                    <a:pt x="17721" y="9089"/>
                    <a:pt x="17873" y="9120"/>
                    <a:pt x="18146" y="9180"/>
                  </a:cubicBezTo>
                  <a:lnTo>
                    <a:pt x="18177" y="9180"/>
                  </a:lnTo>
                  <a:cubicBezTo>
                    <a:pt x="18268" y="9180"/>
                    <a:pt x="18329" y="9120"/>
                    <a:pt x="18420" y="9089"/>
                  </a:cubicBezTo>
                  <a:cubicBezTo>
                    <a:pt x="18481" y="9059"/>
                    <a:pt x="18542" y="8968"/>
                    <a:pt x="18542" y="8907"/>
                  </a:cubicBezTo>
                  <a:cubicBezTo>
                    <a:pt x="18542" y="8816"/>
                    <a:pt x="18542" y="8755"/>
                    <a:pt x="18450" y="8664"/>
                  </a:cubicBezTo>
                  <a:lnTo>
                    <a:pt x="18390" y="8603"/>
                  </a:lnTo>
                  <a:cubicBezTo>
                    <a:pt x="18329" y="8603"/>
                    <a:pt x="18298" y="8572"/>
                    <a:pt x="18268" y="8572"/>
                  </a:cubicBezTo>
                  <a:lnTo>
                    <a:pt x="18177" y="8572"/>
                  </a:lnTo>
                  <a:cubicBezTo>
                    <a:pt x="17843" y="8481"/>
                    <a:pt x="17539" y="8360"/>
                    <a:pt x="17235" y="8208"/>
                  </a:cubicBezTo>
                  <a:lnTo>
                    <a:pt x="17174" y="8116"/>
                  </a:lnTo>
                  <a:cubicBezTo>
                    <a:pt x="17113" y="8056"/>
                    <a:pt x="17113" y="8025"/>
                    <a:pt x="17052" y="8025"/>
                  </a:cubicBezTo>
                  <a:cubicBezTo>
                    <a:pt x="16961" y="7995"/>
                    <a:pt x="16900" y="7995"/>
                    <a:pt x="16809" y="7995"/>
                  </a:cubicBezTo>
                  <a:lnTo>
                    <a:pt x="16779" y="7965"/>
                  </a:lnTo>
                  <a:cubicBezTo>
                    <a:pt x="16657" y="7873"/>
                    <a:pt x="16596" y="7813"/>
                    <a:pt x="16475" y="7721"/>
                  </a:cubicBezTo>
                  <a:cubicBezTo>
                    <a:pt x="16201" y="7448"/>
                    <a:pt x="15988" y="7205"/>
                    <a:pt x="15745" y="6809"/>
                  </a:cubicBezTo>
                  <a:cubicBezTo>
                    <a:pt x="15350" y="6141"/>
                    <a:pt x="14985" y="5290"/>
                    <a:pt x="14742" y="4682"/>
                  </a:cubicBezTo>
                  <a:lnTo>
                    <a:pt x="14742" y="4651"/>
                  </a:lnTo>
                  <a:cubicBezTo>
                    <a:pt x="14529" y="4165"/>
                    <a:pt x="14317" y="3588"/>
                    <a:pt x="14013" y="3040"/>
                  </a:cubicBezTo>
                  <a:cubicBezTo>
                    <a:pt x="13861" y="2736"/>
                    <a:pt x="13678" y="2433"/>
                    <a:pt x="13466" y="2129"/>
                  </a:cubicBezTo>
                  <a:cubicBezTo>
                    <a:pt x="13283" y="1885"/>
                    <a:pt x="13070" y="1612"/>
                    <a:pt x="12797" y="1338"/>
                  </a:cubicBezTo>
                  <a:cubicBezTo>
                    <a:pt x="12554" y="1126"/>
                    <a:pt x="12250" y="913"/>
                    <a:pt x="11946" y="730"/>
                  </a:cubicBezTo>
                  <a:lnTo>
                    <a:pt x="12098" y="578"/>
                  </a:lnTo>
                  <a:cubicBezTo>
                    <a:pt x="11794" y="426"/>
                    <a:pt x="11551" y="305"/>
                    <a:pt x="11277" y="244"/>
                  </a:cubicBezTo>
                  <a:cubicBezTo>
                    <a:pt x="10973" y="153"/>
                    <a:pt x="10669" y="92"/>
                    <a:pt x="10365" y="62"/>
                  </a:cubicBezTo>
                  <a:cubicBezTo>
                    <a:pt x="10092" y="1"/>
                    <a:pt x="9788" y="1"/>
                    <a:pt x="9453" y="1"/>
                  </a:cubicBezTo>
                  <a:close/>
                </a:path>
              </a:pathLst>
            </a:custGeom>
            <a:solidFill>
              <a:srgbClr val="C090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1"/>
            <p:cNvSpPr/>
            <p:nvPr/>
          </p:nvSpPr>
          <p:spPr>
            <a:xfrm>
              <a:off x="3217975" y="4288075"/>
              <a:ext cx="469625" cy="368575"/>
            </a:xfrm>
            <a:custGeom>
              <a:avLst/>
              <a:gdLst/>
              <a:ahLst/>
              <a:cxnLst/>
              <a:rect l="l" t="t" r="r" b="b"/>
              <a:pathLst>
                <a:path w="18785" h="14743" extrusionOk="0">
                  <a:moveTo>
                    <a:pt x="9484" y="1"/>
                  </a:moveTo>
                  <a:cubicBezTo>
                    <a:pt x="8906" y="62"/>
                    <a:pt x="8329" y="153"/>
                    <a:pt x="7691" y="396"/>
                  </a:cubicBezTo>
                  <a:cubicBezTo>
                    <a:pt x="7143" y="578"/>
                    <a:pt x="6596" y="882"/>
                    <a:pt x="5988" y="1277"/>
                  </a:cubicBezTo>
                  <a:cubicBezTo>
                    <a:pt x="5441" y="1612"/>
                    <a:pt x="4925" y="2037"/>
                    <a:pt x="4408" y="2524"/>
                  </a:cubicBezTo>
                  <a:cubicBezTo>
                    <a:pt x="3435" y="3436"/>
                    <a:pt x="2554" y="4530"/>
                    <a:pt x="1794" y="5746"/>
                  </a:cubicBezTo>
                  <a:cubicBezTo>
                    <a:pt x="1064" y="6931"/>
                    <a:pt x="548" y="8116"/>
                    <a:pt x="274" y="9211"/>
                  </a:cubicBezTo>
                  <a:cubicBezTo>
                    <a:pt x="213" y="9545"/>
                    <a:pt x="122" y="9940"/>
                    <a:pt x="92" y="10275"/>
                  </a:cubicBezTo>
                  <a:cubicBezTo>
                    <a:pt x="0" y="10913"/>
                    <a:pt x="92" y="11551"/>
                    <a:pt x="152" y="12038"/>
                  </a:cubicBezTo>
                  <a:cubicBezTo>
                    <a:pt x="304" y="11460"/>
                    <a:pt x="517" y="10882"/>
                    <a:pt x="730" y="10305"/>
                  </a:cubicBezTo>
                  <a:cubicBezTo>
                    <a:pt x="1520" y="8329"/>
                    <a:pt x="2706" y="6506"/>
                    <a:pt x="4165" y="4895"/>
                  </a:cubicBezTo>
                  <a:cubicBezTo>
                    <a:pt x="5593" y="3314"/>
                    <a:pt x="7265" y="1946"/>
                    <a:pt x="9058" y="761"/>
                  </a:cubicBezTo>
                  <a:cubicBezTo>
                    <a:pt x="9089" y="746"/>
                    <a:pt x="9119" y="738"/>
                    <a:pt x="9150" y="738"/>
                  </a:cubicBezTo>
                  <a:cubicBezTo>
                    <a:pt x="9180" y="738"/>
                    <a:pt x="9210" y="746"/>
                    <a:pt x="9241" y="761"/>
                  </a:cubicBezTo>
                  <a:cubicBezTo>
                    <a:pt x="9271" y="761"/>
                    <a:pt x="9271" y="822"/>
                    <a:pt x="9332" y="852"/>
                  </a:cubicBezTo>
                  <a:cubicBezTo>
                    <a:pt x="9362" y="913"/>
                    <a:pt x="9362" y="1034"/>
                    <a:pt x="9241" y="1126"/>
                  </a:cubicBezTo>
                  <a:cubicBezTo>
                    <a:pt x="8450" y="1642"/>
                    <a:pt x="7691" y="2189"/>
                    <a:pt x="6961" y="2797"/>
                  </a:cubicBezTo>
                  <a:cubicBezTo>
                    <a:pt x="5441" y="4043"/>
                    <a:pt x="4104" y="5442"/>
                    <a:pt x="2979" y="7053"/>
                  </a:cubicBezTo>
                  <a:lnTo>
                    <a:pt x="3010" y="6992"/>
                  </a:lnTo>
                  <a:lnTo>
                    <a:pt x="3010" y="6992"/>
                  </a:lnTo>
                  <a:cubicBezTo>
                    <a:pt x="2189" y="8177"/>
                    <a:pt x="1490" y="9484"/>
                    <a:pt x="973" y="10852"/>
                  </a:cubicBezTo>
                  <a:lnTo>
                    <a:pt x="973" y="10791"/>
                  </a:lnTo>
                  <a:cubicBezTo>
                    <a:pt x="912" y="10943"/>
                    <a:pt x="852" y="11095"/>
                    <a:pt x="821" y="11247"/>
                  </a:cubicBezTo>
                  <a:cubicBezTo>
                    <a:pt x="1034" y="10943"/>
                    <a:pt x="1307" y="10639"/>
                    <a:pt x="1611" y="10335"/>
                  </a:cubicBezTo>
                  <a:cubicBezTo>
                    <a:pt x="1824" y="10123"/>
                    <a:pt x="2067" y="9940"/>
                    <a:pt x="2280" y="9727"/>
                  </a:cubicBezTo>
                  <a:cubicBezTo>
                    <a:pt x="2523" y="9545"/>
                    <a:pt x="2706" y="9393"/>
                    <a:pt x="2949" y="9241"/>
                  </a:cubicBezTo>
                  <a:cubicBezTo>
                    <a:pt x="3162" y="9089"/>
                    <a:pt x="3405" y="8968"/>
                    <a:pt x="3618" y="8907"/>
                  </a:cubicBezTo>
                  <a:cubicBezTo>
                    <a:pt x="3709" y="8876"/>
                    <a:pt x="3770" y="8816"/>
                    <a:pt x="3891" y="8816"/>
                  </a:cubicBezTo>
                  <a:cubicBezTo>
                    <a:pt x="4013" y="8785"/>
                    <a:pt x="4073" y="8755"/>
                    <a:pt x="4195" y="8724"/>
                  </a:cubicBezTo>
                  <a:cubicBezTo>
                    <a:pt x="4469" y="8633"/>
                    <a:pt x="4712" y="8603"/>
                    <a:pt x="4985" y="8603"/>
                  </a:cubicBezTo>
                  <a:cubicBezTo>
                    <a:pt x="5289" y="8603"/>
                    <a:pt x="5593" y="8633"/>
                    <a:pt x="5897" y="8755"/>
                  </a:cubicBezTo>
                  <a:cubicBezTo>
                    <a:pt x="6080" y="8785"/>
                    <a:pt x="6232" y="8876"/>
                    <a:pt x="6384" y="8968"/>
                  </a:cubicBezTo>
                  <a:lnTo>
                    <a:pt x="6475" y="9028"/>
                  </a:lnTo>
                  <a:cubicBezTo>
                    <a:pt x="6657" y="9120"/>
                    <a:pt x="6839" y="9272"/>
                    <a:pt x="6991" y="9424"/>
                  </a:cubicBezTo>
                  <a:cubicBezTo>
                    <a:pt x="7204" y="9636"/>
                    <a:pt x="7356" y="9819"/>
                    <a:pt x="7447" y="10092"/>
                  </a:cubicBezTo>
                  <a:cubicBezTo>
                    <a:pt x="7569" y="10305"/>
                    <a:pt x="7691" y="10579"/>
                    <a:pt x="7751" y="10852"/>
                  </a:cubicBezTo>
                  <a:cubicBezTo>
                    <a:pt x="7812" y="10882"/>
                    <a:pt x="7812" y="10913"/>
                    <a:pt x="7812" y="11004"/>
                  </a:cubicBezTo>
                  <a:lnTo>
                    <a:pt x="7812" y="11034"/>
                  </a:lnTo>
                  <a:cubicBezTo>
                    <a:pt x="7843" y="11095"/>
                    <a:pt x="7843" y="11186"/>
                    <a:pt x="7873" y="11247"/>
                  </a:cubicBezTo>
                  <a:cubicBezTo>
                    <a:pt x="7964" y="11703"/>
                    <a:pt x="7995" y="12159"/>
                    <a:pt x="7964" y="12615"/>
                  </a:cubicBezTo>
                  <a:cubicBezTo>
                    <a:pt x="7903" y="12980"/>
                    <a:pt x="7903" y="13284"/>
                    <a:pt x="7843" y="13618"/>
                  </a:cubicBezTo>
                  <a:cubicBezTo>
                    <a:pt x="8298" y="11855"/>
                    <a:pt x="8876" y="10153"/>
                    <a:pt x="9545" y="8481"/>
                  </a:cubicBezTo>
                  <a:cubicBezTo>
                    <a:pt x="10335" y="6536"/>
                    <a:pt x="11247" y="4621"/>
                    <a:pt x="12280" y="2797"/>
                  </a:cubicBezTo>
                  <a:cubicBezTo>
                    <a:pt x="12303" y="2729"/>
                    <a:pt x="12377" y="2695"/>
                    <a:pt x="12464" y="2695"/>
                  </a:cubicBezTo>
                  <a:cubicBezTo>
                    <a:pt x="12493" y="2695"/>
                    <a:pt x="12523" y="2698"/>
                    <a:pt x="12554" y="2706"/>
                  </a:cubicBezTo>
                  <a:cubicBezTo>
                    <a:pt x="12615" y="2736"/>
                    <a:pt x="12675" y="2858"/>
                    <a:pt x="12615" y="2980"/>
                  </a:cubicBezTo>
                  <a:cubicBezTo>
                    <a:pt x="11338" y="5290"/>
                    <a:pt x="10183" y="7721"/>
                    <a:pt x="9271" y="10183"/>
                  </a:cubicBezTo>
                  <a:lnTo>
                    <a:pt x="9271" y="10153"/>
                  </a:lnTo>
                  <a:cubicBezTo>
                    <a:pt x="8906" y="11156"/>
                    <a:pt x="8602" y="12159"/>
                    <a:pt x="8329" y="13193"/>
                  </a:cubicBezTo>
                  <a:cubicBezTo>
                    <a:pt x="8420" y="13071"/>
                    <a:pt x="8481" y="13010"/>
                    <a:pt x="8572" y="12889"/>
                  </a:cubicBezTo>
                  <a:cubicBezTo>
                    <a:pt x="8724" y="12706"/>
                    <a:pt x="8876" y="12524"/>
                    <a:pt x="9058" y="12372"/>
                  </a:cubicBezTo>
                  <a:cubicBezTo>
                    <a:pt x="9210" y="12220"/>
                    <a:pt x="9393" y="12068"/>
                    <a:pt x="9575" y="11946"/>
                  </a:cubicBezTo>
                  <a:cubicBezTo>
                    <a:pt x="9697" y="11855"/>
                    <a:pt x="9818" y="11794"/>
                    <a:pt x="9940" y="11764"/>
                  </a:cubicBezTo>
                  <a:cubicBezTo>
                    <a:pt x="10092" y="11642"/>
                    <a:pt x="10244" y="11551"/>
                    <a:pt x="10426" y="11521"/>
                  </a:cubicBezTo>
                  <a:cubicBezTo>
                    <a:pt x="10457" y="11490"/>
                    <a:pt x="10548" y="11490"/>
                    <a:pt x="10578" y="11490"/>
                  </a:cubicBezTo>
                  <a:cubicBezTo>
                    <a:pt x="10609" y="11490"/>
                    <a:pt x="10639" y="11460"/>
                    <a:pt x="10730" y="11460"/>
                  </a:cubicBezTo>
                  <a:lnTo>
                    <a:pt x="11156" y="11460"/>
                  </a:lnTo>
                  <a:cubicBezTo>
                    <a:pt x="11308" y="11460"/>
                    <a:pt x="11399" y="11490"/>
                    <a:pt x="11551" y="11521"/>
                  </a:cubicBezTo>
                  <a:cubicBezTo>
                    <a:pt x="11672" y="11551"/>
                    <a:pt x="11794" y="11612"/>
                    <a:pt x="11916" y="11673"/>
                  </a:cubicBezTo>
                  <a:lnTo>
                    <a:pt x="11976" y="11703"/>
                  </a:lnTo>
                  <a:cubicBezTo>
                    <a:pt x="12128" y="11794"/>
                    <a:pt x="12250" y="11916"/>
                    <a:pt x="12371" y="12007"/>
                  </a:cubicBezTo>
                  <a:lnTo>
                    <a:pt x="12432" y="12098"/>
                  </a:lnTo>
                  <a:lnTo>
                    <a:pt x="12675" y="12311"/>
                  </a:lnTo>
                  <a:cubicBezTo>
                    <a:pt x="12888" y="12615"/>
                    <a:pt x="13071" y="12980"/>
                    <a:pt x="13192" y="13345"/>
                  </a:cubicBezTo>
                  <a:cubicBezTo>
                    <a:pt x="13344" y="13800"/>
                    <a:pt x="13435" y="14256"/>
                    <a:pt x="13435" y="14743"/>
                  </a:cubicBezTo>
                  <a:cubicBezTo>
                    <a:pt x="13527" y="13952"/>
                    <a:pt x="13648" y="13162"/>
                    <a:pt x="13830" y="12372"/>
                  </a:cubicBezTo>
                  <a:cubicBezTo>
                    <a:pt x="14226" y="10731"/>
                    <a:pt x="14712" y="9089"/>
                    <a:pt x="15320" y="7539"/>
                  </a:cubicBezTo>
                  <a:cubicBezTo>
                    <a:pt x="15320" y="7509"/>
                    <a:pt x="15411" y="7448"/>
                    <a:pt x="15441" y="7448"/>
                  </a:cubicBezTo>
                  <a:lnTo>
                    <a:pt x="15593" y="7448"/>
                  </a:lnTo>
                  <a:cubicBezTo>
                    <a:pt x="15624" y="7509"/>
                    <a:pt x="15654" y="7539"/>
                    <a:pt x="15654" y="7569"/>
                  </a:cubicBezTo>
                  <a:lnTo>
                    <a:pt x="15654" y="7721"/>
                  </a:lnTo>
                  <a:cubicBezTo>
                    <a:pt x="15593" y="7965"/>
                    <a:pt x="15502" y="8147"/>
                    <a:pt x="15441" y="8360"/>
                  </a:cubicBezTo>
                  <a:lnTo>
                    <a:pt x="15441" y="8329"/>
                  </a:lnTo>
                  <a:cubicBezTo>
                    <a:pt x="15016" y="9545"/>
                    <a:pt x="14651" y="10761"/>
                    <a:pt x="14347" y="12007"/>
                  </a:cubicBezTo>
                  <a:cubicBezTo>
                    <a:pt x="14134" y="12858"/>
                    <a:pt x="13982" y="13679"/>
                    <a:pt x="13830" y="14530"/>
                  </a:cubicBezTo>
                  <a:cubicBezTo>
                    <a:pt x="14043" y="14196"/>
                    <a:pt x="14226" y="13892"/>
                    <a:pt x="14499" y="13618"/>
                  </a:cubicBezTo>
                  <a:lnTo>
                    <a:pt x="14651" y="13466"/>
                  </a:lnTo>
                  <a:cubicBezTo>
                    <a:pt x="14712" y="13345"/>
                    <a:pt x="14834" y="13284"/>
                    <a:pt x="14894" y="13162"/>
                  </a:cubicBezTo>
                  <a:cubicBezTo>
                    <a:pt x="14986" y="13071"/>
                    <a:pt x="15046" y="13041"/>
                    <a:pt x="15077" y="12980"/>
                  </a:cubicBezTo>
                  <a:cubicBezTo>
                    <a:pt x="15229" y="12858"/>
                    <a:pt x="15411" y="12737"/>
                    <a:pt x="15533" y="12676"/>
                  </a:cubicBezTo>
                  <a:cubicBezTo>
                    <a:pt x="15776" y="12554"/>
                    <a:pt x="15958" y="12463"/>
                    <a:pt x="16201" y="12433"/>
                  </a:cubicBezTo>
                  <a:cubicBezTo>
                    <a:pt x="16414" y="12402"/>
                    <a:pt x="16657" y="12372"/>
                    <a:pt x="16870" y="12372"/>
                  </a:cubicBezTo>
                  <a:cubicBezTo>
                    <a:pt x="16992" y="12311"/>
                    <a:pt x="17052" y="12281"/>
                    <a:pt x="17174" y="12220"/>
                  </a:cubicBezTo>
                  <a:cubicBezTo>
                    <a:pt x="17265" y="12129"/>
                    <a:pt x="17356" y="12068"/>
                    <a:pt x="17448" y="11977"/>
                  </a:cubicBezTo>
                  <a:cubicBezTo>
                    <a:pt x="17508" y="11916"/>
                    <a:pt x="17569" y="11825"/>
                    <a:pt x="17630" y="11703"/>
                  </a:cubicBezTo>
                  <a:cubicBezTo>
                    <a:pt x="17752" y="11490"/>
                    <a:pt x="17873" y="11247"/>
                    <a:pt x="17934" y="11004"/>
                  </a:cubicBezTo>
                  <a:cubicBezTo>
                    <a:pt x="17995" y="10761"/>
                    <a:pt x="18025" y="10548"/>
                    <a:pt x="18025" y="10244"/>
                  </a:cubicBezTo>
                  <a:cubicBezTo>
                    <a:pt x="18025" y="9971"/>
                    <a:pt x="17964" y="9697"/>
                    <a:pt x="17934" y="9424"/>
                  </a:cubicBezTo>
                  <a:cubicBezTo>
                    <a:pt x="17904" y="9332"/>
                    <a:pt x="17873" y="9180"/>
                    <a:pt x="17812" y="9059"/>
                  </a:cubicBezTo>
                  <a:lnTo>
                    <a:pt x="17812" y="9059"/>
                  </a:lnTo>
                  <a:cubicBezTo>
                    <a:pt x="17964" y="9120"/>
                    <a:pt x="18116" y="9180"/>
                    <a:pt x="18390" y="9211"/>
                  </a:cubicBezTo>
                  <a:lnTo>
                    <a:pt x="18451" y="9211"/>
                  </a:lnTo>
                  <a:cubicBezTo>
                    <a:pt x="18511" y="9211"/>
                    <a:pt x="18572" y="9180"/>
                    <a:pt x="18663" y="9120"/>
                  </a:cubicBezTo>
                  <a:cubicBezTo>
                    <a:pt x="18755" y="9089"/>
                    <a:pt x="18785" y="9028"/>
                    <a:pt x="18785" y="8937"/>
                  </a:cubicBezTo>
                  <a:cubicBezTo>
                    <a:pt x="18785" y="8876"/>
                    <a:pt x="18785" y="8785"/>
                    <a:pt x="18694" y="8724"/>
                  </a:cubicBezTo>
                  <a:lnTo>
                    <a:pt x="18633" y="8633"/>
                  </a:lnTo>
                  <a:cubicBezTo>
                    <a:pt x="18603" y="8633"/>
                    <a:pt x="18542" y="8603"/>
                    <a:pt x="18511" y="8603"/>
                  </a:cubicBezTo>
                  <a:lnTo>
                    <a:pt x="18451" y="8603"/>
                  </a:lnTo>
                  <a:cubicBezTo>
                    <a:pt x="18086" y="8512"/>
                    <a:pt x="17782" y="8420"/>
                    <a:pt x="17478" y="8268"/>
                  </a:cubicBezTo>
                  <a:lnTo>
                    <a:pt x="17387" y="8147"/>
                  </a:lnTo>
                  <a:cubicBezTo>
                    <a:pt x="17326" y="8116"/>
                    <a:pt x="17326" y="8056"/>
                    <a:pt x="17296" y="8056"/>
                  </a:cubicBezTo>
                  <a:cubicBezTo>
                    <a:pt x="17235" y="8025"/>
                    <a:pt x="17144" y="8025"/>
                    <a:pt x="17113" y="8025"/>
                  </a:cubicBezTo>
                  <a:cubicBezTo>
                    <a:pt x="16992" y="7965"/>
                    <a:pt x="16870" y="7843"/>
                    <a:pt x="16779" y="7752"/>
                  </a:cubicBezTo>
                  <a:cubicBezTo>
                    <a:pt x="16505" y="7539"/>
                    <a:pt x="16262" y="7235"/>
                    <a:pt x="16049" y="6840"/>
                  </a:cubicBezTo>
                  <a:cubicBezTo>
                    <a:pt x="15624" y="6171"/>
                    <a:pt x="15320" y="5411"/>
                    <a:pt x="15016" y="4712"/>
                  </a:cubicBezTo>
                  <a:lnTo>
                    <a:pt x="15016" y="4682"/>
                  </a:lnTo>
                  <a:cubicBezTo>
                    <a:pt x="14803" y="4165"/>
                    <a:pt x="14560" y="3618"/>
                    <a:pt x="14286" y="3101"/>
                  </a:cubicBezTo>
                  <a:cubicBezTo>
                    <a:pt x="14134" y="2797"/>
                    <a:pt x="13952" y="2493"/>
                    <a:pt x="13770" y="2189"/>
                  </a:cubicBezTo>
                  <a:cubicBezTo>
                    <a:pt x="13587" y="1916"/>
                    <a:pt x="13344" y="1642"/>
                    <a:pt x="13071" y="1369"/>
                  </a:cubicBezTo>
                  <a:cubicBezTo>
                    <a:pt x="12858" y="1156"/>
                    <a:pt x="12554" y="974"/>
                    <a:pt x="12250" y="761"/>
                  </a:cubicBezTo>
                  <a:lnTo>
                    <a:pt x="12128" y="578"/>
                  </a:lnTo>
                  <a:cubicBezTo>
                    <a:pt x="11824" y="426"/>
                    <a:pt x="11551" y="305"/>
                    <a:pt x="11308" y="244"/>
                  </a:cubicBezTo>
                  <a:cubicBezTo>
                    <a:pt x="11004" y="153"/>
                    <a:pt x="10700" y="92"/>
                    <a:pt x="10396" y="62"/>
                  </a:cubicBezTo>
                  <a:cubicBezTo>
                    <a:pt x="10122" y="1"/>
                    <a:pt x="9818" y="1"/>
                    <a:pt x="9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1"/>
            <p:cNvSpPr/>
            <p:nvPr/>
          </p:nvSpPr>
          <p:spPr>
            <a:xfrm>
              <a:off x="3391225" y="435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1"/>
            <p:cNvSpPr/>
            <p:nvPr/>
          </p:nvSpPr>
          <p:spPr>
            <a:xfrm>
              <a:off x="3392000" y="435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1"/>
            <p:cNvSpPr/>
            <p:nvPr/>
          </p:nvSpPr>
          <p:spPr>
            <a:xfrm>
              <a:off x="3219500" y="4288075"/>
              <a:ext cx="468100" cy="278150"/>
            </a:xfrm>
            <a:custGeom>
              <a:avLst/>
              <a:gdLst/>
              <a:ahLst/>
              <a:cxnLst/>
              <a:rect l="l" t="t" r="r" b="b"/>
              <a:pathLst>
                <a:path w="18724" h="11126" extrusionOk="0">
                  <a:moveTo>
                    <a:pt x="9423" y="1"/>
                  </a:moveTo>
                  <a:cubicBezTo>
                    <a:pt x="8845" y="62"/>
                    <a:pt x="8268" y="153"/>
                    <a:pt x="7630" y="396"/>
                  </a:cubicBezTo>
                  <a:cubicBezTo>
                    <a:pt x="7082" y="578"/>
                    <a:pt x="6535" y="882"/>
                    <a:pt x="5927" y="1277"/>
                  </a:cubicBezTo>
                  <a:cubicBezTo>
                    <a:pt x="5380" y="1612"/>
                    <a:pt x="4894" y="2037"/>
                    <a:pt x="4347" y="2524"/>
                  </a:cubicBezTo>
                  <a:cubicBezTo>
                    <a:pt x="3374" y="3436"/>
                    <a:pt x="2493" y="4530"/>
                    <a:pt x="1733" y="5746"/>
                  </a:cubicBezTo>
                  <a:cubicBezTo>
                    <a:pt x="1003" y="6931"/>
                    <a:pt x="487" y="8116"/>
                    <a:pt x="213" y="9211"/>
                  </a:cubicBezTo>
                  <a:cubicBezTo>
                    <a:pt x="152" y="9545"/>
                    <a:pt x="61" y="9940"/>
                    <a:pt x="31" y="10275"/>
                  </a:cubicBezTo>
                  <a:cubicBezTo>
                    <a:pt x="0" y="10579"/>
                    <a:pt x="0" y="10882"/>
                    <a:pt x="0" y="11126"/>
                  </a:cubicBezTo>
                  <a:cubicBezTo>
                    <a:pt x="61" y="10761"/>
                    <a:pt x="183" y="10427"/>
                    <a:pt x="304" y="10031"/>
                  </a:cubicBezTo>
                  <a:cubicBezTo>
                    <a:pt x="517" y="9302"/>
                    <a:pt x="821" y="8633"/>
                    <a:pt x="1216" y="7995"/>
                  </a:cubicBezTo>
                  <a:cubicBezTo>
                    <a:pt x="1581" y="7296"/>
                    <a:pt x="2006" y="6658"/>
                    <a:pt x="2462" y="6050"/>
                  </a:cubicBezTo>
                  <a:cubicBezTo>
                    <a:pt x="3374" y="4864"/>
                    <a:pt x="4468" y="3770"/>
                    <a:pt x="5806" y="3040"/>
                  </a:cubicBezTo>
                  <a:cubicBezTo>
                    <a:pt x="6414" y="2706"/>
                    <a:pt x="7052" y="2433"/>
                    <a:pt x="7751" y="2281"/>
                  </a:cubicBezTo>
                  <a:cubicBezTo>
                    <a:pt x="8085" y="2220"/>
                    <a:pt x="8420" y="2159"/>
                    <a:pt x="8754" y="2129"/>
                  </a:cubicBezTo>
                  <a:cubicBezTo>
                    <a:pt x="8855" y="2121"/>
                    <a:pt x="8955" y="2118"/>
                    <a:pt x="9055" y="2118"/>
                  </a:cubicBezTo>
                  <a:cubicBezTo>
                    <a:pt x="9377" y="2118"/>
                    <a:pt x="9691" y="2157"/>
                    <a:pt x="9970" y="2250"/>
                  </a:cubicBezTo>
                  <a:cubicBezTo>
                    <a:pt x="10213" y="2311"/>
                    <a:pt x="10426" y="2402"/>
                    <a:pt x="10639" y="2524"/>
                  </a:cubicBezTo>
                  <a:cubicBezTo>
                    <a:pt x="10821" y="2615"/>
                    <a:pt x="10973" y="2736"/>
                    <a:pt x="11155" y="2858"/>
                  </a:cubicBezTo>
                  <a:cubicBezTo>
                    <a:pt x="11490" y="3132"/>
                    <a:pt x="11794" y="3466"/>
                    <a:pt x="12067" y="3831"/>
                  </a:cubicBezTo>
                  <a:cubicBezTo>
                    <a:pt x="12610" y="4584"/>
                    <a:pt x="13003" y="5427"/>
                    <a:pt x="13543" y="6212"/>
                  </a:cubicBezTo>
                  <a:lnTo>
                    <a:pt x="13543" y="6212"/>
                  </a:lnTo>
                  <a:cubicBezTo>
                    <a:pt x="13534" y="6206"/>
                    <a:pt x="13519" y="6202"/>
                    <a:pt x="13496" y="6202"/>
                  </a:cubicBezTo>
                  <a:cubicBezTo>
                    <a:pt x="13891" y="6809"/>
                    <a:pt x="14377" y="7326"/>
                    <a:pt x="14925" y="7843"/>
                  </a:cubicBezTo>
                  <a:cubicBezTo>
                    <a:pt x="15411" y="8238"/>
                    <a:pt x="15928" y="8633"/>
                    <a:pt x="16535" y="8937"/>
                  </a:cubicBezTo>
                  <a:cubicBezTo>
                    <a:pt x="16961" y="9150"/>
                    <a:pt x="17417" y="9302"/>
                    <a:pt x="17934" y="9424"/>
                  </a:cubicBezTo>
                  <a:lnTo>
                    <a:pt x="17934" y="9363"/>
                  </a:lnTo>
                  <a:cubicBezTo>
                    <a:pt x="17873" y="9241"/>
                    <a:pt x="17843" y="9089"/>
                    <a:pt x="17812" y="8968"/>
                  </a:cubicBezTo>
                  <a:lnTo>
                    <a:pt x="17812" y="8968"/>
                  </a:lnTo>
                  <a:cubicBezTo>
                    <a:pt x="17994" y="9059"/>
                    <a:pt x="18146" y="9089"/>
                    <a:pt x="18390" y="9120"/>
                  </a:cubicBezTo>
                  <a:lnTo>
                    <a:pt x="18420" y="9120"/>
                  </a:lnTo>
                  <a:cubicBezTo>
                    <a:pt x="18481" y="9120"/>
                    <a:pt x="18572" y="9089"/>
                    <a:pt x="18602" y="9059"/>
                  </a:cubicBezTo>
                  <a:cubicBezTo>
                    <a:pt x="18694" y="8998"/>
                    <a:pt x="18724" y="8937"/>
                    <a:pt x="18724" y="8846"/>
                  </a:cubicBezTo>
                  <a:cubicBezTo>
                    <a:pt x="18724" y="8785"/>
                    <a:pt x="18724" y="8694"/>
                    <a:pt x="18633" y="8633"/>
                  </a:cubicBezTo>
                  <a:lnTo>
                    <a:pt x="18572" y="8542"/>
                  </a:lnTo>
                  <a:cubicBezTo>
                    <a:pt x="18542" y="8542"/>
                    <a:pt x="18481" y="8512"/>
                    <a:pt x="18450" y="8512"/>
                  </a:cubicBezTo>
                  <a:lnTo>
                    <a:pt x="18390" y="8512"/>
                  </a:lnTo>
                  <a:cubicBezTo>
                    <a:pt x="18025" y="8451"/>
                    <a:pt x="17721" y="8329"/>
                    <a:pt x="17417" y="8177"/>
                  </a:cubicBezTo>
                  <a:lnTo>
                    <a:pt x="17326" y="8025"/>
                  </a:lnTo>
                  <a:cubicBezTo>
                    <a:pt x="17265" y="7995"/>
                    <a:pt x="17265" y="7934"/>
                    <a:pt x="17235" y="7934"/>
                  </a:cubicBezTo>
                  <a:cubicBezTo>
                    <a:pt x="17174" y="7904"/>
                    <a:pt x="17113" y="7904"/>
                    <a:pt x="17052" y="7904"/>
                  </a:cubicBezTo>
                  <a:cubicBezTo>
                    <a:pt x="16931" y="7843"/>
                    <a:pt x="16809" y="7721"/>
                    <a:pt x="16718" y="7630"/>
                  </a:cubicBezTo>
                  <a:cubicBezTo>
                    <a:pt x="16444" y="7387"/>
                    <a:pt x="16201" y="7113"/>
                    <a:pt x="15988" y="6718"/>
                  </a:cubicBezTo>
                  <a:cubicBezTo>
                    <a:pt x="15563" y="6050"/>
                    <a:pt x="15259" y="5320"/>
                    <a:pt x="14955" y="4560"/>
                  </a:cubicBezTo>
                  <a:cubicBezTo>
                    <a:pt x="14742" y="4043"/>
                    <a:pt x="14499" y="3466"/>
                    <a:pt x="14225" y="2919"/>
                  </a:cubicBezTo>
                  <a:cubicBezTo>
                    <a:pt x="14073" y="2615"/>
                    <a:pt x="13891" y="2311"/>
                    <a:pt x="13709" y="2007"/>
                  </a:cubicBezTo>
                  <a:cubicBezTo>
                    <a:pt x="13526" y="1764"/>
                    <a:pt x="13283" y="1490"/>
                    <a:pt x="13010" y="1217"/>
                  </a:cubicBezTo>
                  <a:cubicBezTo>
                    <a:pt x="12797" y="1004"/>
                    <a:pt x="12523" y="791"/>
                    <a:pt x="12189" y="609"/>
                  </a:cubicBezTo>
                  <a:lnTo>
                    <a:pt x="12067" y="578"/>
                  </a:lnTo>
                  <a:cubicBezTo>
                    <a:pt x="11763" y="426"/>
                    <a:pt x="11490" y="305"/>
                    <a:pt x="11247" y="244"/>
                  </a:cubicBezTo>
                  <a:cubicBezTo>
                    <a:pt x="10973" y="153"/>
                    <a:pt x="10669" y="92"/>
                    <a:pt x="10335" y="62"/>
                  </a:cubicBezTo>
                  <a:cubicBezTo>
                    <a:pt x="10061" y="1"/>
                    <a:pt x="9757" y="1"/>
                    <a:pt x="9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1"/>
            <p:cNvSpPr/>
            <p:nvPr/>
          </p:nvSpPr>
          <p:spPr>
            <a:xfrm>
              <a:off x="3847175" y="4455250"/>
              <a:ext cx="418725" cy="394425"/>
            </a:xfrm>
            <a:custGeom>
              <a:avLst/>
              <a:gdLst/>
              <a:ahLst/>
              <a:cxnLst/>
              <a:rect l="l" t="t" r="r" b="b"/>
              <a:pathLst>
                <a:path w="16749" h="15777" extrusionOk="0">
                  <a:moveTo>
                    <a:pt x="9636" y="1"/>
                  </a:moveTo>
                  <a:lnTo>
                    <a:pt x="9848" y="62"/>
                  </a:lnTo>
                  <a:cubicBezTo>
                    <a:pt x="9453" y="62"/>
                    <a:pt x="9149" y="92"/>
                    <a:pt x="8815" y="214"/>
                  </a:cubicBezTo>
                  <a:cubicBezTo>
                    <a:pt x="8420" y="274"/>
                    <a:pt x="8116" y="426"/>
                    <a:pt x="7812" y="578"/>
                  </a:cubicBezTo>
                  <a:cubicBezTo>
                    <a:pt x="7508" y="730"/>
                    <a:pt x="7204" y="913"/>
                    <a:pt x="6900" y="1156"/>
                  </a:cubicBezTo>
                  <a:cubicBezTo>
                    <a:pt x="6444" y="1490"/>
                    <a:pt x="5988" y="1916"/>
                    <a:pt x="5593" y="2250"/>
                  </a:cubicBezTo>
                  <a:lnTo>
                    <a:pt x="5532" y="2281"/>
                  </a:lnTo>
                  <a:cubicBezTo>
                    <a:pt x="5046" y="2737"/>
                    <a:pt x="4377" y="3314"/>
                    <a:pt x="3678" y="3770"/>
                  </a:cubicBezTo>
                  <a:cubicBezTo>
                    <a:pt x="3313" y="4013"/>
                    <a:pt x="2948" y="4165"/>
                    <a:pt x="2614" y="4256"/>
                  </a:cubicBezTo>
                  <a:cubicBezTo>
                    <a:pt x="2462" y="4317"/>
                    <a:pt x="2341" y="4317"/>
                    <a:pt x="2249" y="4347"/>
                  </a:cubicBezTo>
                  <a:lnTo>
                    <a:pt x="2189" y="4347"/>
                  </a:lnTo>
                  <a:cubicBezTo>
                    <a:pt x="2158" y="4317"/>
                    <a:pt x="2097" y="4256"/>
                    <a:pt x="2006" y="4256"/>
                  </a:cubicBezTo>
                  <a:cubicBezTo>
                    <a:pt x="1976" y="4256"/>
                    <a:pt x="1945" y="4256"/>
                    <a:pt x="1885" y="4317"/>
                  </a:cubicBezTo>
                  <a:lnTo>
                    <a:pt x="1733" y="4378"/>
                  </a:lnTo>
                  <a:cubicBezTo>
                    <a:pt x="1429" y="4378"/>
                    <a:pt x="1094" y="4347"/>
                    <a:pt x="760" y="4256"/>
                  </a:cubicBezTo>
                  <a:lnTo>
                    <a:pt x="669" y="4256"/>
                  </a:lnTo>
                  <a:cubicBezTo>
                    <a:pt x="638" y="4226"/>
                    <a:pt x="608" y="4226"/>
                    <a:pt x="578" y="4226"/>
                  </a:cubicBezTo>
                  <a:cubicBezTo>
                    <a:pt x="517" y="4226"/>
                    <a:pt x="486" y="4256"/>
                    <a:pt x="456" y="4256"/>
                  </a:cubicBezTo>
                  <a:cubicBezTo>
                    <a:pt x="365" y="4317"/>
                    <a:pt x="334" y="4347"/>
                    <a:pt x="304" y="4408"/>
                  </a:cubicBezTo>
                  <a:cubicBezTo>
                    <a:pt x="274" y="4499"/>
                    <a:pt x="274" y="4560"/>
                    <a:pt x="304" y="4651"/>
                  </a:cubicBezTo>
                  <a:cubicBezTo>
                    <a:pt x="304" y="4712"/>
                    <a:pt x="365" y="4773"/>
                    <a:pt x="456" y="4803"/>
                  </a:cubicBezTo>
                  <a:lnTo>
                    <a:pt x="486" y="4803"/>
                  </a:lnTo>
                  <a:cubicBezTo>
                    <a:pt x="730" y="4834"/>
                    <a:pt x="882" y="4864"/>
                    <a:pt x="1034" y="4864"/>
                  </a:cubicBezTo>
                  <a:lnTo>
                    <a:pt x="1064" y="4864"/>
                  </a:lnTo>
                  <a:cubicBezTo>
                    <a:pt x="942" y="4986"/>
                    <a:pt x="882" y="5077"/>
                    <a:pt x="790" y="5168"/>
                  </a:cubicBezTo>
                  <a:cubicBezTo>
                    <a:pt x="638" y="5411"/>
                    <a:pt x="486" y="5624"/>
                    <a:pt x="365" y="5867"/>
                  </a:cubicBezTo>
                  <a:cubicBezTo>
                    <a:pt x="274" y="6080"/>
                    <a:pt x="152" y="6323"/>
                    <a:pt x="122" y="6536"/>
                  </a:cubicBezTo>
                  <a:cubicBezTo>
                    <a:pt x="30" y="6840"/>
                    <a:pt x="0" y="7113"/>
                    <a:pt x="30" y="7357"/>
                  </a:cubicBezTo>
                  <a:cubicBezTo>
                    <a:pt x="61" y="7509"/>
                    <a:pt x="61" y="7569"/>
                    <a:pt x="122" y="7691"/>
                  </a:cubicBezTo>
                  <a:cubicBezTo>
                    <a:pt x="122" y="7843"/>
                    <a:pt x="152" y="7904"/>
                    <a:pt x="213" y="8025"/>
                  </a:cubicBezTo>
                  <a:cubicBezTo>
                    <a:pt x="304" y="8147"/>
                    <a:pt x="334" y="8208"/>
                    <a:pt x="426" y="8299"/>
                  </a:cubicBezTo>
                  <a:cubicBezTo>
                    <a:pt x="608" y="8420"/>
                    <a:pt x="790" y="8512"/>
                    <a:pt x="973" y="8664"/>
                  </a:cubicBezTo>
                  <a:cubicBezTo>
                    <a:pt x="1186" y="8816"/>
                    <a:pt x="1337" y="8968"/>
                    <a:pt x="1489" y="9180"/>
                  </a:cubicBezTo>
                  <a:cubicBezTo>
                    <a:pt x="1641" y="9363"/>
                    <a:pt x="1702" y="9545"/>
                    <a:pt x="1793" y="9727"/>
                  </a:cubicBezTo>
                  <a:lnTo>
                    <a:pt x="1793" y="9788"/>
                  </a:lnTo>
                  <a:cubicBezTo>
                    <a:pt x="1824" y="9849"/>
                    <a:pt x="1824" y="9879"/>
                    <a:pt x="1854" y="9971"/>
                  </a:cubicBezTo>
                  <a:cubicBezTo>
                    <a:pt x="1885" y="10092"/>
                    <a:pt x="1885" y="10153"/>
                    <a:pt x="1945" y="10275"/>
                  </a:cubicBezTo>
                  <a:cubicBezTo>
                    <a:pt x="1976" y="10396"/>
                    <a:pt x="2006" y="10457"/>
                    <a:pt x="2037" y="10579"/>
                  </a:cubicBezTo>
                  <a:cubicBezTo>
                    <a:pt x="2158" y="11034"/>
                    <a:pt x="2189" y="11521"/>
                    <a:pt x="2189" y="11977"/>
                  </a:cubicBezTo>
                  <a:cubicBezTo>
                    <a:pt x="2189" y="12159"/>
                    <a:pt x="2189" y="12402"/>
                    <a:pt x="2158" y="12585"/>
                  </a:cubicBezTo>
                  <a:cubicBezTo>
                    <a:pt x="2432" y="11977"/>
                    <a:pt x="2796" y="11399"/>
                    <a:pt x="3252" y="10913"/>
                  </a:cubicBezTo>
                  <a:cubicBezTo>
                    <a:pt x="3526" y="10639"/>
                    <a:pt x="3830" y="10396"/>
                    <a:pt x="4164" y="10244"/>
                  </a:cubicBezTo>
                  <a:lnTo>
                    <a:pt x="4529" y="10123"/>
                  </a:lnTo>
                  <a:cubicBezTo>
                    <a:pt x="4529" y="10092"/>
                    <a:pt x="4559" y="10092"/>
                    <a:pt x="4559" y="10092"/>
                  </a:cubicBezTo>
                  <a:cubicBezTo>
                    <a:pt x="4681" y="10001"/>
                    <a:pt x="4863" y="9971"/>
                    <a:pt x="5015" y="9971"/>
                  </a:cubicBezTo>
                  <a:lnTo>
                    <a:pt x="5471" y="9971"/>
                  </a:lnTo>
                  <a:cubicBezTo>
                    <a:pt x="5623" y="10001"/>
                    <a:pt x="5775" y="10092"/>
                    <a:pt x="5897" y="10123"/>
                  </a:cubicBezTo>
                  <a:cubicBezTo>
                    <a:pt x="5988" y="10123"/>
                    <a:pt x="6079" y="10183"/>
                    <a:pt x="6140" y="10244"/>
                  </a:cubicBezTo>
                  <a:lnTo>
                    <a:pt x="6201" y="10275"/>
                  </a:lnTo>
                  <a:cubicBezTo>
                    <a:pt x="6231" y="10275"/>
                    <a:pt x="6262" y="10305"/>
                    <a:pt x="6292" y="10335"/>
                  </a:cubicBezTo>
                  <a:lnTo>
                    <a:pt x="6414" y="10457"/>
                  </a:lnTo>
                  <a:cubicBezTo>
                    <a:pt x="6566" y="10609"/>
                    <a:pt x="6657" y="10761"/>
                    <a:pt x="6748" y="10913"/>
                  </a:cubicBezTo>
                  <a:cubicBezTo>
                    <a:pt x="6870" y="11034"/>
                    <a:pt x="6900" y="11156"/>
                    <a:pt x="6991" y="11247"/>
                  </a:cubicBezTo>
                  <a:cubicBezTo>
                    <a:pt x="7113" y="11460"/>
                    <a:pt x="7173" y="11642"/>
                    <a:pt x="7265" y="11855"/>
                  </a:cubicBezTo>
                  <a:cubicBezTo>
                    <a:pt x="7325" y="12098"/>
                    <a:pt x="7417" y="12372"/>
                    <a:pt x="7447" y="12585"/>
                  </a:cubicBezTo>
                  <a:cubicBezTo>
                    <a:pt x="7569" y="13071"/>
                    <a:pt x="7599" y="13527"/>
                    <a:pt x="7599" y="14044"/>
                  </a:cubicBezTo>
                  <a:lnTo>
                    <a:pt x="7599" y="14135"/>
                  </a:lnTo>
                  <a:cubicBezTo>
                    <a:pt x="7599" y="14104"/>
                    <a:pt x="7629" y="14074"/>
                    <a:pt x="7629" y="14044"/>
                  </a:cubicBezTo>
                  <a:cubicBezTo>
                    <a:pt x="7781" y="13588"/>
                    <a:pt x="7933" y="13132"/>
                    <a:pt x="8116" y="12676"/>
                  </a:cubicBezTo>
                  <a:cubicBezTo>
                    <a:pt x="8329" y="12250"/>
                    <a:pt x="8541" y="11855"/>
                    <a:pt x="8815" y="11490"/>
                  </a:cubicBezTo>
                  <a:cubicBezTo>
                    <a:pt x="8876" y="11460"/>
                    <a:pt x="8936" y="11369"/>
                    <a:pt x="8967" y="11338"/>
                  </a:cubicBezTo>
                  <a:cubicBezTo>
                    <a:pt x="8997" y="11338"/>
                    <a:pt x="8997" y="11308"/>
                    <a:pt x="9028" y="11247"/>
                  </a:cubicBezTo>
                  <a:lnTo>
                    <a:pt x="9028" y="11308"/>
                  </a:lnTo>
                  <a:cubicBezTo>
                    <a:pt x="9088" y="11217"/>
                    <a:pt x="9149" y="11186"/>
                    <a:pt x="9180" y="11156"/>
                  </a:cubicBezTo>
                  <a:cubicBezTo>
                    <a:pt x="9392" y="10943"/>
                    <a:pt x="9575" y="10791"/>
                    <a:pt x="9757" y="10639"/>
                  </a:cubicBezTo>
                  <a:cubicBezTo>
                    <a:pt x="10000" y="10487"/>
                    <a:pt x="10213" y="10335"/>
                    <a:pt x="10456" y="10275"/>
                  </a:cubicBezTo>
                  <a:cubicBezTo>
                    <a:pt x="10669" y="10183"/>
                    <a:pt x="10912" y="10153"/>
                    <a:pt x="11125" y="10123"/>
                  </a:cubicBezTo>
                  <a:lnTo>
                    <a:pt x="11246" y="10123"/>
                  </a:lnTo>
                  <a:cubicBezTo>
                    <a:pt x="11429" y="10123"/>
                    <a:pt x="11581" y="10123"/>
                    <a:pt x="11763" y="10153"/>
                  </a:cubicBezTo>
                  <a:cubicBezTo>
                    <a:pt x="12067" y="10183"/>
                    <a:pt x="12371" y="10305"/>
                    <a:pt x="12645" y="10427"/>
                  </a:cubicBezTo>
                  <a:cubicBezTo>
                    <a:pt x="12888" y="10579"/>
                    <a:pt x="13101" y="10731"/>
                    <a:pt x="13283" y="10883"/>
                  </a:cubicBezTo>
                  <a:lnTo>
                    <a:pt x="13405" y="11004"/>
                  </a:lnTo>
                  <a:lnTo>
                    <a:pt x="13709" y="11308"/>
                  </a:lnTo>
                  <a:cubicBezTo>
                    <a:pt x="13861" y="11490"/>
                    <a:pt x="14013" y="11673"/>
                    <a:pt x="14164" y="11916"/>
                  </a:cubicBezTo>
                  <a:cubicBezTo>
                    <a:pt x="14316" y="12129"/>
                    <a:pt x="14438" y="12372"/>
                    <a:pt x="14560" y="12615"/>
                  </a:cubicBezTo>
                  <a:cubicBezTo>
                    <a:pt x="14712" y="12889"/>
                    <a:pt x="14772" y="13162"/>
                    <a:pt x="14894" y="13466"/>
                  </a:cubicBezTo>
                  <a:cubicBezTo>
                    <a:pt x="15076" y="14044"/>
                    <a:pt x="15228" y="14591"/>
                    <a:pt x="15259" y="15199"/>
                  </a:cubicBezTo>
                  <a:lnTo>
                    <a:pt x="15259" y="15776"/>
                  </a:lnTo>
                  <a:lnTo>
                    <a:pt x="15320" y="15746"/>
                  </a:lnTo>
                  <a:cubicBezTo>
                    <a:pt x="15623" y="15290"/>
                    <a:pt x="15988" y="14712"/>
                    <a:pt x="16231" y="14074"/>
                  </a:cubicBezTo>
                  <a:cubicBezTo>
                    <a:pt x="16323" y="13740"/>
                    <a:pt x="16414" y="13375"/>
                    <a:pt x="16475" y="13041"/>
                  </a:cubicBezTo>
                  <a:cubicBezTo>
                    <a:pt x="16718" y="11916"/>
                    <a:pt x="16748" y="10639"/>
                    <a:pt x="16627" y="9241"/>
                  </a:cubicBezTo>
                  <a:cubicBezTo>
                    <a:pt x="16535" y="7813"/>
                    <a:pt x="16171" y="6414"/>
                    <a:pt x="15715" y="5168"/>
                  </a:cubicBezTo>
                  <a:cubicBezTo>
                    <a:pt x="15471" y="4499"/>
                    <a:pt x="15198" y="3922"/>
                    <a:pt x="14864" y="3344"/>
                  </a:cubicBezTo>
                  <a:cubicBezTo>
                    <a:pt x="14468" y="2706"/>
                    <a:pt x="14104" y="2220"/>
                    <a:pt x="13709" y="1794"/>
                  </a:cubicBezTo>
                  <a:cubicBezTo>
                    <a:pt x="13253" y="1308"/>
                    <a:pt x="12797" y="913"/>
                    <a:pt x="12310" y="670"/>
                  </a:cubicBezTo>
                  <a:cubicBezTo>
                    <a:pt x="12006" y="487"/>
                    <a:pt x="11733" y="366"/>
                    <a:pt x="11459" y="274"/>
                  </a:cubicBezTo>
                  <a:cubicBezTo>
                    <a:pt x="11155" y="153"/>
                    <a:pt x="10851" y="92"/>
                    <a:pt x="10547" y="62"/>
                  </a:cubicBezTo>
                  <a:cubicBezTo>
                    <a:pt x="10243" y="1"/>
                    <a:pt x="10000" y="1"/>
                    <a:pt x="9636" y="1"/>
                  </a:cubicBezTo>
                  <a:close/>
                </a:path>
              </a:pathLst>
            </a:custGeom>
            <a:solidFill>
              <a:srgbClr val="C090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1"/>
            <p:cNvSpPr/>
            <p:nvPr/>
          </p:nvSpPr>
          <p:spPr>
            <a:xfrm>
              <a:off x="3840325" y="4455250"/>
              <a:ext cx="425575" cy="390625"/>
            </a:xfrm>
            <a:custGeom>
              <a:avLst/>
              <a:gdLst/>
              <a:ahLst/>
              <a:cxnLst/>
              <a:rect l="l" t="t" r="r" b="b"/>
              <a:pathLst>
                <a:path w="17023" h="15625" extrusionOk="0">
                  <a:moveTo>
                    <a:pt x="9910" y="1"/>
                  </a:moveTo>
                  <a:lnTo>
                    <a:pt x="9818" y="153"/>
                  </a:lnTo>
                  <a:cubicBezTo>
                    <a:pt x="9423" y="153"/>
                    <a:pt x="9089" y="244"/>
                    <a:pt x="8785" y="305"/>
                  </a:cubicBezTo>
                  <a:cubicBezTo>
                    <a:pt x="8390" y="396"/>
                    <a:pt x="8086" y="548"/>
                    <a:pt x="7782" y="700"/>
                  </a:cubicBezTo>
                  <a:cubicBezTo>
                    <a:pt x="7539" y="852"/>
                    <a:pt x="7235" y="1034"/>
                    <a:pt x="6931" y="1278"/>
                  </a:cubicBezTo>
                  <a:cubicBezTo>
                    <a:pt x="6475" y="1612"/>
                    <a:pt x="6019" y="1977"/>
                    <a:pt x="5593" y="2372"/>
                  </a:cubicBezTo>
                  <a:lnTo>
                    <a:pt x="5563" y="2402"/>
                  </a:lnTo>
                  <a:cubicBezTo>
                    <a:pt x="4985" y="2888"/>
                    <a:pt x="4378" y="3466"/>
                    <a:pt x="3678" y="3892"/>
                  </a:cubicBezTo>
                  <a:cubicBezTo>
                    <a:pt x="3314" y="4104"/>
                    <a:pt x="2979" y="4256"/>
                    <a:pt x="2615" y="4378"/>
                  </a:cubicBezTo>
                  <a:cubicBezTo>
                    <a:pt x="2463" y="4408"/>
                    <a:pt x="2371" y="4469"/>
                    <a:pt x="2219" y="4499"/>
                  </a:cubicBezTo>
                  <a:cubicBezTo>
                    <a:pt x="2159" y="4469"/>
                    <a:pt x="2098" y="4408"/>
                    <a:pt x="2007" y="4408"/>
                  </a:cubicBezTo>
                  <a:cubicBezTo>
                    <a:pt x="1976" y="4408"/>
                    <a:pt x="1946" y="4408"/>
                    <a:pt x="1915" y="4469"/>
                  </a:cubicBezTo>
                  <a:lnTo>
                    <a:pt x="1763" y="4530"/>
                  </a:lnTo>
                  <a:cubicBezTo>
                    <a:pt x="1460" y="4530"/>
                    <a:pt x="1095" y="4499"/>
                    <a:pt x="760" y="4408"/>
                  </a:cubicBezTo>
                  <a:lnTo>
                    <a:pt x="700" y="4408"/>
                  </a:lnTo>
                  <a:cubicBezTo>
                    <a:pt x="639" y="4378"/>
                    <a:pt x="608" y="4378"/>
                    <a:pt x="578" y="4378"/>
                  </a:cubicBezTo>
                  <a:cubicBezTo>
                    <a:pt x="548" y="4378"/>
                    <a:pt x="487" y="4408"/>
                    <a:pt x="456" y="4408"/>
                  </a:cubicBezTo>
                  <a:cubicBezTo>
                    <a:pt x="396" y="4469"/>
                    <a:pt x="335" y="4499"/>
                    <a:pt x="304" y="4560"/>
                  </a:cubicBezTo>
                  <a:cubicBezTo>
                    <a:pt x="274" y="4651"/>
                    <a:pt x="274" y="4712"/>
                    <a:pt x="304" y="4803"/>
                  </a:cubicBezTo>
                  <a:cubicBezTo>
                    <a:pt x="304" y="4864"/>
                    <a:pt x="396" y="4925"/>
                    <a:pt x="456" y="4955"/>
                  </a:cubicBezTo>
                  <a:lnTo>
                    <a:pt x="487" y="4955"/>
                  </a:lnTo>
                  <a:cubicBezTo>
                    <a:pt x="730" y="5016"/>
                    <a:pt x="912" y="5077"/>
                    <a:pt x="1064" y="5077"/>
                  </a:cubicBezTo>
                  <a:cubicBezTo>
                    <a:pt x="943" y="5168"/>
                    <a:pt x="882" y="5259"/>
                    <a:pt x="791" y="5381"/>
                  </a:cubicBezTo>
                  <a:cubicBezTo>
                    <a:pt x="639" y="5594"/>
                    <a:pt x="487" y="5837"/>
                    <a:pt x="396" y="6050"/>
                  </a:cubicBezTo>
                  <a:cubicBezTo>
                    <a:pt x="274" y="6293"/>
                    <a:pt x="153" y="6506"/>
                    <a:pt x="122" y="6749"/>
                  </a:cubicBezTo>
                  <a:cubicBezTo>
                    <a:pt x="31" y="7053"/>
                    <a:pt x="1" y="7296"/>
                    <a:pt x="31" y="7539"/>
                  </a:cubicBezTo>
                  <a:cubicBezTo>
                    <a:pt x="92" y="7661"/>
                    <a:pt x="92" y="7752"/>
                    <a:pt x="122" y="7843"/>
                  </a:cubicBezTo>
                  <a:cubicBezTo>
                    <a:pt x="153" y="7995"/>
                    <a:pt x="153" y="8056"/>
                    <a:pt x="244" y="8177"/>
                  </a:cubicBezTo>
                  <a:cubicBezTo>
                    <a:pt x="274" y="8268"/>
                    <a:pt x="335" y="8360"/>
                    <a:pt x="426" y="8451"/>
                  </a:cubicBezTo>
                  <a:cubicBezTo>
                    <a:pt x="608" y="8572"/>
                    <a:pt x="791" y="8664"/>
                    <a:pt x="1004" y="8816"/>
                  </a:cubicBezTo>
                  <a:cubicBezTo>
                    <a:pt x="1186" y="8968"/>
                    <a:pt x="1338" y="9120"/>
                    <a:pt x="1490" y="9332"/>
                  </a:cubicBezTo>
                  <a:cubicBezTo>
                    <a:pt x="1611" y="9484"/>
                    <a:pt x="1672" y="9636"/>
                    <a:pt x="1763" y="9819"/>
                  </a:cubicBezTo>
                  <a:cubicBezTo>
                    <a:pt x="1794" y="9940"/>
                    <a:pt x="1824" y="10001"/>
                    <a:pt x="1855" y="10092"/>
                  </a:cubicBezTo>
                  <a:cubicBezTo>
                    <a:pt x="1915" y="10183"/>
                    <a:pt x="1946" y="10305"/>
                    <a:pt x="1976" y="10457"/>
                  </a:cubicBezTo>
                  <a:cubicBezTo>
                    <a:pt x="2007" y="10487"/>
                    <a:pt x="2007" y="10579"/>
                    <a:pt x="2067" y="10639"/>
                  </a:cubicBezTo>
                  <a:cubicBezTo>
                    <a:pt x="2159" y="11004"/>
                    <a:pt x="2219" y="11369"/>
                    <a:pt x="2219" y="11764"/>
                  </a:cubicBezTo>
                  <a:cubicBezTo>
                    <a:pt x="2463" y="10943"/>
                    <a:pt x="2706" y="10123"/>
                    <a:pt x="2888" y="9272"/>
                  </a:cubicBezTo>
                  <a:cubicBezTo>
                    <a:pt x="3192" y="8025"/>
                    <a:pt x="3374" y="6749"/>
                    <a:pt x="3526" y="5472"/>
                  </a:cubicBezTo>
                  <a:lnTo>
                    <a:pt x="3526" y="5533"/>
                  </a:lnTo>
                  <a:cubicBezTo>
                    <a:pt x="3587" y="5290"/>
                    <a:pt x="3587" y="5077"/>
                    <a:pt x="3618" y="4834"/>
                  </a:cubicBezTo>
                  <a:cubicBezTo>
                    <a:pt x="3618" y="4773"/>
                    <a:pt x="3618" y="4712"/>
                    <a:pt x="3648" y="4682"/>
                  </a:cubicBezTo>
                  <a:cubicBezTo>
                    <a:pt x="3648" y="4651"/>
                    <a:pt x="3739" y="4621"/>
                    <a:pt x="3770" y="4621"/>
                  </a:cubicBezTo>
                  <a:cubicBezTo>
                    <a:pt x="3830" y="4621"/>
                    <a:pt x="3891" y="4621"/>
                    <a:pt x="3922" y="4651"/>
                  </a:cubicBezTo>
                  <a:cubicBezTo>
                    <a:pt x="3952" y="4682"/>
                    <a:pt x="3982" y="4773"/>
                    <a:pt x="3982" y="4803"/>
                  </a:cubicBezTo>
                  <a:cubicBezTo>
                    <a:pt x="3830" y="6475"/>
                    <a:pt x="3587" y="8147"/>
                    <a:pt x="3162" y="9788"/>
                  </a:cubicBezTo>
                  <a:cubicBezTo>
                    <a:pt x="2979" y="10548"/>
                    <a:pt x="2736" y="11338"/>
                    <a:pt x="2463" y="12098"/>
                  </a:cubicBezTo>
                  <a:cubicBezTo>
                    <a:pt x="2706" y="11673"/>
                    <a:pt x="2979" y="11308"/>
                    <a:pt x="3314" y="10943"/>
                  </a:cubicBezTo>
                  <a:cubicBezTo>
                    <a:pt x="3587" y="10700"/>
                    <a:pt x="3891" y="10427"/>
                    <a:pt x="4226" y="10275"/>
                  </a:cubicBezTo>
                  <a:cubicBezTo>
                    <a:pt x="4347" y="10244"/>
                    <a:pt x="4408" y="10183"/>
                    <a:pt x="4529" y="10153"/>
                  </a:cubicBezTo>
                  <a:cubicBezTo>
                    <a:pt x="4560" y="10153"/>
                    <a:pt x="4590" y="10123"/>
                    <a:pt x="4651" y="10123"/>
                  </a:cubicBezTo>
                  <a:cubicBezTo>
                    <a:pt x="4833" y="10031"/>
                    <a:pt x="4985" y="10001"/>
                    <a:pt x="5137" y="10001"/>
                  </a:cubicBezTo>
                  <a:lnTo>
                    <a:pt x="5198" y="10001"/>
                  </a:lnTo>
                  <a:cubicBezTo>
                    <a:pt x="5350" y="10001"/>
                    <a:pt x="5472" y="10031"/>
                    <a:pt x="5593" y="10031"/>
                  </a:cubicBezTo>
                  <a:cubicBezTo>
                    <a:pt x="5745" y="10092"/>
                    <a:pt x="5897" y="10123"/>
                    <a:pt x="6019" y="10183"/>
                  </a:cubicBezTo>
                  <a:cubicBezTo>
                    <a:pt x="6019" y="10244"/>
                    <a:pt x="6049" y="10244"/>
                    <a:pt x="6049" y="10244"/>
                  </a:cubicBezTo>
                  <a:lnTo>
                    <a:pt x="6262" y="10335"/>
                  </a:lnTo>
                  <a:lnTo>
                    <a:pt x="6323" y="10335"/>
                  </a:lnTo>
                  <a:lnTo>
                    <a:pt x="6353" y="10396"/>
                  </a:lnTo>
                  <a:lnTo>
                    <a:pt x="6475" y="10487"/>
                  </a:lnTo>
                  <a:lnTo>
                    <a:pt x="6566" y="10609"/>
                  </a:lnTo>
                  <a:cubicBezTo>
                    <a:pt x="6718" y="10731"/>
                    <a:pt x="6840" y="10883"/>
                    <a:pt x="6931" y="11034"/>
                  </a:cubicBezTo>
                  <a:lnTo>
                    <a:pt x="7144" y="11369"/>
                  </a:lnTo>
                  <a:cubicBezTo>
                    <a:pt x="7265" y="11551"/>
                    <a:pt x="7326" y="11764"/>
                    <a:pt x="7417" y="11977"/>
                  </a:cubicBezTo>
                  <a:cubicBezTo>
                    <a:pt x="7478" y="12220"/>
                    <a:pt x="7569" y="12463"/>
                    <a:pt x="7599" y="12706"/>
                  </a:cubicBezTo>
                  <a:cubicBezTo>
                    <a:pt x="7630" y="12828"/>
                    <a:pt x="7691" y="12919"/>
                    <a:pt x="7691" y="13041"/>
                  </a:cubicBezTo>
                  <a:cubicBezTo>
                    <a:pt x="7903" y="11977"/>
                    <a:pt x="8055" y="10943"/>
                    <a:pt x="8177" y="9879"/>
                  </a:cubicBezTo>
                  <a:lnTo>
                    <a:pt x="8177" y="9940"/>
                  </a:lnTo>
                  <a:cubicBezTo>
                    <a:pt x="8481" y="7265"/>
                    <a:pt x="8511" y="4621"/>
                    <a:pt x="8390" y="1946"/>
                  </a:cubicBezTo>
                  <a:cubicBezTo>
                    <a:pt x="8390" y="1825"/>
                    <a:pt x="8481" y="1764"/>
                    <a:pt x="8603" y="1764"/>
                  </a:cubicBezTo>
                  <a:cubicBezTo>
                    <a:pt x="8694" y="1764"/>
                    <a:pt x="8785" y="1825"/>
                    <a:pt x="8785" y="1946"/>
                  </a:cubicBezTo>
                  <a:cubicBezTo>
                    <a:pt x="8906" y="4074"/>
                    <a:pt x="8846" y="6202"/>
                    <a:pt x="8694" y="8299"/>
                  </a:cubicBezTo>
                  <a:cubicBezTo>
                    <a:pt x="8542" y="10092"/>
                    <a:pt x="8329" y="11916"/>
                    <a:pt x="7934" y="13649"/>
                  </a:cubicBezTo>
                  <a:cubicBezTo>
                    <a:pt x="8055" y="13314"/>
                    <a:pt x="8177" y="13010"/>
                    <a:pt x="8299" y="12706"/>
                  </a:cubicBezTo>
                  <a:cubicBezTo>
                    <a:pt x="8481" y="12281"/>
                    <a:pt x="8694" y="11916"/>
                    <a:pt x="8967" y="11521"/>
                  </a:cubicBezTo>
                  <a:cubicBezTo>
                    <a:pt x="8998" y="11460"/>
                    <a:pt x="9089" y="11399"/>
                    <a:pt x="9119" y="11338"/>
                  </a:cubicBezTo>
                  <a:cubicBezTo>
                    <a:pt x="9119" y="11308"/>
                    <a:pt x="9150" y="11308"/>
                    <a:pt x="9150" y="11247"/>
                  </a:cubicBezTo>
                  <a:lnTo>
                    <a:pt x="9150" y="11308"/>
                  </a:lnTo>
                  <a:lnTo>
                    <a:pt x="9271" y="11186"/>
                  </a:lnTo>
                  <a:cubicBezTo>
                    <a:pt x="9454" y="11004"/>
                    <a:pt x="9666" y="10791"/>
                    <a:pt x="9879" y="10639"/>
                  </a:cubicBezTo>
                  <a:cubicBezTo>
                    <a:pt x="10122" y="10487"/>
                    <a:pt x="10335" y="10335"/>
                    <a:pt x="10578" y="10275"/>
                  </a:cubicBezTo>
                  <a:cubicBezTo>
                    <a:pt x="10791" y="10183"/>
                    <a:pt x="11034" y="10153"/>
                    <a:pt x="11247" y="10123"/>
                  </a:cubicBezTo>
                  <a:lnTo>
                    <a:pt x="11369" y="10123"/>
                  </a:lnTo>
                  <a:cubicBezTo>
                    <a:pt x="11551" y="10123"/>
                    <a:pt x="11703" y="10123"/>
                    <a:pt x="11885" y="10153"/>
                  </a:cubicBezTo>
                  <a:cubicBezTo>
                    <a:pt x="12189" y="10183"/>
                    <a:pt x="12493" y="10305"/>
                    <a:pt x="12767" y="10427"/>
                  </a:cubicBezTo>
                  <a:cubicBezTo>
                    <a:pt x="13040" y="10579"/>
                    <a:pt x="13253" y="10731"/>
                    <a:pt x="13435" y="10883"/>
                  </a:cubicBezTo>
                  <a:lnTo>
                    <a:pt x="13679" y="11095"/>
                  </a:lnTo>
                  <a:lnTo>
                    <a:pt x="13861" y="11308"/>
                  </a:lnTo>
                  <a:cubicBezTo>
                    <a:pt x="14013" y="11490"/>
                    <a:pt x="14165" y="11673"/>
                    <a:pt x="14317" y="11916"/>
                  </a:cubicBezTo>
                  <a:cubicBezTo>
                    <a:pt x="14469" y="12129"/>
                    <a:pt x="14590" y="12372"/>
                    <a:pt x="14712" y="12615"/>
                  </a:cubicBezTo>
                  <a:cubicBezTo>
                    <a:pt x="14864" y="12889"/>
                    <a:pt x="14925" y="13162"/>
                    <a:pt x="15046" y="13466"/>
                  </a:cubicBezTo>
                  <a:cubicBezTo>
                    <a:pt x="15198" y="13800"/>
                    <a:pt x="15259" y="14226"/>
                    <a:pt x="15350" y="14591"/>
                  </a:cubicBezTo>
                  <a:cubicBezTo>
                    <a:pt x="15381" y="14439"/>
                    <a:pt x="15411" y="14287"/>
                    <a:pt x="15411" y="14135"/>
                  </a:cubicBezTo>
                  <a:lnTo>
                    <a:pt x="15411" y="14196"/>
                  </a:lnTo>
                  <a:cubicBezTo>
                    <a:pt x="15594" y="12737"/>
                    <a:pt x="15533" y="11278"/>
                    <a:pt x="15320" y="9849"/>
                  </a:cubicBezTo>
                  <a:lnTo>
                    <a:pt x="15320" y="9879"/>
                  </a:lnTo>
                  <a:cubicBezTo>
                    <a:pt x="15016" y="7934"/>
                    <a:pt x="14438" y="6080"/>
                    <a:pt x="13648" y="4287"/>
                  </a:cubicBezTo>
                  <a:cubicBezTo>
                    <a:pt x="13253" y="3466"/>
                    <a:pt x="12858" y="2585"/>
                    <a:pt x="12341" y="1794"/>
                  </a:cubicBezTo>
                  <a:cubicBezTo>
                    <a:pt x="12311" y="1703"/>
                    <a:pt x="12341" y="1551"/>
                    <a:pt x="12432" y="1521"/>
                  </a:cubicBezTo>
                  <a:cubicBezTo>
                    <a:pt x="12432" y="1490"/>
                    <a:pt x="12463" y="1490"/>
                    <a:pt x="12493" y="1490"/>
                  </a:cubicBezTo>
                  <a:cubicBezTo>
                    <a:pt x="12554" y="1490"/>
                    <a:pt x="12615" y="1490"/>
                    <a:pt x="12645" y="1551"/>
                  </a:cubicBezTo>
                  <a:cubicBezTo>
                    <a:pt x="13770" y="3436"/>
                    <a:pt x="14621" y="5411"/>
                    <a:pt x="15198" y="7448"/>
                  </a:cubicBezTo>
                  <a:cubicBezTo>
                    <a:pt x="15806" y="9515"/>
                    <a:pt x="16080" y="11673"/>
                    <a:pt x="15897" y="13800"/>
                  </a:cubicBezTo>
                  <a:cubicBezTo>
                    <a:pt x="15837" y="14408"/>
                    <a:pt x="15745" y="15016"/>
                    <a:pt x="15624" y="15624"/>
                  </a:cubicBezTo>
                  <a:cubicBezTo>
                    <a:pt x="15928" y="15199"/>
                    <a:pt x="16262" y="14682"/>
                    <a:pt x="16505" y="14074"/>
                  </a:cubicBezTo>
                  <a:cubicBezTo>
                    <a:pt x="16597" y="13770"/>
                    <a:pt x="16688" y="13375"/>
                    <a:pt x="16749" y="13041"/>
                  </a:cubicBezTo>
                  <a:cubicBezTo>
                    <a:pt x="16992" y="11916"/>
                    <a:pt x="17022" y="10639"/>
                    <a:pt x="16901" y="9241"/>
                  </a:cubicBezTo>
                  <a:cubicBezTo>
                    <a:pt x="16809" y="7813"/>
                    <a:pt x="16445" y="6414"/>
                    <a:pt x="15989" y="5168"/>
                  </a:cubicBezTo>
                  <a:cubicBezTo>
                    <a:pt x="15745" y="4499"/>
                    <a:pt x="15472" y="3922"/>
                    <a:pt x="15138" y="3344"/>
                  </a:cubicBezTo>
                  <a:cubicBezTo>
                    <a:pt x="14742" y="2706"/>
                    <a:pt x="14408" y="2220"/>
                    <a:pt x="13983" y="1794"/>
                  </a:cubicBezTo>
                  <a:cubicBezTo>
                    <a:pt x="13527" y="1308"/>
                    <a:pt x="13071" y="913"/>
                    <a:pt x="12584" y="670"/>
                  </a:cubicBezTo>
                  <a:cubicBezTo>
                    <a:pt x="12280" y="487"/>
                    <a:pt x="12007" y="366"/>
                    <a:pt x="11733" y="274"/>
                  </a:cubicBezTo>
                  <a:cubicBezTo>
                    <a:pt x="11429" y="153"/>
                    <a:pt x="11125" y="92"/>
                    <a:pt x="10821" y="62"/>
                  </a:cubicBezTo>
                  <a:cubicBezTo>
                    <a:pt x="10517" y="1"/>
                    <a:pt x="10274" y="1"/>
                    <a:pt x="99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1"/>
            <p:cNvSpPr/>
            <p:nvPr/>
          </p:nvSpPr>
          <p:spPr>
            <a:xfrm>
              <a:off x="4181525" y="4561650"/>
              <a:ext cx="25" cy="775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0" y="31"/>
                  </a:moveTo>
                  <a:cubicBezTo>
                    <a:pt x="0" y="0"/>
                    <a:pt x="0" y="0"/>
                    <a:pt x="0" y="31"/>
                  </a:cubicBezTo>
                  <a:cubicBezTo>
                    <a:pt x="0" y="0"/>
                    <a:pt x="0" y="0"/>
                    <a:pt x="0" y="31"/>
                  </a:cubicBez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1"/>
            <p:cNvSpPr/>
            <p:nvPr/>
          </p:nvSpPr>
          <p:spPr>
            <a:xfrm>
              <a:off x="4181525" y="4561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1"/>
            <p:cNvSpPr/>
            <p:nvPr/>
          </p:nvSpPr>
          <p:spPr>
            <a:xfrm>
              <a:off x="3848675" y="4453750"/>
              <a:ext cx="416450" cy="373125"/>
            </a:xfrm>
            <a:custGeom>
              <a:avLst/>
              <a:gdLst/>
              <a:ahLst/>
              <a:cxnLst/>
              <a:rect l="l" t="t" r="r" b="b"/>
              <a:pathLst>
                <a:path w="16658" h="14925" extrusionOk="0">
                  <a:moveTo>
                    <a:pt x="5865" y="4390"/>
                  </a:moveTo>
                  <a:cubicBezTo>
                    <a:pt x="5856" y="4396"/>
                    <a:pt x="5846" y="4402"/>
                    <a:pt x="5837" y="4407"/>
                  </a:cubicBezTo>
                  <a:cubicBezTo>
                    <a:pt x="5837" y="4407"/>
                    <a:pt x="5858" y="4407"/>
                    <a:pt x="5865" y="4390"/>
                  </a:cubicBezTo>
                  <a:close/>
                  <a:moveTo>
                    <a:pt x="9545" y="0"/>
                  </a:moveTo>
                  <a:cubicBezTo>
                    <a:pt x="9180" y="0"/>
                    <a:pt x="8816" y="61"/>
                    <a:pt x="8512" y="152"/>
                  </a:cubicBezTo>
                  <a:cubicBezTo>
                    <a:pt x="8147" y="213"/>
                    <a:pt x="7843" y="365"/>
                    <a:pt x="7539" y="517"/>
                  </a:cubicBezTo>
                  <a:cubicBezTo>
                    <a:pt x="7265" y="669"/>
                    <a:pt x="6961" y="882"/>
                    <a:pt x="6658" y="1094"/>
                  </a:cubicBezTo>
                  <a:cubicBezTo>
                    <a:pt x="6171" y="1429"/>
                    <a:pt x="5715" y="1854"/>
                    <a:pt x="5290" y="2249"/>
                  </a:cubicBezTo>
                  <a:cubicBezTo>
                    <a:pt x="4712" y="2766"/>
                    <a:pt x="4104" y="3313"/>
                    <a:pt x="3436" y="3708"/>
                  </a:cubicBezTo>
                  <a:cubicBezTo>
                    <a:pt x="3040" y="3952"/>
                    <a:pt x="2706" y="4104"/>
                    <a:pt x="2372" y="4225"/>
                  </a:cubicBezTo>
                  <a:cubicBezTo>
                    <a:pt x="2250" y="4255"/>
                    <a:pt x="2098" y="4286"/>
                    <a:pt x="1946" y="4316"/>
                  </a:cubicBezTo>
                  <a:cubicBezTo>
                    <a:pt x="1916" y="4286"/>
                    <a:pt x="1825" y="4255"/>
                    <a:pt x="1764" y="4255"/>
                  </a:cubicBezTo>
                  <a:cubicBezTo>
                    <a:pt x="1733" y="4255"/>
                    <a:pt x="1673" y="4255"/>
                    <a:pt x="1642" y="4286"/>
                  </a:cubicBezTo>
                  <a:lnTo>
                    <a:pt x="1490" y="4377"/>
                  </a:lnTo>
                  <a:cubicBezTo>
                    <a:pt x="1186" y="4377"/>
                    <a:pt x="852" y="4316"/>
                    <a:pt x="518" y="4255"/>
                  </a:cubicBezTo>
                  <a:lnTo>
                    <a:pt x="305" y="4255"/>
                  </a:lnTo>
                  <a:cubicBezTo>
                    <a:pt x="274" y="4255"/>
                    <a:pt x="244" y="4286"/>
                    <a:pt x="214" y="4286"/>
                  </a:cubicBezTo>
                  <a:cubicBezTo>
                    <a:pt x="122" y="4316"/>
                    <a:pt x="92" y="4377"/>
                    <a:pt x="62" y="4438"/>
                  </a:cubicBezTo>
                  <a:cubicBezTo>
                    <a:pt x="1" y="4529"/>
                    <a:pt x="1" y="4590"/>
                    <a:pt x="62" y="4681"/>
                  </a:cubicBezTo>
                  <a:cubicBezTo>
                    <a:pt x="92" y="4742"/>
                    <a:pt x="122" y="4772"/>
                    <a:pt x="214" y="4833"/>
                  </a:cubicBezTo>
                  <a:lnTo>
                    <a:pt x="244" y="4833"/>
                  </a:lnTo>
                  <a:lnTo>
                    <a:pt x="822" y="4924"/>
                  </a:lnTo>
                  <a:cubicBezTo>
                    <a:pt x="700" y="5046"/>
                    <a:pt x="609" y="5137"/>
                    <a:pt x="548" y="5228"/>
                  </a:cubicBezTo>
                  <a:lnTo>
                    <a:pt x="457" y="5319"/>
                  </a:lnTo>
                  <a:cubicBezTo>
                    <a:pt x="913" y="5441"/>
                    <a:pt x="1429" y="5471"/>
                    <a:pt x="1916" y="5471"/>
                  </a:cubicBezTo>
                  <a:cubicBezTo>
                    <a:pt x="2585" y="5471"/>
                    <a:pt x="3253" y="5350"/>
                    <a:pt x="3892" y="5198"/>
                  </a:cubicBezTo>
                  <a:cubicBezTo>
                    <a:pt x="4560" y="5015"/>
                    <a:pt x="5259" y="4742"/>
                    <a:pt x="5867" y="4377"/>
                  </a:cubicBezTo>
                  <a:lnTo>
                    <a:pt x="5867" y="4377"/>
                  </a:lnTo>
                  <a:cubicBezTo>
                    <a:pt x="5867" y="4382"/>
                    <a:pt x="5866" y="4386"/>
                    <a:pt x="5865" y="4390"/>
                  </a:cubicBezTo>
                  <a:lnTo>
                    <a:pt x="5865" y="4390"/>
                  </a:lnTo>
                  <a:cubicBezTo>
                    <a:pt x="6674" y="3878"/>
                    <a:pt x="7396" y="3339"/>
                    <a:pt x="8208" y="2918"/>
                  </a:cubicBezTo>
                  <a:cubicBezTo>
                    <a:pt x="8633" y="2736"/>
                    <a:pt x="9059" y="2584"/>
                    <a:pt x="9484" y="2462"/>
                  </a:cubicBezTo>
                  <a:cubicBezTo>
                    <a:pt x="9667" y="2432"/>
                    <a:pt x="9879" y="2371"/>
                    <a:pt x="10092" y="2371"/>
                  </a:cubicBezTo>
                  <a:cubicBezTo>
                    <a:pt x="10335" y="2371"/>
                    <a:pt x="10579" y="2432"/>
                    <a:pt x="10791" y="2462"/>
                  </a:cubicBezTo>
                  <a:cubicBezTo>
                    <a:pt x="11217" y="2553"/>
                    <a:pt x="11612" y="2736"/>
                    <a:pt x="11946" y="2918"/>
                  </a:cubicBezTo>
                  <a:cubicBezTo>
                    <a:pt x="12250" y="3070"/>
                    <a:pt x="12524" y="3252"/>
                    <a:pt x="12767" y="3496"/>
                  </a:cubicBezTo>
                  <a:cubicBezTo>
                    <a:pt x="13345" y="3952"/>
                    <a:pt x="13801" y="4468"/>
                    <a:pt x="14196" y="5046"/>
                  </a:cubicBezTo>
                  <a:cubicBezTo>
                    <a:pt x="15016" y="6292"/>
                    <a:pt x="15503" y="7751"/>
                    <a:pt x="15807" y="9240"/>
                  </a:cubicBezTo>
                  <a:cubicBezTo>
                    <a:pt x="15959" y="10000"/>
                    <a:pt x="16050" y="10791"/>
                    <a:pt x="16080" y="11550"/>
                  </a:cubicBezTo>
                  <a:cubicBezTo>
                    <a:pt x="16111" y="12310"/>
                    <a:pt x="16080" y="13070"/>
                    <a:pt x="15959" y="13800"/>
                  </a:cubicBezTo>
                  <a:lnTo>
                    <a:pt x="15746" y="14924"/>
                  </a:lnTo>
                  <a:cubicBezTo>
                    <a:pt x="15898" y="14651"/>
                    <a:pt x="16019" y="14408"/>
                    <a:pt x="16111" y="14134"/>
                  </a:cubicBezTo>
                  <a:cubicBezTo>
                    <a:pt x="16232" y="13830"/>
                    <a:pt x="16323" y="13435"/>
                    <a:pt x="16384" y="13101"/>
                  </a:cubicBezTo>
                  <a:cubicBezTo>
                    <a:pt x="16627" y="11976"/>
                    <a:pt x="16658" y="10699"/>
                    <a:pt x="16536" y="9301"/>
                  </a:cubicBezTo>
                  <a:cubicBezTo>
                    <a:pt x="16415" y="7873"/>
                    <a:pt x="16080" y="6474"/>
                    <a:pt x="15624" y="5228"/>
                  </a:cubicBezTo>
                  <a:cubicBezTo>
                    <a:pt x="15411" y="4559"/>
                    <a:pt x="15108" y="3952"/>
                    <a:pt x="14804" y="3404"/>
                  </a:cubicBezTo>
                  <a:cubicBezTo>
                    <a:pt x="14408" y="2766"/>
                    <a:pt x="14044" y="2280"/>
                    <a:pt x="13649" y="1854"/>
                  </a:cubicBezTo>
                  <a:cubicBezTo>
                    <a:pt x="13193" y="1368"/>
                    <a:pt x="12737" y="973"/>
                    <a:pt x="12250" y="730"/>
                  </a:cubicBezTo>
                  <a:cubicBezTo>
                    <a:pt x="11946" y="517"/>
                    <a:pt x="11673" y="426"/>
                    <a:pt x="11399" y="334"/>
                  </a:cubicBezTo>
                  <a:cubicBezTo>
                    <a:pt x="11095" y="213"/>
                    <a:pt x="10791" y="152"/>
                    <a:pt x="10487" y="122"/>
                  </a:cubicBezTo>
                  <a:cubicBezTo>
                    <a:pt x="10183" y="61"/>
                    <a:pt x="9940" y="61"/>
                    <a:pt x="9576" y="61"/>
                  </a:cubicBezTo>
                  <a:lnTo>
                    <a:pt x="95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1"/>
            <p:cNvSpPr/>
            <p:nvPr/>
          </p:nvSpPr>
          <p:spPr>
            <a:xfrm>
              <a:off x="3623750" y="4369650"/>
              <a:ext cx="285750" cy="341825"/>
            </a:xfrm>
            <a:custGeom>
              <a:avLst/>
              <a:gdLst/>
              <a:ahLst/>
              <a:cxnLst/>
              <a:rect l="l" t="t" r="r" b="b"/>
              <a:pathLst>
                <a:path w="11430" h="13673" extrusionOk="0">
                  <a:moveTo>
                    <a:pt x="4344" y="1"/>
                  </a:moveTo>
                  <a:cubicBezTo>
                    <a:pt x="4282" y="1"/>
                    <a:pt x="4218" y="15"/>
                    <a:pt x="4165" y="51"/>
                  </a:cubicBezTo>
                  <a:cubicBezTo>
                    <a:pt x="2888" y="993"/>
                    <a:pt x="1824" y="2300"/>
                    <a:pt x="1065" y="3850"/>
                  </a:cubicBezTo>
                  <a:cubicBezTo>
                    <a:pt x="305" y="5401"/>
                    <a:pt x="1" y="7072"/>
                    <a:pt x="183" y="8653"/>
                  </a:cubicBezTo>
                  <a:cubicBezTo>
                    <a:pt x="305" y="9443"/>
                    <a:pt x="517" y="10234"/>
                    <a:pt x="943" y="10963"/>
                  </a:cubicBezTo>
                  <a:cubicBezTo>
                    <a:pt x="1399" y="11753"/>
                    <a:pt x="1946" y="12392"/>
                    <a:pt x="2554" y="12878"/>
                  </a:cubicBezTo>
                  <a:cubicBezTo>
                    <a:pt x="2706" y="13000"/>
                    <a:pt x="2888" y="13121"/>
                    <a:pt x="3071" y="13243"/>
                  </a:cubicBezTo>
                  <a:cubicBezTo>
                    <a:pt x="3496" y="13455"/>
                    <a:pt x="3952" y="13577"/>
                    <a:pt x="4408" y="13638"/>
                  </a:cubicBezTo>
                  <a:cubicBezTo>
                    <a:pt x="4563" y="13661"/>
                    <a:pt x="4721" y="13673"/>
                    <a:pt x="4880" y="13673"/>
                  </a:cubicBezTo>
                  <a:cubicBezTo>
                    <a:pt x="5346" y="13673"/>
                    <a:pt x="5833" y="13576"/>
                    <a:pt x="6353" y="13395"/>
                  </a:cubicBezTo>
                  <a:cubicBezTo>
                    <a:pt x="6961" y="13151"/>
                    <a:pt x="7569" y="12817"/>
                    <a:pt x="8116" y="12361"/>
                  </a:cubicBezTo>
                  <a:cubicBezTo>
                    <a:pt x="8694" y="11905"/>
                    <a:pt x="9180" y="11358"/>
                    <a:pt x="9636" y="10750"/>
                  </a:cubicBezTo>
                  <a:cubicBezTo>
                    <a:pt x="10092" y="10142"/>
                    <a:pt x="10457" y="9474"/>
                    <a:pt x="10761" y="8775"/>
                  </a:cubicBezTo>
                  <a:cubicBezTo>
                    <a:pt x="10852" y="8440"/>
                    <a:pt x="10974" y="8106"/>
                    <a:pt x="11095" y="7680"/>
                  </a:cubicBezTo>
                  <a:cubicBezTo>
                    <a:pt x="11217" y="7194"/>
                    <a:pt x="11278" y="6647"/>
                    <a:pt x="11369" y="6100"/>
                  </a:cubicBezTo>
                  <a:cubicBezTo>
                    <a:pt x="11430" y="5492"/>
                    <a:pt x="11430" y="4793"/>
                    <a:pt x="11399" y="4124"/>
                  </a:cubicBezTo>
                  <a:cubicBezTo>
                    <a:pt x="11369" y="3455"/>
                    <a:pt x="11247" y="2787"/>
                    <a:pt x="11095" y="2148"/>
                  </a:cubicBezTo>
                  <a:cubicBezTo>
                    <a:pt x="11065" y="2057"/>
                    <a:pt x="11065" y="1996"/>
                    <a:pt x="10974" y="1936"/>
                  </a:cubicBezTo>
                  <a:cubicBezTo>
                    <a:pt x="10943" y="1875"/>
                    <a:pt x="10913" y="1875"/>
                    <a:pt x="10913" y="1875"/>
                  </a:cubicBezTo>
                  <a:cubicBezTo>
                    <a:pt x="10913" y="1875"/>
                    <a:pt x="10882" y="1875"/>
                    <a:pt x="10822" y="1844"/>
                  </a:cubicBezTo>
                  <a:cubicBezTo>
                    <a:pt x="10776" y="1829"/>
                    <a:pt x="10730" y="1822"/>
                    <a:pt x="10685" y="1822"/>
                  </a:cubicBezTo>
                  <a:cubicBezTo>
                    <a:pt x="10639" y="1822"/>
                    <a:pt x="10594" y="1829"/>
                    <a:pt x="10548" y="1844"/>
                  </a:cubicBezTo>
                  <a:cubicBezTo>
                    <a:pt x="10001" y="2118"/>
                    <a:pt x="9454" y="2452"/>
                    <a:pt x="8998" y="2878"/>
                  </a:cubicBezTo>
                  <a:cubicBezTo>
                    <a:pt x="8572" y="3243"/>
                    <a:pt x="8177" y="3698"/>
                    <a:pt x="7782" y="4246"/>
                  </a:cubicBezTo>
                  <a:cubicBezTo>
                    <a:pt x="7721" y="4154"/>
                    <a:pt x="7630" y="4124"/>
                    <a:pt x="7508" y="4094"/>
                  </a:cubicBezTo>
                  <a:cubicBezTo>
                    <a:pt x="7265" y="3972"/>
                    <a:pt x="7022" y="3850"/>
                    <a:pt x="6749" y="3790"/>
                  </a:cubicBezTo>
                  <a:cubicBezTo>
                    <a:pt x="6353" y="3668"/>
                    <a:pt x="5928" y="3577"/>
                    <a:pt x="5472" y="3577"/>
                  </a:cubicBezTo>
                  <a:cubicBezTo>
                    <a:pt x="5442" y="2939"/>
                    <a:pt x="5381" y="2422"/>
                    <a:pt x="5290" y="1875"/>
                  </a:cubicBezTo>
                  <a:cubicBezTo>
                    <a:pt x="5138" y="1206"/>
                    <a:pt x="4894" y="629"/>
                    <a:pt x="4591" y="173"/>
                  </a:cubicBezTo>
                  <a:cubicBezTo>
                    <a:pt x="4591" y="142"/>
                    <a:pt x="4560" y="142"/>
                    <a:pt x="4560" y="81"/>
                  </a:cubicBezTo>
                  <a:cubicBezTo>
                    <a:pt x="4530" y="51"/>
                    <a:pt x="4530" y="21"/>
                    <a:pt x="4469" y="21"/>
                  </a:cubicBezTo>
                  <a:cubicBezTo>
                    <a:pt x="4431" y="8"/>
                    <a:pt x="4388" y="1"/>
                    <a:pt x="4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1"/>
            <p:cNvSpPr/>
            <p:nvPr/>
          </p:nvSpPr>
          <p:spPr>
            <a:xfrm>
              <a:off x="3661750" y="4372425"/>
              <a:ext cx="248500" cy="332100"/>
            </a:xfrm>
            <a:custGeom>
              <a:avLst/>
              <a:gdLst/>
              <a:ahLst/>
              <a:cxnLst/>
              <a:rect l="l" t="t" r="r" b="b"/>
              <a:pathLst>
                <a:path w="9940" h="13284" extrusionOk="0">
                  <a:moveTo>
                    <a:pt x="3071" y="1"/>
                  </a:moveTo>
                  <a:cubicBezTo>
                    <a:pt x="2493" y="761"/>
                    <a:pt x="1976" y="1521"/>
                    <a:pt x="1520" y="2372"/>
                  </a:cubicBezTo>
                  <a:lnTo>
                    <a:pt x="1520" y="2402"/>
                  </a:lnTo>
                  <a:lnTo>
                    <a:pt x="1520" y="2463"/>
                  </a:lnTo>
                  <a:cubicBezTo>
                    <a:pt x="973" y="3405"/>
                    <a:pt x="517" y="4439"/>
                    <a:pt x="274" y="5502"/>
                  </a:cubicBezTo>
                  <a:cubicBezTo>
                    <a:pt x="122" y="6141"/>
                    <a:pt x="1" y="6809"/>
                    <a:pt x="31" y="7508"/>
                  </a:cubicBezTo>
                  <a:cubicBezTo>
                    <a:pt x="31" y="8025"/>
                    <a:pt x="122" y="8542"/>
                    <a:pt x="274" y="9028"/>
                  </a:cubicBezTo>
                  <a:cubicBezTo>
                    <a:pt x="365" y="9423"/>
                    <a:pt x="578" y="9849"/>
                    <a:pt x="760" y="10244"/>
                  </a:cubicBezTo>
                  <a:cubicBezTo>
                    <a:pt x="730" y="10092"/>
                    <a:pt x="730" y="9940"/>
                    <a:pt x="730" y="9788"/>
                  </a:cubicBezTo>
                  <a:cubicBezTo>
                    <a:pt x="730" y="9515"/>
                    <a:pt x="730" y="9211"/>
                    <a:pt x="760" y="8937"/>
                  </a:cubicBezTo>
                  <a:cubicBezTo>
                    <a:pt x="791" y="8846"/>
                    <a:pt x="791" y="8724"/>
                    <a:pt x="882" y="8603"/>
                  </a:cubicBezTo>
                  <a:cubicBezTo>
                    <a:pt x="912" y="8512"/>
                    <a:pt x="943" y="8451"/>
                    <a:pt x="1034" y="8360"/>
                  </a:cubicBezTo>
                  <a:cubicBezTo>
                    <a:pt x="1095" y="8299"/>
                    <a:pt x="1186" y="8208"/>
                    <a:pt x="1247" y="8208"/>
                  </a:cubicBezTo>
                  <a:cubicBezTo>
                    <a:pt x="1338" y="8177"/>
                    <a:pt x="1399" y="8177"/>
                    <a:pt x="1520" y="8177"/>
                  </a:cubicBezTo>
                  <a:cubicBezTo>
                    <a:pt x="1733" y="8208"/>
                    <a:pt x="1946" y="8420"/>
                    <a:pt x="2037" y="8603"/>
                  </a:cubicBezTo>
                  <a:cubicBezTo>
                    <a:pt x="2280" y="8907"/>
                    <a:pt x="2432" y="9241"/>
                    <a:pt x="2584" y="9575"/>
                  </a:cubicBezTo>
                  <a:cubicBezTo>
                    <a:pt x="2888" y="10274"/>
                    <a:pt x="3192" y="10913"/>
                    <a:pt x="3526" y="11521"/>
                  </a:cubicBezTo>
                  <a:cubicBezTo>
                    <a:pt x="3830" y="12068"/>
                    <a:pt x="4165" y="12554"/>
                    <a:pt x="4621" y="12980"/>
                  </a:cubicBezTo>
                  <a:cubicBezTo>
                    <a:pt x="4742" y="13071"/>
                    <a:pt x="4864" y="13162"/>
                    <a:pt x="4985" y="13284"/>
                  </a:cubicBezTo>
                  <a:cubicBezTo>
                    <a:pt x="5533" y="13040"/>
                    <a:pt x="6080" y="12737"/>
                    <a:pt x="6657" y="12281"/>
                  </a:cubicBezTo>
                  <a:cubicBezTo>
                    <a:pt x="7204" y="11825"/>
                    <a:pt x="7721" y="11308"/>
                    <a:pt x="8177" y="10700"/>
                  </a:cubicBezTo>
                  <a:cubicBezTo>
                    <a:pt x="8633" y="10092"/>
                    <a:pt x="8967" y="9423"/>
                    <a:pt x="9271" y="8724"/>
                  </a:cubicBezTo>
                  <a:cubicBezTo>
                    <a:pt x="9393" y="8360"/>
                    <a:pt x="9484" y="8025"/>
                    <a:pt x="9606" y="7569"/>
                  </a:cubicBezTo>
                  <a:cubicBezTo>
                    <a:pt x="9727" y="7083"/>
                    <a:pt x="9788" y="6536"/>
                    <a:pt x="9879" y="5989"/>
                  </a:cubicBezTo>
                  <a:cubicBezTo>
                    <a:pt x="9940" y="5320"/>
                    <a:pt x="9940" y="4682"/>
                    <a:pt x="9910" y="4013"/>
                  </a:cubicBezTo>
                  <a:cubicBezTo>
                    <a:pt x="9879" y="3344"/>
                    <a:pt x="9758" y="2676"/>
                    <a:pt x="9606" y="2037"/>
                  </a:cubicBezTo>
                  <a:cubicBezTo>
                    <a:pt x="9575" y="1946"/>
                    <a:pt x="9575" y="1885"/>
                    <a:pt x="9484" y="1825"/>
                  </a:cubicBezTo>
                  <a:lnTo>
                    <a:pt x="9454" y="1794"/>
                  </a:lnTo>
                  <a:cubicBezTo>
                    <a:pt x="9362" y="1733"/>
                    <a:pt x="9362" y="1733"/>
                    <a:pt x="9302" y="1733"/>
                  </a:cubicBezTo>
                  <a:cubicBezTo>
                    <a:pt x="9239" y="1712"/>
                    <a:pt x="9176" y="1677"/>
                    <a:pt x="9113" y="1677"/>
                  </a:cubicBezTo>
                  <a:cubicBezTo>
                    <a:pt x="9085" y="1677"/>
                    <a:pt x="9056" y="1684"/>
                    <a:pt x="9028" y="1703"/>
                  </a:cubicBezTo>
                  <a:cubicBezTo>
                    <a:pt x="8481" y="1946"/>
                    <a:pt x="7934" y="2311"/>
                    <a:pt x="7478" y="2706"/>
                  </a:cubicBezTo>
                  <a:cubicBezTo>
                    <a:pt x="7052" y="3101"/>
                    <a:pt x="6657" y="3557"/>
                    <a:pt x="6262" y="4074"/>
                  </a:cubicBezTo>
                  <a:cubicBezTo>
                    <a:pt x="6201" y="4013"/>
                    <a:pt x="6110" y="3983"/>
                    <a:pt x="6049" y="3922"/>
                  </a:cubicBezTo>
                  <a:cubicBezTo>
                    <a:pt x="5806" y="3800"/>
                    <a:pt x="5533" y="3709"/>
                    <a:pt x="5289" y="3618"/>
                  </a:cubicBezTo>
                  <a:cubicBezTo>
                    <a:pt x="4864" y="3527"/>
                    <a:pt x="4438" y="3435"/>
                    <a:pt x="3982" y="3435"/>
                  </a:cubicBezTo>
                  <a:cubicBezTo>
                    <a:pt x="3982" y="2828"/>
                    <a:pt x="3922" y="2250"/>
                    <a:pt x="3800" y="1764"/>
                  </a:cubicBezTo>
                  <a:cubicBezTo>
                    <a:pt x="3648" y="1095"/>
                    <a:pt x="3405" y="518"/>
                    <a:pt x="3101" y="62"/>
                  </a:cubicBezTo>
                  <a:cubicBezTo>
                    <a:pt x="3101" y="1"/>
                    <a:pt x="3101" y="1"/>
                    <a:pt x="3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1"/>
            <p:cNvSpPr/>
            <p:nvPr/>
          </p:nvSpPr>
          <p:spPr>
            <a:xfrm>
              <a:off x="3778025" y="469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3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1"/>
            <p:cNvSpPr/>
            <p:nvPr/>
          </p:nvSpPr>
          <p:spPr>
            <a:xfrm>
              <a:off x="3680750" y="4400550"/>
              <a:ext cx="58525" cy="62675"/>
            </a:xfrm>
            <a:custGeom>
              <a:avLst/>
              <a:gdLst/>
              <a:ahLst/>
              <a:cxnLst/>
              <a:rect l="l" t="t" r="r" b="b"/>
              <a:pathLst>
                <a:path w="2341" h="2507" extrusionOk="0">
                  <a:moveTo>
                    <a:pt x="1824" y="0"/>
                  </a:moveTo>
                  <a:cubicBezTo>
                    <a:pt x="1763" y="0"/>
                    <a:pt x="1672" y="0"/>
                    <a:pt x="1551" y="31"/>
                  </a:cubicBezTo>
                  <a:lnTo>
                    <a:pt x="1338" y="152"/>
                  </a:lnTo>
                  <a:lnTo>
                    <a:pt x="1095" y="365"/>
                  </a:lnTo>
                  <a:cubicBezTo>
                    <a:pt x="912" y="578"/>
                    <a:pt x="791" y="760"/>
                    <a:pt x="639" y="912"/>
                  </a:cubicBezTo>
                  <a:cubicBezTo>
                    <a:pt x="548" y="1064"/>
                    <a:pt x="426" y="1247"/>
                    <a:pt x="274" y="1490"/>
                  </a:cubicBezTo>
                  <a:cubicBezTo>
                    <a:pt x="183" y="1642"/>
                    <a:pt x="92" y="1794"/>
                    <a:pt x="31" y="1946"/>
                  </a:cubicBezTo>
                  <a:cubicBezTo>
                    <a:pt x="0" y="2007"/>
                    <a:pt x="31" y="2128"/>
                    <a:pt x="122" y="2189"/>
                  </a:cubicBezTo>
                  <a:cubicBezTo>
                    <a:pt x="152" y="2189"/>
                    <a:pt x="152" y="2250"/>
                    <a:pt x="183" y="2250"/>
                  </a:cubicBezTo>
                  <a:cubicBezTo>
                    <a:pt x="645" y="2378"/>
                    <a:pt x="1238" y="2507"/>
                    <a:pt x="1814" y="2507"/>
                  </a:cubicBezTo>
                  <a:cubicBezTo>
                    <a:pt x="1920" y="2507"/>
                    <a:pt x="2025" y="2502"/>
                    <a:pt x="2128" y="2493"/>
                  </a:cubicBezTo>
                  <a:cubicBezTo>
                    <a:pt x="2159" y="2493"/>
                    <a:pt x="2219" y="2493"/>
                    <a:pt x="2219" y="2462"/>
                  </a:cubicBezTo>
                  <a:cubicBezTo>
                    <a:pt x="2250" y="2462"/>
                    <a:pt x="2280" y="2462"/>
                    <a:pt x="2280" y="2432"/>
                  </a:cubicBezTo>
                  <a:cubicBezTo>
                    <a:pt x="2311" y="2402"/>
                    <a:pt x="2341" y="2341"/>
                    <a:pt x="2341" y="2310"/>
                  </a:cubicBezTo>
                  <a:lnTo>
                    <a:pt x="2341" y="2128"/>
                  </a:lnTo>
                  <a:lnTo>
                    <a:pt x="2341" y="2007"/>
                  </a:lnTo>
                  <a:lnTo>
                    <a:pt x="2341" y="1824"/>
                  </a:lnTo>
                  <a:cubicBezTo>
                    <a:pt x="2341" y="1429"/>
                    <a:pt x="2341" y="1034"/>
                    <a:pt x="2280" y="639"/>
                  </a:cubicBezTo>
                  <a:cubicBezTo>
                    <a:pt x="2250" y="487"/>
                    <a:pt x="2159" y="274"/>
                    <a:pt x="1976" y="122"/>
                  </a:cubicBezTo>
                  <a:cubicBezTo>
                    <a:pt x="2067" y="61"/>
                    <a:pt x="2067" y="61"/>
                    <a:pt x="2007" y="31"/>
                  </a:cubicBezTo>
                  <a:cubicBezTo>
                    <a:pt x="1976" y="0"/>
                    <a:pt x="1915" y="0"/>
                    <a:pt x="18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1"/>
            <p:cNvSpPr/>
            <p:nvPr/>
          </p:nvSpPr>
          <p:spPr>
            <a:xfrm>
              <a:off x="3834250" y="4443850"/>
              <a:ext cx="57775" cy="72225"/>
            </a:xfrm>
            <a:custGeom>
              <a:avLst/>
              <a:gdLst/>
              <a:ahLst/>
              <a:cxnLst/>
              <a:rect l="l" t="t" r="r" b="b"/>
              <a:pathLst>
                <a:path w="2311" h="2889" extrusionOk="0">
                  <a:moveTo>
                    <a:pt x="1733" y="1"/>
                  </a:moveTo>
                  <a:cubicBezTo>
                    <a:pt x="1490" y="1"/>
                    <a:pt x="1277" y="123"/>
                    <a:pt x="1155" y="244"/>
                  </a:cubicBezTo>
                  <a:cubicBezTo>
                    <a:pt x="851" y="487"/>
                    <a:pt x="578" y="791"/>
                    <a:pt x="365" y="1095"/>
                  </a:cubicBezTo>
                  <a:lnTo>
                    <a:pt x="244" y="1247"/>
                  </a:lnTo>
                  <a:lnTo>
                    <a:pt x="152" y="1369"/>
                  </a:lnTo>
                  <a:lnTo>
                    <a:pt x="61" y="1521"/>
                  </a:lnTo>
                  <a:cubicBezTo>
                    <a:pt x="0" y="1582"/>
                    <a:pt x="0" y="1642"/>
                    <a:pt x="0" y="1673"/>
                  </a:cubicBezTo>
                  <a:cubicBezTo>
                    <a:pt x="0" y="1734"/>
                    <a:pt x="0" y="1734"/>
                    <a:pt x="61" y="1764"/>
                  </a:cubicBezTo>
                  <a:cubicBezTo>
                    <a:pt x="61" y="1794"/>
                    <a:pt x="61" y="1794"/>
                    <a:pt x="92" y="1825"/>
                  </a:cubicBezTo>
                  <a:cubicBezTo>
                    <a:pt x="669" y="2341"/>
                    <a:pt x="1307" y="2645"/>
                    <a:pt x="1794" y="2858"/>
                  </a:cubicBezTo>
                  <a:cubicBezTo>
                    <a:pt x="1824" y="2889"/>
                    <a:pt x="1824" y="2889"/>
                    <a:pt x="1885" y="2889"/>
                  </a:cubicBezTo>
                  <a:cubicBezTo>
                    <a:pt x="1976" y="2889"/>
                    <a:pt x="2067" y="2828"/>
                    <a:pt x="2098" y="2737"/>
                  </a:cubicBezTo>
                  <a:cubicBezTo>
                    <a:pt x="2128" y="2585"/>
                    <a:pt x="2128" y="2433"/>
                    <a:pt x="2189" y="2250"/>
                  </a:cubicBezTo>
                  <a:cubicBezTo>
                    <a:pt x="2219" y="1977"/>
                    <a:pt x="2250" y="1764"/>
                    <a:pt x="2250" y="1582"/>
                  </a:cubicBezTo>
                  <a:cubicBezTo>
                    <a:pt x="2250" y="1369"/>
                    <a:pt x="2310" y="1126"/>
                    <a:pt x="2250" y="882"/>
                  </a:cubicBezTo>
                  <a:cubicBezTo>
                    <a:pt x="2250" y="822"/>
                    <a:pt x="2250" y="700"/>
                    <a:pt x="2219" y="578"/>
                  </a:cubicBezTo>
                  <a:cubicBezTo>
                    <a:pt x="2219" y="518"/>
                    <a:pt x="2189" y="427"/>
                    <a:pt x="2128" y="366"/>
                  </a:cubicBezTo>
                  <a:cubicBezTo>
                    <a:pt x="2098" y="275"/>
                    <a:pt x="2067" y="214"/>
                    <a:pt x="1976" y="153"/>
                  </a:cubicBezTo>
                  <a:cubicBezTo>
                    <a:pt x="1946" y="123"/>
                    <a:pt x="1915" y="92"/>
                    <a:pt x="1824" y="92"/>
                  </a:cubicBezTo>
                  <a:cubicBezTo>
                    <a:pt x="1794" y="92"/>
                    <a:pt x="1794" y="92"/>
                    <a:pt x="1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1"/>
            <p:cNvSpPr/>
            <p:nvPr/>
          </p:nvSpPr>
          <p:spPr>
            <a:xfrm>
              <a:off x="3641225" y="4491950"/>
              <a:ext cx="91975" cy="81325"/>
            </a:xfrm>
            <a:custGeom>
              <a:avLst/>
              <a:gdLst/>
              <a:ahLst/>
              <a:cxnLst/>
              <a:rect l="l" t="t" r="r" b="b"/>
              <a:pathLst>
                <a:path w="3679" h="3253" extrusionOk="0">
                  <a:moveTo>
                    <a:pt x="1822" y="0"/>
                  </a:moveTo>
                  <a:cubicBezTo>
                    <a:pt x="1219" y="0"/>
                    <a:pt x="650" y="365"/>
                    <a:pt x="366" y="934"/>
                  </a:cubicBezTo>
                  <a:cubicBezTo>
                    <a:pt x="1" y="1724"/>
                    <a:pt x="335" y="2727"/>
                    <a:pt x="1125" y="3092"/>
                  </a:cubicBezTo>
                  <a:cubicBezTo>
                    <a:pt x="1344" y="3202"/>
                    <a:pt x="1579" y="3253"/>
                    <a:pt x="1813" y="3253"/>
                  </a:cubicBezTo>
                  <a:cubicBezTo>
                    <a:pt x="2422" y="3253"/>
                    <a:pt x="3020" y="2904"/>
                    <a:pt x="3284" y="2332"/>
                  </a:cubicBezTo>
                  <a:cubicBezTo>
                    <a:pt x="3679" y="1542"/>
                    <a:pt x="3344" y="539"/>
                    <a:pt x="2524" y="174"/>
                  </a:cubicBezTo>
                  <a:cubicBezTo>
                    <a:pt x="2294" y="55"/>
                    <a:pt x="2055" y="0"/>
                    <a:pt x="1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1"/>
            <p:cNvSpPr/>
            <p:nvPr/>
          </p:nvSpPr>
          <p:spPr>
            <a:xfrm>
              <a:off x="3793975" y="4540325"/>
              <a:ext cx="91975" cy="81600"/>
            </a:xfrm>
            <a:custGeom>
              <a:avLst/>
              <a:gdLst/>
              <a:ahLst/>
              <a:cxnLst/>
              <a:rect l="l" t="t" r="r" b="b"/>
              <a:pathLst>
                <a:path w="3679" h="3264" extrusionOk="0">
                  <a:moveTo>
                    <a:pt x="1809" y="0"/>
                  </a:moveTo>
                  <a:cubicBezTo>
                    <a:pt x="1211" y="0"/>
                    <a:pt x="644" y="343"/>
                    <a:pt x="365" y="944"/>
                  </a:cubicBezTo>
                  <a:cubicBezTo>
                    <a:pt x="0" y="1735"/>
                    <a:pt x="335" y="2738"/>
                    <a:pt x="1125" y="3103"/>
                  </a:cubicBezTo>
                  <a:cubicBezTo>
                    <a:pt x="1352" y="3212"/>
                    <a:pt x="1591" y="3263"/>
                    <a:pt x="1826" y="3263"/>
                  </a:cubicBezTo>
                  <a:cubicBezTo>
                    <a:pt x="2440" y="3263"/>
                    <a:pt x="3028" y="2914"/>
                    <a:pt x="3314" y="2343"/>
                  </a:cubicBezTo>
                  <a:cubicBezTo>
                    <a:pt x="3678" y="1552"/>
                    <a:pt x="3344" y="549"/>
                    <a:pt x="2554" y="185"/>
                  </a:cubicBezTo>
                  <a:cubicBezTo>
                    <a:pt x="2313" y="60"/>
                    <a:pt x="2058" y="0"/>
                    <a:pt x="18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1"/>
            <p:cNvSpPr/>
            <p:nvPr/>
          </p:nvSpPr>
          <p:spPr>
            <a:xfrm>
              <a:off x="3696700" y="4526100"/>
              <a:ext cx="21300" cy="23000"/>
            </a:xfrm>
            <a:custGeom>
              <a:avLst/>
              <a:gdLst/>
              <a:ahLst/>
              <a:cxnLst/>
              <a:rect l="l" t="t" r="r" b="b"/>
              <a:pathLst>
                <a:path w="852" h="920" extrusionOk="0">
                  <a:moveTo>
                    <a:pt x="475" y="0"/>
                  </a:moveTo>
                  <a:cubicBezTo>
                    <a:pt x="314" y="0"/>
                    <a:pt x="142" y="154"/>
                    <a:pt x="92" y="328"/>
                  </a:cubicBezTo>
                  <a:cubicBezTo>
                    <a:pt x="1" y="541"/>
                    <a:pt x="92" y="814"/>
                    <a:pt x="274" y="906"/>
                  </a:cubicBezTo>
                  <a:cubicBezTo>
                    <a:pt x="302" y="915"/>
                    <a:pt x="331" y="919"/>
                    <a:pt x="360" y="919"/>
                  </a:cubicBezTo>
                  <a:cubicBezTo>
                    <a:pt x="526" y="919"/>
                    <a:pt x="709" y="782"/>
                    <a:pt x="761" y="602"/>
                  </a:cubicBezTo>
                  <a:cubicBezTo>
                    <a:pt x="852" y="358"/>
                    <a:pt x="761" y="115"/>
                    <a:pt x="578" y="24"/>
                  </a:cubicBezTo>
                  <a:cubicBezTo>
                    <a:pt x="545" y="8"/>
                    <a:pt x="510" y="0"/>
                    <a:pt x="475" y="0"/>
                  </a:cubicBezTo>
                  <a:close/>
                </a:path>
              </a:pathLst>
            </a:custGeom>
            <a:solidFill>
              <a:srgbClr val="403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1"/>
            <p:cNvSpPr/>
            <p:nvPr/>
          </p:nvSpPr>
          <p:spPr>
            <a:xfrm>
              <a:off x="3808400" y="4562425"/>
              <a:ext cx="20550" cy="22700"/>
            </a:xfrm>
            <a:custGeom>
              <a:avLst/>
              <a:gdLst/>
              <a:ahLst/>
              <a:cxnLst/>
              <a:rect l="l" t="t" r="r" b="b"/>
              <a:pathLst>
                <a:path w="822" h="908" extrusionOk="0">
                  <a:moveTo>
                    <a:pt x="424" y="0"/>
                  </a:moveTo>
                  <a:cubicBezTo>
                    <a:pt x="277" y="0"/>
                    <a:pt x="133" y="121"/>
                    <a:pt x="62" y="334"/>
                  </a:cubicBezTo>
                  <a:cubicBezTo>
                    <a:pt x="1" y="547"/>
                    <a:pt x="62" y="820"/>
                    <a:pt x="244" y="881"/>
                  </a:cubicBezTo>
                  <a:cubicBezTo>
                    <a:pt x="287" y="899"/>
                    <a:pt x="329" y="908"/>
                    <a:pt x="371" y="908"/>
                  </a:cubicBezTo>
                  <a:cubicBezTo>
                    <a:pt x="537" y="908"/>
                    <a:pt x="688" y="772"/>
                    <a:pt x="761" y="577"/>
                  </a:cubicBezTo>
                  <a:cubicBezTo>
                    <a:pt x="822" y="364"/>
                    <a:pt x="761" y="91"/>
                    <a:pt x="548" y="30"/>
                  </a:cubicBezTo>
                  <a:cubicBezTo>
                    <a:pt x="508" y="10"/>
                    <a:pt x="466" y="0"/>
                    <a:pt x="424" y="0"/>
                  </a:cubicBezTo>
                  <a:close/>
                </a:path>
              </a:pathLst>
            </a:custGeom>
            <a:solidFill>
              <a:srgbClr val="403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1"/>
            <p:cNvSpPr/>
            <p:nvPr/>
          </p:nvSpPr>
          <p:spPr>
            <a:xfrm>
              <a:off x="3727850" y="4579125"/>
              <a:ext cx="12425" cy="18250"/>
            </a:xfrm>
            <a:custGeom>
              <a:avLst/>
              <a:gdLst/>
              <a:ahLst/>
              <a:cxnLst/>
              <a:rect l="l" t="t" r="r" b="b"/>
              <a:pathLst>
                <a:path w="497" h="730" extrusionOk="0">
                  <a:moveTo>
                    <a:pt x="457" y="0"/>
                  </a:moveTo>
                  <a:lnTo>
                    <a:pt x="457" y="44"/>
                  </a:lnTo>
                  <a:lnTo>
                    <a:pt x="457" y="44"/>
                  </a:lnTo>
                  <a:cubicBezTo>
                    <a:pt x="448" y="41"/>
                    <a:pt x="438" y="36"/>
                    <a:pt x="427" y="31"/>
                  </a:cubicBezTo>
                  <a:lnTo>
                    <a:pt x="366" y="31"/>
                  </a:lnTo>
                  <a:cubicBezTo>
                    <a:pt x="335" y="31"/>
                    <a:pt x="335" y="61"/>
                    <a:pt x="335" y="61"/>
                  </a:cubicBezTo>
                  <a:cubicBezTo>
                    <a:pt x="275" y="92"/>
                    <a:pt x="275" y="152"/>
                    <a:pt x="244" y="183"/>
                  </a:cubicBezTo>
                  <a:lnTo>
                    <a:pt x="244" y="152"/>
                  </a:lnTo>
                  <a:cubicBezTo>
                    <a:pt x="244" y="122"/>
                    <a:pt x="214" y="31"/>
                    <a:pt x="183" y="31"/>
                  </a:cubicBezTo>
                  <a:cubicBezTo>
                    <a:pt x="123" y="31"/>
                    <a:pt x="92" y="61"/>
                    <a:pt x="62" y="122"/>
                  </a:cubicBezTo>
                  <a:cubicBezTo>
                    <a:pt x="62" y="183"/>
                    <a:pt x="1" y="304"/>
                    <a:pt x="1" y="365"/>
                  </a:cubicBezTo>
                  <a:lnTo>
                    <a:pt x="1" y="639"/>
                  </a:lnTo>
                  <a:cubicBezTo>
                    <a:pt x="1" y="669"/>
                    <a:pt x="62" y="730"/>
                    <a:pt x="92" y="730"/>
                  </a:cubicBezTo>
                  <a:cubicBezTo>
                    <a:pt x="123" y="730"/>
                    <a:pt x="153" y="669"/>
                    <a:pt x="214" y="639"/>
                  </a:cubicBezTo>
                  <a:cubicBezTo>
                    <a:pt x="275" y="456"/>
                    <a:pt x="366" y="274"/>
                    <a:pt x="457" y="61"/>
                  </a:cubicBezTo>
                  <a:lnTo>
                    <a:pt x="457" y="44"/>
                  </a:lnTo>
                  <a:lnTo>
                    <a:pt x="457" y="44"/>
                  </a:lnTo>
                  <a:cubicBezTo>
                    <a:pt x="468" y="49"/>
                    <a:pt x="476" y="51"/>
                    <a:pt x="482" y="51"/>
                  </a:cubicBezTo>
                  <a:cubicBezTo>
                    <a:pt x="497" y="51"/>
                    <a:pt x="493" y="36"/>
                    <a:pt x="4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1"/>
            <p:cNvSpPr/>
            <p:nvPr/>
          </p:nvSpPr>
          <p:spPr>
            <a:xfrm>
              <a:off x="3766625" y="4594325"/>
              <a:ext cx="11425" cy="16725"/>
            </a:xfrm>
            <a:custGeom>
              <a:avLst/>
              <a:gdLst/>
              <a:ahLst/>
              <a:cxnLst/>
              <a:rect l="l" t="t" r="r" b="b"/>
              <a:pathLst>
                <a:path w="457" h="669" extrusionOk="0">
                  <a:moveTo>
                    <a:pt x="152" y="0"/>
                  </a:moveTo>
                  <a:cubicBezTo>
                    <a:pt x="91" y="0"/>
                    <a:pt x="31" y="31"/>
                    <a:pt x="31" y="61"/>
                  </a:cubicBezTo>
                  <a:cubicBezTo>
                    <a:pt x="31" y="152"/>
                    <a:pt x="0" y="243"/>
                    <a:pt x="0" y="335"/>
                  </a:cubicBezTo>
                  <a:lnTo>
                    <a:pt x="0" y="608"/>
                  </a:lnTo>
                  <a:lnTo>
                    <a:pt x="0" y="639"/>
                  </a:lnTo>
                  <a:cubicBezTo>
                    <a:pt x="0" y="669"/>
                    <a:pt x="31" y="669"/>
                    <a:pt x="31" y="669"/>
                  </a:cubicBezTo>
                  <a:cubicBezTo>
                    <a:pt x="61" y="669"/>
                    <a:pt x="91" y="669"/>
                    <a:pt x="152" y="639"/>
                  </a:cubicBezTo>
                  <a:cubicBezTo>
                    <a:pt x="183" y="547"/>
                    <a:pt x="243" y="487"/>
                    <a:pt x="304" y="456"/>
                  </a:cubicBezTo>
                  <a:cubicBezTo>
                    <a:pt x="334" y="365"/>
                    <a:pt x="365" y="304"/>
                    <a:pt x="456" y="213"/>
                  </a:cubicBezTo>
                  <a:lnTo>
                    <a:pt x="456" y="152"/>
                  </a:lnTo>
                  <a:cubicBezTo>
                    <a:pt x="395" y="152"/>
                    <a:pt x="365" y="122"/>
                    <a:pt x="365" y="122"/>
                  </a:cubicBezTo>
                  <a:lnTo>
                    <a:pt x="304" y="122"/>
                  </a:lnTo>
                  <a:cubicBezTo>
                    <a:pt x="243" y="122"/>
                    <a:pt x="243" y="152"/>
                    <a:pt x="243" y="152"/>
                  </a:cubicBezTo>
                  <a:cubicBezTo>
                    <a:pt x="213" y="183"/>
                    <a:pt x="213" y="213"/>
                    <a:pt x="183" y="243"/>
                  </a:cubicBezTo>
                  <a:cubicBezTo>
                    <a:pt x="183" y="213"/>
                    <a:pt x="183" y="152"/>
                    <a:pt x="213" y="91"/>
                  </a:cubicBezTo>
                  <a:cubicBezTo>
                    <a:pt x="213" y="61"/>
                    <a:pt x="183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1"/>
            <p:cNvSpPr/>
            <p:nvPr/>
          </p:nvSpPr>
          <p:spPr>
            <a:xfrm>
              <a:off x="3724825" y="4529725"/>
              <a:ext cx="64600" cy="73750"/>
            </a:xfrm>
            <a:custGeom>
              <a:avLst/>
              <a:gdLst/>
              <a:ahLst/>
              <a:cxnLst/>
              <a:rect l="l" t="t" r="r" b="b"/>
              <a:pathLst>
                <a:path w="2584" h="2950" extrusionOk="0">
                  <a:moveTo>
                    <a:pt x="1733" y="1"/>
                  </a:moveTo>
                  <a:cubicBezTo>
                    <a:pt x="1611" y="1"/>
                    <a:pt x="1520" y="31"/>
                    <a:pt x="1368" y="122"/>
                  </a:cubicBezTo>
                  <a:cubicBezTo>
                    <a:pt x="1216" y="183"/>
                    <a:pt x="1095" y="274"/>
                    <a:pt x="943" y="426"/>
                  </a:cubicBezTo>
                  <a:cubicBezTo>
                    <a:pt x="669" y="639"/>
                    <a:pt x="487" y="913"/>
                    <a:pt x="244" y="1247"/>
                  </a:cubicBezTo>
                  <a:cubicBezTo>
                    <a:pt x="61" y="1581"/>
                    <a:pt x="0" y="1855"/>
                    <a:pt x="31" y="2128"/>
                  </a:cubicBezTo>
                  <a:cubicBezTo>
                    <a:pt x="61" y="2250"/>
                    <a:pt x="122" y="2341"/>
                    <a:pt x="213" y="2432"/>
                  </a:cubicBezTo>
                  <a:cubicBezTo>
                    <a:pt x="213" y="2432"/>
                    <a:pt x="244" y="2432"/>
                    <a:pt x="244" y="2463"/>
                  </a:cubicBezTo>
                  <a:cubicBezTo>
                    <a:pt x="288" y="2472"/>
                    <a:pt x="333" y="2475"/>
                    <a:pt x="376" y="2475"/>
                  </a:cubicBezTo>
                  <a:cubicBezTo>
                    <a:pt x="482" y="2475"/>
                    <a:pt x="583" y="2454"/>
                    <a:pt x="669" y="2432"/>
                  </a:cubicBezTo>
                  <a:lnTo>
                    <a:pt x="912" y="2311"/>
                  </a:lnTo>
                  <a:cubicBezTo>
                    <a:pt x="973" y="2280"/>
                    <a:pt x="1064" y="2250"/>
                    <a:pt x="1125" y="2159"/>
                  </a:cubicBezTo>
                  <a:cubicBezTo>
                    <a:pt x="1155" y="2128"/>
                    <a:pt x="1247" y="2068"/>
                    <a:pt x="1277" y="2037"/>
                  </a:cubicBezTo>
                  <a:cubicBezTo>
                    <a:pt x="1277" y="2159"/>
                    <a:pt x="1307" y="2311"/>
                    <a:pt x="1399" y="2432"/>
                  </a:cubicBezTo>
                  <a:cubicBezTo>
                    <a:pt x="1429" y="2554"/>
                    <a:pt x="1520" y="2615"/>
                    <a:pt x="1551" y="2706"/>
                  </a:cubicBezTo>
                  <a:cubicBezTo>
                    <a:pt x="1581" y="2767"/>
                    <a:pt x="1672" y="2858"/>
                    <a:pt x="1733" y="2888"/>
                  </a:cubicBezTo>
                  <a:lnTo>
                    <a:pt x="1763" y="2919"/>
                  </a:lnTo>
                  <a:cubicBezTo>
                    <a:pt x="1824" y="2949"/>
                    <a:pt x="1855" y="2949"/>
                    <a:pt x="1915" y="2949"/>
                  </a:cubicBezTo>
                  <a:cubicBezTo>
                    <a:pt x="2006" y="2949"/>
                    <a:pt x="2037" y="2949"/>
                    <a:pt x="2128" y="2919"/>
                  </a:cubicBezTo>
                  <a:cubicBezTo>
                    <a:pt x="2189" y="2888"/>
                    <a:pt x="2219" y="2827"/>
                    <a:pt x="2280" y="2797"/>
                  </a:cubicBezTo>
                  <a:cubicBezTo>
                    <a:pt x="2310" y="2767"/>
                    <a:pt x="2341" y="2706"/>
                    <a:pt x="2371" y="2615"/>
                  </a:cubicBezTo>
                  <a:cubicBezTo>
                    <a:pt x="2462" y="2493"/>
                    <a:pt x="2493" y="2311"/>
                    <a:pt x="2523" y="2189"/>
                  </a:cubicBezTo>
                  <a:cubicBezTo>
                    <a:pt x="2584" y="2037"/>
                    <a:pt x="2584" y="1885"/>
                    <a:pt x="2584" y="1703"/>
                  </a:cubicBezTo>
                  <a:cubicBezTo>
                    <a:pt x="2584" y="1399"/>
                    <a:pt x="2584" y="973"/>
                    <a:pt x="2432" y="578"/>
                  </a:cubicBezTo>
                  <a:cubicBezTo>
                    <a:pt x="2371" y="457"/>
                    <a:pt x="2310" y="274"/>
                    <a:pt x="2158" y="122"/>
                  </a:cubicBezTo>
                  <a:lnTo>
                    <a:pt x="2006" y="31"/>
                  </a:lnTo>
                  <a:cubicBezTo>
                    <a:pt x="1915" y="1"/>
                    <a:pt x="1885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1"/>
            <p:cNvSpPr/>
            <p:nvPr/>
          </p:nvSpPr>
          <p:spPr>
            <a:xfrm>
              <a:off x="3738500" y="4539425"/>
              <a:ext cx="25850" cy="29850"/>
            </a:xfrm>
            <a:custGeom>
              <a:avLst/>
              <a:gdLst/>
              <a:ahLst/>
              <a:cxnLst/>
              <a:rect l="l" t="t" r="r" b="b"/>
              <a:pathLst>
                <a:path w="1034" h="1194" extrusionOk="0">
                  <a:moveTo>
                    <a:pt x="802" y="0"/>
                  </a:moveTo>
                  <a:cubicBezTo>
                    <a:pt x="768" y="0"/>
                    <a:pt x="730" y="23"/>
                    <a:pt x="700" y="69"/>
                  </a:cubicBezTo>
                  <a:cubicBezTo>
                    <a:pt x="548" y="160"/>
                    <a:pt x="396" y="342"/>
                    <a:pt x="244" y="464"/>
                  </a:cubicBezTo>
                  <a:cubicBezTo>
                    <a:pt x="152" y="555"/>
                    <a:pt x="122" y="646"/>
                    <a:pt x="92" y="707"/>
                  </a:cubicBezTo>
                  <a:cubicBezTo>
                    <a:pt x="61" y="768"/>
                    <a:pt x="1" y="889"/>
                    <a:pt x="1" y="980"/>
                  </a:cubicBezTo>
                  <a:cubicBezTo>
                    <a:pt x="1" y="1041"/>
                    <a:pt x="61" y="1132"/>
                    <a:pt x="92" y="1163"/>
                  </a:cubicBezTo>
                  <a:cubicBezTo>
                    <a:pt x="122" y="1193"/>
                    <a:pt x="152" y="1193"/>
                    <a:pt x="152" y="1193"/>
                  </a:cubicBezTo>
                  <a:cubicBezTo>
                    <a:pt x="213" y="1193"/>
                    <a:pt x="244" y="1193"/>
                    <a:pt x="304" y="1163"/>
                  </a:cubicBezTo>
                  <a:cubicBezTo>
                    <a:pt x="608" y="980"/>
                    <a:pt x="760" y="677"/>
                    <a:pt x="973" y="373"/>
                  </a:cubicBezTo>
                  <a:cubicBezTo>
                    <a:pt x="973" y="342"/>
                    <a:pt x="1004" y="342"/>
                    <a:pt x="1004" y="281"/>
                  </a:cubicBezTo>
                  <a:cubicBezTo>
                    <a:pt x="1034" y="221"/>
                    <a:pt x="1004" y="160"/>
                    <a:pt x="973" y="99"/>
                  </a:cubicBezTo>
                  <a:cubicBezTo>
                    <a:pt x="973" y="69"/>
                    <a:pt x="912" y="69"/>
                    <a:pt x="882" y="69"/>
                  </a:cubicBezTo>
                  <a:cubicBezTo>
                    <a:pt x="867" y="23"/>
                    <a:pt x="836" y="0"/>
                    <a:pt x="802" y="0"/>
                  </a:cubicBezTo>
                  <a:close/>
                </a:path>
              </a:pathLst>
            </a:custGeom>
            <a:solidFill>
              <a:srgbClr val="332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1"/>
            <p:cNvSpPr/>
            <p:nvPr/>
          </p:nvSpPr>
          <p:spPr>
            <a:xfrm>
              <a:off x="3767375" y="4542650"/>
              <a:ext cx="14475" cy="35725"/>
            </a:xfrm>
            <a:custGeom>
              <a:avLst/>
              <a:gdLst/>
              <a:ahLst/>
              <a:cxnLst/>
              <a:rect l="l" t="t" r="r" b="b"/>
              <a:pathLst>
                <a:path w="579" h="1429" extrusionOk="0">
                  <a:moveTo>
                    <a:pt x="274" y="0"/>
                  </a:moveTo>
                  <a:cubicBezTo>
                    <a:pt x="153" y="0"/>
                    <a:pt x="61" y="92"/>
                    <a:pt x="31" y="152"/>
                  </a:cubicBezTo>
                  <a:cubicBezTo>
                    <a:pt x="1" y="365"/>
                    <a:pt x="1" y="578"/>
                    <a:pt x="1" y="760"/>
                  </a:cubicBezTo>
                  <a:cubicBezTo>
                    <a:pt x="1" y="973"/>
                    <a:pt x="61" y="1155"/>
                    <a:pt x="183" y="1338"/>
                  </a:cubicBezTo>
                  <a:cubicBezTo>
                    <a:pt x="213" y="1368"/>
                    <a:pt x="304" y="1429"/>
                    <a:pt x="365" y="1429"/>
                  </a:cubicBezTo>
                  <a:cubicBezTo>
                    <a:pt x="456" y="1429"/>
                    <a:pt x="487" y="1368"/>
                    <a:pt x="517" y="1307"/>
                  </a:cubicBezTo>
                  <a:cubicBezTo>
                    <a:pt x="578" y="1216"/>
                    <a:pt x="578" y="1155"/>
                    <a:pt x="578" y="1034"/>
                  </a:cubicBezTo>
                  <a:lnTo>
                    <a:pt x="578" y="760"/>
                  </a:lnTo>
                  <a:cubicBezTo>
                    <a:pt x="578" y="699"/>
                    <a:pt x="517" y="578"/>
                    <a:pt x="487" y="517"/>
                  </a:cubicBezTo>
                  <a:cubicBezTo>
                    <a:pt x="456" y="396"/>
                    <a:pt x="426" y="274"/>
                    <a:pt x="426" y="152"/>
                  </a:cubicBezTo>
                  <a:cubicBezTo>
                    <a:pt x="426" y="122"/>
                    <a:pt x="365" y="122"/>
                    <a:pt x="365" y="92"/>
                  </a:cubicBezTo>
                  <a:cubicBezTo>
                    <a:pt x="365" y="31"/>
                    <a:pt x="335" y="31"/>
                    <a:pt x="304" y="0"/>
                  </a:cubicBezTo>
                  <a:cubicBezTo>
                    <a:pt x="304" y="11"/>
                    <a:pt x="304" y="14"/>
                    <a:pt x="303" y="14"/>
                  </a:cubicBezTo>
                  <a:cubicBezTo>
                    <a:pt x="301" y="14"/>
                    <a:pt x="294" y="0"/>
                    <a:pt x="274" y="0"/>
                  </a:cubicBezTo>
                  <a:close/>
                </a:path>
              </a:pathLst>
            </a:custGeom>
            <a:solidFill>
              <a:srgbClr val="332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1"/>
            <p:cNvSpPr/>
            <p:nvPr/>
          </p:nvSpPr>
          <p:spPr>
            <a:xfrm>
              <a:off x="3850975" y="4655100"/>
              <a:ext cx="11400" cy="6875"/>
            </a:xfrm>
            <a:custGeom>
              <a:avLst/>
              <a:gdLst/>
              <a:ahLst/>
              <a:cxnLst/>
              <a:rect l="l" t="t" r="r" b="b"/>
              <a:pathLst>
                <a:path w="456" h="275" extrusionOk="0">
                  <a:moveTo>
                    <a:pt x="122" y="1"/>
                  </a:moveTo>
                  <a:cubicBezTo>
                    <a:pt x="61" y="1"/>
                    <a:pt x="0" y="31"/>
                    <a:pt x="0" y="62"/>
                  </a:cubicBezTo>
                  <a:lnTo>
                    <a:pt x="0" y="153"/>
                  </a:lnTo>
                  <a:cubicBezTo>
                    <a:pt x="0" y="183"/>
                    <a:pt x="30" y="183"/>
                    <a:pt x="61" y="183"/>
                  </a:cubicBezTo>
                  <a:cubicBezTo>
                    <a:pt x="152" y="214"/>
                    <a:pt x="274" y="214"/>
                    <a:pt x="334" y="274"/>
                  </a:cubicBezTo>
                  <a:cubicBezTo>
                    <a:pt x="365" y="274"/>
                    <a:pt x="456" y="214"/>
                    <a:pt x="456" y="183"/>
                  </a:cubicBezTo>
                  <a:lnTo>
                    <a:pt x="456" y="123"/>
                  </a:lnTo>
                  <a:lnTo>
                    <a:pt x="365" y="62"/>
                  </a:lnTo>
                  <a:cubicBezTo>
                    <a:pt x="304" y="31"/>
                    <a:pt x="182" y="31"/>
                    <a:pt x="122" y="1"/>
                  </a:cubicBez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1"/>
            <p:cNvSpPr/>
            <p:nvPr/>
          </p:nvSpPr>
          <p:spPr>
            <a:xfrm>
              <a:off x="3848675" y="4656625"/>
              <a:ext cx="15225" cy="6100"/>
            </a:xfrm>
            <a:custGeom>
              <a:avLst/>
              <a:gdLst/>
              <a:ahLst/>
              <a:cxnLst/>
              <a:rect l="l" t="t" r="r" b="b"/>
              <a:pathLst>
                <a:path w="609" h="244" extrusionOk="0">
                  <a:moveTo>
                    <a:pt x="92" y="1"/>
                  </a:moveTo>
                  <a:cubicBezTo>
                    <a:pt x="31" y="1"/>
                    <a:pt x="31" y="62"/>
                    <a:pt x="31" y="62"/>
                  </a:cubicBezTo>
                  <a:cubicBezTo>
                    <a:pt x="1" y="92"/>
                    <a:pt x="31" y="153"/>
                    <a:pt x="92" y="153"/>
                  </a:cubicBezTo>
                  <a:cubicBezTo>
                    <a:pt x="122" y="153"/>
                    <a:pt x="183" y="183"/>
                    <a:pt x="244" y="183"/>
                  </a:cubicBezTo>
                  <a:cubicBezTo>
                    <a:pt x="305" y="244"/>
                    <a:pt x="426" y="244"/>
                    <a:pt x="487" y="244"/>
                  </a:cubicBezTo>
                  <a:cubicBezTo>
                    <a:pt x="548" y="244"/>
                    <a:pt x="609" y="183"/>
                    <a:pt x="609" y="153"/>
                  </a:cubicBezTo>
                  <a:cubicBezTo>
                    <a:pt x="578" y="122"/>
                    <a:pt x="578" y="92"/>
                    <a:pt x="487" y="92"/>
                  </a:cubicBezTo>
                  <a:cubicBezTo>
                    <a:pt x="396" y="62"/>
                    <a:pt x="305" y="62"/>
                    <a:pt x="214" y="1"/>
                  </a:cubicBez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1"/>
            <p:cNvSpPr/>
            <p:nvPr/>
          </p:nvSpPr>
          <p:spPr>
            <a:xfrm>
              <a:off x="3850200" y="4656625"/>
              <a:ext cx="11425" cy="6875"/>
            </a:xfrm>
            <a:custGeom>
              <a:avLst/>
              <a:gdLst/>
              <a:ahLst/>
              <a:cxnLst/>
              <a:rect l="l" t="t" r="r" b="b"/>
              <a:pathLst>
                <a:path w="457" h="275" extrusionOk="0">
                  <a:moveTo>
                    <a:pt x="92" y="1"/>
                  </a:moveTo>
                  <a:cubicBezTo>
                    <a:pt x="61" y="1"/>
                    <a:pt x="1" y="62"/>
                    <a:pt x="1" y="92"/>
                  </a:cubicBezTo>
                  <a:cubicBezTo>
                    <a:pt x="1" y="122"/>
                    <a:pt x="31" y="213"/>
                    <a:pt x="61" y="213"/>
                  </a:cubicBezTo>
                  <a:cubicBezTo>
                    <a:pt x="153" y="213"/>
                    <a:pt x="183" y="244"/>
                    <a:pt x="244" y="244"/>
                  </a:cubicBezTo>
                  <a:cubicBezTo>
                    <a:pt x="305" y="244"/>
                    <a:pt x="305" y="244"/>
                    <a:pt x="335" y="274"/>
                  </a:cubicBezTo>
                  <a:lnTo>
                    <a:pt x="396" y="274"/>
                  </a:lnTo>
                  <a:cubicBezTo>
                    <a:pt x="457" y="274"/>
                    <a:pt x="457" y="244"/>
                    <a:pt x="457" y="244"/>
                  </a:cubicBezTo>
                  <a:lnTo>
                    <a:pt x="457" y="153"/>
                  </a:lnTo>
                  <a:cubicBezTo>
                    <a:pt x="426" y="122"/>
                    <a:pt x="426" y="92"/>
                    <a:pt x="396" y="92"/>
                  </a:cubicBezTo>
                  <a:cubicBezTo>
                    <a:pt x="305" y="62"/>
                    <a:pt x="213" y="1"/>
                    <a:pt x="92" y="1"/>
                  </a:cubicBez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1"/>
            <p:cNvSpPr/>
            <p:nvPr/>
          </p:nvSpPr>
          <p:spPr>
            <a:xfrm>
              <a:off x="3850200" y="4655875"/>
              <a:ext cx="9900" cy="6100"/>
            </a:xfrm>
            <a:custGeom>
              <a:avLst/>
              <a:gdLst/>
              <a:ahLst/>
              <a:cxnLst/>
              <a:rect l="l" t="t" r="r" b="b"/>
              <a:pathLst>
                <a:path w="396" h="244" extrusionOk="0">
                  <a:moveTo>
                    <a:pt x="31" y="0"/>
                  </a:moveTo>
                  <a:cubicBezTo>
                    <a:pt x="1" y="0"/>
                    <a:pt x="1" y="31"/>
                    <a:pt x="1" y="31"/>
                  </a:cubicBezTo>
                  <a:lnTo>
                    <a:pt x="1" y="122"/>
                  </a:lnTo>
                  <a:cubicBezTo>
                    <a:pt x="1" y="152"/>
                    <a:pt x="31" y="152"/>
                    <a:pt x="31" y="152"/>
                  </a:cubicBezTo>
                  <a:cubicBezTo>
                    <a:pt x="92" y="183"/>
                    <a:pt x="213" y="243"/>
                    <a:pt x="305" y="243"/>
                  </a:cubicBezTo>
                  <a:lnTo>
                    <a:pt x="365" y="243"/>
                  </a:lnTo>
                  <a:cubicBezTo>
                    <a:pt x="365" y="243"/>
                    <a:pt x="396" y="183"/>
                    <a:pt x="396" y="152"/>
                  </a:cubicBezTo>
                  <a:lnTo>
                    <a:pt x="396" y="92"/>
                  </a:lnTo>
                  <a:cubicBezTo>
                    <a:pt x="381" y="107"/>
                    <a:pt x="373" y="114"/>
                    <a:pt x="365" y="114"/>
                  </a:cubicBezTo>
                  <a:cubicBezTo>
                    <a:pt x="358" y="114"/>
                    <a:pt x="350" y="107"/>
                    <a:pt x="335" y="92"/>
                  </a:cubicBezTo>
                  <a:cubicBezTo>
                    <a:pt x="305" y="92"/>
                    <a:pt x="244" y="31"/>
                    <a:pt x="213" y="31"/>
                  </a:cubicBezTo>
                  <a:cubicBezTo>
                    <a:pt x="183" y="31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1"/>
            <p:cNvSpPr/>
            <p:nvPr/>
          </p:nvSpPr>
          <p:spPr>
            <a:xfrm>
              <a:off x="3847175" y="4656625"/>
              <a:ext cx="10650" cy="6100"/>
            </a:xfrm>
            <a:custGeom>
              <a:avLst/>
              <a:gdLst/>
              <a:ahLst/>
              <a:cxnLst/>
              <a:rect l="l" t="t" r="r" b="b"/>
              <a:pathLst>
                <a:path w="426" h="244" extrusionOk="0">
                  <a:moveTo>
                    <a:pt x="122" y="1"/>
                  </a:moveTo>
                  <a:cubicBezTo>
                    <a:pt x="61" y="1"/>
                    <a:pt x="0" y="62"/>
                    <a:pt x="0" y="92"/>
                  </a:cubicBezTo>
                  <a:cubicBezTo>
                    <a:pt x="0" y="122"/>
                    <a:pt x="30" y="213"/>
                    <a:pt x="61" y="213"/>
                  </a:cubicBezTo>
                  <a:cubicBezTo>
                    <a:pt x="152" y="213"/>
                    <a:pt x="213" y="244"/>
                    <a:pt x="304" y="244"/>
                  </a:cubicBezTo>
                  <a:cubicBezTo>
                    <a:pt x="334" y="244"/>
                    <a:pt x="426" y="213"/>
                    <a:pt x="426" y="153"/>
                  </a:cubicBezTo>
                  <a:lnTo>
                    <a:pt x="426" y="92"/>
                  </a:lnTo>
                  <a:cubicBezTo>
                    <a:pt x="426" y="62"/>
                    <a:pt x="365" y="62"/>
                    <a:pt x="334" y="62"/>
                  </a:cubicBezTo>
                  <a:cubicBezTo>
                    <a:pt x="274" y="1"/>
                    <a:pt x="182" y="1"/>
                    <a:pt x="122" y="1"/>
                  </a:cubicBez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1"/>
            <p:cNvSpPr/>
            <p:nvPr/>
          </p:nvSpPr>
          <p:spPr>
            <a:xfrm>
              <a:off x="3841075" y="4651200"/>
              <a:ext cx="9925" cy="10400"/>
            </a:xfrm>
            <a:custGeom>
              <a:avLst/>
              <a:gdLst/>
              <a:ahLst/>
              <a:cxnLst/>
              <a:rect l="l" t="t" r="r" b="b"/>
              <a:pathLst>
                <a:path w="397" h="416" extrusionOk="0">
                  <a:moveTo>
                    <a:pt x="278" y="0"/>
                  </a:moveTo>
                  <a:cubicBezTo>
                    <a:pt x="249" y="0"/>
                    <a:pt x="231" y="18"/>
                    <a:pt x="214" y="35"/>
                  </a:cubicBezTo>
                  <a:cubicBezTo>
                    <a:pt x="153" y="127"/>
                    <a:pt x="92" y="157"/>
                    <a:pt x="62" y="218"/>
                  </a:cubicBezTo>
                  <a:cubicBezTo>
                    <a:pt x="1" y="279"/>
                    <a:pt x="1" y="339"/>
                    <a:pt x="62" y="370"/>
                  </a:cubicBezTo>
                  <a:cubicBezTo>
                    <a:pt x="77" y="400"/>
                    <a:pt x="100" y="415"/>
                    <a:pt x="126" y="415"/>
                  </a:cubicBezTo>
                  <a:cubicBezTo>
                    <a:pt x="153" y="415"/>
                    <a:pt x="183" y="400"/>
                    <a:pt x="214" y="370"/>
                  </a:cubicBezTo>
                  <a:cubicBezTo>
                    <a:pt x="244" y="309"/>
                    <a:pt x="305" y="279"/>
                    <a:pt x="366" y="187"/>
                  </a:cubicBezTo>
                  <a:cubicBezTo>
                    <a:pt x="396" y="157"/>
                    <a:pt x="396" y="66"/>
                    <a:pt x="366" y="35"/>
                  </a:cubicBezTo>
                  <a:cubicBezTo>
                    <a:pt x="327" y="10"/>
                    <a:pt x="299" y="0"/>
                    <a:pt x="278" y="0"/>
                  </a:cubicBezTo>
                  <a:close/>
                </a:path>
              </a:pathLst>
            </a:custGeom>
            <a:solidFill>
              <a:srgbClr val="403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1" name="Google Shape;1581;p5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8" name="Google Shape;708;p40"/>
          <p:cNvGrpSpPr/>
          <p:nvPr/>
        </p:nvGrpSpPr>
        <p:grpSpPr>
          <a:xfrm>
            <a:off x="7064550" y="975200"/>
            <a:ext cx="1940800" cy="3619400"/>
            <a:chOff x="6237625" y="879575"/>
            <a:chExt cx="1940800" cy="3619400"/>
          </a:xfrm>
        </p:grpSpPr>
        <p:sp>
          <p:nvSpPr>
            <p:cNvPr id="709" name="Google Shape;709;p40"/>
            <p:cNvSpPr/>
            <p:nvPr/>
          </p:nvSpPr>
          <p:spPr>
            <a:xfrm>
              <a:off x="6448875" y="1916825"/>
              <a:ext cx="1729550" cy="2155075"/>
            </a:xfrm>
            <a:custGeom>
              <a:avLst/>
              <a:gdLst/>
              <a:ahLst/>
              <a:cxnLst/>
              <a:rect l="l" t="t" r="r" b="b"/>
              <a:pathLst>
                <a:path w="69182" h="86203" extrusionOk="0">
                  <a:moveTo>
                    <a:pt x="30579" y="1"/>
                  </a:moveTo>
                  <a:cubicBezTo>
                    <a:pt x="29667" y="1"/>
                    <a:pt x="28755" y="62"/>
                    <a:pt x="27873" y="122"/>
                  </a:cubicBezTo>
                  <a:cubicBezTo>
                    <a:pt x="26506" y="244"/>
                    <a:pt x="25107" y="396"/>
                    <a:pt x="23800" y="670"/>
                  </a:cubicBezTo>
                  <a:cubicBezTo>
                    <a:pt x="23162" y="761"/>
                    <a:pt x="22463" y="913"/>
                    <a:pt x="21825" y="1126"/>
                  </a:cubicBezTo>
                  <a:cubicBezTo>
                    <a:pt x="21277" y="1277"/>
                    <a:pt x="20791" y="1369"/>
                    <a:pt x="20305" y="1521"/>
                  </a:cubicBezTo>
                  <a:cubicBezTo>
                    <a:pt x="19211" y="1885"/>
                    <a:pt x="18299" y="2189"/>
                    <a:pt x="17448" y="2493"/>
                  </a:cubicBezTo>
                  <a:cubicBezTo>
                    <a:pt x="16353" y="2888"/>
                    <a:pt x="15441" y="3405"/>
                    <a:pt x="14651" y="3892"/>
                  </a:cubicBezTo>
                  <a:cubicBezTo>
                    <a:pt x="13587" y="4621"/>
                    <a:pt x="12767" y="5381"/>
                    <a:pt x="12280" y="6232"/>
                  </a:cubicBezTo>
                  <a:cubicBezTo>
                    <a:pt x="12250" y="6262"/>
                    <a:pt x="12250" y="6323"/>
                    <a:pt x="12220" y="6354"/>
                  </a:cubicBezTo>
                  <a:cubicBezTo>
                    <a:pt x="12159" y="6414"/>
                    <a:pt x="12159" y="6506"/>
                    <a:pt x="12220" y="6566"/>
                  </a:cubicBezTo>
                  <a:cubicBezTo>
                    <a:pt x="12250" y="6658"/>
                    <a:pt x="12280" y="6688"/>
                    <a:pt x="12371" y="6749"/>
                  </a:cubicBezTo>
                  <a:cubicBezTo>
                    <a:pt x="12463" y="6809"/>
                    <a:pt x="12584" y="6840"/>
                    <a:pt x="12706" y="6931"/>
                  </a:cubicBezTo>
                  <a:lnTo>
                    <a:pt x="12767" y="6961"/>
                  </a:lnTo>
                  <a:lnTo>
                    <a:pt x="12827" y="6961"/>
                  </a:lnTo>
                  <a:cubicBezTo>
                    <a:pt x="13922" y="7569"/>
                    <a:pt x="15016" y="8299"/>
                    <a:pt x="16201" y="9120"/>
                  </a:cubicBezTo>
                  <a:cubicBezTo>
                    <a:pt x="17387" y="10001"/>
                    <a:pt x="18511" y="10943"/>
                    <a:pt x="19545" y="11946"/>
                  </a:cubicBezTo>
                  <a:cubicBezTo>
                    <a:pt x="21095" y="13405"/>
                    <a:pt x="22280" y="14864"/>
                    <a:pt x="23192" y="16293"/>
                  </a:cubicBezTo>
                  <a:lnTo>
                    <a:pt x="23223" y="16354"/>
                  </a:lnTo>
                  <a:lnTo>
                    <a:pt x="23375" y="16566"/>
                  </a:lnTo>
                  <a:cubicBezTo>
                    <a:pt x="23466" y="16688"/>
                    <a:pt x="23496" y="16810"/>
                    <a:pt x="23557" y="16870"/>
                  </a:cubicBezTo>
                  <a:cubicBezTo>
                    <a:pt x="21642" y="18512"/>
                    <a:pt x="19970" y="20761"/>
                    <a:pt x="18511" y="23709"/>
                  </a:cubicBezTo>
                  <a:cubicBezTo>
                    <a:pt x="17904" y="24925"/>
                    <a:pt x="17326" y="26323"/>
                    <a:pt x="16718" y="27934"/>
                  </a:cubicBezTo>
                  <a:cubicBezTo>
                    <a:pt x="16262" y="29181"/>
                    <a:pt x="15806" y="30579"/>
                    <a:pt x="15320" y="32311"/>
                  </a:cubicBezTo>
                  <a:cubicBezTo>
                    <a:pt x="14894" y="33740"/>
                    <a:pt x="14530" y="35199"/>
                    <a:pt x="14195" y="36567"/>
                  </a:cubicBezTo>
                  <a:cubicBezTo>
                    <a:pt x="13739" y="38421"/>
                    <a:pt x="13223" y="40245"/>
                    <a:pt x="12736" y="42099"/>
                  </a:cubicBezTo>
                  <a:cubicBezTo>
                    <a:pt x="11612" y="46445"/>
                    <a:pt x="10578" y="50275"/>
                    <a:pt x="9575" y="53801"/>
                  </a:cubicBezTo>
                  <a:lnTo>
                    <a:pt x="8329" y="58148"/>
                  </a:lnTo>
                  <a:cubicBezTo>
                    <a:pt x="7964" y="59485"/>
                    <a:pt x="7508" y="61005"/>
                    <a:pt x="6991" y="62525"/>
                  </a:cubicBezTo>
                  <a:cubicBezTo>
                    <a:pt x="6140" y="65321"/>
                    <a:pt x="5137" y="68026"/>
                    <a:pt x="4043" y="70549"/>
                  </a:cubicBezTo>
                  <a:cubicBezTo>
                    <a:pt x="2827" y="73406"/>
                    <a:pt x="1490" y="76142"/>
                    <a:pt x="61" y="78665"/>
                  </a:cubicBezTo>
                  <a:cubicBezTo>
                    <a:pt x="0" y="78725"/>
                    <a:pt x="0" y="78847"/>
                    <a:pt x="61" y="78908"/>
                  </a:cubicBezTo>
                  <a:cubicBezTo>
                    <a:pt x="61" y="78969"/>
                    <a:pt x="61" y="78999"/>
                    <a:pt x="92" y="79029"/>
                  </a:cubicBezTo>
                  <a:cubicBezTo>
                    <a:pt x="122" y="79121"/>
                    <a:pt x="183" y="79151"/>
                    <a:pt x="244" y="79181"/>
                  </a:cubicBezTo>
                  <a:cubicBezTo>
                    <a:pt x="1976" y="80124"/>
                    <a:pt x="3891" y="80944"/>
                    <a:pt x="5867" y="81643"/>
                  </a:cubicBezTo>
                  <a:cubicBezTo>
                    <a:pt x="7660" y="82282"/>
                    <a:pt x="9545" y="82829"/>
                    <a:pt x="11672" y="83315"/>
                  </a:cubicBezTo>
                  <a:cubicBezTo>
                    <a:pt x="13435" y="83741"/>
                    <a:pt x="15350" y="84075"/>
                    <a:pt x="17721" y="84470"/>
                  </a:cubicBezTo>
                  <a:cubicBezTo>
                    <a:pt x="19849" y="84805"/>
                    <a:pt x="22037" y="85078"/>
                    <a:pt x="24256" y="85352"/>
                  </a:cubicBezTo>
                  <a:cubicBezTo>
                    <a:pt x="29302" y="85899"/>
                    <a:pt x="34287" y="86203"/>
                    <a:pt x="38968" y="86203"/>
                  </a:cubicBezTo>
                  <a:cubicBezTo>
                    <a:pt x="43041" y="86203"/>
                    <a:pt x="47023" y="85990"/>
                    <a:pt x="50822" y="85564"/>
                  </a:cubicBezTo>
                  <a:cubicBezTo>
                    <a:pt x="54439" y="85139"/>
                    <a:pt x="57509" y="84622"/>
                    <a:pt x="60275" y="83893"/>
                  </a:cubicBezTo>
                  <a:cubicBezTo>
                    <a:pt x="61825" y="83528"/>
                    <a:pt x="63345" y="83042"/>
                    <a:pt x="64713" y="82494"/>
                  </a:cubicBezTo>
                  <a:cubicBezTo>
                    <a:pt x="66172" y="81978"/>
                    <a:pt x="67570" y="81279"/>
                    <a:pt x="68938" y="80519"/>
                  </a:cubicBezTo>
                  <a:cubicBezTo>
                    <a:pt x="68968" y="80519"/>
                    <a:pt x="68968" y="80488"/>
                    <a:pt x="69029" y="80488"/>
                  </a:cubicBezTo>
                  <a:cubicBezTo>
                    <a:pt x="69059" y="80488"/>
                    <a:pt x="69090" y="80428"/>
                    <a:pt x="69090" y="80397"/>
                  </a:cubicBezTo>
                  <a:cubicBezTo>
                    <a:pt x="69181" y="80336"/>
                    <a:pt x="69181" y="80245"/>
                    <a:pt x="69181" y="80184"/>
                  </a:cubicBezTo>
                  <a:cubicBezTo>
                    <a:pt x="69181" y="80093"/>
                    <a:pt x="69120" y="80032"/>
                    <a:pt x="69090" y="80002"/>
                  </a:cubicBezTo>
                  <a:cubicBezTo>
                    <a:pt x="68877" y="79728"/>
                    <a:pt x="68634" y="79455"/>
                    <a:pt x="68452" y="79151"/>
                  </a:cubicBezTo>
                  <a:cubicBezTo>
                    <a:pt x="67236" y="77570"/>
                    <a:pt x="66142" y="75747"/>
                    <a:pt x="64956" y="73406"/>
                  </a:cubicBezTo>
                  <a:cubicBezTo>
                    <a:pt x="64409" y="72342"/>
                    <a:pt x="63923" y="71248"/>
                    <a:pt x="63497" y="70336"/>
                  </a:cubicBezTo>
                  <a:cubicBezTo>
                    <a:pt x="62980" y="69120"/>
                    <a:pt x="62494" y="68057"/>
                    <a:pt x="62068" y="67054"/>
                  </a:cubicBezTo>
                  <a:lnTo>
                    <a:pt x="62038" y="67023"/>
                  </a:lnTo>
                  <a:cubicBezTo>
                    <a:pt x="59394" y="60822"/>
                    <a:pt x="57327" y="54287"/>
                    <a:pt x="55260" y="48026"/>
                  </a:cubicBezTo>
                  <a:lnTo>
                    <a:pt x="55047" y="47266"/>
                  </a:lnTo>
                  <a:cubicBezTo>
                    <a:pt x="54804" y="46506"/>
                    <a:pt x="54530" y="45777"/>
                    <a:pt x="54318" y="45017"/>
                  </a:cubicBezTo>
                  <a:cubicBezTo>
                    <a:pt x="53558" y="42707"/>
                    <a:pt x="52980" y="41005"/>
                    <a:pt x="52463" y="39485"/>
                  </a:cubicBezTo>
                  <a:cubicBezTo>
                    <a:pt x="52372" y="39242"/>
                    <a:pt x="52311" y="38998"/>
                    <a:pt x="52190" y="38755"/>
                  </a:cubicBezTo>
                  <a:lnTo>
                    <a:pt x="52038" y="38330"/>
                  </a:lnTo>
                  <a:cubicBezTo>
                    <a:pt x="51916" y="37965"/>
                    <a:pt x="51764" y="37570"/>
                    <a:pt x="51643" y="37205"/>
                  </a:cubicBezTo>
                  <a:cubicBezTo>
                    <a:pt x="51460" y="36658"/>
                    <a:pt x="51278" y="36141"/>
                    <a:pt x="51126" y="35594"/>
                  </a:cubicBezTo>
                  <a:cubicBezTo>
                    <a:pt x="50275" y="33102"/>
                    <a:pt x="49424" y="30640"/>
                    <a:pt x="48390" y="28208"/>
                  </a:cubicBezTo>
                  <a:cubicBezTo>
                    <a:pt x="47327" y="25716"/>
                    <a:pt x="46293" y="23861"/>
                    <a:pt x="45168" y="22220"/>
                  </a:cubicBezTo>
                  <a:cubicBezTo>
                    <a:pt x="43892" y="20488"/>
                    <a:pt x="42585" y="19272"/>
                    <a:pt x="41126" y="18481"/>
                  </a:cubicBezTo>
                  <a:cubicBezTo>
                    <a:pt x="42737" y="17205"/>
                    <a:pt x="44409" y="16080"/>
                    <a:pt x="45989" y="15047"/>
                  </a:cubicBezTo>
                  <a:cubicBezTo>
                    <a:pt x="49485" y="12889"/>
                    <a:pt x="53132" y="11217"/>
                    <a:pt x="56871" y="10123"/>
                  </a:cubicBezTo>
                  <a:lnTo>
                    <a:pt x="56780" y="10123"/>
                  </a:lnTo>
                  <a:lnTo>
                    <a:pt x="57053" y="10062"/>
                  </a:lnTo>
                  <a:lnTo>
                    <a:pt x="57236" y="10001"/>
                  </a:lnTo>
                  <a:cubicBezTo>
                    <a:pt x="57509" y="9910"/>
                    <a:pt x="57783" y="9849"/>
                    <a:pt x="58087" y="9758"/>
                  </a:cubicBezTo>
                  <a:cubicBezTo>
                    <a:pt x="58147" y="9758"/>
                    <a:pt x="58239" y="9727"/>
                    <a:pt x="58269" y="9667"/>
                  </a:cubicBezTo>
                  <a:cubicBezTo>
                    <a:pt x="58299" y="9606"/>
                    <a:pt x="58299" y="9575"/>
                    <a:pt x="58299" y="9545"/>
                  </a:cubicBezTo>
                  <a:cubicBezTo>
                    <a:pt x="58391" y="9424"/>
                    <a:pt x="58330" y="9302"/>
                    <a:pt x="58269" y="9211"/>
                  </a:cubicBezTo>
                  <a:cubicBezTo>
                    <a:pt x="57631" y="8390"/>
                    <a:pt x="56719" y="7721"/>
                    <a:pt x="55412" y="7022"/>
                  </a:cubicBezTo>
                  <a:cubicBezTo>
                    <a:pt x="54956" y="6809"/>
                    <a:pt x="54470" y="6566"/>
                    <a:pt x="53983" y="6354"/>
                  </a:cubicBezTo>
                  <a:lnTo>
                    <a:pt x="53770" y="6232"/>
                  </a:lnTo>
                  <a:lnTo>
                    <a:pt x="53223" y="5958"/>
                  </a:lnTo>
                  <a:lnTo>
                    <a:pt x="53102" y="5928"/>
                  </a:lnTo>
                  <a:cubicBezTo>
                    <a:pt x="52707" y="5746"/>
                    <a:pt x="52342" y="5594"/>
                    <a:pt x="52008" y="5411"/>
                  </a:cubicBezTo>
                  <a:cubicBezTo>
                    <a:pt x="49333" y="4195"/>
                    <a:pt x="46749" y="3162"/>
                    <a:pt x="44257" y="2372"/>
                  </a:cubicBezTo>
                  <a:cubicBezTo>
                    <a:pt x="41521" y="1490"/>
                    <a:pt x="38785" y="852"/>
                    <a:pt x="36141" y="487"/>
                  </a:cubicBezTo>
                  <a:cubicBezTo>
                    <a:pt x="34287" y="122"/>
                    <a:pt x="32433" y="1"/>
                    <a:pt x="305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6484600" y="1960150"/>
              <a:ext cx="1636825" cy="2110225"/>
            </a:xfrm>
            <a:custGeom>
              <a:avLst/>
              <a:gdLst/>
              <a:ahLst/>
              <a:cxnLst/>
              <a:rect l="l" t="t" r="r" b="b"/>
              <a:pathLst>
                <a:path w="65473" h="84409" extrusionOk="0">
                  <a:moveTo>
                    <a:pt x="30882" y="0"/>
                  </a:moveTo>
                  <a:cubicBezTo>
                    <a:pt x="29545" y="61"/>
                    <a:pt x="28146" y="152"/>
                    <a:pt x="26748" y="244"/>
                  </a:cubicBezTo>
                  <a:cubicBezTo>
                    <a:pt x="24742" y="456"/>
                    <a:pt x="22766" y="791"/>
                    <a:pt x="20791" y="1247"/>
                  </a:cubicBezTo>
                  <a:lnTo>
                    <a:pt x="20821" y="1247"/>
                  </a:lnTo>
                  <a:cubicBezTo>
                    <a:pt x="19514" y="1551"/>
                    <a:pt x="18268" y="1885"/>
                    <a:pt x="17022" y="2310"/>
                  </a:cubicBezTo>
                  <a:cubicBezTo>
                    <a:pt x="16444" y="2493"/>
                    <a:pt x="15867" y="2675"/>
                    <a:pt x="15319" y="2918"/>
                  </a:cubicBezTo>
                  <a:cubicBezTo>
                    <a:pt x="14803" y="3101"/>
                    <a:pt x="14347" y="3253"/>
                    <a:pt x="13891" y="3526"/>
                  </a:cubicBezTo>
                  <a:cubicBezTo>
                    <a:pt x="13557" y="3709"/>
                    <a:pt x="13222" y="3952"/>
                    <a:pt x="12918" y="4195"/>
                  </a:cubicBezTo>
                  <a:cubicBezTo>
                    <a:pt x="12827" y="4286"/>
                    <a:pt x="12766" y="4347"/>
                    <a:pt x="12675" y="4469"/>
                  </a:cubicBezTo>
                  <a:cubicBezTo>
                    <a:pt x="14347" y="5168"/>
                    <a:pt x="15867" y="6171"/>
                    <a:pt x="17204" y="7356"/>
                  </a:cubicBezTo>
                  <a:cubicBezTo>
                    <a:pt x="18693" y="8663"/>
                    <a:pt x="20000" y="10183"/>
                    <a:pt x="21155" y="11764"/>
                  </a:cubicBezTo>
                  <a:cubicBezTo>
                    <a:pt x="22250" y="13314"/>
                    <a:pt x="23253" y="14985"/>
                    <a:pt x="24073" y="16748"/>
                  </a:cubicBezTo>
                  <a:cubicBezTo>
                    <a:pt x="24104" y="16809"/>
                    <a:pt x="24073" y="16961"/>
                    <a:pt x="23982" y="16992"/>
                  </a:cubicBezTo>
                  <a:cubicBezTo>
                    <a:pt x="23948" y="17009"/>
                    <a:pt x="23917" y="17016"/>
                    <a:pt x="23888" y="17016"/>
                  </a:cubicBezTo>
                  <a:cubicBezTo>
                    <a:pt x="23812" y="17016"/>
                    <a:pt x="23753" y="16966"/>
                    <a:pt x="23709" y="16900"/>
                  </a:cubicBezTo>
                  <a:cubicBezTo>
                    <a:pt x="23314" y="16140"/>
                    <a:pt x="22949" y="15411"/>
                    <a:pt x="22523" y="14681"/>
                  </a:cubicBezTo>
                  <a:cubicBezTo>
                    <a:pt x="22523" y="14651"/>
                    <a:pt x="22493" y="14651"/>
                    <a:pt x="22493" y="14621"/>
                  </a:cubicBezTo>
                  <a:cubicBezTo>
                    <a:pt x="22432" y="14773"/>
                    <a:pt x="22402" y="14955"/>
                    <a:pt x="22371" y="15107"/>
                  </a:cubicBezTo>
                  <a:cubicBezTo>
                    <a:pt x="21885" y="17052"/>
                    <a:pt x="21277" y="18906"/>
                    <a:pt x="20548" y="20761"/>
                  </a:cubicBezTo>
                  <a:cubicBezTo>
                    <a:pt x="19818" y="22676"/>
                    <a:pt x="19028" y="24530"/>
                    <a:pt x="18237" y="26384"/>
                  </a:cubicBezTo>
                  <a:cubicBezTo>
                    <a:pt x="17417" y="28268"/>
                    <a:pt x="16596" y="30122"/>
                    <a:pt x="15836" y="31977"/>
                  </a:cubicBezTo>
                  <a:cubicBezTo>
                    <a:pt x="15471" y="32919"/>
                    <a:pt x="15076" y="33831"/>
                    <a:pt x="14742" y="34803"/>
                  </a:cubicBezTo>
                  <a:cubicBezTo>
                    <a:pt x="14408" y="35746"/>
                    <a:pt x="14043" y="36718"/>
                    <a:pt x="13739" y="37721"/>
                  </a:cubicBezTo>
                  <a:cubicBezTo>
                    <a:pt x="12493" y="41764"/>
                    <a:pt x="11611" y="45959"/>
                    <a:pt x="10669" y="50092"/>
                  </a:cubicBezTo>
                  <a:cubicBezTo>
                    <a:pt x="10213" y="52007"/>
                    <a:pt x="9757" y="53892"/>
                    <a:pt x="9271" y="55807"/>
                  </a:cubicBezTo>
                  <a:cubicBezTo>
                    <a:pt x="8815" y="57630"/>
                    <a:pt x="8268" y="59454"/>
                    <a:pt x="7751" y="61248"/>
                  </a:cubicBezTo>
                  <a:cubicBezTo>
                    <a:pt x="6626" y="64804"/>
                    <a:pt x="5380" y="68299"/>
                    <a:pt x="3739" y="71643"/>
                  </a:cubicBezTo>
                  <a:cubicBezTo>
                    <a:pt x="2948" y="73315"/>
                    <a:pt x="2037" y="74926"/>
                    <a:pt x="1064" y="76476"/>
                  </a:cubicBezTo>
                  <a:cubicBezTo>
                    <a:pt x="699" y="76992"/>
                    <a:pt x="365" y="77540"/>
                    <a:pt x="0" y="78026"/>
                  </a:cubicBezTo>
                  <a:cubicBezTo>
                    <a:pt x="1398" y="78725"/>
                    <a:pt x="2888" y="79333"/>
                    <a:pt x="4407" y="79850"/>
                  </a:cubicBezTo>
                  <a:cubicBezTo>
                    <a:pt x="6140" y="80458"/>
                    <a:pt x="8055" y="81035"/>
                    <a:pt x="10213" y="81521"/>
                  </a:cubicBezTo>
                  <a:cubicBezTo>
                    <a:pt x="12006" y="81947"/>
                    <a:pt x="13891" y="82281"/>
                    <a:pt x="16262" y="82676"/>
                  </a:cubicBezTo>
                  <a:cubicBezTo>
                    <a:pt x="18329" y="83011"/>
                    <a:pt x="20548" y="83284"/>
                    <a:pt x="22797" y="83527"/>
                  </a:cubicBezTo>
                  <a:cubicBezTo>
                    <a:pt x="27843" y="84105"/>
                    <a:pt x="32767" y="84409"/>
                    <a:pt x="37508" y="84409"/>
                  </a:cubicBezTo>
                  <a:cubicBezTo>
                    <a:pt x="41551" y="84409"/>
                    <a:pt x="45563" y="84196"/>
                    <a:pt x="49363" y="83771"/>
                  </a:cubicBezTo>
                  <a:cubicBezTo>
                    <a:pt x="52949" y="83345"/>
                    <a:pt x="56050" y="82828"/>
                    <a:pt x="58816" y="82099"/>
                  </a:cubicBezTo>
                  <a:cubicBezTo>
                    <a:pt x="60366" y="81704"/>
                    <a:pt x="61855" y="81217"/>
                    <a:pt x="63254" y="80701"/>
                  </a:cubicBezTo>
                  <a:cubicBezTo>
                    <a:pt x="64013" y="80427"/>
                    <a:pt x="64743" y="80093"/>
                    <a:pt x="65472" y="79728"/>
                  </a:cubicBezTo>
                  <a:cubicBezTo>
                    <a:pt x="64925" y="79211"/>
                    <a:pt x="64439" y="78664"/>
                    <a:pt x="63953" y="78117"/>
                  </a:cubicBezTo>
                  <a:cubicBezTo>
                    <a:pt x="63102" y="77114"/>
                    <a:pt x="62311" y="76081"/>
                    <a:pt x="61582" y="75017"/>
                  </a:cubicBezTo>
                  <a:cubicBezTo>
                    <a:pt x="60913" y="74044"/>
                    <a:pt x="60214" y="73011"/>
                    <a:pt x="59606" y="71977"/>
                  </a:cubicBezTo>
                  <a:cubicBezTo>
                    <a:pt x="55898" y="65746"/>
                    <a:pt x="53405" y="58877"/>
                    <a:pt x="51369" y="51977"/>
                  </a:cubicBezTo>
                  <a:cubicBezTo>
                    <a:pt x="50335" y="48481"/>
                    <a:pt x="49393" y="44925"/>
                    <a:pt x="48390" y="41399"/>
                  </a:cubicBezTo>
                  <a:cubicBezTo>
                    <a:pt x="47904" y="39667"/>
                    <a:pt x="47417" y="37904"/>
                    <a:pt x="46931" y="36202"/>
                  </a:cubicBezTo>
                  <a:cubicBezTo>
                    <a:pt x="46384" y="34378"/>
                    <a:pt x="45776" y="32554"/>
                    <a:pt x="45198" y="30730"/>
                  </a:cubicBezTo>
                  <a:lnTo>
                    <a:pt x="45198" y="30761"/>
                  </a:lnTo>
                  <a:cubicBezTo>
                    <a:pt x="44651" y="29059"/>
                    <a:pt x="44074" y="27356"/>
                    <a:pt x="43405" y="25685"/>
                  </a:cubicBezTo>
                  <a:cubicBezTo>
                    <a:pt x="43071" y="24803"/>
                    <a:pt x="42736" y="23952"/>
                    <a:pt x="42372" y="23131"/>
                  </a:cubicBezTo>
                  <a:cubicBezTo>
                    <a:pt x="42159" y="22706"/>
                    <a:pt x="41977" y="22280"/>
                    <a:pt x="41764" y="21885"/>
                  </a:cubicBezTo>
                  <a:cubicBezTo>
                    <a:pt x="41612" y="21520"/>
                    <a:pt x="41399" y="21186"/>
                    <a:pt x="41186" y="20882"/>
                  </a:cubicBezTo>
                  <a:lnTo>
                    <a:pt x="41186" y="20913"/>
                  </a:lnTo>
                  <a:cubicBezTo>
                    <a:pt x="40913" y="20548"/>
                    <a:pt x="40639" y="20153"/>
                    <a:pt x="40335" y="19788"/>
                  </a:cubicBezTo>
                  <a:cubicBezTo>
                    <a:pt x="40031" y="19454"/>
                    <a:pt x="39758" y="19058"/>
                    <a:pt x="39454" y="18724"/>
                  </a:cubicBezTo>
                  <a:cubicBezTo>
                    <a:pt x="38907" y="18086"/>
                    <a:pt x="38329" y="17417"/>
                    <a:pt x="37843" y="16718"/>
                  </a:cubicBezTo>
                  <a:lnTo>
                    <a:pt x="37843" y="16748"/>
                  </a:lnTo>
                  <a:cubicBezTo>
                    <a:pt x="37782" y="16809"/>
                    <a:pt x="37721" y="16809"/>
                    <a:pt x="37691" y="16809"/>
                  </a:cubicBezTo>
                  <a:cubicBezTo>
                    <a:pt x="37660" y="16809"/>
                    <a:pt x="37600" y="16809"/>
                    <a:pt x="37569" y="16779"/>
                  </a:cubicBezTo>
                  <a:cubicBezTo>
                    <a:pt x="37508" y="16748"/>
                    <a:pt x="37448" y="16596"/>
                    <a:pt x="37508" y="16505"/>
                  </a:cubicBezTo>
                  <a:cubicBezTo>
                    <a:pt x="37752" y="16110"/>
                    <a:pt x="38055" y="15745"/>
                    <a:pt x="38420" y="15441"/>
                  </a:cubicBezTo>
                  <a:lnTo>
                    <a:pt x="39211" y="14651"/>
                  </a:lnTo>
                  <a:cubicBezTo>
                    <a:pt x="39727" y="14165"/>
                    <a:pt x="40274" y="13678"/>
                    <a:pt x="40791" y="13223"/>
                  </a:cubicBezTo>
                  <a:cubicBezTo>
                    <a:pt x="42068" y="12189"/>
                    <a:pt x="43375" y="11247"/>
                    <a:pt x="44743" y="10365"/>
                  </a:cubicBezTo>
                  <a:cubicBezTo>
                    <a:pt x="46384" y="9362"/>
                    <a:pt x="48086" y="8450"/>
                    <a:pt x="49879" y="7782"/>
                  </a:cubicBezTo>
                  <a:cubicBezTo>
                    <a:pt x="50730" y="7478"/>
                    <a:pt x="51551" y="7204"/>
                    <a:pt x="52433" y="7022"/>
                  </a:cubicBezTo>
                  <a:cubicBezTo>
                    <a:pt x="53041" y="6900"/>
                    <a:pt x="53648" y="6779"/>
                    <a:pt x="54256" y="6779"/>
                  </a:cubicBezTo>
                  <a:cubicBezTo>
                    <a:pt x="52463" y="5836"/>
                    <a:pt x="50670" y="4925"/>
                    <a:pt x="48816" y="4134"/>
                  </a:cubicBezTo>
                  <a:cubicBezTo>
                    <a:pt x="47843" y="3678"/>
                    <a:pt x="46840" y="3253"/>
                    <a:pt x="45867" y="2888"/>
                  </a:cubicBezTo>
                  <a:cubicBezTo>
                    <a:pt x="45350" y="2675"/>
                    <a:pt x="44895" y="2493"/>
                    <a:pt x="44408" y="2310"/>
                  </a:cubicBezTo>
                  <a:cubicBezTo>
                    <a:pt x="43952" y="2159"/>
                    <a:pt x="43466" y="1976"/>
                    <a:pt x="43010" y="1824"/>
                  </a:cubicBezTo>
                  <a:lnTo>
                    <a:pt x="43040" y="1824"/>
                  </a:lnTo>
                  <a:cubicBezTo>
                    <a:pt x="39636" y="760"/>
                    <a:pt x="36049" y="152"/>
                    <a:pt x="32493" y="31"/>
                  </a:cubicBezTo>
                  <a:lnTo>
                    <a:pt x="32523" y="31"/>
                  </a:lnTo>
                  <a:cubicBezTo>
                    <a:pt x="31976" y="0"/>
                    <a:pt x="31429" y="0"/>
                    <a:pt x="30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6831850" y="204752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62" y="1"/>
                  </a:moveTo>
                  <a:lnTo>
                    <a:pt x="1" y="31"/>
                  </a:lnTo>
                  <a:cubicBezTo>
                    <a:pt x="1" y="31"/>
                    <a:pt x="62" y="31"/>
                    <a:pt x="62" y="1"/>
                  </a:cubicBezTo>
                  <a:close/>
                </a:path>
              </a:pathLst>
            </a:custGeom>
            <a:solidFill>
              <a:srgbClr val="A728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7581875" y="2830975"/>
              <a:ext cx="378450" cy="1071475"/>
            </a:xfrm>
            <a:custGeom>
              <a:avLst/>
              <a:gdLst/>
              <a:ahLst/>
              <a:cxnLst/>
              <a:rect l="l" t="t" r="r" b="b"/>
              <a:pathLst>
                <a:path w="15138" h="42859" extrusionOk="0">
                  <a:moveTo>
                    <a:pt x="6289" y="27174"/>
                  </a:moveTo>
                  <a:cubicBezTo>
                    <a:pt x="6292" y="27182"/>
                    <a:pt x="6292" y="27190"/>
                    <a:pt x="6292" y="27205"/>
                  </a:cubicBezTo>
                  <a:cubicBezTo>
                    <a:pt x="6292" y="27205"/>
                    <a:pt x="6292" y="27190"/>
                    <a:pt x="6289" y="27174"/>
                  </a:cubicBezTo>
                  <a:close/>
                  <a:moveTo>
                    <a:pt x="61" y="1"/>
                  </a:moveTo>
                  <a:cubicBezTo>
                    <a:pt x="31" y="31"/>
                    <a:pt x="0" y="62"/>
                    <a:pt x="0" y="153"/>
                  </a:cubicBezTo>
                  <a:cubicBezTo>
                    <a:pt x="31" y="2280"/>
                    <a:pt x="152" y="4408"/>
                    <a:pt x="365" y="6536"/>
                  </a:cubicBezTo>
                  <a:cubicBezTo>
                    <a:pt x="608" y="8724"/>
                    <a:pt x="943" y="10943"/>
                    <a:pt x="1368" y="13101"/>
                  </a:cubicBezTo>
                  <a:cubicBezTo>
                    <a:pt x="1824" y="15351"/>
                    <a:pt x="2341" y="17539"/>
                    <a:pt x="2949" y="19758"/>
                  </a:cubicBezTo>
                  <a:cubicBezTo>
                    <a:pt x="3253" y="20852"/>
                    <a:pt x="3587" y="21946"/>
                    <a:pt x="3982" y="23010"/>
                  </a:cubicBezTo>
                  <a:cubicBezTo>
                    <a:pt x="4347" y="24135"/>
                    <a:pt x="4742" y="25199"/>
                    <a:pt x="5168" y="26263"/>
                  </a:cubicBezTo>
                  <a:cubicBezTo>
                    <a:pt x="6748" y="30427"/>
                    <a:pt x="8754" y="34469"/>
                    <a:pt x="11186" y="38208"/>
                  </a:cubicBezTo>
                  <a:cubicBezTo>
                    <a:pt x="11733" y="39029"/>
                    <a:pt x="12250" y="39789"/>
                    <a:pt x="12797" y="40548"/>
                  </a:cubicBezTo>
                  <a:cubicBezTo>
                    <a:pt x="13071" y="40913"/>
                    <a:pt x="13375" y="41308"/>
                    <a:pt x="13679" y="41673"/>
                  </a:cubicBezTo>
                  <a:cubicBezTo>
                    <a:pt x="13830" y="41855"/>
                    <a:pt x="13982" y="42007"/>
                    <a:pt x="14074" y="42220"/>
                  </a:cubicBezTo>
                  <a:cubicBezTo>
                    <a:pt x="14226" y="42403"/>
                    <a:pt x="14378" y="42555"/>
                    <a:pt x="14530" y="42737"/>
                  </a:cubicBezTo>
                  <a:cubicBezTo>
                    <a:pt x="14590" y="42828"/>
                    <a:pt x="14682" y="42859"/>
                    <a:pt x="14803" y="42859"/>
                  </a:cubicBezTo>
                  <a:cubicBezTo>
                    <a:pt x="14894" y="42859"/>
                    <a:pt x="14986" y="42828"/>
                    <a:pt x="15046" y="42737"/>
                  </a:cubicBezTo>
                  <a:cubicBezTo>
                    <a:pt x="15107" y="42676"/>
                    <a:pt x="15138" y="42585"/>
                    <a:pt x="15138" y="42463"/>
                  </a:cubicBezTo>
                  <a:lnTo>
                    <a:pt x="15138" y="42403"/>
                  </a:lnTo>
                  <a:cubicBezTo>
                    <a:pt x="15138" y="42311"/>
                    <a:pt x="15107" y="42281"/>
                    <a:pt x="15077" y="42251"/>
                  </a:cubicBezTo>
                  <a:cubicBezTo>
                    <a:pt x="15077" y="42220"/>
                    <a:pt x="15046" y="42220"/>
                    <a:pt x="15046" y="42159"/>
                  </a:cubicBezTo>
                  <a:cubicBezTo>
                    <a:pt x="14438" y="41339"/>
                    <a:pt x="13770" y="40548"/>
                    <a:pt x="13223" y="39667"/>
                  </a:cubicBezTo>
                  <a:cubicBezTo>
                    <a:pt x="12615" y="38786"/>
                    <a:pt x="12007" y="37874"/>
                    <a:pt x="11429" y="36962"/>
                  </a:cubicBezTo>
                  <a:cubicBezTo>
                    <a:pt x="10244" y="35108"/>
                    <a:pt x="9180" y="33132"/>
                    <a:pt x="8207" y="31156"/>
                  </a:cubicBezTo>
                  <a:cubicBezTo>
                    <a:pt x="7539" y="29819"/>
                    <a:pt x="6900" y="28451"/>
                    <a:pt x="6323" y="27083"/>
                  </a:cubicBezTo>
                  <a:lnTo>
                    <a:pt x="6323" y="27114"/>
                  </a:lnTo>
                  <a:cubicBezTo>
                    <a:pt x="5928" y="26111"/>
                    <a:pt x="5472" y="25047"/>
                    <a:pt x="5077" y="24013"/>
                  </a:cubicBezTo>
                  <a:cubicBezTo>
                    <a:pt x="4651" y="22949"/>
                    <a:pt x="4286" y="21855"/>
                    <a:pt x="3952" y="20731"/>
                  </a:cubicBezTo>
                  <a:cubicBezTo>
                    <a:pt x="3222" y="18572"/>
                    <a:pt x="2614" y="16384"/>
                    <a:pt x="2067" y="14135"/>
                  </a:cubicBezTo>
                  <a:cubicBezTo>
                    <a:pt x="1520" y="11733"/>
                    <a:pt x="1064" y="9271"/>
                    <a:pt x="700" y="6840"/>
                  </a:cubicBezTo>
                  <a:lnTo>
                    <a:pt x="700" y="6870"/>
                  </a:lnTo>
                  <a:cubicBezTo>
                    <a:pt x="396" y="4621"/>
                    <a:pt x="213" y="2341"/>
                    <a:pt x="183" y="122"/>
                  </a:cubicBezTo>
                  <a:cubicBezTo>
                    <a:pt x="183" y="62"/>
                    <a:pt x="152" y="1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7451175" y="2514875"/>
              <a:ext cx="517500" cy="1410175"/>
            </a:xfrm>
            <a:custGeom>
              <a:avLst/>
              <a:gdLst/>
              <a:ahLst/>
              <a:cxnLst/>
              <a:rect l="l" t="t" r="r" b="b"/>
              <a:pathLst>
                <a:path w="20700" h="56407" extrusionOk="0">
                  <a:moveTo>
                    <a:pt x="122" y="0"/>
                  </a:moveTo>
                  <a:cubicBezTo>
                    <a:pt x="31" y="31"/>
                    <a:pt x="0" y="152"/>
                    <a:pt x="92" y="213"/>
                  </a:cubicBezTo>
                  <a:cubicBezTo>
                    <a:pt x="1216" y="2037"/>
                    <a:pt x="2219" y="3982"/>
                    <a:pt x="3101" y="5988"/>
                  </a:cubicBezTo>
                  <a:lnTo>
                    <a:pt x="3101" y="5958"/>
                  </a:lnTo>
                  <a:cubicBezTo>
                    <a:pt x="3617" y="7204"/>
                    <a:pt x="4073" y="8450"/>
                    <a:pt x="4529" y="9757"/>
                  </a:cubicBezTo>
                  <a:cubicBezTo>
                    <a:pt x="4955" y="11034"/>
                    <a:pt x="5320" y="12371"/>
                    <a:pt x="5715" y="13678"/>
                  </a:cubicBezTo>
                  <a:cubicBezTo>
                    <a:pt x="6414" y="16323"/>
                    <a:pt x="6991" y="19028"/>
                    <a:pt x="7539" y="21763"/>
                  </a:cubicBezTo>
                  <a:cubicBezTo>
                    <a:pt x="8602" y="27204"/>
                    <a:pt x="9453" y="32675"/>
                    <a:pt x="10912" y="38025"/>
                  </a:cubicBezTo>
                  <a:cubicBezTo>
                    <a:pt x="11247" y="39362"/>
                    <a:pt x="11672" y="40639"/>
                    <a:pt x="12098" y="41976"/>
                  </a:cubicBezTo>
                  <a:cubicBezTo>
                    <a:pt x="12493" y="43253"/>
                    <a:pt x="13010" y="44560"/>
                    <a:pt x="13526" y="45806"/>
                  </a:cubicBezTo>
                  <a:cubicBezTo>
                    <a:pt x="14590" y="48360"/>
                    <a:pt x="15928" y="50791"/>
                    <a:pt x="17508" y="53071"/>
                  </a:cubicBezTo>
                  <a:cubicBezTo>
                    <a:pt x="18329" y="54196"/>
                    <a:pt x="19150" y="55259"/>
                    <a:pt x="20062" y="56293"/>
                  </a:cubicBezTo>
                  <a:cubicBezTo>
                    <a:pt x="20138" y="56369"/>
                    <a:pt x="20236" y="56407"/>
                    <a:pt x="20335" y="56407"/>
                  </a:cubicBezTo>
                  <a:cubicBezTo>
                    <a:pt x="20434" y="56407"/>
                    <a:pt x="20533" y="56369"/>
                    <a:pt x="20609" y="56293"/>
                  </a:cubicBezTo>
                  <a:cubicBezTo>
                    <a:pt x="20669" y="56232"/>
                    <a:pt x="20700" y="56141"/>
                    <a:pt x="20700" y="56019"/>
                  </a:cubicBezTo>
                  <a:cubicBezTo>
                    <a:pt x="20700" y="55928"/>
                    <a:pt x="20669" y="55837"/>
                    <a:pt x="20609" y="55776"/>
                  </a:cubicBezTo>
                  <a:cubicBezTo>
                    <a:pt x="20062" y="55168"/>
                    <a:pt x="19545" y="54499"/>
                    <a:pt x="18998" y="53861"/>
                  </a:cubicBezTo>
                  <a:lnTo>
                    <a:pt x="18998" y="53861"/>
                  </a:lnTo>
                  <a:lnTo>
                    <a:pt x="19028" y="53892"/>
                  </a:lnTo>
                  <a:cubicBezTo>
                    <a:pt x="17964" y="52524"/>
                    <a:pt x="17022" y="51095"/>
                    <a:pt x="16141" y="49575"/>
                  </a:cubicBezTo>
                  <a:cubicBezTo>
                    <a:pt x="15320" y="48116"/>
                    <a:pt x="14590" y="46597"/>
                    <a:pt x="13952" y="45046"/>
                  </a:cubicBezTo>
                  <a:lnTo>
                    <a:pt x="13952" y="45077"/>
                  </a:lnTo>
                  <a:cubicBezTo>
                    <a:pt x="11824" y="40001"/>
                    <a:pt x="10578" y="34651"/>
                    <a:pt x="9453" y="29241"/>
                  </a:cubicBezTo>
                  <a:cubicBezTo>
                    <a:pt x="8906" y="26505"/>
                    <a:pt x="8420" y="23800"/>
                    <a:pt x="7873" y="21064"/>
                  </a:cubicBezTo>
                  <a:cubicBezTo>
                    <a:pt x="7295" y="18390"/>
                    <a:pt x="6687" y="15684"/>
                    <a:pt x="5958" y="13010"/>
                  </a:cubicBezTo>
                  <a:cubicBezTo>
                    <a:pt x="5320" y="10791"/>
                    <a:pt x="4560" y="8541"/>
                    <a:pt x="3648" y="6383"/>
                  </a:cubicBezTo>
                  <a:cubicBezTo>
                    <a:pt x="2736" y="4164"/>
                    <a:pt x="1642" y="2067"/>
                    <a:pt x="396" y="61"/>
                  </a:cubicBezTo>
                  <a:cubicBezTo>
                    <a:pt x="335" y="31"/>
                    <a:pt x="304" y="0"/>
                    <a:pt x="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7652550" y="3441425"/>
              <a:ext cx="205200" cy="528950"/>
            </a:xfrm>
            <a:custGeom>
              <a:avLst/>
              <a:gdLst/>
              <a:ahLst/>
              <a:cxnLst/>
              <a:rect l="l" t="t" r="r" b="b"/>
              <a:pathLst>
                <a:path w="8208" h="21158" extrusionOk="0">
                  <a:moveTo>
                    <a:pt x="38" y="0"/>
                  </a:moveTo>
                  <a:cubicBezTo>
                    <a:pt x="34" y="0"/>
                    <a:pt x="22" y="6"/>
                    <a:pt x="0" y="21"/>
                  </a:cubicBezTo>
                  <a:cubicBezTo>
                    <a:pt x="11" y="21"/>
                    <a:pt x="21" y="22"/>
                    <a:pt x="31" y="23"/>
                  </a:cubicBezTo>
                  <a:lnTo>
                    <a:pt x="31" y="23"/>
                  </a:lnTo>
                  <a:cubicBezTo>
                    <a:pt x="39" y="10"/>
                    <a:pt x="44" y="0"/>
                    <a:pt x="38" y="0"/>
                  </a:cubicBezTo>
                  <a:close/>
                  <a:moveTo>
                    <a:pt x="31" y="23"/>
                  </a:moveTo>
                  <a:cubicBezTo>
                    <a:pt x="19" y="42"/>
                    <a:pt x="0" y="68"/>
                    <a:pt x="0" y="82"/>
                  </a:cubicBezTo>
                  <a:cubicBezTo>
                    <a:pt x="122" y="1115"/>
                    <a:pt x="243" y="2148"/>
                    <a:pt x="426" y="3121"/>
                  </a:cubicBezTo>
                  <a:cubicBezTo>
                    <a:pt x="608" y="4185"/>
                    <a:pt x="851" y="5218"/>
                    <a:pt x="1064" y="6252"/>
                  </a:cubicBezTo>
                  <a:cubicBezTo>
                    <a:pt x="1338" y="7316"/>
                    <a:pt x="1611" y="8319"/>
                    <a:pt x="1946" y="9352"/>
                  </a:cubicBezTo>
                  <a:cubicBezTo>
                    <a:pt x="2280" y="10386"/>
                    <a:pt x="2645" y="11419"/>
                    <a:pt x="3040" y="12422"/>
                  </a:cubicBezTo>
                  <a:cubicBezTo>
                    <a:pt x="3648" y="13942"/>
                    <a:pt x="4347" y="15462"/>
                    <a:pt x="5107" y="16921"/>
                  </a:cubicBezTo>
                  <a:cubicBezTo>
                    <a:pt x="5471" y="17650"/>
                    <a:pt x="5867" y="18319"/>
                    <a:pt x="6292" y="19018"/>
                  </a:cubicBezTo>
                  <a:cubicBezTo>
                    <a:pt x="6687" y="19687"/>
                    <a:pt x="7113" y="20325"/>
                    <a:pt x="7569" y="20994"/>
                  </a:cubicBezTo>
                  <a:cubicBezTo>
                    <a:pt x="7599" y="21055"/>
                    <a:pt x="7690" y="21146"/>
                    <a:pt x="7751" y="21146"/>
                  </a:cubicBezTo>
                  <a:cubicBezTo>
                    <a:pt x="7776" y="21154"/>
                    <a:pt x="7802" y="21158"/>
                    <a:pt x="7829" y="21158"/>
                  </a:cubicBezTo>
                  <a:cubicBezTo>
                    <a:pt x="7903" y="21158"/>
                    <a:pt x="7980" y="21129"/>
                    <a:pt x="8025" y="21085"/>
                  </a:cubicBezTo>
                  <a:cubicBezTo>
                    <a:pt x="8116" y="21055"/>
                    <a:pt x="8177" y="20963"/>
                    <a:pt x="8177" y="20903"/>
                  </a:cubicBezTo>
                  <a:cubicBezTo>
                    <a:pt x="8207" y="20842"/>
                    <a:pt x="8177" y="20720"/>
                    <a:pt x="8146" y="20629"/>
                  </a:cubicBezTo>
                  <a:cubicBezTo>
                    <a:pt x="7690" y="19991"/>
                    <a:pt x="7234" y="19322"/>
                    <a:pt x="6778" y="18623"/>
                  </a:cubicBezTo>
                  <a:cubicBezTo>
                    <a:pt x="6323" y="17924"/>
                    <a:pt x="5897" y="17225"/>
                    <a:pt x="5532" y="16495"/>
                  </a:cubicBezTo>
                  <a:cubicBezTo>
                    <a:pt x="4712" y="15006"/>
                    <a:pt x="3952" y="13486"/>
                    <a:pt x="3313" y="11966"/>
                  </a:cubicBezTo>
                  <a:lnTo>
                    <a:pt x="3313" y="11966"/>
                  </a:lnTo>
                  <a:cubicBezTo>
                    <a:pt x="3313" y="11972"/>
                    <a:pt x="3313" y="11977"/>
                    <a:pt x="3313" y="11981"/>
                  </a:cubicBezTo>
                  <a:lnTo>
                    <a:pt x="3313" y="11981"/>
                  </a:lnTo>
                  <a:cubicBezTo>
                    <a:pt x="2960" y="11095"/>
                    <a:pt x="2635" y="10208"/>
                    <a:pt x="2280" y="9322"/>
                  </a:cubicBezTo>
                  <a:cubicBezTo>
                    <a:pt x="1976" y="8410"/>
                    <a:pt x="1672" y="7468"/>
                    <a:pt x="1429" y="6525"/>
                  </a:cubicBezTo>
                  <a:cubicBezTo>
                    <a:pt x="1155" y="5644"/>
                    <a:pt x="912" y="4671"/>
                    <a:pt x="730" y="3729"/>
                  </a:cubicBezTo>
                  <a:cubicBezTo>
                    <a:pt x="547" y="2787"/>
                    <a:pt x="365" y="1845"/>
                    <a:pt x="243" y="872"/>
                  </a:cubicBezTo>
                  <a:lnTo>
                    <a:pt x="243" y="933"/>
                  </a:lnTo>
                  <a:lnTo>
                    <a:pt x="122" y="112"/>
                  </a:lnTo>
                  <a:cubicBezTo>
                    <a:pt x="122" y="85"/>
                    <a:pt x="98" y="35"/>
                    <a:pt x="31" y="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6655575" y="2752425"/>
              <a:ext cx="300175" cy="1124850"/>
            </a:xfrm>
            <a:custGeom>
              <a:avLst/>
              <a:gdLst/>
              <a:ahLst/>
              <a:cxnLst/>
              <a:rect l="l" t="t" r="r" b="b"/>
              <a:pathLst>
                <a:path w="12007" h="44994" extrusionOk="0">
                  <a:moveTo>
                    <a:pt x="669" y="42839"/>
                  </a:moveTo>
                  <a:cubicBezTo>
                    <a:pt x="669" y="42839"/>
                    <a:pt x="642" y="42866"/>
                    <a:pt x="639" y="42920"/>
                  </a:cubicBezTo>
                  <a:lnTo>
                    <a:pt x="639" y="42920"/>
                  </a:lnTo>
                  <a:cubicBezTo>
                    <a:pt x="649" y="42893"/>
                    <a:pt x="659" y="42866"/>
                    <a:pt x="669" y="42839"/>
                  </a:cubicBezTo>
                  <a:close/>
                  <a:moveTo>
                    <a:pt x="11850" y="0"/>
                  </a:moveTo>
                  <a:cubicBezTo>
                    <a:pt x="11812" y="0"/>
                    <a:pt x="11763" y="28"/>
                    <a:pt x="11763" y="73"/>
                  </a:cubicBezTo>
                  <a:cubicBezTo>
                    <a:pt x="11398" y="2656"/>
                    <a:pt x="11003" y="5240"/>
                    <a:pt x="10547" y="7763"/>
                  </a:cubicBezTo>
                  <a:cubicBezTo>
                    <a:pt x="10091" y="10377"/>
                    <a:pt x="9605" y="13021"/>
                    <a:pt x="9028" y="15605"/>
                  </a:cubicBezTo>
                  <a:cubicBezTo>
                    <a:pt x="8754" y="16942"/>
                    <a:pt x="8450" y="18219"/>
                    <a:pt x="8146" y="19526"/>
                  </a:cubicBezTo>
                  <a:cubicBezTo>
                    <a:pt x="7873" y="20803"/>
                    <a:pt x="7508" y="22140"/>
                    <a:pt x="7173" y="23417"/>
                  </a:cubicBezTo>
                  <a:cubicBezTo>
                    <a:pt x="6505" y="26000"/>
                    <a:pt x="5775" y="28584"/>
                    <a:pt x="4985" y="31137"/>
                  </a:cubicBezTo>
                  <a:cubicBezTo>
                    <a:pt x="4347" y="33143"/>
                    <a:pt x="3678" y="35119"/>
                    <a:pt x="2948" y="37095"/>
                  </a:cubicBezTo>
                  <a:cubicBezTo>
                    <a:pt x="2249" y="39070"/>
                    <a:pt x="1489" y="41016"/>
                    <a:pt x="638" y="42931"/>
                  </a:cubicBezTo>
                  <a:cubicBezTo>
                    <a:pt x="638" y="42927"/>
                    <a:pt x="638" y="42924"/>
                    <a:pt x="639" y="42920"/>
                  </a:cubicBezTo>
                  <a:lnTo>
                    <a:pt x="639" y="42920"/>
                  </a:lnTo>
                  <a:cubicBezTo>
                    <a:pt x="433" y="43465"/>
                    <a:pt x="203" y="43961"/>
                    <a:pt x="0" y="44511"/>
                  </a:cubicBezTo>
                  <a:lnTo>
                    <a:pt x="0" y="44694"/>
                  </a:lnTo>
                  <a:cubicBezTo>
                    <a:pt x="30" y="44785"/>
                    <a:pt x="61" y="44845"/>
                    <a:pt x="152" y="44937"/>
                  </a:cubicBezTo>
                  <a:cubicBezTo>
                    <a:pt x="201" y="44976"/>
                    <a:pt x="263" y="44993"/>
                    <a:pt x="326" y="44993"/>
                  </a:cubicBezTo>
                  <a:cubicBezTo>
                    <a:pt x="459" y="44993"/>
                    <a:pt x="597" y="44918"/>
                    <a:pt x="638" y="44815"/>
                  </a:cubicBezTo>
                  <a:cubicBezTo>
                    <a:pt x="942" y="44238"/>
                    <a:pt x="1186" y="43630"/>
                    <a:pt x="1429" y="43083"/>
                  </a:cubicBezTo>
                  <a:cubicBezTo>
                    <a:pt x="1702" y="42475"/>
                    <a:pt x="1945" y="41867"/>
                    <a:pt x="2189" y="41259"/>
                  </a:cubicBezTo>
                  <a:cubicBezTo>
                    <a:pt x="2705" y="40043"/>
                    <a:pt x="3161" y="38827"/>
                    <a:pt x="3617" y="37551"/>
                  </a:cubicBezTo>
                  <a:cubicBezTo>
                    <a:pt x="4468" y="35058"/>
                    <a:pt x="5319" y="32535"/>
                    <a:pt x="6049" y="30012"/>
                  </a:cubicBezTo>
                  <a:cubicBezTo>
                    <a:pt x="6809" y="27429"/>
                    <a:pt x="7447" y="24845"/>
                    <a:pt x="8055" y="22201"/>
                  </a:cubicBezTo>
                  <a:cubicBezTo>
                    <a:pt x="8663" y="19587"/>
                    <a:pt x="9180" y="16973"/>
                    <a:pt x="9666" y="14359"/>
                  </a:cubicBezTo>
                  <a:cubicBezTo>
                    <a:pt x="10152" y="11957"/>
                    <a:pt x="10547" y="9587"/>
                    <a:pt x="10943" y="7216"/>
                  </a:cubicBezTo>
                  <a:cubicBezTo>
                    <a:pt x="11307" y="4845"/>
                    <a:pt x="11642" y="2535"/>
                    <a:pt x="12006" y="164"/>
                  </a:cubicBezTo>
                  <a:cubicBezTo>
                    <a:pt x="12006" y="103"/>
                    <a:pt x="12006" y="73"/>
                    <a:pt x="11915" y="12"/>
                  </a:cubicBezTo>
                  <a:lnTo>
                    <a:pt x="11885" y="12"/>
                  </a:lnTo>
                  <a:cubicBezTo>
                    <a:pt x="11877" y="4"/>
                    <a:pt x="11864" y="0"/>
                    <a:pt x="11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6834150" y="3381150"/>
              <a:ext cx="155025" cy="537575"/>
            </a:xfrm>
            <a:custGeom>
              <a:avLst/>
              <a:gdLst/>
              <a:ahLst/>
              <a:cxnLst/>
              <a:rect l="l" t="t" r="r" b="b"/>
              <a:pathLst>
                <a:path w="6201" h="21503" extrusionOk="0">
                  <a:moveTo>
                    <a:pt x="6079" y="0"/>
                  </a:moveTo>
                  <a:lnTo>
                    <a:pt x="5988" y="61"/>
                  </a:lnTo>
                  <a:cubicBezTo>
                    <a:pt x="5806" y="1246"/>
                    <a:pt x="5623" y="2371"/>
                    <a:pt x="5380" y="3526"/>
                  </a:cubicBezTo>
                  <a:cubicBezTo>
                    <a:pt x="5167" y="4651"/>
                    <a:pt x="4924" y="5836"/>
                    <a:pt x="4711" y="6991"/>
                  </a:cubicBezTo>
                  <a:lnTo>
                    <a:pt x="3921" y="10395"/>
                  </a:lnTo>
                  <a:cubicBezTo>
                    <a:pt x="3617" y="11550"/>
                    <a:pt x="3283" y="12645"/>
                    <a:pt x="2918" y="13769"/>
                  </a:cubicBezTo>
                  <a:cubicBezTo>
                    <a:pt x="2462" y="15259"/>
                    <a:pt x="1915" y="16748"/>
                    <a:pt x="1307" y="18177"/>
                  </a:cubicBezTo>
                  <a:lnTo>
                    <a:pt x="1307" y="18146"/>
                  </a:lnTo>
                  <a:cubicBezTo>
                    <a:pt x="912" y="19089"/>
                    <a:pt x="517" y="20061"/>
                    <a:pt x="61" y="20973"/>
                  </a:cubicBezTo>
                  <a:cubicBezTo>
                    <a:pt x="30" y="21034"/>
                    <a:pt x="0" y="21155"/>
                    <a:pt x="30" y="21216"/>
                  </a:cubicBezTo>
                  <a:cubicBezTo>
                    <a:pt x="61" y="21307"/>
                    <a:pt x="122" y="21368"/>
                    <a:pt x="182" y="21459"/>
                  </a:cubicBezTo>
                  <a:cubicBezTo>
                    <a:pt x="225" y="21481"/>
                    <a:pt x="299" y="21502"/>
                    <a:pt x="370" y="21502"/>
                  </a:cubicBezTo>
                  <a:cubicBezTo>
                    <a:pt x="400" y="21502"/>
                    <a:pt x="429" y="21499"/>
                    <a:pt x="456" y="21490"/>
                  </a:cubicBezTo>
                  <a:cubicBezTo>
                    <a:pt x="517" y="21459"/>
                    <a:pt x="638" y="21429"/>
                    <a:pt x="669" y="21338"/>
                  </a:cubicBezTo>
                  <a:cubicBezTo>
                    <a:pt x="1155" y="20274"/>
                    <a:pt x="1581" y="19180"/>
                    <a:pt x="1976" y="18025"/>
                  </a:cubicBezTo>
                  <a:cubicBezTo>
                    <a:pt x="2341" y="16930"/>
                    <a:pt x="2736" y="15836"/>
                    <a:pt x="3070" y="14681"/>
                  </a:cubicBezTo>
                  <a:cubicBezTo>
                    <a:pt x="3739" y="12462"/>
                    <a:pt x="4286" y="10183"/>
                    <a:pt x="4772" y="7903"/>
                  </a:cubicBezTo>
                  <a:cubicBezTo>
                    <a:pt x="5046" y="6596"/>
                    <a:pt x="5319" y="5319"/>
                    <a:pt x="5532" y="4012"/>
                  </a:cubicBezTo>
                  <a:cubicBezTo>
                    <a:pt x="5775" y="2736"/>
                    <a:pt x="5958" y="1429"/>
                    <a:pt x="6201" y="91"/>
                  </a:cubicBezTo>
                  <a:cubicBezTo>
                    <a:pt x="6201" y="61"/>
                    <a:pt x="6201" y="0"/>
                    <a:pt x="6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7369100" y="3365175"/>
              <a:ext cx="112500" cy="640175"/>
            </a:xfrm>
            <a:custGeom>
              <a:avLst/>
              <a:gdLst/>
              <a:ahLst/>
              <a:cxnLst/>
              <a:rect l="l" t="t" r="r" b="b"/>
              <a:pathLst>
                <a:path w="4500" h="25607" extrusionOk="0">
                  <a:moveTo>
                    <a:pt x="122" y="1"/>
                  </a:moveTo>
                  <a:cubicBezTo>
                    <a:pt x="31" y="31"/>
                    <a:pt x="1" y="62"/>
                    <a:pt x="1" y="122"/>
                  </a:cubicBezTo>
                  <a:cubicBezTo>
                    <a:pt x="122" y="4621"/>
                    <a:pt x="92" y="9089"/>
                    <a:pt x="609" y="13588"/>
                  </a:cubicBezTo>
                  <a:cubicBezTo>
                    <a:pt x="821" y="15594"/>
                    <a:pt x="1125" y="17569"/>
                    <a:pt x="1642" y="19515"/>
                  </a:cubicBezTo>
                  <a:cubicBezTo>
                    <a:pt x="1916" y="20487"/>
                    <a:pt x="2220" y="21491"/>
                    <a:pt x="2554" y="22463"/>
                  </a:cubicBezTo>
                  <a:cubicBezTo>
                    <a:pt x="2949" y="23466"/>
                    <a:pt x="3375" y="24439"/>
                    <a:pt x="3861" y="25442"/>
                  </a:cubicBezTo>
                  <a:cubicBezTo>
                    <a:pt x="3902" y="25545"/>
                    <a:pt x="4028" y="25606"/>
                    <a:pt x="4152" y="25606"/>
                  </a:cubicBezTo>
                  <a:cubicBezTo>
                    <a:pt x="4210" y="25606"/>
                    <a:pt x="4268" y="25593"/>
                    <a:pt x="4317" y="25564"/>
                  </a:cubicBezTo>
                  <a:cubicBezTo>
                    <a:pt x="4408" y="25503"/>
                    <a:pt x="4469" y="25442"/>
                    <a:pt x="4469" y="25351"/>
                  </a:cubicBezTo>
                  <a:cubicBezTo>
                    <a:pt x="4499" y="25290"/>
                    <a:pt x="4469" y="25168"/>
                    <a:pt x="4438" y="25108"/>
                  </a:cubicBezTo>
                  <a:cubicBezTo>
                    <a:pt x="4134" y="24500"/>
                    <a:pt x="3831" y="23831"/>
                    <a:pt x="3557" y="23193"/>
                  </a:cubicBezTo>
                  <a:cubicBezTo>
                    <a:pt x="2919" y="21643"/>
                    <a:pt x="2372" y="20032"/>
                    <a:pt x="1946" y="18421"/>
                  </a:cubicBezTo>
                  <a:cubicBezTo>
                    <a:pt x="1551" y="16810"/>
                    <a:pt x="1247" y="15168"/>
                    <a:pt x="1004" y="13557"/>
                  </a:cubicBezTo>
                  <a:lnTo>
                    <a:pt x="1004" y="13496"/>
                  </a:lnTo>
                  <a:lnTo>
                    <a:pt x="1004" y="13466"/>
                  </a:lnTo>
                  <a:cubicBezTo>
                    <a:pt x="700" y="11308"/>
                    <a:pt x="548" y="9150"/>
                    <a:pt x="487" y="6931"/>
                  </a:cubicBezTo>
                  <a:cubicBezTo>
                    <a:pt x="365" y="4651"/>
                    <a:pt x="335" y="2402"/>
                    <a:pt x="244" y="122"/>
                  </a:cubicBezTo>
                  <a:cubicBezTo>
                    <a:pt x="244" y="62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7172300" y="2248900"/>
              <a:ext cx="91200" cy="177075"/>
            </a:xfrm>
            <a:custGeom>
              <a:avLst/>
              <a:gdLst/>
              <a:ahLst/>
              <a:cxnLst/>
              <a:rect l="l" t="t" r="r" b="b"/>
              <a:pathLst>
                <a:path w="3648" h="7083" extrusionOk="0">
                  <a:moveTo>
                    <a:pt x="882" y="1"/>
                  </a:moveTo>
                  <a:cubicBezTo>
                    <a:pt x="790" y="1"/>
                    <a:pt x="730" y="31"/>
                    <a:pt x="638" y="92"/>
                  </a:cubicBezTo>
                  <a:cubicBezTo>
                    <a:pt x="608" y="153"/>
                    <a:pt x="547" y="214"/>
                    <a:pt x="547" y="305"/>
                  </a:cubicBezTo>
                  <a:cubicBezTo>
                    <a:pt x="669" y="1369"/>
                    <a:pt x="638" y="2524"/>
                    <a:pt x="456" y="3831"/>
                  </a:cubicBezTo>
                  <a:cubicBezTo>
                    <a:pt x="335" y="4712"/>
                    <a:pt x="183" y="5533"/>
                    <a:pt x="31" y="6293"/>
                  </a:cubicBezTo>
                  <a:cubicBezTo>
                    <a:pt x="0" y="6414"/>
                    <a:pt x="31" y="6475"/>
                    <a:pt x="122" y="6566"/>
                  </a:cubicBezTo>
                  <a:cubicBezTo>
                    <a:pt x="122" y="6688"/>
                    <a:pt x="183" y="6840"/>
                    <a:pt x="335" y="6870"/>
                  </a:cubicBezTo>
                  <a:cubicBezTo>
                    <a:pt x="790" y="7022"/>
                    <a:pt x="1338" y="7083"/>
                    <a:pt x="1824" y="7083"/>
                  </a:cubicBezTo>
                  <a:lnTo>
                    <a:pt x="1854" y="7083"/>
                  </a:lnTo>
                  <a:cubicBezTo>
                    <a:pt x="2128" y="7083"/>
                    <a:pt x="2401" y="7053"/>
                    <a:pt x="2705" y="7022"/>
                  </a:cubicBezTo>
                  <a:cubicBezTo>
                    <a:pt x="2918" y="6992"/>
                    <a:pt x="3161" y="6901"/>
                    <a:pt x="3374" y="6779"/>
                  </a:cubicBezTo>
                  <a:cubicBezTo>
                    <a:pt x="3556" y="6749"/>
                    <a:pt x="3648" y="6597"/>
                    <a:pt x="3617" y="6414"/>
                  </a:cubicBezTo>
                  <a:cubicBezTo>
                    <a:pt x="3496" y="5989"/>
                    <a:pt x="3404" y="5563"/>
                    <a:pt x="3374" y="5198"/>
                  </a:cubicBezTo>
                  <a:lnTo>
                    <a:pt x="3374" y="5168"/>
                  </a:lnTo>
                  <a:cubicBezTo>
                    <a:pt x="3222" y="3861"/>
                    <a:pt x="3222" y="2463"/>
                    <a:pt x="3404" y="973"/>
                  </a:cubicBezTo>
                  <a:cubicBezTo>
                    <a:pt x="3404" y="852"/>
                    <a:pt x="3465" y="791"/>
                    <a:pt x="3465" y="669"/>
                  </a:cubicBezTo>
                  <a:cubicBezTo>
                    <a:pt x="3465" y="609"/>
                    <a:pt x="3465" y="517"/>
                    <a:pt x="3404" y="457"/>
                  </a:cubicBezTo>
                  <a:cubicBezTo>
                    <a:pt x="3374" y="365"/>
                    <a:pt x="3313" y="335"/>
                    <a:pt x="3222" y="335"/>
                  </a:cubicBezTo>
                  <a:lnTo>
                    <a:pt x="3161" y="335"/>
                  </a:lnTo>
                  <a:cubicBezTo>
                    <a:pt x="3101" y="335"/>
                    <a:pt x="3040" y="335"/>
                    <a:pt x="3009" y="365"/>
                  </a:cubicBezTo>
                  <a:cubicBezTo>
                    <a:pt x="2949" y="365"/>
                    <a:pt x="2949" y="396"/>
                    <a:pt x="2949" y="396"/>
                  </a:cubicBezTo>
                  <a:lnTo>
                    <a:pt x="2918" y="365"/>
                  </a:lnTo>
                  <a:cubicBezTo>
                    <a:pt x="2675" y="183"/>
                    <a:pt x="2462" y="92"/>
                    <a:pt x="2158" y="92"/>
                  </a:cubicBezTo>
                  <a:lnTo>
                    <a:pt x="2128" y="92"/>
                  </a:lnTo>
                  <a:cubicBezTo>
                    <a:pt x="1885" y="92"/>
                    <a:pt x="1642" y="183"/>
                    <a:pt x="1398" y="305"/>
                  </a:cubicBezTo>
                  <a:cubicBezTo>
                    <a:pt x="1307" y="335"/>
                    <a:pt x="1277" y="365"/>
                    <a:pt x="1216" y="396"/>
                  </a:cubicBezTo>
                  <a:lnTo>
                    <a:pt x="1216" y="365"/>
                  </a:lnTo>
                  <a:lnTo>
                    <a:pt x="1216" y="335"/>
                  </a:lnTo>
                  <a:cubicBezTo>
                    <a:pt x="1216" y="244"/>
                    <a:pt x="1155" y="183"/>
                    <a:pt x="1125" y="153"/>
                  </a:cubicBezTo>
                  <a:cubicBezTo>
                    <a:pt x="1034" y="31"/>
                    <a:pt x="942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7185975" y="2248900"/>
              <a:ext cx="71450" cy="60825"/>
            </a:xfrm>
            <a:custGeom>
              <a:avLst/>
              <a:gdLst/>
              <a:ahLst/>
              <a:cxnLst/>
              <a:rect l="l" t="t" r="r" b="b"/>
              <a:pathLst>
                <a:path w="2858" h="2433" extrusionOk="0">
                  <a:moveTo>
                    <a:pt x="274" y="1"/>
                  </a:moveTo>
                  <a:cubicBezTo>
                    <a:pt x="243" y="1"/>
                    <a:pt x="122" y="31"/>
                    <a:pt x="91" y="92"/>
                  </a:cubicBezTo>
                  <a:cubicBezTo>
                    <a:pt x="61" y="153"/>
                    <a:pt x="0" y="214"/>
                    <a:pt x="0" y="305"/>
                  </a:cubicBezTo>
                  <a:cubicBezTo>
                    <a:pt x="61" y="852"/>
                    <a:pt x="91" y="1460"/>
                    <a:pt x="61" y="2128"/>
                  </a:cubicBezTo>
                  <a:cubicBezTo>
                    <a:pt x="91" y="2128"/>
                    <a:pt x="122" y="2159"/>
                    <a:pt x="152" y="2159"/>
                  </a:cubicBezTo>
                  <a:cubicBezTo>
                    <a:pt x="395" y="2220"/>
                    <a:pt x="578" y="2280"/>
                    <a:pt x="821" y="2341"/>
                  </a:cubicBezTo>
                  <a:cubicBezTo>
                    <a:pt x="1034" y="2372"/>
                    <a:pt x="1277" y="2432"/>
                    <a:pt x="1490" y="2432"/>
                  </a:cubicBezTo>
                  <a:lnTo>
                    <a:pt x="2219" y="2432"/>
                  </a:lnTo>
                  <a:cubicBezTo>
                    <a:pt x="2371" y="2432"/>
                    <a:pt x="2554" y="2372"/>
                    <a:pt x="2705" y="2341"/>
                  </a:cubicBezTo>
                  <a:lnTo>
                    <a:pt x="2827" y="973"/>
                  </a:lnTo>
                  <a:cubicBezTo>
                    <a:pt x="2827" y="852"/>
                    <a:pt x="2857" y="791"/>
                    <a:pt x="2857" y="669"/>
                  </a:cubicBezTo>
                  <a:cubicBezTo>
                    <a:pt x="2857" y="609"/>
                    <a:pt x="2857" y="517"/>
                    <a:pt x="2827" y="457"/>
                  </a:cubicBezTo>
                  <a:cubicBezTo>
                    <a:pt x="2797" y="365"/>
                    <a:pt x="2705" y="335"/>
                    <a:pt x="2645" y="305"/>
                  </a:cubicBezTo>
                  <a:lnTo>
                    <a:pt x="2554" y="305"/>
                  </a:lnTo>
                  <a:cubicBezTo>
                    <a:pt x="2523" y="305"/>
                    <a:pt x="2432" y="305"/>
                    <a:pt x="2402" y="335"/>
                  </a:cubicBezTo>
                  <a:cubicBezTo>
                    <a:pt x="2371" y="335"/>
                    <a:pt x="2371" y="365"/>
                    <a:pt x="2341" y="365"/>
                  </a:cubicBezTo>
                  <a:lnTo>
                    <a:pt x="2280" y="335"/>
                  </a:lnTo>
                  <a:cubicBezTo>
                    <a:pt x="2067" y="153"/>
                    <a:pt x="1824" y="62"/>
                    <a:pt x="1520" y="62"/>
                  </a:cubicBezTo>
                  <a:lnTo>
                    <a:pt x="1490" y="62"/>
                  </a:lnTo>
                  <a:cubicBezTo>
                    <a:pt x="1277" y="62"/>
                    <a:pt x="1003" y="153"/>
                    <a:pt x="760" y="244"/>
                  </a:cubicBezTo>
                  <a:cubicBezTo>
                    <a:pt x="699" y="305"/>
                    <a:pt x="669" y="335"/>
                    <a:pt x="578" y="365"/>
                  </a:cubicBezTo>
                  <a:lnTo>
                    <a:pt x="578" y="335"/>
                  </a:lnTo>
                  <a:lnTo>
                    <a:pt x="578" y="305"/>
                  </a:lnTo>
                  <a:cubicBezTo>
                    <a:pt x="578" y="214"/>
                    <a:pt x="547" y="153"/>
                    <a:pt x="517" y="62"/>
                  </a:cubicBezTo>
                  <a:cubicBezTo>
                    <a:pt x="456" y="31"/>
                    <a:pt x="395" y="1"/>
                    <a:pt x="274" y="1"/>
                  </a:cubicBezTo>
                  <a:close/>
                </a:path>
              </a:pathLst>
            </a:custGeom>
            <a:solidFill>
              <a:srgbClr val="A4A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7561350" y="1834775"/>
              <a:ext cx="379225" cy="303200"/>
            </a:xfrm>
            <a:custGeom>
              <a:avLst/>
              <a:gdLst/>
              <a:ahLst/>
              <a:cxnLst/>
              <a:rect l="l" t="t" r="r" b="b"/>
              <a:pathLst>
                <a:path w="15169" h="12128" extrusionOk="0">
                  <a:moveTo>
                    <a:pt x="14743" y="0"/>
                  </a:moveTo>
                  <a:cubicBezTo>
                    <a:pt x="13831" y="304"/>
                    <a:pt x="12889" y="517"/>
                    <a:pt x="11977" y="760"/>
                  </a:cubicBezTo>
                  <a:lnTo>
                    <a:pt x="11855" y="790"/>
                  </a:lnTo>
                  <a:cubicBezTo>
                    <a:pt x="11308" y="942"/>
                    <a:pt x="10700" y="1094"/>
                    <a:pt x="10092" y="1246"/>
                  </a:cubicBezTo>
                  <a:cubicBezTo>
                    <a:pt x="8755" y="1611"/>
                    <a:pt x="7053" y="2158"/>
                    <a:pt x="5594" y="3131"/>
                  </a:cubicBezTo>
                  <a:cubicBezTo>
                    <a:pt x="5077" y="3526"/>
                    <a:pt x="4560" y="3952"/>
                    <a:pt x="4104" y="4438"/>
                  </a:cubicBezTo>
                  <a:cubicBezTo>
                    <a:pt x="3709" y="4894"/>
                    <a:pt x="3344" y="5411"/>
                    <a:pt x="3040" y="5988"/>
                  </a:cubicBezTo>
                  <a:cubicBezTo>
                    <a:pt x="3010" y="6018"/>
                    <a:pt x="3010" y="6049"/>
                    <a:pt x="2980" y="6110"/>
                  </a:cubicBezTo>
                  <a:cubicBezTo>
                    <a:pt x="2402" y="7174"/>
                    <a:pt x="1825" y="8207"/>
                    <a:pt x="1186" y="9332"/>
                  </a:cubicBezTo>
                  <a:lnTo>
                    <a:pt x="1156" y="9423"/>
                  </a:lnTo>
                  <a:cubicBezTo>
                    <a:pt x="761" y="10091"/>
                    <a:pt x="396" y="10791"/>
                    <a:pt x="62" y="11429"/>
                  </a:cubicBezTo>
                  <a:cubicBezTo>
                    <a:pt x="1" y="11490"/>
                    <a:pt x="1" y="11581"/>
                    <a:pt x="62" y="11611"/>
                  </a:cubicBezTo>
                  <a:cubicBezTo>
                    <a:pt x="92" y="11702"/>
                    <a:pt x="122" y="11763"/>
                    <a:pt x="214" y="11794"/>
                  </a:cubicBezTo>
                  <a:cubicBezTo>
                    <a:pt x="244" y="11794"/>
                    <a:pt x="274" y="11854"/>
                    <a:pt x="274" y="11854"/>
                  </a:cubicBezTo>
                  <a:cubicBezTo>
                    <a:pt x="305" y="11854"/>
                    <a:pt x="305" y="11885"/>
                    <a:pt x="366" y="11885"/>
                  </a:cubicBezTo>
                  <a:cubicBezTo>
                    <a:pt x="609" y="11946"/>
                    <a:pt x="913" y="12037"/>
                    <a:pt x="1217" y="12067"/>
                  </a:cubicBezTo>
                  <a:cubicBezTo>
                    <a:pt x="1490" y="12098"/>
                    <a:pt x="1794" y="12128"/>
                    <a:pt x="2128" y="12128"/>
                  </a:cubicBezTo>
                  <a:lnTo>
                    <a:pt x="2220" y="12128"/>
                  </a:lnTo>
                  <a:cubicBezTo>
                    <a:pt x="2736" y="12128"/>
                    <a:pt x="3284" y="12067"/>
                    <a:pt x="3922" y="11946"/>
                  </a:cubicBezTo>
                  <a:cubicBezTo>
                    <a:pt x="4712" y="11794"/>
                    <a:pt x="5563" y="11490"/>
                    <a:pt x="6384" y="11125"/>
                  </a:cubicBezTo>
                  <a:cubicBezTo>
                    <a:pt x="8025" y="10365"/>
                    <a:pt x="9545" y="9301"/>
                    <a:pt x="11004" y="7933"/>
                  </a:cubicBezTo>
                  <a:cubicBezTo>
                    <a:pt x="12129" y="6809"/>
                    <a:pt x="13071" y="5654"/>
                    <a:pt x="13800" y="4347"/>
                  </a:cubicBezTo>
                  <a:cubicBezTo>
                    <a:pt x="14591" y="3009"/>
                    <a:pt x="15047" y="1672"/>
                    <a:pt x="15168" y="335"/>
                  </a:cubicBezTo>
                  <a:cubicBezTo>
                    <a:pt x="15168" y="213"/>
                    <a:pt x="15138" y="91"/>
                    <a:pt x="15047" y="61"/>
                  </a:cubicBezTo>
                  <a:cubicBezTo>
                    <a:pt x="15016" y="0"/>
                    <a:pt x="14955" y="0"/>
                    <a:pt x="14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7647975" y="1874275"/>
              <a:ext cx="258400" cy="212050"/>
            </a:xfrm>
            <a:custGeom>
              <a:avLst/>
              <a:gdLst/>
              <a:ahLst/>
              <a:cxnLst/>
              <a:rect l="l" t="t" r="r" b="b"/>
              <a:pathLst>
                <a:path w="10336" h="8482" extrusionOk="0">
                  <a:moveTo>
                    <a:pt x="10275" y="1"/>
                  </a:moveTo>
                  <a:cubicBezTo>
                    <a:pt x="10214" y="1"/>
                    <a:pt x="10183" y="1"/>
                    <a:pt x="10153" y="31"/>
                  </a:cubicBezTo>
                  <a:cubicBezTo>
                    <a:pt x="10031" y="153"/>
                    <a:pt x="9971" y="274"/>
                    <a:pt x="9849" y="335"/>
                  </a:cubicBezTo>
                  <a:cubicBezTo>
                    <a:pt x="9454" y="700"/>
                    <a:pt x="9059" y="1004"/>
                    <a:pt x="8603" y="1247"/>
                  </a:cubicBezTo>
                  <a:cubicBezTo>
                    <a:pt x="7600" y="1794"/>
                    <a:pt x="6536" y="2098"/>
                    <a:pt x="5502" y="2402"/>
                  </a:cubicBezTo>
                  <a:lnTo>
                    <a:pt x="5442" y="2432"/>
                  </a:lnTo>
                  <a:lnTo>
                    <a:pt x="4287" y="2767"/>
                  </a:lnTo>
                  <a:cubicBezTo>
                    <a:pt x="3466" y="3040"/>
                    <a:pt x="2767" y="3344"/>
                    <a:pt x="2220" y="3679"/>
                  </a:cubicBezTo>
                  <a:cubicBezTo>
                    <a:pt x="1916" y="3891"/>
                    <a:pt x="1612" y="4104"/>
                    <a:pt x="1338" y="4347"/>
                  </a:cubicBezTo>
                  <a:cubicBezTo>
                    <a:pt x="1034" y="4590"/>
                    <a:pt x="761" y="4894"/>
                    <a:pt x="578" y="5259"/>
                  </a:cubicBezTo>
                  <a:cubicBezTo>
                    <a:pt x="548" y="5320"/>
                    <a:pt x="487" y="5350"/>
                    <a:pt x="548" y="5442"/>
                  </a:cubicBezTo>
                  <a:cubicBezTo>
                    <a:pt x="548" y="5502"/>
                    <a:pt x="578" y="5563"/>
                    <a:pt x="609" y="5624"/>
                  </a:cubicBezTo>
                  <a:cubicBezTo>
                    <a:pt x="639" y="5654"/>
                    <a:pt x="730" y="5654"/>
                    <a:pt x="761" y="5654"/>
                  </a:cubicBezTo>
                  <a:cubicBezTo>
                    <a:pt x="852" y="5654"/>
                    <a:pt x="913" y="5624"/>
                    <a:pt x="943" y="5563"/>
                  </a:cubicBezTo>
                  <a:cubicBezTo>
                    <a:pt x="1095" y="5320"/>
                    <a:pt x="1308" y="5138"/>
                    <a:pt x="1521" y="4894"/>
                  </a:cubicBezTo>
                  <a:cubicBezTo>
                    <a:pt x="1673" y="4742"/>
                    <a:pt x="1825" y="4651"/>
                    <a:pt x="1977" y="4530"/>
                  </a:cubicBezTo>
                  <a:lnTo>
                    <a:pt x="1977" y="4986"/>
                  </a:lnTo>
                  <a:cubicBezTo>
                    <a:pt x="1977" y="5229"/>
                    <a:pt x="1946" y="5472"/>
                    <a:pt x="1855" y="5745"/>
                  </a:cubicBezTo>
                  <a:cubicBezTo>
                    <a:pt x="1764" y="6080"/>
                    <a:pt x="1612" y="6384"/>
                    <a:pt x="1460" y="6718"/>
                  </a:cubicBezTo>
                  <a:cubicBezTo>
                    <a:pt x="1217" y="7083"/>
                    <a:pt x="1004" y="7356"/>
                    <a:pt x="700" y="7691"/>
                  </a:cubicBezTo>
                  <a:lnTo>
                    <a:pt x="639" y="7721"/>
                  </a:lnTo>
                  <a:cubicBezTo>
                    <a:pt x="487" y="7873"/>
                    <a:pt x="305" y="8025"/>
                    <a:pt x="92" y="8116"/>
                  </a:cubicBezTo>
                  <a:cubicBezTo>
                    <a:pt x="31" y="8177"/>
                    <a:pt x="1" y="8208"/>
                    <a:pt x="1" y="8238"/>
                  </a:cubicBezTo>
                  <a:cubicBezTo>
                    <a:pt x="1" y="8268"/>
                    <a:pt x="1" y="8360"/>
                    <a:pt x="31" y="8390"/>
                  </a:cubicBezTo>
                  <a:cubicBezTo>
                    <a:pt x="92" y="8451"/>
                    <a:pt x="122" y="8481"/>
                    <a:pt x="183" y="8481"/>
                  </a:cubicBezTo>
                  <a:cubicBezTo>
                    <a:pt x="244" y="8481"/>
                    <a:pt x="274" y="8481"/>
                    <a:pt x="305" y="8451"/>
                  </a:cubicBezTo>
                  <a:cubicBezTo>
                    <a:pt x="609" y="8238"/>
                    <a:pt x="943" y="7995"/>
                    <a:pt x="1247" y="7691"/>
                  </a:cubicBezTo>
                  <a:cubicBezTo>
                    <a:pt x="1612" y="7356"/>
                    <a:pt x="1855" y="6992"/>
                    <a:pt x="2098" y="6566"/>
                  </a:cubicBezTo>
                  <a:cubicBezTo>
                    <a:pt x="2402" y="6049"/>
                    <a:pt x="2888" y="5046"/>
                    <a:pt x="2585" y="4074"/>
                  </a:cubicBezTo>
                  <a:lnTo>
                    <a:pt x="2706" y="3983"/>
                  </a:lnTo>
                  <a:lnTo>
                    <a:pt x="2828" y="3922"/>
                  </a:lnTo>
                  <a:cubicBezTo>
                    <a:pt x="3436" y="3587"/>
                    <a:pt x="4104" y="3314"/>
                    <a:pt x="4712" y="3071"/>
                  </a:cubicBezTo>
                  <a:cubicBezTo>
                    <a:pt x="5016" y="2979"/>
                    <a:pt x="5351" y="2858"/>
                    <a:pt x="5715" y="2736"/>
                  </a:cubicBezTo>
                  <a:lnTo>
                    <a:pt x="5867" y="2706"/>
                  </a:lnTo>
                  <a:cubicBezTo>
                    <a:pt x="6141" y="2584"/>
                    <a:pt x="6475" y="2463"/>
                    <a:pt x="6718" y="2402"/>
                  </a:cubicBezTo>
                  <a:cubicBezTo>
                    <a:pt x="7478" y="2128"/>
                    <a:pt x="8086" y="1824"/>
                    <a:pt x="8633" y="1521"/>
                  </a:cubicBezTo>
                  <a:cubicBezTo>
                    <a:pt x="9272" y="1156"/>
                    <a:pt x="9788" y="730"/>
                    <a:pt x="10305" y="183"/>
                  </a:cubicBezTo>
                  <a:cubicBezTo>
                    <a:pt x="10335" y="153"/>
                    <a:pt x="10335" y="153"/>
                    <a:pt x="10335" y="122"/>
                  </a:cubicBezTo>
                  <a:cubicBezTo>
                    <a:pt x="10335" y="92"/>
                    <a:pt x="10305" y="31"/>
                    <a:pt x="10305" y="31"/>
                  </a:cubicBezTo>
                  <a:cubicBezTo>
                    <a:pt x="10335" y="1"/>
                    <a:pt x="10305" y="1"/>
                    <a:pt x="10275" y="1"/>
                  </a:cubicBezTo>
                  <a:close/>
                </a:path>
              </a:pathLst>
            </a:custGeom>
            <a:solidFill>
              <a:srgbClr val="A4A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6792350" y="1536125"/>
              <a:ext cx="200625" cy="456275"/>
            </a:xfrm>
            <a:custGeom>
              <a:avLst/>
              <a:gdLst/>
              <a:ahLst/>
              <a:cxnLst/>
              <a:rect l="l" t="t" r="r" b="b"/>
              <a:pathLst>
                <a:path w="8025" h="18251" extrusionOk="0">
                  <a:moveTo>
                    <a:pt x="1642" y="1"/>
                  </a:moveTo>
                  <a:cubicBezTo>
                    <a:pt x="1520" y="1"/>
                    <a:pt x="1429" y="31"/>
                    <a:pt x="1368" y="153"/>
                  </a:cubicBezTo>
                  <a:cubicBezTo>
                    <a:pt x="699" y="1277"/>
                    <a:pt x="304" y="2645"/>
                    <a:pt x="152" y="4226"/>
                  </a:cubicBezTo>
                  <a:cubicBezTo>
                    <a:pt x="0" y="5654"/>
                    <a:pt x="61" y="7174"/>
                    <a:pt x="365" y="8724"/>
                  </a:cubicBezTo>
                  <a:cubicBezTo>
                    <a:pt x="699" y="10670"/>
                    <a:pt x="1368" y="12463"/>
                    <a:pt x="2219" y="14013"/>
                  </a:cubicBezTo>
                  <a:cubicBezTo>
                    <a:pt x="2675" y="14803"/>
                    <a:pt x="3192" y="15533"/>
                    <a:pt x="3739" y="16141"/>
                  </a:cubicBezTo>
                  <a:cubicBezTo>
                    <a:pt x="4165" y="16597"/>
                    <a:pt x="4590" y="16992"/>
                    <a:pt x="5016" y="17296"/>
                  </a:cubicBezTo>
                  <a:lnTo>
                    <a:pt x="5076" y="17326"/>
                  </a:lnTo>
                  <a:cubicBezTo>
                    <a:pt x="5380" y="17569"/>
                    <a:pt x="5654" y="17691"/>
                    <a:pt x="5867" y="17813"/>
                  </a:cubicBezTo>
                  <a:cubicBezTo>
                    <a:pt x="6140" y="17964"/>
                    <a:pt x="6414" y="18086"/>
                    <a:pt x="6687" y="18177"/>
                  </a:cubicBezTo>
                  <a:cubicBezTo>
                    <a:pt x="6718" y="18208"/>
                    <a:pt x="6718" y="18208"/>
                    <a:pt x="6748" y="18208"/>
                  </a:cubicBezTo>
                  <a:cubicBezTo>
                    <a:pt x="6748" y="18238"/>
                    <a:pt x="6809" y="18238"/>
                    <a:pt x="6839" y="18238"/>
                  </a:cubicBezTo>
                  <a:cubicBezTo>
                    <a:pt x="6857" y="18247"/>
                    <a:pt x="6878" y="18251"/>
                    <a:pt x="6899" y="18251"/>
                  </a:cubicBezTo>
                  <a:cubicBezTo>
                    <a:pt x="6951" y="18251"/>
                    <a:pt x="7009" y="18229"/>
                    <a:pt x="7052" y="18208"/>
                  </a:cubicBezTo>
                  <a:cubicBezTo>
                    <a:pt x="7143" y="18177"/>
                    <a:pt x="7174" y="18086"/>
                    <a:pt x="7174" y="17995"/>
                  </a:cubicBezTo>
                  <a:cubicBezTo>
                    <a:pt x="7265" y="17205"/>
                    <a:pt x="7356" y="16445"/>
                    <a:pt x="7447" y="15685"/>
                  </a:cubicBezTo>
                  <a:lnTo>
                    <a:pt x="7447" y="15563"/>
                  </a:lnTo>
                  <a:cubicBezTo>
                    <a:pt x="7599" y="14256"/>
                    <a:pt x="7751" y="13071"/>
                    <a:pt x="7903" y="11885"/>
                  </a:cubicBezTo>
                  <a:lnTo>
                    <a:pt x="7903" y="11764"/>
                  </a:lnTo>
                  <a:cubicBezTo>
                    <a:pt x="7964" y="11125"/>
                    <a:pt x="8025" y="10487"/>
                    <a:pt x="7934" y="9879"/>
                  </a:cubicBezTo>
                  <a:cubicBezTo>
                    <a:pt x="7873" y="9241"/>
                    <a:pt x="7721" y="8572"/>
                    <a:pt x="7478" y="7964"/>
                  </a:cubicBezTo>
                  <a:cubicBezTo>
                    <a:pt x="6870" y="6353"/>
                    <a:pt x="5806" y="4894"/>
                    <a:pt x="4924" y="3831"/>
                  </a:cubicBezTo>
                  <a:cubicBezTo>
                    <a:pt x="4560" y="3344"/>
                    <a:pt x="4134" y="2858"/>
                    <a:pt x="3769" y="2432"/>
                  </a:cubicBezTo>
                  <a:lnTo>
                    <a:pt x="3678" y="2341"/>
                  </a:lnTo>
                  <a:cubicBezTo>
                    <a:pt x="3070" y="1642"/>
                    <a:pt x="2432" y="913"/>
                    <a:pt x="1854" y="153"/>
                  </a:cubicBezTo>
                  <a:lnTo>
                    <a:pt x="1794" y="61"/>
                  </a:lnTo>
                  <a:cubicBezTo>
                    <a:pt x="1733" y="1"/>
                    <a:pt x="1672" y="1"/>
                    <a:pt x="1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6831100" y="1586275"/>
              <a:ext cx="126925" cy="321475"/>
            </a:xfrm>
            <a:custGeom>
              <a:avLst/>
              <a:gdLst/>
              <a:ahLst/>
              <a:cxnLst/>
              <a:rect l="l" t="t" r="r" b="b"/>
              <a:pathLst>
                <a:path w="5077" h="12859" extrusionOk="0">
                  <a:moveTo>
                    <a:pt x="244" y="1"/>
                  </a:moveTo>
                  <a:cubicBezTo>
                    <a:pt x="244" y="1"/>
                    <a:pt x="183" y="1"/>
                    <a:pt x="122" y="62"/>
                  </a:cubicBezTo>
                  <a:cubicBezTo>
                    <a:pt x="122" y="62"/>
                    <a:pt x="61" y="62"/>
                    <a:pt x="31" y="92"/>
                  </a:cubicBezTo>
                  <a:cubicBezTo>
                    <a:pt x="0" y="92"/>
                    <a:pt x="0" y="122"/>
                    <a:pt x="0" y="153"/>
                  </a:cubicBezTo>
                  <a:cubicBezTo>
                    <a:pt x="61" y="852"/>
                    <a:pt x="274" y="1581"/>
                    <a:pt x="578" y="2220"/>
                  </a:cubicBezTo>
                  <a:cubicBezTo>
                    <a:pt x="821" y="2797"/>
                    <a:pt x="1186" y="3344"/>
                    <a:pt x="1642" y="4043"/>
                  </a:cubicBezTo>
                  <a:cubicBezTo>
                    <a:pt x="1824" y="4256"/>
                    <a:pt x="1976" y="4530"/>
                    <a:pt x="2159" y="4803"/>
                  </a:cubicBezTo>
                  <a:lnTo>
                    <a:pt x="2250" y="4955"/>
                  </a:lnTo>
                  <a:cubicBezTo>
                    <a:pt x="2463" y="5229"/>
                    <a:pt x="2645" y="5533"/>
                    <a:pt x="2858" y="5776"/>
                  </a:cubicBezTo>
                  <a:cubicBezTo>
                    <a:pt x="3222" y="6353"/>
                    <a:pt x="3618" y="6931"/>
                    <a:pt x="3922" y="7569"/>
                  </a:cubicBezTo>
                  <a:lnTo>
                    <a:pt x="3982" y="7721"/>
                  </a:lnTo>
                  <a:lnTo>
                    <a:pt x="4074" y="7843"/>
                  </a:lnTo>
                  <a:cubicBezTo>
                    <a:pt x="3222" y="8451"/>
                    <a:pt x="3040" y="9545"/>
                    <a:pt x="3010" y="10153"/>
                  </a:cubicBezTo>
                  <a:cubicBezTo>
                    <a:pt x="2979" y="10609"/>
                    <a:pt x="3010" y="11065"/>
                    <a:pt x="3070" y="11521"/>
                  </a:cubicBezTo>
                  <a:cubicBezTo>
                    <a:pt x="3162" y="11977"/>
                    <a:pt x="3283" y="12372"/>
                    <a:pt x="3405" y="12706"/>
                  </a:cubicBezTo>
                  <a:cubicBezTo>
                    <a:pt x="3405" y="12767"/>
                    <a:pt x="3466" y="12767"/>
                    <a:pt x="3496" y="12828"/>
                  </a:cubicBezTo>
                  <a:cubicBezTo>
                    <a:pt x="3526" y="12858"/>
                    <a:pt x="3618" y="12858"/>
                    <a:pt x="3648" y="12858"/>
                  </a:cubicBezTo>
                  <a:lnTo>
                    <a:pt x="3770" y="12737"/>
                  </a:lnTo>
                  <a:lnTo>
                    <a:pt x="3770" y="12585"/>
                  </a:lnTo>
                  <a:cubicBezTo>
                    <a:pt x="3678" y="12402"/>
                    <a:pt x="3618" y="12159"/>
                    <a:pt x="3557" y="11946"/>
                  </a:cubicBezTo>
                  <a:lnTo>
                    <a:pt x="3557" y="11916"/>
                  </a:lnTo>
                  <a:cubicBezTo>
                    <a:pt x="3496" y="11490"/>
                    <a:pt x="3466" y="11095"/>
                    <a:pt x="3496" y="10700"/>
                  </a:cubicBezTo>
                  <a:cubicBezTo>
                    <a:pt x="3526" y="10305"/>
                    <a:pt x="3618" y="9971"/>
                    <a:pt x="3709" y="9636"/>
                  </a:cubicBezTo>
                  <a:cubicBezTo>
                    <a:pt x="3800" y="9363"/>
                    <a:pt x="3922" y="9119"/>
                    <a:pt x="4074" y="8937"/>
                  </a:cubicBezTo>
                  <a:cubicBezTo>
                    <a:pt x="4134" y="8785"/>
                    <a:pt x="4225" y="8664"/>
                    <a:pt x="4317" y="8542"/>
                  </a:cubicBezTo>
                  <a:cubicBezTo>
                    <a:pt x="4408" y="8755"/>
                    <a:pt x="4438" y="8937"/>
                    <a:pt x="4469" y="9119"/>
                  </a:cubicBezTo>
                  <a:cubicBezTo>
                    <a:pt x="4529" y="9393"/>
                    <a:pt x="4560" y="9697"/>
                    <a:pt x="4560" y="9971"/>
                  </a:cubicBezTo>
                  <a:cubicBezTo>
                    <a:pt x="4560" y="10031"/>
                    <a:pt x="4590" y="10123"/>
                    <a:pt x="4681" y="10153"/>
                  </a:cubicBezTo>
                  <a:cubicBezTo>
                    <a:pt x="4712" y="10183"/>
                    <a:pt x="4742" y="10183"/>
                    <a:pt x="4833" y="10183"/>
                  </a:cubicBezTo>
                  <a:cubicBezTo>
                    <a:pt x="4894" y="10183"/>
                    <a:pt x="4985" y="10153"/>
                    <a:pt x="5016" y="10123"/>
                  </a:cubicBezTo>
                  <a:cubicBezTo>
                    <a:pt x="5046" y="10062"/>
                    <a:pt x="5077" y="10001"/>
                    <a:pt x="5077" y="9910"/>
                  </a:cubicBezTo>
                  <a:cubicBezTo>
                    <a:pt x="5077" y="9545"/>
                    <a:pt x="5046" y="9119"/>
                    <a:pt x="4985" y="8755"/>
                  </a:cubicBezTo>
                  <a:cubicBezTo>
                    <a:pt x="4894" y="8420"/>
                    <a:pt x="4803" y="8056"/>
                    <a:pt x="4651" y="7721"/>
                  </a:cubicBezTo>
                  <a:cubicBezTo>
                    <a:pt x="4377" y="7083"/>
                    <a:pt x="3952" y="6445"/>
                    <a:pt x="3466" y="5746"/>
                  </a:cubicBezTo>
                  <a:cubicBezTo>
                    <a:pt x="3222" y="5442"/>
                    <a:pt x="3010" y="5107"/>
                    <a:pt x="2736" y="4803"/>
                  </a:cubicBezTo>
                  <a:lnTo>
                    <a:pt x="2706" y="4712"/>
                  </a:lnTo>
                  <a:cubicBezTo>
                    <a:pt x="2007" y="3891"/>
                    <a:pt x="1338" y="3010"/>
                    <a:pt x="852" y="2037"/>
                  </a:cubicBezTo>
                  <a:cubicBezTo>
                    <a:pt x="608" y="1521"/>
                    <a:pt x="456" y="1034"/>
                    <a:pt x="335" y="548"/>
                  </a:cubicBezTo>
                  <a:cubicBezTo>
                    <a:pt x="304" y="396"/>
                    <a:pt x="274" y="274"/>
                    <a:pt x="274" y="122"/>
                  </a:cubicBezTo>
                  <a:cubicBezTo>
                    <a:pt x="274" y="62"/>
                    <a:pt x="274" y="62"/>
                    <a:pt x="244" y="1"/>
                  </a:cubicBezTo>
                  <a:close/>
                </a:path>
              </a:pathLst>
            </a:custGeom>
            <a:solidFill>
              <a:srgbClr val="A4A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6872125" y="1353750"/>
              <a:ext cx="110975" cy="308550"/>
            </a:xfrm>
            <a:custGeom>
              <a:avLst/>
              <a:gdLst/>
              <a:ahLst/>
              <a:cxnLst/>
              <a:rect l="l" t="t" r="r" b="b"/>
              <a:pathLst>
                <a:path w="4439" h="12342" extrusionOk="0">
                  <a:moveTo>
                    <a:pt x="3679" y="1"/>
                  </a:moveTo>
                  <a:cubicBezTo>
                    <a:pt x="3648" y="31"/>
                    <a:pt x="3618" y="31"/>
                    <a:pt x="3557" y="31"/>
                  </a:cubicBezTo>
                  <a:lnTo>
                    <a:pt x="3466" y="31"/>
                  </a:lnTo>
                  <a:cubicBezTo>
                    <a:pt x="3344" y="31"/>
                    <a:pt x="3192" y="92"/>
                    <a:pt x="3040" y="153"/>
                  </a:cubicBezTo>
                  <a:lnTo>
                    <a:pt x="3010" y="183"/>
                  </a:lnTo>
                  <a:lnTo>
                    <a:pt x="2919" y="183"/>
                  </a:lnTo>
                  <a:cubicBezTo>
                    <a:pt x="2797" y="183"/>
                    <a:pt x="2736" y="244"/>
                    <a:pt x="2676" y="305"/>
                  </a:cubicBezTo>
                  <a:lnTo>
                    <a:pt x="2584" y="457"/>
                  </a:lnTo>
                  <a:lnTo>
                    <a:pt x="2524" y="487"/>
                  </a:lnTo>
                  <a:cubicBezTo>
                    <a:pt x="2493" y="517"/>
                    <a:pt x="2463" y="609"/>
                    <a:pt x="2463" y="700"/>
                  </a:cubicBezTo>
                  <a:cubicBezTo>
                    <a:pt x="2129" y="1247"/>
                    <a:pt x="1825" y="1855"/>
                    <a:pt x="1521" y="2554"/>
                  </a:cubicBezTo>
                  <a:cubicBezTo>
                    <a:pt x="1125" y="3435"/>
                    <a:pt x="822" y="4287"/>
                    <a:pt x="548" y="5198"/>
                  </a:cubicBezTo>
                  <a:cubicBezTo>
                    <a:pt x="305" y="6201"/>
                    <a:pt x="153" y="7144"/>
                    <a:pt x="62" y="8025"/>
                  </a:cubicBezTo>
                  <a:cubicBezTo>
                    <a:pt x="1" y="8967"/>
                    <a:pt x="62" y="9879"/>
                    <a:pt x="214" y="10670"/>
                  </a:cubicBezTo>
                  <a:cubicBezTo>
                    <a:pt x="335" y="11217"/>
                    <a:pt x="518" y="11703"/>
                    <a:pt x="791" y="12189"/>
                  </a:cubicBezTo>
                  <a:cubicBezTo>
                    <a:pt x="822" y="12281"/>
                    <a:pt x="943" y="12341"/>
                    <a:pt x="1004" y="12341"/>
                  </a:cubicBezTo>
                  <a:cubicBezTo>
                    <a:pt x="1095" y="12341"/>
                    <a:pt x="1125" y="12341"/>
                    <a:pt x="1156" y="12311"/>
                  </a:cubicBezTo>
                  <a:cubicBezTo>
                    <a:pt x="1247" y="12281"/>
                    <a:pt x="1277" y="12189"/>
                    <a:pt x="1308" y="12159"/>
                  </a:cubicBezTo>
                  <a:cubicBezTo>
                    <a:pt x="2007" y="10578"/>
                    <a:pt x="2493" y="8907"/>
                    <a:pt x="2980" y="7265"/>
                  </a:cubicBezTo>
                  <a:cubicBezTo>
                    <a:pt x="3132" y="6718"/>
                    <a:pt x="3284" y="6232"/>
                    <a:pt x="3436" y="5746"/>
                  </a:cubicBezTo>
                  <a:cubicBezTo>
                    <a:pt x="3648" y="5168"/>
                    <a:pt x="3800" y="4651"/>
                    <a:pt x="3983" y="4135"/>
                  </a:cubicBezTo>
                  <a:cubicBezTo>
                    <a:pt x="4013" y="3983"/>
                    <a:pt x="4104" y="3831"/>
                    <a:pt x="4135" y="3618"/>
                  </a:cubicBezTo>
                  <a:cubicBezTo>
                    <a:pt x="4256" y="3071"/>
                    <a:pt x="4347" y="2584"/>
                    <a:pt x="4408" y="2068"/>
                  </a:cubicBezTo>
                  <a:cubicBezTo>
                    <a:pt x="4439" y="1703"/>
                    <a:pt x="4439" y="1399"/>
                    <a:pt x="4408" y="1156"/>
                  </a:cubicBezTo>
                  <a:cubicBezTo>
                    <a:pt x="4347" y="882"/>
                    <a:pt x="4317" y="578"/>
                    <a:pt x="4165" y="335"/>
                  </a:cubicBezTo>
                  <a:cubicBezTo>
                    <a:pt x="4104" y="244"/>
                    <a:pt x="4013" y="153"/>
                    <a:pt x="3892" y="92"/>
                  </a:cubicBezTo>
                  <a:cubicBezTo>
                    <a:pt x="3831" y="31"/>
                    <a:pt x="3740" y="1"/>
                    <a:pt x="3679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6835650" y="1219250"/>
              <a:ext cx="959025" cy="1066150"/>
            </a:xfrm>
            <a:custGeom>
              <a:avLst/>
              <a:gdLst/>
              <a:ahLst/>
              <a:cxnLst/>
              <a:rect l="l" t="t" r="r" b="b"/>
              <a:pathLst>
                <a:path w="38361" h="42646" extrusionOk="0">
                  <a:moveTo>
                    <a:pt x="16415" y="1"/>
                  </a:moveTo>
                  <a:cubicBezTo>
                    <a:pt x="15260" y="1"/>
                    <a:pt x="14074" y="92"/>
                    <a:pt x="12980" y="335"/>
                  </a:cubicBezTo>
                  <a:cubicBezTo>
                    <a:pt x="12098" y="517"/>
                    <a:pt x="11186" y="761"/>
                    <a:pt x="10335" y="1095"/>
                  </a:cubicBezTo>
                  <a:cubicBezTo>
                    <a:pt x="9515" y="1429"/>
                    <a:pt x="8724" y="1855"/>
                    <a:pt x="7965" y="2341"/>
                  </a:cubicBezTo>
                  <a:cubicBezTo>
                    <a:pt x="7569" y="2615"/>
                    <a:pt x="7205" y="2888"/>
                    <a:pt x="6809" y="3192"/>
                  </a:cubicBezTo>
                  <a:cubicBezTo>
                    <a:pt x="6749" y="3223"/>
                    <a:pt x="6688" y="3283"/>
                    <a:pt x="6688" y="3375"/>
                  </a:cubicBezTo>
                  <a:lnTo>
                    <a:pt x="6445" y="4013"/>
                  </a:lnTo>
                  <a:lnTo>
                    <a:pt x="6293" y="4408"/>
                  </a:lnTo>
                  <a:cubicBezTo>
                    <a:pt x="6293" y="4438"/>
                    <a:pt x="6232" y="4438"/>
                    <a:pt x="6232" y="4469"/>
                  </a:cubicBezTo>
                  <a:cubicBezTo>
                    <a:pt x="4803" y="7782"/>
                    <a:pt x="3162" y="11703"/>
                    <a:pt x="1946" y="15685"/>
                  </a:cubicBezTo>
                  <a:cubicBezTo>
                    <a:pt x="1217" y="18025"/>
                    <a:pt x="730" y="20214"/>
                    <a:pt x="426" y="22281"/>
                  </a:cubicBezTo>
                  <a:cubicBezTo>
                    <a:pt x="92" y="24652"/>
                    <a:pt x="1" y="26779"/>
                    <a:pt x="244" y="28785"/>
                  </a:cubicBezTo>
                  <a:cubicBezTo>
                    <a:pt x="366" y="29880"/>
                    <a:pt x="518" y="30883"/>
                    <a:pt x="761" y="31825"/>
                  </a:cubicBezTo>
                  <a:cubicBezTo>
                    <a:pt x="1004" y="32706"/>
                    <a:pt x="1308" y="33527"/>
                    <a:pt x="1733" y="34348"/>
                  </a:cubicBezTo>
                  <a:cubicBezTo>
                    <a:pt x="2433" y="35807"/>
                    <a:pt x="3496" y="37235"/>
                    <a:pt x="4773" y="38360"/>
                  </a:cubicBezTo>
                  <a:cubicBezTo>
                    <a:pt x="7113" y="40488"/>
                    <a:pt x="10305" y="41886"/>
                    <a:pt x="13983" y="42433"/>
                  </a:cubicBezTo>
                  <a:cubicBezTo>
                    <a:pt x="15016" y="42585"/>
                    <a:pt x="16050" y="42646"/>
                    <a:pt x="17083" y="42646"/>
                  </a:cubicBezTo>
                  <a:cubicBezTo>
                    <a:pt x="17782" y="42646"/>
                    <a:pt x="18542" y="42615"/>
                    <a:pt x="19272" y="42524"/>
                  </a:cubicBezTo>
                  <a:cubicBezTo>
                    <a:pt x="20275" y="42433"/>
                    <a:pt x="21217" y="42220"/>
                    <a:pt x="22159" y="41977"/>
                  </a:cubicBezTo>
                  <a:cubicBezTo>
                    <a:pt x="23041" y="41703"/>
                    <a:pt x="23922" y="41369"/>
                    <a:pt x="24834" y="40913"/>
                  </a:cubicBezTo>
                  <a:cubicBezTo>
                    <a:pt x="26415" y="40093"/>
                    <a:pt x="27965" y="38968"/>
                    <a:pt x="29424" y="37600"/>
                  </a:cubicBezTo>
                  <a:cubicBezTo>
                    <a:pt x="30701" y="36354"/>
                    <a:pt x="31977" y="34834"/>
                    <a:pt x="33071" y="33071"/>
                  </a:cubicBezTo>
                  <a:cubicBezTo>
                    <a:pt x="33527" y="32342"/>
                    <a:pt x="33983" y="31582"/>
                    <a:pt x="34287" y="31035"/>
                  </a:cubicBezTo>
                  <a:cubicBezTo>
                    <a:pt x="34713" y="30275"/>
                    <a:pt x="35169" y="29454"/>
                    <a:pt x="35564" y="28603"/>
                  </a:cubicBezTo>
                  <a:cubicBezTo>
                    <a:pt x="36385" y="27083"/>
                    <a:pt x="37144" y="25442"/>
                    <a:pt x="37935" y="23588"/>
                  </a:cubicBezTo>
                  <a:cubicBezTo>
                    <a:pt x="37965" y="23497"/>
                    <a:pt x="37965" y="23436"/>
                    <a:pt x="37965" y="23375"/>
                  </a:cubicBezTo>
                  <a:cubicBezTo>
                    <a:pt x="38299" y="22524"/>
                    <a:pt x="38360" y="21521"/>
                    <a:pt x="38299" y="20639"/>
                  </a:cubicBezTo>
                  <a:cubicBezTo>
                    <a:pt x="38269" y="19636"/>
                    <a:pt x="38117" y="18633"/>
                    <a:pt x="37965" y="17873"/>
                  </a:cubicBezTo>
                  <a:cubicBezTo>
                    <a:pt x="37631" y="16019"/>
                    <a:pt x="37023" y="14226"/>
                    <a:pt x="36172" y="12493"/>
                  </a:cubicBezTo>
                  <a:cubicBezTo>
                    <a:pt x="34500" y="9059"/>
                    <a:pt x="31916" y="6049"/>
                    <a:pt x="28786" y="3861"/>
                  </a:cubicBezTo>
                  <a:cubicBezTo>
                    <a:pt x="27266" y="2797"/>
                    <a:pt x="25624" y="1946"/>
                    <a:pt x="23861" y="1308"/>
                  </a:cubicBezTo>
                  <a:cubicBezTo>
                    <a:pt x="22159" y="700"/>
                    <a:pt x="20336" y="274"/>
                    <a:pt x="18512" y="92"/>
                  </a:cubicBezTo>
                  <a:cubicBezTo>
                    <a:pt x="17843" y="31"/>
                    <a:pt x="17114" y="1"/>
                    <a:pt x="16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6958750" y="1218875"/>
              <a:ext cx="832125" cy="1068050"/>
            </a:xfrm>
            <a:custGeom>
              <a:avLst/>
              <a:gdLst/>
              <a:ahLst/>
              <a:cxnLst/>
              <a:rect l="l" t="t" r="r" b="b"/>
              <a:pathLst>
                <a:path w="33285" h="42722" extrusionOk="0">
                  <a:moveTo>
                    <a:pt x="10842" y="0"/>
                  </a:moveTo>
                  <a:cubicBezTo>
                    <a:pt x="9931" y="0"/>
                    <a:pt x="8962" y="118"/>
                    <a:pt x="8056" y="320"/>
                  </a:cubicBezTo>
                  <a:cubicBezTo>
                    <a:pt x="7144" y="502"/>
                    <a:pt x="6262" y="715"/>
                    <a:pt x="5411" y="1080"/>
                  </a:cubicBezTo>
                  <a:cubicBezTo>
                    <a:pt x="4591" y="1414"/>
                    <a:pt x="3800" y="1839"/>
                    <a:pt x="3041" y="2326"/>
                  </a:cubicBezTo>
                  <a:cubicBezTo>
                    <a:pt x="2645" y="2539"/>
                    <a:pt x="2281" y="2843"/>
                    <a:pt x="1885" y="3146"/>
                  </a:cubicBezTo>
                  <a:cubicBezTo>
                    <a:pt x="1855" y="3207"/>
                    <a:pt x="1764" y="3268"/>
                    <a:pt x="1764" y="3390"/>
                  </a:cubicBezTo>
                  <a:lnTo>
                    <a:pt x="1521" y="3998"/>
                  </a:lnTo>
                  <a:lnTo>
                    <a:pt x="1369" y="4362"/>
                  </a:lnTo>
                  <a:cubicBezTo>
                    <a:pt x="1369" y="4393"/>
                    <a:pt x="1308" y="4393"/>
                    <a:pt x="1308" y="4453"/>
                  </a:cubicBezTo>
                  <a:cubicBezTo>
                    <a:pt x="913" y="5426"/>
                    <a:pt x="457" y="6490"/>
                    <a:pt x="1" y="7615"/>
                  </a:cubicBezTo>
                  <a:lnTo>
                    <a:pt x="62" y="7523"/>
                  </a:lnTo>
                  <a:cubicBezTo>
                    <a:pt x="366" y="7311"/>
                    <a:pt x="670" y="7068"/>
                    <a:pt x="974" y="6885"/>
                  </a:cubicBezTo>
                  <a:cubicBezTo>
                    <a:pt x="1278" y="6733"/>
                    <a:pt x="1612" y="6581"/>
                    <a:pt x="1977" y="6490"/>
                  </a:cubicBezTo>
                  <a:cubicBezTo>
                    <a:pt x="2311" y="6429"/>
                    <a:pt x="2645" y="6338"/>
                    <a:pt x="2949" y="6338"/>
                  </a:cubicBezTo>
                  <a:lnTo>
                    <a:pt x="3344" y="6338"/>
                  </a:lnTo>
                  <a:cubicBezTo>
                    <a:pt x="3983" y="6338"/>
                    <a:pt x="4591" y="6460"/>
                    <a:pt x="5199" y="6642"/>
                  </a:cubicBezTo>
                  <a:cubicBezTo>
                    <a:pt x="5959" y="6885"/>
                    <a:pt x="6688" y="7219"/>
                    <a:pt x="7326" y="7675"/>
                  </a:cubicBezTo>
                  <a:cubicBezTo>
                    <a:pt x="7661" y="7888"/>
                    <a:pt x="7965" y="8131"/>
                    <a:pt x="8238" y="8435"/>
                  </a:cubicBezTo>
                  <a:cubicBezTo>
                    <a:pt x="8542" y="8709"/>
                    <a:pt x="8816" y="9013"/>
                    <a:pt x="9028" y="9317"/>
                  </a:cubicBezTo>
                  <a:cubicBezTo>
                    <a:pt x="9332" y="9682"/>
                    <a:pt x="9576" y="10077"/>
                    <a:pt x="9788" y="10472"/>
                  </a:cubicBezTo>
                  <a:cubicBezTo>
                    <a:pt x="9910" y="10745"/>
                    <a:pt x="10032" y="10989"/>
                    <a:pt x="10123" y="11232"/>
                  </a:cubicBezTo>
                  <a:cubicBezTo>
                    <a:pt x="10214" y="11444"/>
                    <a:pt x="10275" y="11657"/>
                    <a:pt x="10336" y="11840"/>
                  </a:cubicBezTo>
                  <a:lnTo>
                    <a:pt x="10548" y="11627"/>
                  </a:lnTo>
                  <a:cubicBezTo>
                    <a:pt x="11187" y="11049"/>
                    <a:pt x="11916" y="10533"/>
                    <a:pt x="12706" y="10137"/>
                  </a:cubicBezTo>
                  <a:cubicBezTo>
                    <a:pt x="13466" y="9773"/>
                    <a:pt x="14287" y="9499"/>
                    <a:pt x="15077" y="9317"/>
                  </a:cubicBezTo>
                  <a:cubicBezTo>
                    <a:pt x="15650" y="9207"/>
                    <a:pt x="16255" y="9128"/>
                    <a:pt x="16857" y="9128"/>
                  </a:cubicBezTo>
                  <a:cubicBezTo>
                    <a:pt x="17085" y="9128"/>
                    <a:pt x="17313" y="9140"/>
                    <a:pt x="17539" y="9165"/>
                  </a:cubicBezTo>
                  <a:cubicBezTo>
                    <a:pt x="18390" y="9226"/>
                    <a:pt x="19181" y="9378"/>
                    <a:pt x="19971" y="9651"/>
                  </a:cubicBezTo>
                  <a:cubicBezTo>
                    <a:pt x="20761" y="9955"/>
                    <a:pt x="21521" y="10320"/>
                    <a:pt x="22220" y="10837"/>
                  </a:cubicBezTo>
                  <a:cubicBezTo>
                    <a:pt x="22950" y="11353"/>
                    <a:pt x="23618" y="11961"/>
                    <a:pt x="24196" y="12660"/>
                  </a:cubicBezTo>
                  <a:cubicBezTo>
                    <a:pt x="24713" y="13299"/>
                    <a:pt x="25169" y="13967"/>
                    <a:pt x="25564" y="14697"/>
                  </a:cubicBezTo>
                  <a:cubicBezTo>
                    <a:pt x="25929" y="15426"/>
                    <a:pt x="26232" y="16156"/>
                    <a:pt x="26476" y="16916"/>
                  </a:cubicBezTo>
                  <a:cubicBezTo>
                    <a:pt x="26962" y="18466"/>
                    <a:pt x="27144" y="20107"/>
                    <a:pt x="27114" y="21718"/>
                  </a:cubicBezTo>
                  <a:cubicBezTo>
                    <a:pt x="27084" y="23390"/>
                    <a:pt x="26810" y="25092"/>
                    <a:pt x="26354" y="26673"/>
                  </a:cubicBezTo>
                  <a:cubicBezTo>
                    <a:pt x="25898" y="28253"/>
                    <a:pt x="25229" y="29864"/>
                    <a:pt x="24378" y="31293"/>
                  </a:cubicBezTo>
                  <a:cubicBezTo>
                    <a:pt x="23558" y="32721"/>
                    <a:pt x="22585" y="34028"/>
                    <a:pt x="21430" y="35214"/>
                  </a:cubicBezTo>
                  <a:cubicBezTo>
                    <a:pt x="20852" y="35791"/>
                    <a:pt x="20275" y="36278"/>
                    <a:pt x="19637" y="36764"/>
                  </a:cubicBezTo>
                  <a:cubicBezTo>
                    <a:pt x="19302" y="37007"/>
                    <a:pt x="18998" y="37281"/>
                    <a:pt x="18603" y="37463"/>
                  </a:cubicBezTo>
                  <a:lnTo>
                    <a:pt x="17478" y="38162"/>
                  </a:lnTo>
                  <a:cubicBezTo>
                    <a:pt x="16658" y="38618"/>
                    <a:pt x="15837" y="39013"/>
                    <a:pt x="14956" y="39378"/>
                  </a:cubicBezTo>
                  <a:cubicBezTo>
                    <a:pt x="14044" y="39743"/>
                    <a:pt x="13132" y="40077"/>
                    <a:pt x="12190" y="40351"/>
                  </a:cubicBezTo>
                  <a:cubicBezTo>
                    <a:pt x="11247" y="40624"/>
                    <a:pt x="10275" y="40898"/>
                    <a:pt x="9302" y="41050"/>
                  </a:cubicBezTo>
                  <a:cubicBezTo>
                    <a:pt x="8360" y="41202"/>
                    <a:pt x="7387" y="41293"/>
                    <a:pt x="6445" y="41354"/>
                  </a:cubicBezTo>
                  <a:cubicBezTo>
                    <a:pt x="6266" y="41362"/>
                    <a:pt x="6086" y="41366"/>
                    <a:pt x="5907" y="41366"/>
                  </a:cubicBezTo>
                  <a:cubicBezTo>
                    <a:pt x="5418" y="41366"/>
                    <a:pt x="4928" y="41337"/>
                    <a:pt x="4439" y="41293"/>
                  </a:cubicBezTo>
                  <a:lnTo>
                    <a:pt x="4439" y="41293"/>
                  </a:lnTo>
                  <a:cubicBezTo>
                    <a:pt x="5837" y="41840"/>
                    <a:pt x="7326" y="42266"/>
                    <a:pt x="8907" y="42478"/>
                  </a:cubicBezTo>
                  <a:cubicBezTo>
                    <a:pt x="9940" y="42630"/>
                    <a:pt x="10974" y="42722"/>
                    <a:pt x="12007" y="42722"/>
                  </a:cubicBezTo>
                  <a:cubicBezTo>
                    <a:pt x="12706" y="42722"/>
                    <a:pt x="13466" y="42661"/>
                    <a:pt x="14196" y="42600"/>
                  </a:cubicBezTo>
                  <a:cubicBezTo>
                    <a:pt x="15199" y="42478"/>
                    <a:pt x="16141" y="42296"/>
                    <a:pt x="17083" y="42022"/>
                  </a:cubicBezTo>
                  <a:cubicBezTo>
                    <a:pt x="17965" y="41749"/>
                    <a:pt x="18877" y="41415"/>
                    <a:pt x="19758" y="40959"/>
                  </a:cubicBezTo>
                  <a:cubicBezTo>
                    <a:pt x="21339" y="40168"/>
                    <a:pt x="22889" y="39013"/>
                    <a:pt x="24348" y="37645"/>
                  </a:cubicBezTo>
                  <a:cubicBezTo>
                    <a:pt x="25625" y="36399"/>
                    <a:pt x="26901" y="34879"/>
                    <a:pt x="27995" y="33147"/>
                  </a:cubicBezTo>
                  <a:cubicBezTo>
                    <a:pt x="28360" y="32569"/>
                    <a:pt x="28755" y="31870"/>
                    <a:pt x="29211" y="31080"/>
                  </a:cubicBezTo>
                  <a:cubicBezTo>
                    <a:pt x="29637" y="30351"/>
                    <a:pt x="30032" y="29560"/>
                    <a:pt x="30488" y="28648"/>
                  </a:cubicBezTo>
                  <a:cubicBezTo>
                    <a:pt x="31309" y="27129"/>
                    <a:pt x="32068" y="25487"/>
                    <a:pt x="32859" y="23633"/>
                  </a:cubicBezTo>
                  <a:cubicBezTo>
                    <a:pt x="32889" y="23572"/>
                    <a:pt x="32889" y="23481"/>
                    <a:pt x="32889" y="23390"/>
                  </a:cubicBezTo>
                  <a:cubicBezTo>
                    <a:pt x="33223" y="22539"/>
                    <a:pt x="33284" y="21536"/>
                    <a:pt x="33223" y="20685"/>
                  </a:cubicBezTo>
                  <a:cubicBezTo>
                    <a:pt x="33193" y="19651"/>
                    <a:pt x="33041" y="18648"/>
                    <a:pt x="32889" y="17888"/>
                  </a:cubicBezTo>
                  <a:cubicBezTo>
                    <a:pt x="32555" y="16034"/>
                    <a:pt x="31947" y="14210"/>
                    <a:pt x="31096" y="12508"/>
                  </a:cubicBezTo>
                  <a:cubicBezTo>
                    <a:pt x="29424" y="9074"/>
                    <a:pt x="26840" y="6095"/>
                    <a:pt x="23710" y="3876"/>
                  </a:cubicBezTo>
                  <a:cubicBezTo>
                    <a:pt x="22190" y="2812"/>
                    <a:pt x="20548" y="1991"/>
                    <a:pt x="18786" y="1323"/>
                  </a:cubicBezTo>
                  <a:cubicBezTo>
                    <a:pt x="17083" y="715"/>
                    <a:pt x="15260" y="320"/>
                    <a:pt x="13436" y="107"/>
                  </a:cubicBezTo>
                  <a:cubicBezTo>
                    <a:pt x="12767" y="46"/>
                    <a:pt x="12068" y="16"/>
                    <a:pt x="11399" y="16"/>
                  </a:cubicBezTo>
                  <a:cubicBezTo>
                    <a:pt x="11217" y="5"/>
                    <a:pt x="11031" y="0"/>
                    <a:pt x="10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7229275" y="1740550"/>
              <a:ext cx="247000" cy="246975"/>
            </a:xfrm>
            <a:custGeom>
              <a:avLst/>
              <a:gdLst/>
              <a:ahLst/>
              <a:cxnLst/>
              <a:rect l="l" t="t" r="r" b="b"/>
              <a:pathLst>
                <a:path w="9880" h="9879" extrusionOk="0">
                  <a:moveTo>
                    <a:pt x="4925" y="0"/>
                  </a:moveTo>
                  <a:cubicBezTo>
                    <a:pt x="2189" y="0"/>
                    <a:pt x="1" y="2189"/>
                    <a:pt x="1" y="4924"/>
                  </a:cubicBezTo>
                  <a:cubicBezTo>
                    <a:pt x="1" y="7660"/>
                    <a:pt x="2189" y="9879"/>
                    <a:pt x="4925" y="9879"/>
                  </a:cubicBezTo>
                  <a:cubicBezTo>
                    <a:pt x="7661" y="9879"/>
                    <a:pt x="9879" y="7660"/>
                    <a:pt x="9879" y="4924"/>
                  </a:cubicBezTo>
                  <a:cubicBezTo>
                    <a:pt x="9879" y="2189"/>
                    <a:pt x="7661" y="0"/>
                    <a:pt x="49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7385050" y="1837025"/>
              <a:ext cx="52475" cy="57850"/>
            </a:xfrm>
            <a:custGeom>
              <a:avLst/>
              <a:gdLst/>
              <a:ahLst/>
              <a:cxnLst/>
              <a:rect l="l" t="t" r="r" b="b"/>
              <a:pathLst>
                <a:path w="2099" h="2314" extrusionOk="0">
                  <a:moveTo>
                    <a:pt x="1165" y="1"/>
                  </a:moveTo>
                  <a:cubicBezTo>
                    <a:pt x="738" y="1"/>
                    <a:pt x="310" y="389"/>
                    <a:pt x="153" y="913"/>
                  </a:cubicBezTo>
                  <a:cubicBezTo>
                    <a:pt x="1" y="1521"/>
                    <a:pt x="214" y="2129"/>
                    <a:pt x="670" y="2281"/>
                  </a:cubicBezTo>
                  <a:cubicBezTo>
                    <a:pt x="740" y="2303"/>
                    <a:pt x="812" y="2314"/>
                    <a:pt x="883" y="2314"/>
                  </a:cubicBezTo>
                  <a:cubicBezTo>
                    <a:pt x="1307" y="2314"/>
                    <a:pt x="1730" y="1945"/>
                    <a:pt x="1885" y="1400"/>
                  </a:cubicBezTo>
                  <a:cubicBezTo>
                    <a:pt x="2098" y="822"/>
                    <a:pt x="1855" y="153"/>
                    <a:pt x="1369" y="32"/>
                  </a:cubicBezTo>
                  <a:cubicBezTo>
                    <a:pt x="1302" y="11"/>
                    <a:pt x="1233" y="1"/>
                    <a:pt x="1165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7249050" y="1740550"/>
              <a:ext cx="227225" cy="133000"/>
            </a:xfrm>
            <a:custGeom>
              <a:avLst/>
              <a:gdLst/>
              <a:ahLst/>
              <a:cxnLst/>
              <a:rect l="l" t="t" r="r" b="b"/>
              <a:pathLst>
                <a:path w="9089" h="5320" extrusionOk="0">
                  <a:moveTo>
                    <a:pt x="4134" y="0"/>
                  </a:moveTo>
                  <a:cubicBezTo>
                    <a:pt x="2401" y="0"/>
                    <a:pt x="882" y="912"/>
                    <a:pt x="0" y="2249"/>
                  </a:cubicBezTo>
                  <a:cubicBezTo>
                    <a:pt x="3040" y="3252"/>
                    <a:pt x="6049" y="4286"/>
                    <a:pt x="9088" y="5319"/>
                  </a:cubicBezTo>
                  <a:lnTo>
                    <a:pt x="9088" y="4924"/>
                  </a:lnTo>
                  <a:cubicBezTo>
                    <a:pt x="9088" y="2189"/>
                    <a:pt x="6870" y="0"/>
                    <a:pt x="4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6891900" y="1623525"/>
              <a:ext cx="190000" cy="227975"/>
            </a:xfrm>
            <a:custGeom>
              <a:avLst/>
              <a:gdLst/>
              <a:ahLst/>
              <a:cxnLst/>
              <a:rect l="l" t="t" r="r" b="b"/>
              <a:pathLst>
                <a:path w="7600" h="9119" extrusionOk="0">
                  <a:moveTo>
                    <a:pt x="3800" y="0"/>
                  </a:moveTo>
                  <a:cubicBezTo>
                    <a:pt x="1702" y="0"/>
                    <a:pt x="0" y="2067"/>
                    <a:pt x="0" y="4560"/>
                  </a:cubicBezTo>
                  <a:cubicBezTo>
                    <a:pt x="0" y="7113"/>
                    <a:pt x="1702" y="9119"/>
                    <a:pt x="3800" y="9119"/>
                  </a:cubicBezTo>
                  <a:cubicBezTo>
                    <a:pt x="5897" y="9119"/>
                    <a:pt x="7599" y="7052"/>
                    <a:pt x="7599" y="4560"/>
                  </a:cubicBezTo>
                  <a:cubicBezTo>
                    <a:pt x="7599" y="2067"/>
                    <a:pt x="5897" y="0"/>
                    <a:pt x="38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7011200" y="1713325"/>
              <a:ext cx="40300" cy="52950"/>
            </a:xfrm>
            <a:custGeom>
              <a:avLst/>
              <a:gdLst/>
              <a:ahLst/>
              <a:cxnLst/>
              <a:rect l="l" t="t" r="r" b="b"/>
              <a:pathLst>
                <a:path w="1612" h="2118" extrusionOk="0">
                  <a:moveTo>
                    <a:pt x="880" y="0"/>
                  </a:moveTo>
                  <a:cubicBezTo>
                    <a:pt x="557" y="0"/>
                    <a:pt x="227" y="318"/>
                    <a:pt x="122" y="816"/>
                  </a:cubicBezTo>
                  <a:cubicBezTo>
                    <a:pt x="0" y="1423"/>
                    <a:pt x="213" y="2001"/>
                    <a:pt x="547" y="2092"/>
                  </a:cubicBezTo>
                  <a:cubicBezTo>
                    <a:pt x="602" y="2109"/>
                    <a:pt x="656" y="2117"/>
                    <a:pt x="710" y="2117"/>
                  </a:cubicBezTo>
                  <a:cubicBezTo>
                    <a:pt x="1046" y="2117"/>
                    <a:pt x="1354" y="1800"/>
                    <a:pt x="1459" y="1302"/>
                  </a:cubicBezTo>
                  <a:cubicBezTo>
                    <a:pt x="1611" y="755"/>
                    <a:pt x="1429" y="177"/>
                    <a:pt x="1034" y="25"/>
                  </a:cubicBezTo>
                  <a:cubicBezTo>
                    <a:pt x="983" y="9"/>
                    <a:pt x="932" y="0"/>
                    <a:pt x="880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6906325" y="1624275"/>
              <a:ext cx="175575" cy="123125"/>
            </a:xfrm>
            <a:custGeom>
              <a:avLst/>
              <a:gdLst/>
              <a:ahLst/>
              <a:cxnLst/>
              <a:rect l="l" t="t" r="r" b="b"/>
              <a:pathLst>
                <a:path w="7023" h="4925" extrusionOk="0">
                  <a:moveTo>
                    <a:pt x="3223" y="1"/>
                  </a:moveTo>
                  <a:cubicBezTo>
                    <a:pt x="1885" y="1"/>
                    <a:pt x="669" y="852"/>
                    <a:pt x="1" y="2098"/>
                  </a:cubicBezTo>
                  <a:cubicBezTo>
                    <a:pt x="2341" y="3040"/>
                    <a:pt x="4682" y="4013"/>
                    <a:pt x="7022" y="4925"/>
                  </a:cubicBezTo>
                  <a:lnTo>
                    <a:pt x="7022" y="4560"/>
                  </a:lnTo>
                  <a:cubicBezTo>
                    <a:pt x="7022" y="2067"/>
                    <a:pt x="5320" y="1"/>
                    <a:pt x="3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6902525" y="1696475"/>
              <a:ext cx="54750" cy="130500"/>
            </a:xfrm>
            <a:custGeom>
              <a:avLst/>
              <a:gdLst/>
              <a:ahLst/>
              <a:cxnLst/>
              <a:rect l="l" t="t" r="r" b="b"/>
              <a:pathLst>
                <a:path w="2190" h="5220" extrusionOk="0">
                  <a:moveTo>
                    <a:pt x="1308" y="3526"/>
                  </a:moveTo>
                  <a:lnTo>
                    <a:pt x="1308" y="3526"/>
                  </a:lnTo>
                  <a:cubicBezTo>
                    <a:pt x="1368" y="3587"/>
                    <a:pt x="1368" y="3617"/>
                    <a:pt x="1399" y="3617"/>
                  </a:cubicBezTo>
                  <a:cubicBezTo>
                    <a:pt x="1368" y="3617"/>
                    <a:pt x="1308" y="3587"/>
                    <a:pt x="1308" y="3526"/>
                  </a:cubicBezTo>
                  <a:close/>
                  <a:moveTo>
                    <a:pt x="487" y="0"/>
                  </a:moveTo>
                  <a:cubicBezTo>
                    <a:pt x="426" y="91"/>
                    <a:pt x="365" y="122"/>
                    <a:pt x="335" y="213"/>
                  </a:cubicBezTo>
                  <a:cubicBezTo>
                    <a:pt x="122" y="1003"/>
                    <a:pt x="1" y="1885"/>
                    <a:pt x="61" y="2736"/>
                  </a:cubicBezTo>
                  <a:cubicBezTo>
                    <a:pt x="122" y="2979"/>
                    <a:pt x="122" y="3192"/>
                    <a:pt x="183" y="3374"/>
                  </a:cubicBezTo>
                  <a:lnTo>
                    <a:pt x="305" y="3739"/>
                  </a:lnTo>
                  <a:cubicBezTo>
                    <a:pt x="335" y="3860"/>
                    <a:pt x="396" y="3952"/>
                    <a:pt x="457" y="4073"/>
                  </a:cubicBezTo>
                  <a:cubicBezTo>
                    <a:pt x="669" y="4499"/>
                    <a:pt x="1004" y="4863"/>
                    <a:pt x="1460" y="5137"/>
                  </a:cubicBezTo>
                  <a:cubicBezTo>
                    <a:pt x="1549" y="5193"/>
                    <a:pt x="1642" y="5220"/>
                    <a:pt x="1732" y="5220"/>
                  </a:cubicBezTo>
                  <a:cubicBezTo>
                    <a:pt x="1887" y="5220"/>
                    <a:pt x="2032" y="5139"/>
                    <a:pt x="2128" y="4985"/>
                  </a:cubicBezTo>
                  <a:cubicBezTo>
                    <a:pt x="2189" y="4863"/>
                    <a:pt x="2189" y="4772"/>
                    <a:pt x="2189" y="4620"/>
                  </a:cubicBezTo>
                  <a:cubicBezTo>
                    <a:pt x="2189" y="4560"/>
                    <a:pt x="2159" y="4529"/>
                    <a:pt x="2159" y="4499"/>
                  </a:cubicBezTo>
                  <a:cubicBezTo>
                    <a:pt x="2128" y="4408"/>
                    <a:pt x="2068" y="4377"/>
                    <a:pt x="2007" y="4286"/>
                  </a:cubicBezTo>
                  <a:cubicBezTo>
                    <a:pt x="1733" y="4073"/>
                    <a:pt x="1520" y="3800"/>
                    <a:pt x="1338" y="3496"/>
                  </a:cubicBezTo>
                  <a:cubicBezTo>
                    <a:pt x="1065" y="3131"/>
                    <a:pt x="821" y="2705"/>
                    <a:pt x="669" y="2280"/>
                  </a:cubicBezTo>
                  <a:cubicBezTo>
                    <a:pt x="609" y="2037"/>
                    <a:pt x="517" y="1763"/>
                    <a:pt x="487" y="1459"/>
                  </a:cubicBezTo>
                  <a:cubicBezTo>
                    <a:pt x="457" y="1155"/>
                    <a:pt x="487" y="851"/>
                    <a:pt x="517" y="547"/>
                  </a:cubicBezTo>
                  <a:cubicBezTo>
                    <a:pt x="578" y="426"/>
                    <a:pt x="578" y="304"/>
                    <a:pt x="609" y="213"/>
                  </a:cubicBezTo>
                  <a:cubicBezTo>
                    <a:pt x="639" y="122"/>
                    <a:pt x="609" y="61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7241450" y="1818050"/>
              <a:ext cx="84375" cy="146800"/>
            </a:xfrm>
            <a:custGeom>
              <a:avLst/>
              <a:gdLst/>
              <a:ahLst/>
              <a:cxnLst/>
              <a:rect l="l" t="t" r="r" b="b"/>
              <a:pathLst>
                <a:path w="3375" h="5872" extrusionOk="0">
                  <a:moveTo>
                    <a:pt x="638" y="0"/>
                  </a:moveTo>
                  <a:cubicBezTo>
                    <a:pt x="638" y="0"/>
                    <a:pt x="578" y="61"/>
                    <a:pt x="547" y="92"/>
                  </a:cubicBezTo>
                  <a:cubicBezTo>
                    <a:pt x="61" y="1125"/>
                    <a:pt x="0" y="2280"/>
                    <a:pt x="274" y="3405"/>
                  </a:cubicBezTo>
                  <a:cubicBezTo>
                    <a:pt x="335" y="3648"/>
                    <a:pt x="456" y="3952"/>
                    <a:pt x="578" y="4195"/>
                  </a:cubicBezTo>
                  <a:cubicBezTo>
                    <a:pt x="638" y="4317"/>
                    <a:pt x="730" y="4438"/>
                    <a:pt x="790" y="4560"/>
                  </a:cubicBezTo>
                  <a:cubicBezTo>
                    <a:pt x="912" y="4712"/>
                    <a:pt x="1034" y="4833"/>
                    <a:pt x="1125" y="4955"/>
                  </a:cubicBezTo>
                  <a:cubicBezTo>
                    <a:pt x="1338" y="5168"/>
                    <a:pt x="1581" y="5380"/>
                    <a:pt x="1824" y="5532"/>
                  </a:cubicBezTo>
                  <a:cubicBezTo>
                    <a:pt x="2097" y="5684"/>
                    <a:pt x="2401" y="5776"/>
                    <a:pt x="2736" y="5867"/>
                  </a:cubicBezTo>
                  <a:cubicBezTo>
                    <a:pt x="2758" y="5870"/>
                    <a:pt x="2780" y="5871"/>
                    <a:pt x="2802" y="5871"/>
                  </a:cubicBezTo>
                  <a:cubicBezTo>
                    <a:pt x="2991" y="5871"/>
                    <a:pt x="3171" y="5757"/>
                    <a:pt x="3253" y="5593"/>
                  </a:cubicBezTo>
                  <a:cubicBezTo>
                    <a:pt x="3374" y="5380"/>
                    <a:pt x="3313" y="5077"/>
                    <a:pt x="3040" y="4955"/>
                  </a:cubicBezTo>
                  <a:cubicBezTo>
                    <a:pt x="2797" y="4833"/>
                    <a:pt x="2584" y="4712"/>
                    <a:pt x="2341" y="4560"/>
                  </a:cubicBezTo>
                  <a:cubicBezTo>
                    <a:pt x="2006" y="4347"/>
                    <a:pt x="1733" y="4073"/>
                    <a:pt x="1490" y="3770"/>
                  </a:cubicBezTo>
                  <a:cubicBezTo>
                    <a:pt x="1246" y="3496"/>
                    <a:pt x="1094" y="3253"/>
                    <a:pt x="942" y="2949"/>
                  </a:cubicBezTo>
                  <a:cubicBezTo>
                    <a:pt x="821" y="2675"/>
                    <a:pt x="730" y="2371"/>
                    <a:pt x="638" y="2067"/>
                  </a:cubicBezTo>
                  <a:cubicBezTo>
                    <a:pt x="608" y="1794"/>
                    <a:pt x="578" y="1520"/>
                    <a:pt x="578" y="1277"/>
                  </a:cubicBezTo>
                  <a:cubicBezTo>
                    <a:pt x="608" y="973"/>
                    <a:pt x="638" y="700"/>
                    <a:pt x="730" y="426"/>
                  </a:cubicBezTo>
                  <a:cubicBezTo>
                    <a:pt x="760" y="365"/>
                    <a:pt x="760" y="274"/>
                    <a:pt x="790" y="244"/>
                  </a:cubicBezTo>
                  <a:cubicBezTo>
                    <a:pt x="821" y="152"/>
                    <a:pt x="790" y="61"/>
                    <a:pt x="7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7333400" y="1956350"/>
              <a:ext cx="11400" cy="9900"/>
            </a:xfrm>
            <a:custGeom>
              <a:avLst/>
              <a:gdLst/>
              <a:ahLst/>
              <a:cxnLst/>
              <a:rect l="l" t="t" r="r" b="b"/>
              <a:pathLst>
                <a:path w="456" h="396" extrusionOk="0">
                  <a:moveTo>
                    <a:pt x="243" y="0"/>
                  </a:moveTo>
                  <a:cubicBezTo>
                    <a:pt x="122" y="0"/>
                    <a:pt x="0" y="92"/>
                    <a:pt x="30" y="213"/>
                  </a:cubicBezTo>
                  <a:cubicBezTo>
                    <a:pt x="30" y="335"/>
                    <a:pt x="152" y="396"/>
                    <a:pt x="274" y="396"/>
                  </a:cubicBezTo>
                  <a:cubicBezTo>
                    <a:pt x="395" y="396"/>
                    <a:pt x="456" y="304"/>
                    <a:pt x="456" y="183"/>
                  </a:cubicBezTo>
                  <a:cubicBezTo>
                    <a:pt x="456" y="61"/>
                    <a:pt x="365" y="0"/>
                    <a:pt x="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6961050" y="1824125"/>
              <a:ext cx="14450" cy="13700"/>
            </a:xfrm>
            <a:custGeom>
              <a:avLst/>
              <a:gdLst/>
              <a:ahLst/>
              <a:cxnLst/>
              <a:rect l="l" t="t" r="r" b="b"/>
              <a:pathLst>
                <a:path w="578" h="548" extrusionOk="0">
                  <a:moveTo>
                    <a:pt x="274" y="1"/>
                  </a:moveTo>
                  <a:cubicBezTo>
                    <a:pt x="122" y="1"/>
                    <a:pt x="0" y="153"/>
                    <a:pt x="0" y="305"/>
                  </a:cubicBezTo>
                  <a:cubicBezTo>
                    <a:pt x="0" y="457"/>
                    <a:pt x="152" y="548"/>
                    <a:pt x="304" y="548"/>
                  </a:cubicBezTo>
                  <a:cubicBezTo>
                    <a:pt x="456" y="548"/>
                    <a:pt x="578" y="396"/>
                    <a:pt x="578" y="244"/>
                  </a:cubicBezTo>
                  <a:cubicBezTo>
                    <a:pt x="57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7046150" y="1684300"/>
              <a:ext cx="145175" cy="214325"/>
            </a:xfrm>
            <a:custGeom>
              <a:avLst/>
              <a:gdLst/>
              <a:ahLst/>
              <a:cxnLst/>
              <a:rect l="l" t="t" r="r" b="b"/>
              <a:pathLst>
                <a:path w="5807" h="8573" extrusionOk="0">
                  <a:moveTo>
                    <a:pt x="5441" y="1"/>
                  </a:moveTo>
                  <a:cubicBezTo>
                    <a:pt x="5320" y="1"/>
                    <a:pt x="5259" y="62"/>
                    <a:pt x="5229" y="153"/>
                  </a:cubicBezTo>
                  <a:lnTo>
                    <a:pt x="5137" y="396"/>
                  </a:lnTo>
                  <a:cubicBezTo>
                    <a:pt x="5107" y="548"/>
                    <a:pt x="5046" y="639"/>
                    <a:pt x="4985" y="791"/>
                  </a:cubicBezTo>
                  <a:cubicBezTo>
                    <a:pt x="4955" y="882"/>
                    <a:pt x="4955" y="943"/>
                    <a:pt x="4925" y="1065"/>
                  </a:cubicBezTo>
                  <a:lnTo>
                    <a:pt x="4894" y="1125"/>
                  </a:lnTo>
                  <a:lnTo>
                    <a:pt x="4773" y="1429"/>
                  </a:lnTo>
                  <a:cubicBezTo>
                    <a:pt x="4681" y="1642"/>
                    <a:pt x="4651" y="1825"/>
                    <a:pt x="4590" y="2007"/>
                  </a:cubicBezTo>
                  <a:cubicBezTo>
                    <a:pt x="4347" y="2645"/>
                    <a:pt x="4073" y="3344"/>
                    <a:pt x="3739" y="3983"/>
                  </a:cubicBezTo>
                  <a:lnTo>
                    <a:pt x="3739" y="4013"/>
                  </a:lnTo>
                  <a:cubicBezTo>
                    <a:pt x="3557" y="4317"/>
                    <a:pt x="3405" y="4560"/>
                    <a:pt x="3253" y="4712"/>
                  </a:cubicBezTo>
                  <a:cubicBezTo>
                    <a:pt x="3162" y="4773"/>
                    <a:pt x="3101" y="4864"/>
                    <a:pt x="2979" y="4895"/>
                  </a:cubicBezTo>
                  <a:cubicBezTo>
                    <a:pt x="2949" y="4925"/>
                    <a:pt x="2858" y="4925"/>
                    <a:pt x="2827" y="4986"/>
                  </a:cubicBezTo>
                  <a:cubicBezTo>
                    <a:pt x="2797" y="4986"/>
                    <a:pt x="2766" y="4986"/>
                    <a:pt x="2706" y="5016"/>
                  </a:cubicBezTo>
                  <a:lnTo>
                    <a:pt x="2615" y="5016"/>
                  </a:lnTo>
                  <a:cubicBezTo>
                    <a:pt x="2554" y="5016"/>
                    <a:pt x="2523" y="4986"/>
                    <a:pt x="2463" y="4986"/>
                  </a:cubicBezTo>
                  <a:cubicBezTo>
                    <a:pt x="2371" y="4925"/>
                    <a:pt x="2341" y="4895"/>
                    <a:pt x="2280" y="4834"/>
                  </a:cubicBezTo>
                  <a:cubicBezTo>
                    <a:pt x="2219" y="4773"/>
                    <a:pt x="2189" y="4712"/>
                    <a:pt x="2159" y="4682"/>
                  </a:cubicBezTo>
                  <a:cubicBezTo>
                    <a:pt x="2128" y="4621"/>
                    <a:pt x="2067" y="4560"/>
                    <a:pt x="2067" y="4530"/>
                  </a:cubicBezTo>
                  <a:lnTo>
                    <a:pt x="1976" y="4287"/>
                  </a:lnTo>
                  <a:cubicBezTo>
                    <a:pt x="1915" y="4226"/>
                    <a:pt x="1885" y="4165"/>
                    <a:pt x="1824" y="4104"/>
                  </a:cubicBezTo>
                  <a:cubicBezTo>
                    <a:pt x="1733" y="4013"/>
                    <a:pt x="1672" y="3983"/>
                    <a:pt x="1581" y="3952"/>
                  </a:cubicBezTo>
                  <a:cubicBezTo>
                    <a:pt x="1520" y="3922"/>
                    <a:pt x="1399" y="3922"/>
                    <a:pt x="1307" y="3861"/>
                  </a:cubicBezTo>
                  <a:lnTo>
                    <a:pt x="1004" y="3861"/>
                  </a:lnTo>
                  <a:cubicBezTo>
                    <a:pt x="943" y="3861"/>
                    <a:pt x="821" y="3922"/>
                    <a:pt x="760" y="3952"/>
                  </a:cubicBezTo>
                  <a:cubicBezTo>
                    <a:pt x="669" y="3983"/>
                    <a:pt x="548" y="4074"/>
                    <a:pt x="487" y="4135"/>
                  </a:cubicBezTo>
                  <a:cubicBezTo>
                    <a:pt x="365" y="4256"/>
                    <a:pt x="244" y="4408"/>
                    <a:pt x="183" y="4621"/>
                  </a:cubicBezTo>
                  <a:cubicBezTo>
                    <a:pt x="92" y="4834"/>
                    <a:pt x="61" y="5016"/>
                    <a:pt x="31" y="5198"/>
                  </a:cubicBezTo>
                  <a:cubicBezTo>
                    <a:pt x="0" y="5381"/>
                    <a:pt x="0" y="5594"/>
                    <a:pt x="31" y="5776"/>
                  </a:cubicBezTo>
                  <a:cubicBezTo>
                    <a:pt x="31" y="5958"/>
                    <a:pt x="61" y="6141"/>
                    <a:pt x="122" y="6384"/>
                  </a:cubicBezTo>
                  <a:cubicBezTo>
                    <a:pt x="244" y="6749"/>
                    <a:pt x="396" y="7144"/>
                    <a:pt x="639" y="7509"/>
                  </a:cubicBezTo>
                  <a:cubicBezTo>
                    <a:pt x="852" y="7873"/>
                    <a:pt x="1125" y="8116"/>
                    <a:pt x="1459" y="8329"/>
                  </a:cubicBezTo>
                  <a:cubicBezTo>
                    <a:pt x="1763" y="8481"/>
                    <a:pt x="2128" y="8572"/>
                    <a:pt x="2402" y="8572"/>
                  </a:cubicBezTo>
                  <a:cubicBezTo>
                    <a:pt x="2554" y="8572"/>
                    <a:pt x="2706" y="8542"/>
                    <a:pt x="2827" y="8512"/>
                  </a:cubicBezTo>
                  <a:cubicBezTo>
                    <a:pt x="3222" y="8390"/>
                    <a:pt x="3587" y="8116"/>
                    <a:pt x="3922" y="7721"/>
                  </a:cubicBezTo>
                  <a:cubicBezTo>
                    <a:pt x="4073" y="7509"/>
                    <a:pt x="4195" y="7326"/>
                    <a:pt x="4347" y="7053"/>
                  </a:cubicBezTo>
                  <a:cubicBezTo>
                    <a:pt x="4469" y="6840"/>
                    <a:pt x="4621" y="6566"/>
                    <a:pt x="4742" y="6262"/>
                  </a:cubicBezTo>
                  <a:cubicBezTo>
                    <a:pt x="4925" y="5776"/>
                    <a:pt x="5107" y="5198"/>
                    <a:pt x="5259" y="4469"/>
                  </a:cubicBezTo>
                  <a:cubicBezTo>
                    <a:pt x="5381" y="3922"/>
                    <a:pt x="5502" y="3314"/>
                    <a:pt x="5593" y="2645"/>
                  </a:cubicBezTo>
                  <a:cubicBezTo>
                    <a:pt x="5684" y="2159"/>
                    <a:pt x="5715" y="1673"/>
                    <a:pt x="5745" y="1186"/>
                  </a:cubicBezTo>
                  <a:cubicBezTo>
                    <a:pt x="5745" y="822"/>
                    <a:pt x="5806" y="487"/>
                    <a:pt x="5745" y="122"/>
                  </a:cubicBezTo>
                  <a:cubicBezTo>
                    <a:pt x="5654" y="92"/>
                    <a:pt x="5563" y="1"/>
                    <a:pt x="5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7322000" y="1551325"/>
              <a:ext cx="230250" cy="217550"/>
            </a:xfrm>
            <a:custGeom>
              <a:avLst/>
              <a:gdLst/>
              <a:ahLst/>
              <a:cxnLst/>
              <a:rect l="l" t="t" r="r" b="b"/>
              <a:pathLst>
                <a:path w="9210" h="8702" extrusionOk="0">
                  <a:moveTo>
                    <a:pt x="4499" y="1"/>
                  </a:moveTo>
                  <a:cubicBezTo>
                    <a:pt x="4225" y="92"/>
                    <a:pt x="4043" y="122"/>
                    <a:pt x="3891" y="122"/>
                  </a:cubicBezTo>
                  <a:cubicBezTo>
                    <a:pt x="3496" y="153"/>
                    <a:pt x="3131" y="274"/>
                    <a:pt x="2736" y="396"/>
                  </a:cubicBezTo>
                  <a:cubicBezTo>
                    <a:pt x="2401" y="487"/>
                    <a:pt x="2067" y="639"/>
                    <a:pt x="1733" y="821"/>
                  </a:cubicBezTo>
                  <a:cubicBezTo>
                    <a:pt x="1246" y="1064"/>
                    <a:pt x="851" y="1368"/>
                    <a:pt x="456" y="1703"/>
                  </a:cubicBezTo>
                  <a:cubicBezTo>
                    <a:pt x="243" y="1946"/>
                    <a:pt x="61" y="2219"/>
                    <a:pt x="61" y="2554"/>
                  </a:cubicBezTo>
                  <a:cubicBezTo>
                    <a:pt x="0" y="2888"/>
                    <a:pt x="122" y="3192"/>
                    <a:pt x="365" y="3466"/>
                  </a:cubicBezTo>
                  <a:cubicBezTo>
                    <a:pt x="578" y="3709"/>
                    <a:pt x="882" y="3861"/>
                    <a:pt x="1186" y="3861"/>
                  </a:cubicBezTo>
                  <a:cubicBezTo>
                    <a:pt x="1243" y="3871"/>
                    <a:pt x="1299" y="3876"/>
                    <a:pt x="1355" y="3876"/>
                  </a:cubicBezTo>
                  <a:cubicBezTo>
                    <a:pt x="1623" y="3876"/>
                    <a:pt x="1871" y="3758"/>
                    <a:pt x="2097" y="3557"/>
                  </a:cubicBezTo>
                  <a:cubicBezTo>
                    <a:pt x="2401" y="3344"/>
                    <a:pt x="2675" y="3101"/>
                    <a:pt x="2979" y="2888"/>
                  </a:cubicBezTo>
                  <a:cubicBezTo>
                    <a:pt x="3344" y="2645"/>
                    <a:pt x="3739" y="2463"/>
                    <a:pt x="4164" y="2311"/>
                  </a:cubicBezTo>
                  <a:cubicBezTo>
                    <a:pt x="4407" y="2250"/>
                    <a:pt x="4681" y="2189"/>
                    <a:pt x="4924" y="2159"/>
                  </a:cubicBezTo>
                  <a:cubicBezTo>
                    <a:pt x="5137" y="2159"/>
                    <a:pt x="5319" y="2159"/>
                    <a:pt x="5563" y="2189"/>
                  </a:cubicBezTo>
                  <a:cubicBezTo>
                    <a:pt x="5745" y="2250"/>
                    <a:pt x="5988" y="2311"/>
                    <a:pt x="6170" y="2402"/>
                  </a:cubicBezTo>
                  <a:cubicBezTo>
                    <a:pt x="6383" y="2493"/>
                    <a:pt x="6626" y="2645"/>
                    <a:pt x="6809" y="2858"/>
                  </a:cubicBezTo>
                  <a:cubicBezTo>
                    <a:pt x="7082" y="3101"/>
                    <a:pt x="7356" y="3405"/>
                    <a:pt x="7569" y="3770"/>
                  </a:cubicBezTo>
                  <a:cubicBezTo>
                    <a:pt x="7812" y="4134"/>
                    <a:pt x="7994" y="4530"/>
                    <a:pt x="8146" y="4925"/>
                  </a:cubicBezTo>
                  <a:cubicBezTo>
                    <a:pt x="8298" y="5441"/>
                    <a:pt x="8420" y="5958"/>
                    <a:pt x="8420" y="6444"/>
                  </a:cubicBezTo>
                  <a:cubicBezTo>
                    <a:pt x="8420" y="6870"/>
                    <a:pt x="8420" y="7326"/>
                    <a:pt x="8298" y="7751"/>
                  </a:cubicBezTo>
                  <a:cubicBezTo>
                    <a:pt x="8268" y="7934"/>
                    <a:pt x="8177" y="8116"/>
                    <a:pt x="8146" y="8329"/>
                  </a:cubicBezTo>
                  <a:cubicBezTo>
                    <a:pt x="8116" y="8481"/>
                    <a:pt x="8177" y="8663"/>
                    <a:pt x="8329" y="8694"/>
                  </a:cubicBezTo>
                  <a:cubicBezTo>
                    <a:pt x="8354" y="8699"/>
                    <a:pt x="8380" y="8701"/>
                    <a:pt x="8406" y="8701"/>
                  </a:cubicBezTo>
                  <a:cubicBezTo>
                    <a:pt x="8538" y="8701"/>
                    <a:pt x="8673" y="8638"/>
                    <a:pt x="8724" y="8511"/>
                  </a:cubicBezTo>
                  <a:cubicBezTo>
                    <a:pt x="9088" y="7356"/>
                    <a:pt x="9210" y="6201"/>
                    <a:pt x="9088" y="5016"/>
                  </a:cubicBezTo>
                  <a:cubicBezTo>
                    <a:pt x="8967" y="3861"/>
                    <a:pt x="8572" y="2736"/>
                    <a:pt x="7873" y="1794"/>
                  </a:cubicBezTo>
                  <a:cubicBezTo>
                    <a:pt x="7538" y="1368"/>
                    <a:pt x="7143" y="973"/>
                    <a:pt x="6687" y="669"/>
                  </a:cubicBezTo>
                  <a:cubicBezTo>
                    <a:pt x="6170" y="335"/>
                    <a:pt x="5532" y="122"/>
                    <a:pt x="4924" y="31"/>
                  </a:cubicBezTo>
                  <a:cubicBezTo>
                    <a:pt x="4772" y="31"/>
                    <a:pt x="4651" y="1"/>
                    <a:pt x="4499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6917725" y="1475350"/>
              <a:ext cx="190000" cy="152000"/>
            </a:xfrm>
            <a:custGeom>
              <a:avLst/>
              <a:gdLst/>
              <a:ahLst/>
              <a:cxnLst/>
              <a:rect l="l" t="t" r="r" b="b"/>
              <a:pathLst>
                <a:path w="7600" h="6080" extrusionOk="0">
                  <a:moveTo>
                    <a:pt x="5248" y="0"/>
                  </a:moveTo>
                  <a:cubicBezTo>
                    <a:pt x="5039" y="0"/>
                    <a:pt x="4818" y="30"/>
                    <a:pt x="4590" y="91"/>
                  </a:cubicBezTo>
                  <a:cubicBezTo>
                    <a:pt x="4195" y="182"/>
                    <a:pt x="3830" y="334"/>
                    <a:pt x="3435" y="608"/>
                  </a:cubicBezTo>
                  <a:cubicBezTo>
                    <a:pt x="2645" y="1155"/>
                    <a:pt x="1916" y="1945"/>
                    <a:pt x="1368" y="2857"/>
                  </a:cubicBezTo>
                  <a:cubicBezTo>
                    <a:pt x="791" y="3800"/>
                    <a:pt x="335" y="4803"/>
                    <a:pt x="31" y="5806"/>
                  </a:cubicBezTo>
                  <a:cubicBezTo>
                    <a:pt x="1" y="5958"/>
                    <a:pt x="31" y="6079"/>
                    <a:pt x="153" y="6079"/>
                  </a:cubicBezTo>
                  <a:cubicBezTo>
                    <a:pt x="244" y="6079"/>
                    <a:pt x="365" y="5958"/>
                    <a:pt x="396" y="5806"/>
                  </a:cubicBezTo>
                  <a:cubicBezTo>
                    <a:pt x="457" y="5623"/>
                    <a:pt x="487" y="5441"/>
                    <a:pt x="548" y="5289"/>
                  </a:cubicBezTo>
                  <a:cubicBezTo>
                    <a:pt x="700" y="4894"/>
                    <a:pt x="912" y="4559"/>
                    <a:pt x="1095" y="4225"/>
                  </a:cubicBezTo>
                  <a:cubicBezTo>
                    <a:pt x="1368" y="3800"/>
                    <a:pt x="1612" y="3374"/>
                    <a:pt x="1916" y="3040"/>
                  </a:cubicBezTo>
                  <a:cubicBezTo>
                    <a:pt x="2189" y="2736"/>
                    <a:pt x="2463" y="2462"/>
                    <a:pt x="2767" y="2249"/>
                  </a:cubicBezTo>
                  <a:cubicBezTo>
                    <a:pt x="3040" y="2067"/>
                    <a:pt x="3283" y="1915"/>
                    <a:pt x="3557" y="1763"/>
                  </a:cubicBezTo>
                  <a:cubicBezTo>
                    <a:pt x="3739" y="1672"/>
                    <a:pt x="3952" y="1641"/>
                    <a:pt x="4134" y="1611"/>
                  </a:cubicBezTo>
                  <a:cubicBezTo>
                    <a:pt x="4185" y="1591"/>
                    <a:pt x="4232" y="1584"/>
                    <a:pt x="4279" y="1584"/>
                  </a:cubicBezTo>
                  <a:cubicBezTo>
                    <a:pt x="4371" y="1584"/>
                    <a:pt x="4459" y="1611"/>
                    <a:pt x="4560" y="1611"/>
                  </a:cubicBezTo>
                  <a:cubicBezTo>
                    <a:pt x="4712" y="1641"/>
                    <a:pt x="4803" y="1672"/>
                    <a:pt x="4925" y="1763"/>
                  </a:cubicBezTo>
                  <a:cubicBezTo>
                    <a:pt x="5046" y="1824"/>
                    <a:pt x="5168" y="1945"/>
                    <a:pt x="5259" y="2097"/>
                  </a:cubicBezTo>
                  <a:cubicBezTo>
                    <a:pt x="5411" y="2310"/>
                    <a:pt x="5533" y="2584"/>
                    <a:pt x="5654" y="2888"/>
                  </a:cubicBezTo>
                  <a:cubicBezTo>
                    <a:pt x="5715" y="3161"/>
                    <a:pt x="5776" y="3435"/>
                    <a:pt x="5837" y="3678"/>
                  </a:cubicBezTo>
                  <a:cubicBezTo>
                    <a:pt x="5867" y="3921"/>
                    <a:pt x="5989" y="4103"/>
                    <a:pt x="6171" y="4195"/>
                  </a:cubicBezTo>
                  <a:cubicBezTo>
                    <a:pt x="6238" y="4214"/>
                    <a:pt x="6306" y="4224"/>
                    <a:pt x="6374" y="4224"/>
                  </a:cubicBezTo>
                  <a:cubicBezTo>
                    <a:pt x="6521" y="4224"/>
                    <a:pt x="6673" y="4177"/>
                    <a:pt x="6840" y="4073"/>
                  </a:cubicBezTo>
                  <a:cubicBezTo>
                    <a:pt x="7052" y="3921"/>
                    <a:pt x="7296" y="3678"/>
                    <a:pt x="7387" y="3435"/>
                  </a:cubicBezTo>
                  <a:cubicBezTo>
                    <a:pt x="7539" y="3161"/>
                    <a:pt x="7600" y="2888"/>
                    <a:pt x="7539" y="2614"/>
                  </a:cubicBezTo>
                  <a:cubicBezTo>
                    <a:pt x="7478" y="2219"/>
                    <a:pt x="7387" y="1854"/>
                    <a:pt x="7235" y="1520"/>
                  </a:cubicBezTo>
                  <a:cubicBezTo>
                    <a:pt x="7174" y="1246"/>
                    <a:pt x="7052" y="1034"/>
                    <a:pt x="6900" y="851"/>
                  </a:cubicBezTo>
                  <a:cubicBezTo>
                    <a:pt x="6748" y="638"/>
                    <a:pt x="6596" y="456"/>
                    <a:pt x="6414" y="304"/>
                  </a:cubicBezTo>
                  <a:cubicBezTo>
                    <a:pt x="6293" y="243"/>
                    <a:pt x="6232" y="182"/>
                    <a:pt x="6080" y="182"/>
                  </a:cubicBezTo>
                  <a:lnTo>
                    <a:pt x="5837" y="91"/>
                  </a:lnTo>
                  <a:cubicBezTo>
                    <a:pt x="5654" y="30"/>
                    <a:pt x="5457" y="0"/>
                    <a:pt x="5248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7037025" y="1932025"/>
              <a:ext cx="66900" cy="79325"/>
            </a:xfrm>
            <a:custGeom>
              <a:avLst/>
              <a:gdLst/>
              <a:ahLst/>
              <a:cxnLst/>
              <a:rect l="l" t="t" r="r" b="b"/>
              <a:pathLst>
                <a:path w="2676" h="3173" extrusionOk="0">
                  <a:moveTo>
                    <a:pt x="578" y="1"/>
                  </a:moveTo>
                  <a:cubicBezTo>
                    <a:pt x="578" y="62"/>
                    <a:pt x="548" y="92"/>
                    <a:pt x="548" y="92"/>
                  </a:cubicBezTo>
                  <a:cubicBezTo>
                    <a:pt x="487" y="92"/>
                    <a:pt x="457" y="122"/>
                    <a:pt x="426" y="153"/>
                  </a:cubicBezTo>
                  <a:cubicBezTo>
                    <a:pt x="244" y="609"/>
                    <a:pt x="92" y="1125"/>
                    <a:pt x="62" y="1642"/>
                  </a:cubicBezTo>
                  <a:cubicBezTo>
                    <a:pt x="1" y="1916"/>
                    <a:pt x="62" y="2189"/>
                    <a:pt x="92" y="2432"/>
                  </a:cubicBezTo>
                  <a:cubicBezTo>
                    <a:pt x="122" y="2676"/>
                    <a:pt x="274" y="2888"/>
                    <a:pt x="457" y="3010"/>
                  </a:cubicBezTo>
                  <a:cubicBezTo>
                    <a:pt x="645" y="3128"/>
                    <a:pt x="852" y="3173"/>
                    <a:pt x="1035" y="3173"/>
                  </a:cubicBezTo>
                  <a:cubicBezTo>
                    <a:pt x="1087" y="3173"/>
                    <a:pt x="1138" y="3169"/>
                    <a:pt x="1186" y="3162"/>
                  </a:cubicBezTo>
                  <a:cubicBezTo>
                    <a:pt x="1338" y="3162"/>
                    <a:pt x="1490" y="3101"/>
                    <a:pt x="1612" y="3010"/>
                  </a:cubicBezTo>
                  <a:cubicBezTo>
                    <a:pt x="1733" y="2949"/>
                    <a:pt x="1824" y="2828"/>
                    <a:pt x="1946" y="2706"/>
                  </a:cubicBezTo>
                  <a:cubicBezTo>
                    <a:pt x="2128" y="2432"/>
                    <a:pt x="2280" y="2128"/>
                    <a:pt x="2402" y="1825"/>
                  </a:cubicBezTo>
                  <a:cubicBezTo>
                    <a:pt x="2524" y="1521"/>
                    <a:pt x="2584" y="1217"/>
                    <a:pt x="2645" y="913"/>
                  </a:cubicBezTo>
                  <a:cubicBezTo>
                    <a:pt x="2676" y="791"/>
                    <a:pt x="2584" y="730"/>
                    <a:pt x="2524" y="700"/>
                  </a:cubicBezTo>
                  <a:cubicBezTo>
                    <a:pt x="2497" y="687"/>
                    <a:pt x="2470" y="681"/>
                    <a:pt x="2445" y="681"/>
                  </a:cubicBezTo>
                  <a:cubicBezTo>
                    <a:pt x="2355" y="681"/>
                    <a:pt x="2280" y="757"/>
                    <a:pt x="2280" y="852"/>
                  </a:cubicBezTo>
                  <a:cubicBezTo>
                    <a:pt x="2220" y="1217"/>
                    <a:pt x="2098" y="1612"/>
                    <a:pt x="1946" y="1946"/>
                  </a:cubicBezTo>
                  <a:cubicBezTo>
                    <a:pt x="1885" y="2128"/>
                    <a:pt x="1794" y="2280"/>
                    <a:pt x="1672" y="2432"/>
                  </a:cubicBezTo>
                  <a:cubicBezTo>
                    <a:pt x="1612" y="2524"/>
                    <a:pt x="1581" y="2584"/>
                    <a:pt x="1490" y="2676"/>
                  </a:cubicBezTo>
                  <a:cubicBezTo>
                    <a:pt x="1460" y="2706"/>
                    <a:pt x="1369" y="2736"/>
                    <a:pt x="1338" y="2736"/>
                  </a:cubicBezTo>
                  <a:cubicBezTo>
                    <a:pt x="1308" y="2736"/>
                    <a:pt x="1217" y="2767"/>
                    <a:pt x="1186" y="2767"/>
                  </a:cubicBezTo>
                  <a:lnTo>
                    <a:pt x="913" y="2767"/>
                  </a:lnTo>
                  <a:cubicBezTo>
                    <a:pt x="882" y="2767"/>
                    <a:pt x="852" y="2736"/>
                    <a:pt x="761" y="2736"/>
                  </a:cubicBezTo>
                  <a:cubicBezTo>
                    <a:pt x="730" y="2736"/>
                    <a:pt x="700" y="2706"/>
                    <a:pt x="669" y="2676"/>
                  </a:cubicBezTo>
                  <a:cubicBezTo>
                    <a:pt x="609" y="2645"/>
                    <a:pt x="578" y="2645"/>
                    <a:pt x="578" y="2584"/>
                  </a:cubicBezTo>
                  <a:cubicBezTo>
                    <a:pt x="548" y="2554"/>
                    <a:pt x="517" y="2524"/>
                    <a:pt x="517" y="2432"/>
                  </a:cubicBezTo>
                  <a:cubicBezTo>
                    <a:pt x="457" y="2372"/>
                    <a:pt x="426" y="2250"/>
                    <a:pt x="426" y="2189"/>
                  </a:cubicBezTo>
                  <a:cubicBezTo>
                    <a:pt x="396" y="1946"/>
                    <a:pt x="426" y="1673"/>
                    <a:pt x="426" y="1429"/>
                  </a:cubicBezTo>
                  <a:cubicBezTo>
                    <a:pt x="457" y="1034"/>
                    <a:pt x="578" y="700"/>
                    <a:pt x="730" y="366"/>
                  </a:cubicBezTo>
                  <a:lnTo>
                    <a:pt x="730" y="305"/>
                  </a:lnTo>
                  <a:cubicBezTo>
                    <a:pt x="761" y="274"/>
                    <a:pt x="761" y="244"/>
                    <a:pt x="761" y="153"/>
                  </a:cubicBezTo>
                  <a:cubicBezTo>
                    <a:pt x="761" y="122"/>
                    <a:pt x="730" y="92"/>
                    <a:pt x="700" y="62"/>
                  </a:cubicBezTo>
                  <a:cubicBezTo>
                    <a:pt x="639" y="62"/>
                    <a:pt x="609" y="1"/>
                    <a:pt x="578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6881250" y="879575"/>
              <a:ext cx="1105675" cy="1120875"/>
            </a:xfrm>
            <a:custGeom>
              <a:avLst/>
              <a:gdLst/>
              <a:ahLst/>
              <a:cxnLst/>
              <a:rect l="l" t="t" r="r" b="b"/>
              <a:pathLst>
                <a:path w="44227" h="44835" extrusionOk="0">
                  <a:moveTo>
                    <a:pt x="18390" y="1"/>
                  </a:moveTo>
                  <a:cubicBezTo>
                    <a:pt x="17417" y="62"/>
                    <a:pt x="16353" y="274"/>
                    <a:pt x="15168" y="609"/>
                  </a:cubicBezTo>
                  <a:cubicBezTo>
                    <a:pt x="14043" y="974"/>
                    <a:pt x="12858" y="1399"/>
                    <a:pt x="11642" y="2037"/>
                  </a:cubicBezTo>
                  <a:cubicBezTo>
                    <a:pt x="10457" y="2585"/>
                    <a:pt x="9241" y="3284"/>
                    <a:pt x="8116" y="4074"/>
                  </a:cubicBezTo>
                  <a:cubicBezTo>
                    <a:pt x="6931" y="4864"/>
                    <a:pt x="5837" y="5715"/>
                    <a:pt x="4834" y="6627"/>
                  </a:cubicBezTo>
                  <a:cubicBezTo>
                    <a:pt x="3800" y="7569"/>
                    <a:pt x="2949" y="8512"/>
                    <a:pt x="2189" y="9515"/>
                  </a:cubicBezTo>
                  <a:cubicBezTo>
                    <a:pt x="1429" y="10548"/>
                    <a:pt x="852" y="11551"/>
                    <a:pt x="457" y="12585"/>
                  </a:cubicBezTo>
                  <a:cubicBezTo>
                    <a:pt x="274" y="13071"/>
                    <a:pt x="153" y="13618"/>
                    <a:pt x="92" y="14196"/>
                  </a:cubicBezTo>
                  <a:cubicBezTo>
                    <a:pt x="1" y="14682"/>
                    <a:pt x="1" y="15199"/>
                    <a:pt x="61" y="15746"/>
                  </a:cubicBezTo>
                  <a:cubicBezTo>
                    <a:pt x="122" y="16567"/>
                    <a:pt x="426" y="17448"/>
                    <a:pt x="882" y="18208"/>
                  </a:cubicBezTo>
                  <a:cubicBezTo>
                    <a:pt x="1368" y="19059"/>
                    <a:pt x="2098" y="19819"/>
                    <a:pt x="3010" y="20518"/>
                  </a:cubicBezTo>
                  <a:cubicBezTo>
                    <a:pt x="3040" y="20548"/>
                    <a:pt x="3131" y="20548"/>
                    <a:pt x="3162" y="20548"/>
                  </a:cubicBezTo>
                  <a:cubicBezTo>
                    <a:pt x="3192" y="20548"/>
                    <a:pt x="3253" y="20548"/>
                    <a:pt x="3314" y="20518"/>
                  </a:cubicBezTo>
                  <a:lnTo>
                    <a:pt x="3405" y="20518"/>
                  </a:lnTo>
                  <a:cubicBezTo>
                    <a:pt x="3466" y="20518"/>
                    <a:pt x="3557" y="20488"/>
                    <a:pt x="3618" y="20457"/>
                  </a:cubicBezTo>
                  <a:cubicBezTo>
                    <a:pt x="3770" y="20305"/>
                    <a:pt x="3922" y="20092"/>
                    <a:pt x="4104" y="20001"/>
                  </a:cubicBezTo>
                  <a:cubicBezTo>
                    <a:pt x="4499" y="19697"/>
                    <a:pt x="4925" y="19424"/>
                    <a:pt x="5381" y="19211"/>
                  </a:cubicBezTo>
                  <a:cubicBezTo>
                    <a:pt x="5989" y="18937"/>
                    <a:pt x="6627" y="18725"/>
                    <a:pt x="7265" y="18633"/>
                  </a:cubicBezTo>
                  <a:cubicBezTo>
                    <a:pt x="7600" y="18542"/>
                    <a:pt x="8025" y="18542"/>
                    <a:pt x="8420" y="18542"/>
                  </a:cubicBezTo>
                  <a:cubicBezTo>
                    <a:pt x="8633" y="18542"/>
                    <a:pt x="8907" y="18542"/>
                    <a:pt x="9119" y="18573"/>
                  </a:cubicBezTo>
                  <a:cubicBezTo>
                    <a:pt x="9849" y="18664"/>
                    <a:pt x="10548" y="18816"/>
                    <a:pt x="11186" y="19029"/>
                  </a:cubicBezTo>
                  <a:cubicBezTo>
                    <a:pt x="11703" y="19241"/>
                    <a:pt x="12159" y="19454"/>
                    <a:pt x="12584" y="19758"/>
                  </a:cubicBezTo>
                  <a:cubicBezTo>
                    <a:pt x="12888" y="20001"/>
                    <a:pt x="13162" y="20214"/>
                    <a:pt x="13344" y="20457"/>
                  </a:cubicBezTo>
                  <a:cubicBezTo>
                    <a:pt x="13527" y="20670"/>
                    <a:pt x="13648" y="20913"/>
                    <a:pt x="13770" y="21126"/>
                  </a:cubicBezTo>
                  <a:cubicBezTo>
                    <a:pt x="13831" y="21369"/>
                    <a:pt x="13922" y="21582"/>
                    <a:pt x="13952" y="21825"/>
                  </a:cubicBezTo>
                  <a:cubicBezTo>
                    <a:pt x="13983" y="22068"/>
                    <a:pt x="13983" y="22342"/>
                    <a:pt x="13983" y="22615"/>
                  </a:cubicBezTo>
                  <a:cubicBezTo>
                    <a:pt x="13952" y="22889"/>
                    <a:pt x="13922" y="23193"/>
                    <a:pt x="13800" y="23497"/>
                  </a:cubicBezTo>
                  <a:lnTo>
                    <a:pt x="13800" y="23588"/>
                  </a:lnTo>
                  <a:cubicBezTo>
                    <a:pt x="13770" y="23709"/>
                    <a:pt x="13800" y="23861"/>
                    <a:pt x="13922" y="23892"/>
                  </a:cubicBezTo>
                  <a:cubicBezTo>
                    <a:pt x="13952" y="23953"/>
                    <a:pt x="14043" y="23983"/>
                    <a:pt x="14104" y="23983"/>
                  </a:cubicBezTo>
                  <a:cubicBezTo>
                    <a:pt x="14195" y="23983"/>
                    <a:pt x="14287" y="23953"/>
                    <a:pt x="14347" y="23861"/>
                  </a:cubicBezTo>
                  <a:cubicBezTo>
                    <a:pt x="14439" y="23709"/>
                    <a:pt x="14560" y="23588"/>
                    <a:pt x="14712" y="23406"/>
                  </a:cubicBezTo>
                  <a:lnTo>
                    <a:pt x="14743" y="23375"/>
                  </a:lnTo>
                  <a:cubicBezTo>
                    <a:pt x="15168" y="22950"/>
                    <a:pt x="15654" y="22585"/>
                    <a:pt x="16171" y="22220"/>
                  </a:cubicBezTo>
                  <a:cubicBezTo>
                    <a:pt x="16840" y="21825"/>
                    <a:pt x="17600" y="21460"/>
                    <a:pt x="18451" y="21247"/>
                  </a:cubicBezTo>
                  <a:lnTo>
                    <a:pt x="18360" y="21247"/>
                  </a:lnTo>
                  <a:cubicBezTo>
                    <a:pt x="19423" y="20943"/>
                    <a:pt x="20578" y="20791"/>
                    <a:pt x="21703" y="20761"/>
                  </a:cubicBezTo>
                  <a:lnTo>
                    <a:pt x="22037" y="20761"/>
                  </a:lnTo>
                  <a:cubicBezTo>
                    <a:pt x="23132" y="20761"/>
                    <a:pt x="24226" y="20852"/>
                    <a:pt x="25259" y="21126"/>
                  </a:cubicBezTo>
                  <a:cubicBezTo>
                    <a:pt x="26262" y="21399"/>
                    <a:pt x="27144" y="21734"/>
                    <a:pt x="27934" y="22159"/>
                  </a:cubicBezTo>
                  <a:cubicBezTo>
                    <a:pt x="28512" y="22494"/>
                    <a:pt x="29029" y="22889"/>
                    <a:pt x="29484" y="23284"/>
                  </a:cubicBezTo>
                  <a:cubicBezTo>
                    <a:pt x="30032" y="23831"/>
                    <a:pt x="30548" y="24469"/>
                    <a:pt x="30974" y="25168"/>
                  </a:cubicBezTo>
                  <a:cubicBezTo>
                    <a:pt x="31460" y="25989"/>
                    <a:pt x="31886" y="26931"/>
                    <a:pt x="32220" y="28026"/>
                  </a:cubicBezTo>
                  <a:cubicBezTo>
                    <a:pt x="32646" y="29363"/>
                    <a:pt x="32858" y="30883"/>
                    <a:pt x="32919" y="32524"/>
                  </a:cubicBezTo>
                  <a:cubicBezTo>
                    <a:pt x="32980" y="34743"/>
                    <a:pt x="32706" y="37023"/>
                    <a:pt x="32190" y="39302"/>
                  </a:cubicBezTo>
                  <a:cubicBezTo>
                    <a:pt x="32038" y="39971"/>
                    <a:pt x="31795" y="40670"/>
                    <a:pt x="31582" y="41430"/>
                  </a:cubicBezTo>
                  <a:cubicBezTo>
                    <a:pt x="31308" y="42220"/>
                    <a:pt x="30943" y="43284"/>
                    <a:pt x="30396" y="44287"/>
                  </a:cubicBezTo>
                  <a:lnTo>
                    <a:pt x="30366" y="44348"/>
                  </a:lnTo>
                  <a:cubicBezTo>
                    <a:pt x="30336" y="44439"/>
                    <a:pt x="30275" y="44500"/>
                    <a:pt x="30336" y="44591"/>
                  </a:cubicBezTo>
                  <a:cubicBezTo>
                    <a:pt x="30336" y="44652"/>
                    <a:pt x="30366" y="44743"/>
                    <a:pt x="30427" y="44774"/>
                  </a:cubicBezTo>
                  <a:cubicBezTo>
                    <a:pt x="30488" y="44804"/>
                    <a:pt x="30548" y="44834"/>
                    <a:pt x="30639" y="44834"/>
                  </a:cubicBezTo>
                  <a:lnTo>
                    <a:pt x="30670" y="44834"/>
                  </a:lnTo>
                  <a:cubicBezTo>
                    <a:pt x="30670" y="44834"/>
                    <a:pt x="30731" y="44834"/>
                    <a:pt x="30791" y="44804"/>
                  </a:cubicBezTo>
                  <a:lnTo>
                    <a:pt x="30822" y="44804"/>
                  </a:lnTo>
                  <a:cubicBezTo>
                    <a:pt x="30852" y="44804"/>
                    <a:pt x="30883" y="44804"/>
                    <a:pt x="30943" y="44774"/>
                  </a:cubicBezTo>
                  <a:cubicBezTo>
                    <a:pt x="32494" y="44044"/>
                    <a:pt x="34013" y="42950"/>
                    <a:pt x="35503" y="41582"/>
                  </a:cubicBezTo>
                  <a:cubicBezTo>
                    <a:pt x="36810" y="40305"/>
                    <a:pt x="38117" y="38786"/>
                    <a:pt x="39333" y="37053"/>
                  </a:cubicBezTo>
                  <a:cubicBezTo>
                    <a:pt x="40396" y="35503"/>
                    <a:pt x="41369" y="33831"/>
                    <a:pt x="42251" y="32038"/>
                  </a:cubicBezTo>
                  <a:cubicBezTo>
                    <a:pt x="42737" y="31065"/>
                    <a:pt x="43102" y="30245"/>
                    <a:pt x="43345" y="29485"/>
                  </a:cubicBezTo>
                  <a:cubicBezTo>
                    <a:pt x="43710" y="28542"/>
                    <a:pt x="43922" y="27600"/>
                    <a:pt x="44074" y="26597"/>
                  </a:cubicBezTo>
                  <a:cubicBezTo>
                    <a:pt x="44196" y="25746"/>
                    <a:pt x="44226" y="24834"/>
                    <a:pt x="44166" y="23861"/>
                  </a:cubicBezTo>
                  <a:cubicBezTo>
                    <a:pt x="44074" y="23041"/>
                    <a:pt x="43922" y="22159"/>
                    <a:pt x="43618" y="21278"/>
                  </a:cubicBezTo>
                  <a:cubicBezTo>
                    <a:pt x="43132" y="19728"/>
                    <a:pt x="42281" y="18177"/>
                    <a:pt x="41126" y="16627"/>
                  </a:cubicBezTo>
                  <a:cubicBezTo>
                    <a:pt x="40062" y="15260"/>
                    <a:pt x="38725" y="13892"/>
                    <a:pt x="37053" y="12524"/>
                  </a:cubicBezTo>
                  <a:cubicBezTo>
                    <a:pt x="36263" y="11855"/>
                    <a:pt x="35442" y="11247"/>
                    <a:pt x="34652" y="10731"/>
                  </a:cubicBezTo>
                  <a:cubicBezTo>
                    <a:pt x="33679" y="10092"/>
                    <a:pt x="32798" y="9545"/>
                    <a:pt x="31886" y="9180"/>
                  </a:cubicBezTo>
                  <a:cubicBezTo>
                    <a:pt x="31278" y="8907"/>
                    <a:pt x="30639" y="8664"/>
                    <a:pt x="30032" y="8572"/>
                  </a:cubicBezTo>
                  <a:cubicBezTo>
                    <a:pt x="30427" y="8147"/>
                    <a:pt x="30731" y="7600"/>
                    <a:pt x="30852" y="7083"/>
                  </a:cubicBezTo>
                  <a:cubicBezTo>
                    <a:pt x="30943" y="6749"/>
                    <a:pt x="30883" y="6354"/>
                    <a:pt x="30791" y="6019"/>
                  </a:cubicBezTo>
                  <a:cubicBezTo>
                    <a:pt x="30670" y="5685"/>
                    <a:pt x="30427" y="5381"/>
                    <a:pt x="30092" y="5138"/>
                  </a:cubicBezTo>
                  <a:cubicBezTo>
                    <a:pt x="29940" y="5016"/>
                    <a:pt x="29758" y="4925"/>
                    <a:pt x="29515" y="4834"/>
                  </a:cubicBezTo>
                  <a:cubicBezTo>
                    <a:pt x="29363" y="4773"/>
                    <a:pt x="29150" y="4712"/>
                    <a:pt x="28968" y="4682"/>
                  </a:cubicBezTo>
                  <a:cubicBezTo>
                    <a:pt x="28816" y="4651"/>
                    <a:pt x="28664" y="4651"/>
                    <a:pt x="28512" y="4651"/>
                  </a:cubicBezTo>
                  <a:cubicBezTo>
                    <a:pt x="28299" y="4651"/>
                    <a:pt x="28056" y="4682"/>
                    <a:pt x="27813" y="4712"/>
                  </a:cubicBezTo>
                  <a:cubicBezTo>
                    <a:pt x="27083" y="4864"/>
                    <a:pt x="26384" y="5229"/>
                    <a:pt x="25563" y="5776"/>
                  </a:cubicBezTo>
                  <a:cubicBezTo>
                    <a:pt x="25047" y="6171"/>
                    <a:pt x="24500" y="6627"/>
                    <a:pt x="23892" y="7205"/>
                  </a:cubicBezTo>
                  <a:cubicBezTo>
                    <a:pt x="23800" y="7296"/>
                    <a:pt x="23679" y="7417"/>
                    <a:pt x="23588" y="7539"/>
                  </a:cubicBezTo>
                  <a:cubicBezTo>
                    <a:pt x="23648" y="7387"/>
                    <a:pt x="23679" y="7205"/>
                    <a:pt x="23709" y="6931"/>
                  </a:cubicBezTo>
                  <a:cubicBezTo>
                    <a:pt x="23831" y="6232"/>
                    <a:pt x="23831" y="5472"/>
                    <a:pt x="23709" y="4773"/>
                  </a:cubicBezTo>
                  <a:cubicBezTo>
                    <a:pt x="23648" y="4044"/>
                    <a:pt x="23436" y="3344"/>
                    <a:pt x="23132" y="2737"/>
                  </a:cubicBezTo>
                  <a:cubicBezTo>
                    <a:pt x="22980" y="2433"/>
                    <a:pt x="22828" y="2189"/>
                    <a:pt x="22615" y="1885"/>
                  </a:cubicBezTo>
                  <a:cubicBezTo>
                    <a:pt x="22433" y="1612"/>
                    <a:pt x="22189" y="1369"/>
                    <a:pt x="21886" y="1156"/>
                  </a:cubicBezTo>
                  <a:cubicBezTo>
                    <a:pt x="21369" y="730"/>
                    <a:pt x="20670" y="426"/>
                    <a:pt x="19910" y="274"/>
                  </a:cubicBezTo>
                  <a:cubicBezTo>
                    <a:pt x="19575" y="1"/>
                    <a:pt x="19211" y="1"/>
                    <a:pt x="18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6881250" y="879575"/>
              <a:ext cx="1000050" cy="738650"/>
            </a:xfrm>
            <a:custGeom>
              <a:avLst/>
              <a:gdLst/>
              <a:ahLst/>
              <a:cxnLst/>
              <a:rect l="l" t="t" r="r" b="b"/>
              <a:pathLst>
                <a:path w="40002" h="29546" extrusionOk="0">
                  <a:moveTo>
                    <a:pt x="18360" y="1"/>
                  </a:moveTo>
                  <a:cubicBezTo>
                    <a:pt x="17357" y="62"/>
                    <a:pt x="16353" y="244"/>
                    <a:pt x="15138" y="609"/>
                  </a:cubicBezTo>
                  <a:cubicBezTo>
                    <a:pt x="13983" y="974"/>
                    <a:pt x="12797" y="1399"/>
                    <a:pt x="11612" y="2037"/>
                  </a:cubicBezTo>
                  <a:cubicBezTo>
                    <a:pt x="10426" y="2585"/>
                    <a:pt x="9211" y="3284"/>
                    <a:pt x="8055" y="4074"/>
                  </a:cubicBezTo>
                  <a:cubicBezTo>
                    <a:pt x="6900" y="4864"/>
                    <a:pt x="5776" y="5715"/>
                    <a:pt x="4803" y="6627"/>
                  </a:cubicBezTo>
                  <a:cubicBezTo>
                    <a:pt x="3770" y="7539"/>
                    <a:pt x="2888" y="8512"/>
                    <a:pt x="2189" y="9515"/>
                  </a:cubicBezTo>
                  <a:cubicBezTo>
                    <a:pt x="1429" y="10548"/>
                    <a:pt x="852" y="11551"/>
                    <a:pt x="457" y="12585"/>
                  </a:cubicBezTo>
                  <a:cubicBezTo>
                    <a:pt x="274" y="13071"/>
                    <a:pt x="153" y="13618"/>
                    <a:pt x="92" y="14196"/>
                  </a:cubicBezTo>
                  <a:cubicBezTo>
                    <a:pt x="1" y="14682"/>
                    <a:pt x="1" y="15199"/>
                    <a:pt x="61" y="15746"/>
                  </a:cubicBezTo>
                  <a:cubicBezTo>
                    <a:pt x="122" y="16567"/>
                    <a:pt x="426" y="17448"/>
                    <a:pt x="882" y="18208"/>
                  </a:cubicBezTo>
                  <a:cubicBezTo>
                    <a:pt x="1368" y="19059"/>
                    <a:pt x="2098" y="19819"/>
                    <a:pt x="3010" y="20518"/>
                  </a:cubicBezTo>
                  <a:cubicBezTo>
                    <a:pt x="3040" y="20548"/>
                    <a:pt x="3101" y="20548"/>
                    <a:pt x="3162" y="20548"/>
                  </a:cubicBezTo>
                  <a:cubicBezTo>
                    <a:pt x="3192" y="20548"/>
                    <a:pt x="3253" y="20548"/>
                    <a:pt x="3314" y="20518"/>
                  </a:cubicBezTo>
                  <a:lnTo>
                    <a:pt x="3405" y="20518"/>
                  </a:lnTo>
                  <a:cubicBezTo>
                    <a:pt x="3466" y="20518"/>
                    <a:pt x="3557" y="20488"/>
                    <a:pt x="3618" y="20457"/>
                  </a:cubicBezTo>
                  <a:cubicBezTo>
                    <a:pt x="3770" y="20305"/>
                    <a:pt x="3922" y="20153"/>
                    <a:pt x="4104" y="20001"/>
                  </a:cubicBezTo>
                  <a:cubicBezTo>
                    <a:pt x="4499" y="19697"/>
                    <a:pt x="4925" y="19424"/>
                    <a:pt x="5381" y="19211"/>
                  </a:cubicBezTo>
                  <a:cubicBezTo>
                    <a:pt x="5989" y="18937"/>
                    <a:pt x="6596" y="18725"/>
                    <a:pt x="7265" y="18633"/>
                  </a:cubicBezTo>
                  <a:cubicBezTo>
                    <a:pt x="7660" y="18542"/>
                    <a:pt x="8025" y="18542"/>
                    <a:pt x="8420" y="18542"/>
                  </a:cubicBezTo>
                  <a:cubicBezTo>
                    <a:pt x="8633" y="18542"/>
                    <a:pt x="8876" y="18542"/>
                    <a:pt x="9119" y="18573"/>
                  </a:cubicBezTo>
                  <a:cubicBezTo>
                    <a:pt x="9849" y="18664"/>
                    <a:pt x="10548" y="18816"/>
                    <a:pt x="11186" y="19029"/>
                  </a:cubicBezTo>
                  <a:cubicBezTo>
                    <a:pt x="11703" y="19241"/>
                    <a:pt x="12159" y="19454"/>
                    <a:pt x="12584" y="19758"/>
                  </a:cubicBezTo>
                  <a:cubicBezTo>
                    <a:pt x="12888" y="20001"/>
                    <a:pt x="13162" y="20214"/>
                    <a:pt x="13344" y="20488"/>
                  </a:cubicBezTo>
                  <a:cubicBezTo>
                    <a:pt x="13527" y="20731"/>
                    <a:pt x="13648" y="20943"/>
                    <a:pt x="13770" y="21187"/>
                  </a:cubicBezTo>
                  <a:cubicBezTo>
                    <a:pt x="13831" y="21399"/>
                    <a:pt x="13922" y="21643"/>
                    <a:pt x="13952" y="21855"/>
                  </a:cubicBezTo>
                  <a:cubicBezTo>
                    <a:pt x="13983" y="22129"/>
                    <a:pt x="13983" y="22402"/>
                    <a:pt x="13983" y="22646"/>
                  </a:cubicBezTo>
                  <a:cubicBezTo>
                    <a:pt x="13952" y="22919"/>
                    <a:pt x="13922" y="23223"/>
                    <a:pt x="13800" y="23527"/>
                  </a:cubicBezTo>
                  <a:lnTo>
                    <a:pt x="13800" y="23588"/>
                  </a:lnTo>
                  <a:cubicBezTo>
                    <a:pt x="13770" y="23709"/>
                    <a:pt x="13800" y="23831"/>
                    <a:pt x="13922" y="23892"/>
                  </a:cubicBezTo>
                  <a:cubicBezTo>
                    <a:pt x="13952" y="23953"/>
                    <a:pt x="14043" y="23953"/>
                    <a:pt x="14074" y="23953"/>
                  </a:cubicBezTo>
                  <a:cubicBezTo>
                    <a:pt x="14135" y="23953"/>
                    <a:pt x="14256" y="23892"/>
                    <a:pt x="14287" y="23831"/>
                  </a:cubicBezTo>
                  <a:cubicBezTo>
                    <a:pt x="14408" y="23679"/>
                    <a:pt x="14530" y="23527"/>
                    <a:pt x="14682" y="23375"/>
                  </a:cubicBezTo>
                  <a:lnTo>
                    <a:pt x="14682" y="23345"/>
                  </a:lnTo>
                  <a:lnTo>
                    <a:pt x="14682" y="23284"/>
                  </a:lnTo>
                  <a:cubicBezTo>
                    <a:pt x="15107" y="22889"/>
                    <a:pt x="15563" y="22494"/>
                    <a:pt x="16080" y="22159"/>
                  </a:cubicBezTo>
                  <a:cubicBezTo>
                    <a:pt x="16779" y="21734"/>
                    <a:pt x="17539" y="21399"/>
                    <a:pt x="18360" y="21187"/>
                  </a:cubicBezTo>
                  <a:lnTo>
                    <a:pt x="18299" y="21187"/>
                  </a:lnTo>
                  <a:cubicBezTo>
                    <a:pt x="19302" y="20883"/>
                    <a:pt x="20457" y="20670"/>
                    <a:pt x="21642" y="20640"/>
                  </a:cubicBezTo>
                  <a:lnTo>
                    <a:pt x="22007" y="20640"/>
                  </a:lnTo>
                  <a:cubicBezTo>
                    <a:pt x="23101" y="20640"/>
                    <a:pt x="24226" y="20761"/>
                    <a:pt x="25229" y="21004"/>
                  </a:cubicBezTo>
                  <a:cubicBezTo>
                    <a:pt x="26202" y="21247"/>
                    <a:pt x="27114" y="21582"/>
                    <a:pt x="27873" y="22038"/>
                  </a:cubicBezTo>
                  <a:cubicBezTo>
                    <a:pt x="28421" y="22402"/>
                    <a:pt x="28968" y="22767"/>
                    <a:pt x="29424" y="23193"/>
                  </a:cubicBezTo>
                  <a:cubicBezTo>
                    <a:pt x="29940" y="23709"/>
                    <a:pt x="30457" y="24317"/>
                    <a:pt x="30913" y="25047"/>
                  </a:cubicBezTo>
                  <a:cubicBezTo>
                    <a:pt x="31430" y="25868"/>
                    <a:pt x="31855" y="26871"/>
                    <a:pt x="32159" y="27904"/>
                  </a:cubicBezTo>
                  <a:cubicBezTo>
                    <a:pt x="32311" y="28421"/>
                    <a:pt x="32433" y="28968"/>
                    <a:pt x="32524" y="29545"/>
                  </a:cubicBezTo>
                  <a:cubicBezTo>
                    <a:pt x="32737" y="29424"/>
                    <a:pt x="32950" y="29302"/>
                    <a:pt x="33132" y="29211"/>
                  </a:cubicBezTo>
                  <a:cubicBezTo>
                    <a:pt x="33861" y="28846"/>
                    <a:pt x="34591" y="28512"/>
                    <a:pt x="35260" y="28086"/>
                  </a:cubicBezTo>
                  <a:cubicBezTo>
                    <a:pt x="35928" y="27691"/>
                    <a:pt x="36567" y="27296"/>
                    <a:pt x="37175" y="26779"/>
                  </a:cubicBezTo>
                  <a:cubicBezTo>
                    <a:pt x="37357" y="26627"/>
                    <a:pt x="37539" y="26445"/>
                    <a:pt x="37691" y="26293"/>
                  </a:cubicBezTo>
                  <a:cubicBezTo>
                    <a:pt x="37904" y="26111"/>
                    <a:pt x="38086" y="25868"/>
                    <a:pt x="38238" y="25655"/>
                  </a:cubicBezTo>
                  <a:cubicBezTo>
                    <a:pt x="38330" y="25503"/>
                    <a:pt x="38421" y="25381"/>
                    <a:pt x="38512" y="25229"/>
                  </a:cubicBezTo>
                  <a:cubicBezTo>
                    <a:pt x="38573" y="25077"/>
                    <a:pt x="38664" y="24925"/>
                    <a:pt x="38694" y="24804"/>
                  </a:cubicBezTo>
                  <a:lnTo>
                    <a:pt x="38816" y="24469"/>
                  </a:lnTo>
                  <a:cubicBezTo>
                    <a:pt x="38846" y="24348"/>
                    <a:pt x="38846" y="24257"/>
                    <a:pt x="38846" y="24135"/>
                  </a:cubicBezTo>
                  <a:lnTo>
                    <a:pt x="38846" y="23861"/>
                  </a:lnTo>
                  <a:cubicBezTo>
                    <a:pt x="38846" y="23740"/>
                    <a:pt x="38846" y="23679"/>
                    <a:pt x="38816" y="23557"/>
                  </a:cubicBezTo>
                  <a:cubicBezTo>
                    <a:pt x="38816" y="23436"/>
                    <a:pt x="38755" y="23375"/>
                    <a:pt x="38725" y="23254"/>
                  </a:cubicBezTo>
                  <a:cubicBezTo>
                    <a:pt x="38694" y="23132"/>
                    <a:pt x="38634" y="23071"/>
                    <a:pt x="38603" y="22950"/>
                  </a:cubicBezTo>
                  <a:cubicBezTo>
                    <a:pt x="38573" y="22828"/>
                    <a:pt x="38512" y="22737"/>
                    <a:pt x="38421" y="22615"/>
                  </a:cubicBezTo>
                  <a:cubicBezTo>
                    <a:pt x="38330" y="22494"/>
                    <a:pt x="38269" y="22372"/>
                    <a:pt x="38147" y="22281"/>
                  </a:cubicBezTo>
                  <a:cubicBezTo>
                    <a:pt x="38086" y="22190"/>
                    <a:pt x="38056" y="22129"/>
                    <a:pt x="37965" y="22038"/>
                  </a:cubicBezTo>
                  <a:lnTo>
                    <a:pt x="37813" y="21886"/>
                  </a:lnTo>
                  <a:cubicBezTo>
                    <a:pt x="37722" y="21855"/>
                    <a:pt x="37691" y="21764"/>
                    <a:pt x="37630" y="21734"/>
                  </a:cubicBezTo>
                  <a:cubicBezTo>
                    <a:pt x="37387" y="21582"/>
                    <a:pt x="37144" y="21430"/>
                    <a:pt x="36871" y="21308"/>
                  </a:cubicBezTo>
                  <a:cubicBezTo>
                    <a:pt x="36567" y="21156"/>
                    <a:pt x="36293" y="21065"/>
                    <a:pt x="35989" y="20943"/>
                  </a:cubicBezTo>
                  <a:cubicBezTo>
                    <a:pt x="35685" y="20822"/>
                    <a:pt x="35412" y="20670"/>
                    <a:pt x="35138" y="20518"/>
                  </a:cubicBezTo>
                  <a:cubicBezTo>
                    <a:pt x="35047" y="20457"/>
                    <a:pt x="34895" y="20366"/>
                    <a:pt x="34773" y="20305"/>
                  </a:cubicBezTo>
                  <a:cubicBezTo>
                    <a:pt x="34652" y="20214"/>
                    <a:pt x="34591" y="20153"/>
                    <a:pt x="34469" y="20032"/>
                  </a:cubicBezTo>
                  <a:cubicBezTo>
                    <a:pt x="34378" y="19940"/>
                    <a:pt x="34287" y="19849"/>
                    <a:pt x="34257" y="19728"/>
                  </a:cubicBezTo>
                  <a:cubicBezTo>
                    <a:pt x="34165" y="19606"/>
                    <a:pt x="34135" y="19484"/>
                    <a:pt x="34105" y="19393"/>
                  </a:cubicBezTo>
                  <a:cubicBezTo>
                    <a:pt x="34105" y="19302"/>
                    <a:pt x="34044" y="19272"/>
                    <a:pt x="34044" y="19181"/>
                  </a:cubicBezTo>
                  <a:lnTo>
                    <a:pt x="34044" y="18998"/>
                  </a:lnTo>
                  <a:cubicBezTo>
                    <a:pt x="34044" y="18877"/>
                    <a:pt x="34105" y="18785"/>
                    <a:pt x="34135" y="18664"/>
                  </a:cubicBezTo>
                  <a:cubicBezTo>
                    <a:pt x="34165" y="18542"/>
                    <a:pt x="34196" y="18421"/>
                    <a:pt x="34257" y="18360"/>
                  </a:cubicBezTo>
                  <a:cubicBezTo>
                    <a:pt x="34287" y="18238"/>
                    <a:pt x="34348" y="18177"/>
                    <a:pt x="34439" y="18086"/>
                  </a:cubicBezTo>
                  <a:cubicBezTo>
                    <a:pt x="34591" y="17904"/>
                    <a:pt x="34743" y="17722"/>
                    <a:pt x="34925" y="17570"/>
                  </a:cubicBezTo>
                  <a:cubicBezTo>
                    <a:pt x="35138" y="17357"/>
                    <a:pt x="35412" y="17205"/>
                    <a:pt x="35685" y="17053"/>
                  </a:cubicBezTo>
                  <a:cubicBezTo>
                    <a:pt x="35989" y="16901"/>
                    <a:pt x="36293" y="16749"/>
                    <a:pt x="36597" y="16658"/>
                  </a:cubicBezTo>
                  <a:cubicBezTo>
                    <a:pt x="37266" y="16384"/>
                    <a:pt x="37965" y="16141"/>
                    <a:pt x="38694" y="15928"/>
                  </a:cubicBezTo>
                  <a:cubicBezTo>
                    <a:pt x="39150" y="15807"/>
                    <a:pt x="39545" y="15685"/>
                    <a:pt x="40001" y="15594"/>
                  </a:cubicBezTo>
                  <a:cubicBezTo>
                    <a:pt x="39150" y="14591"/>
                    <a:pt x="38086" y="13557"/>
                    <a:pt x="36871" y="12554"/>
                  </a:cubicBezTo>
                  <a:cubicBezTo>
                    <a:pt x="36050" y="11886"/>
                    <a:pt x="35260" y="11278"/>
                    <a:pt x="34469" y="10761"/>
                  </a:cubicBezTo>
                  <a:cubicBezTo>
                    <a:pt x="33497" y="10123"/>
                    <a:pt x="32615" y="9576"/>
                    <a:pt x="31703" y="9211"/>
                  </a:cubicBezTo>
                  <a:cubicBezTo>
                    <a:pt x="31065" y="8937"/>
                    <a:pt x="30457" y="8694"/>
                    <a:pt x="29849" y="8603"/>
                  </a:cubicBezTo>
                  <a:cubicBezTo>
                    <a:pt x="30244" y="8147"/>
                    <a:pt x="30518" y="7630"/>
                    <a:pt x="30670" y="7083"/>
                  </a:cubicBezTo>
                  <a:cubicBezTo>
                    <a:pt x="30761" y="6718"/>
                    <a:pt x="30700" y="6354"/>
                    <a:pt x="30609" y="6019"/>
                  </a:cubicBezTo>
                  <a:cubicBezTo>
                    <a:pt x="30488" y="5655"/>
                    <a:pt x="30244" y="5351"/>
                    <a:pt x="29910" y="5138"/>
                  </a:cubicBezTo>
                  <a:cubicBezTo>
                    <a:pt x="29758" y="5016"/>
                    <a:pt x="29576" y="4895"/>
                    <a:pt x="29332" y="4834"/>
                  </a:cubicBezTo>
                  <a:cubicBezTo>
                    <a:pt x="29180" y="4743"/>
                    <a:pt x="28998" y="4712"/>
                    <a:pt x="28785" y="4682"/>
                  </a:cubicBezTo>
                  <a:cubicBezTo>
                    <a:pt x="28633" y="4651"/>
                    <a:pt x="28481" y="4651"/>
                    <a:pt x="28329" y="4651"/>
                  </a:cubicBezTo>
                  <a:cubicBezTo>
                    <a:pt x="28086" y="4651"/>
                    <a:pt x="27873" y="4682"/>
                    <a:pt x="27630" y="4712"/>
                  </a:cubicBezTo>
                  <a:cubicBezTo>
                    <a:pt x="26901" y="4864"/>
                    <a:pt x="26232" y="5199"/>
                    <a:pt x="25381" y="5776"/>
                  </a:cubicBezTo>
                  <a:cubicBezTo>
                    <a:pt x="24864" y="6171"/>
                    <a:pt x="24317" y="6627"/>
                    <a:pt x="23709" y="7174"/>
                  </a:cubicBezTo>
                  <a:cubicBezTo>
                    <a:pt x="23618" y="7296"/>
                    <a:pt x="23496" y="7417"/>
                    <a:pt x="23405" y="7539"/>
                  </a:cubicBezTo>
                  <a:cubicBezTo>
                    <a:pt x="23466" y="7326"/>
                    <a:pt x="23496" y="7113"/>
                    <a:pt x="23527" y="6931"/>
                  </a:cubicBezTo>
                  <a:cubicBezTo>
                    <a:pt x="23648" y="6202"/>
                    <a:pt x="23648" y="5472"/>
                    <a:pt x="23527" y="4743"/>
                  </a:cubicBezTo>
                  <a:cubicBezTo>
                    <a:pt x="23466" y="4044"/>
                    <a:pt x="23253" y="3344"/>
                    <a:pt x="22949" y="2737"/>
                  </a:cubicBezTo>
                  <a:cubicBezTo>
                    <a:pt x="22797" y="2433"/>
                    <a:pt x="22645" y="2159"/>
                    <a:pt x="22433" y="1885"/>
                  </a:cubicBezTo>
                  <a:cubicBezTo>
                    <a:pt x="22250" y="1612"/>
                    <a:pt x="22007" y="1369"/>
                    <a:pt x="21703" y="1156"/>
                  </a:cubicBezTo>
                  <a:cubicBezTo>
                    <a:pt x="21186" y="730"/>
                    <a:pt x="20487" y="426"/>
                    <a:pt x="19727" y="274"/>
                  </a:cubicBezTo>
                  <a:cubicBezTo>
                    <a:pt x="19363" y="183"/>
                    <a:pt x="18998" y="153"/>
                    <a:pt x="18603" y="153"/>
                  </a:cubicBezTo>
                  <a:cubicBezTo>
                    <a:pt x="18664" y="1"/>
                    <a:pt x="18512" y="1"/>
                    <a:pt x="18360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7639625" y="1320225"/>
              <a:ext cx="348825" cy="679450"/>
            </a:xfrm>
            <a:custGeom>
              <a:avLst/>
              <a:gdLst/>
              <a:ahLst/>
              <a:cxnLst/>
              <a:rect l="l" t="t" r="r" b="b"/>
              <a:pathLst>
                <a:path w="13953" h="27178" extrusionOk="0">
                  <a:moveTo>
                    <a:pt x="11433" y="0"/>
                  </a:moveTo>
                  <a:cubicBezTo>
                    <a:pt x="11027" y="0"/>
                    <a:pt x="10671" y="139"/>
                    <a:pt x="10365" y="278"/>
                  </a:cubicBezTo>
                  <a:cubicBezTo>
                    <a:pt x="10092" y="399"/>
                    <a:pt x="9879" y="551"/>
                    <a:pt x="9636" y="734"/>
                  </a:cubicBezTo>
                  <a:lnTo>
                    <a:pt x="9697" y="734"/>
                  </a:lnTo>
                  <a:cubicBezTo>
                    <a:pt x="9575" y="855"/>
                    <a:pt x="9454" y="916"/>
                    <a:pt x="9393" y="1038"/>
                  </a:cubicBezTo>
                  <a:cubicBezTo>
                    <a:pt x="9302" y="1129"/>
                    <a:pt x="9271" y="1220"/>
                    <a:pt x="9241" y="1311"/>
                  </a:cubicBezTo>
                  <a:cubicBezTo>
                    <a:pt x="9180" y="1372"/>
                    <a:pt x="9180" y="1463"/>
                    <a:pt x="9180" y="1585"/>
                  </a:cubicBezTo>
                  <a:lnTo>
                    <a:pt x="9180" y="1889"/>
                  </a:lnTo>
                  <a:lnTo>
                    <a:pt x="9302" y="2223"/>
                  </a:lnTo>
                  <a:cubicBezTo>
                    <a:pt x="9332" y="2345"/>
                    <a:pt x="9423" y="2436"/>
                    <a:pt x="9484" y="2527"/>
                  </a:cubicBezTo>
                  <a:cubicBezTo>
                    <a:pt x="9636" y="2679"/>
                    <a:pt x="9788" y="2801"/>
                    <a:pt x="9940" y="2953"/>
                  </a:cubicBezTo>
                  <a:cubicBezTo>
                    <a:pt x="10457" y="3287"/>
                    <a:pt x="11065" y="3561"/>
                    <a:pt x="11551" y="3895"/>
                  </a:cubicBezTo>
                  <a:cubicBezTo>
                    <a:pt x="11764" y="4047"/>
                    <a:pt x="12007" y="4229"/>
                    <a:pt x="12189" y="4503"/>
                  </a:cubicBezTo>
                  <a:cubicBezTo>
                    <a:pt x="12280" y="4624"/>
                    <a:pt x="12341" y="4716"/>
                    <a:pt x="12432" y="4868"/>
                  </a:cubicBezTo>
                  <a:cubicBezTo>
                    <a:pt x="12463" y="4989"/>
                    <a:pt x="12493" y="5141"/>
                    <a:pt x="12524" y="5263"/>
                  </a:cubicBezTo>
                  <a:cubicBezTo>
                    <a:pt x="12584" y="5476"/>
                    <a:pt x="12615" y="5719"/>
                    <a:pt x="12615" y="5931"/>
                  </a:cubicBezTo>
                  <a:cubicBezTo>
                    <a:pt x="12615" y="6175"/>
                    <a:pt x="12584" y="6387"/>
                    <a:pt x="12524" y="6631"/>
                  </a:cubicBezTo>
                  <a:cubicBezTo>
                    <a:pt x="12432" y="7087"/>
                    <a:pt x="12220" y="7542"/>
                    <a:pt x="11976" y="7938"/>
                  </a:cubicBezTo>
                  <a:cubicBezTo>
                    <a:pt x="11672" y="8394"/>
                    <a:pt x="11308" y="8819"/>
                    <a:pt x="10943" y="9245"/>
                  </a:cubicBezTo>
                  <a:cubicBezTo>
                    <a:pt x="10517" y="9701"/>
                    <a:pt x="10031" y="10065"/>
                    <a:pt x="9575" y="10460"/>
                  </a:cubicBezTo>
                  <a:cubicBezTo>
                    <a:pt x="9028" y="10886"/>
                    <a:pt x="8481" y="11251"/>
                    <a:pt x="7903" y="11646"/>
                  </a:cubicBezTo>
                  <a:cubicBezTo>
                    <a:pt x="7295" y="12011"/>
                    <a:pt x="6688" y="12345"/>
                    <a:pt x="6080" y="12740"/>
                  </a:cubicBezTo>
                  <a:cubicBezTo>
                    <a:pt x="4925" y="13348"/>
                    <a:pt x="3800" y="13956"/>
                    <a:pt x="2615" y="14473"/>
                  </a:cubicBezTo>
                  <a:lnTo>
                    <a:pt x="2615" y="14868"/>
                  </a:lnTo>
                  <a:cubicBezTo>
                    <a:pt x="2706" y="17056"/>
                    <a:pt x="2432" y="19336"/>
                    <a:pt x="1885" y="21676"/>
                  </a:cubicBezTo>
                  <a:cubicBezTo>
                    <a:pt x="1733" y="22345"/>
                    <a:pt x="1520" y="23075"/>
                    <a:pt x="1277" y="23804"/>
                  </a:cubicBezTo>
                  <a:cubicBezTo>
                    <a:pt x="1034" y="24594"/>
                    <a:pt x="639" y="25658"/>
                    <a:pt x="122" y="26631"/>
                  </a:cubicBezTo>
                  <a:lnTo>
                    <a:pt x="61" y="26722"/>
                  </a:lnTo>
                  <a:cubicBezTo>
                    <a:pt x="31" y="26783"/>
                    <a:pt x="1" y="26874"/>
                    <a:pt x="31" y="26935"/>
                  </a:cubicBezTo>
                  <a:cubicBezTo>
                    <a:pt x="31" y="27026"/>
                    <a:pt x="61" y="27087"/>
                    <a:pt x="153" y="27148"/>
                  </a:cubicBezTo>
                  <a:cubicBezTo>
                    <a:pt x="183" y="27178"/>
                    <a:pt x="274" y="27178"/>
                    <a:pt x="335" y="27178"/>
                  </a:cubicBezTo>
                  <a:lnTo>
                    <a:pt x="365" y="27178"/>
                  </a:lnTo>
                  <a:cubicBezTo>
                    <a:pt x="426" y="27178"/>
                    <a:pt x="456" y="27178"/>
                    <a:pt x="487" y="27148"/>
                  </a:cubicBezTo>
                  <a:lnTo>
                    <a:pt x="517" y="27148"/>
                  </a:lnTo>
                  <a:cubicBezTo>
                    <a:pt x="578" y="27148"/>
                    <a:pt x="608" y="27148"/>
                    <a:pt x="639" y="27087"/>
                  </a:cubicBezTo>
                  <a:cubicBezTo>
                    <a:pt x="2189" y="26388"/>
                    <a:pt x="3709" y="25263"/>
                    <a:pt x="5198" y="23895"/>
                  </a:cubicBezTo>
                  <a:cubicBezTo>
                    <a:pt x="6536" y="22649"/>
                    <a:pt x="7812" y="21129"/>
                    <a:pt x="9028" y="19397"/>
                  </a:cubicBezTo>
                  <a:cubicBezTo>
                    <a:pt x="10092" y="17816"/>
                    <a:pt x="11095" y="16144"/>
                    <a:pt x="11976" y="14381"/>
                  </a:cubicBezTo>
                  <a:cubicBezTo>
                    <a:pt x="12432" y="13378"/>
                    <a:pt x="12797" y="12588"/>
                    <a:pt x="13071" y="11828"/>
                  </a:cubicBezTo>
                  <a:cubicBezTo>
                    <a:pt x="13405" y="10886"/>
                    <a:pt x="13648" y="9883"/>
                    <a:pt x="13800" y="8941"/>
                  </a:cubicBezTo>
                  <a:cubicBezTo>
                    <a:pt x="13891" y="8059"/>
                    <a:pt x="13952" y="7147"/>
                    <a:pt x="13861" y="6205"/>
                  </a:cubicBezTo>
                  <a:cubicBezTo>
                    <a:pt x="13800" y="5354"/>
                    <a:pt x="13648" y="4533"/>
                    <a:pt x="13344" y="3652"/>
                  </a:cubicBezTo>
                  <a:cubicBezTo>
                    <a:pt x="12949" y="2436"/>
                    <a:pt x="12341" y="1220"/>
                    <a:pt x="11551" y="4"/>
                  </a:cubicBezTo>
                  <a:cubicBezTo>
                    <a:pt x="11511" y="2"/>
                    <a:pt x="11472" y="0"/>
                    <a:pt x="11433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7851625" y="1498125"/>
              <a:ext cx="25" cy="800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1"/>
                  </a:moveTo>
                  <a:cubicBezTo>
                    <a:pt x="1" y="31"/>
                    <a:pt x="1" y="1"/>
                    <a:pt x="1" y="31"/>
                  </a:cubicBezTo>
                  <a:cubicBezTo>
                    <a:pt x="1" y="1"/>
                    <a:pt x="1" y="31"/>
                    <a:pt x="1" y="31"/>
                  </a:cubicBezTo>
                  <a:close/>
                </a:path>
              </a:pathLst>
            </a:custGeom>
            <a:solidFill>
              <a:srgbClr val="473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7812125" y="1549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3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7228525" y="4404725"/>
              <a:ext cx="266750" cy="91200"/>
            </a:xfrm>
            <a:custGeom>
              <a:avLst/>
              <a:gdLst/>
              <a:ahLst/>
              <a:cxnLst/>
              <a:rect l="l" t="t" r="r" b="b"/>
              <a:pathLst>
                <a:path w="10670" h="3648" extrusionOk="0">
                  <a:moveTo>
                    <a:pt x="1763" y="0"/>
                  </a:moveTo>
                  <a:cubicBezTo>
                    <a:pt x="1611" y="30"/>
                    <a:pt x="1459" y="30"/>
                    <a:pt x="1368" y="30"/>
                  </a:cubicBezTo>
                  <a:lnTo>
                    <a:pt x="1095" y="30"/>
                  </a:lnTo>
                  <a:cubicBezTo>
                    <a:pt x="821" y="30"/>
                    <a:pt x="608" y="91"/>
                    <a:pt x="396" y="122"/>
                  </a:cubicBezTo>
                  <a:cubicBezTo>
                    <a:pt x="335" y="122"/>
                    <a:pt x="244" y="152"/>
                    <a:pt x="213" y="182"/>
                  </a:cubicBezTo>
                  <a:cubicBezTo>
                    <a:pt x="183" y="243"/>
                    <a:pt x="183" y="243"/>
                    <a:pt x="183" y="274"/>
                  </a:cubicBezTo>
                  <a:cubicBezTo>
                    <a:pt x="61" y="304"/>
                    <a:pt x="0" y="426"/>
                    <a:pt x="0" y="547"/>
                  </a:cubicBezTo>
                  <a:cubicBezTo>
                    <a:pt x="31" y="669"/>
                    <a:pt x="31" y="851"/>
                    <a:pt x="31" y="1003"/>
                  </a:cubicBezTo>
                  <a:lnTo>
                    <a:pt x="31" y="1307"/>
                  </a:lnTo>
                  <a:lnTo>
                    <a:pt x="31" y="1611"/>
                  </a:lnTo>
                  <a:cubicBezTo>
                    <a:pt x="31" y="1793"/>
                    <a:pt x="61" y="1976"/>
                    <a:pt x="61" y="2158"/>
                  </a:cubicBezTo>
                  <a:cubicBezTo>
                    <a:pt x="92" y="2310"/>
                    <a:pt x="152" y="2553"/>
                    <a:pt x="213" y="2705"/>
                  </a:cubicBezTo>
                  <a:cubicBezTo>
                    <a:pt x="396" y="3070"/>
                    <a:pt x="912" y="3192"/>
                    <a:pt x="1247" y="3222"/>
                  </a:cubicBezTo>
                  <a:cubicBezTo>
                    <a:pt x="1368" y="3222"/>
                    <a:pt x="1429" y="3283"/>
                    <a:pt x="1551" y="3283"/>
                  </a:cubicBezTo>
                  <a:cubicBezTo>
                    <a:pt x="1672" y="3283"/>
                    <a:pt x="1733" y="3283"/>
                    <a:pt x="1855" y="3313"/>
                  </a:cubicBezTo>
                  <a:lnTo>
                    <a:pt x="2037" y="3344"/>
                  </a:lnTo>
                  <a:cubicBezTo>
                    <a:pt x="2311" y="3374"/>
                    <a:pt x="2584" y="3435"/>
                    <a:pt x="2797" y="3435"/>
                  </a:cubicBezTo>
                  <a:cubicBezTo>
                    <a:pt x="4134" y="3587"/>
                    <a:pt x="5380" y="3647"/>
                    <a:pt x="6505" y="3647"/>
                  </a:cubicBezTo>
                  <a:lnTo>
                    <a:pt x="8268" y="3647"/>
                  </a:lnTo>
                  <a:cubicBezTo>
                    <a:pt x="8998" y="3647"/>
                    <a:pt x="9545" y="3617"/>
                    <a:pt x="10122" y="3587"/>
                  </a:cubicBezTo>
                  <a:lnTo>
                    <a:pt x="10365" y="3587"/>
                  </a:lnTo>
                  <a:cubicBezTo>
                    <a:pt x="10517" y="3526"/>
                    <a:pt x="10578" y="3465"/>
                    <a:pt x="10609" y="3344"/>
                  </a:cubicBezTo>
                  <a:cubicBezTo>
                    <a:pt x="10669" y="3222"/>
                    <a:pt x="10578" y="3070"/>
                    <a:pt x="10487" y="3040"/>
                  </a:cubicBezTo>
                  <a:cubicBezTo>
                    <a:pt x="9423" y="2584"/>
                    <a:pt x="8268" y="2219"/>
                    <a:pt x="7174" y="1854"/>
                  </a:cubicBezTo>
                  <a:lnTo>
                    <a:pt x="5441" y="1307"/>
                  </a:lnTo>
                  <a:cubicBezTo>
                    <a:pt x="4955" y="1094"/>
                    <a:pt x="4529" y="942"/>
                    <a:pt x="4165" y="790"/>
                  </a:cubicBezTo>
                  <a:lnTo>
                    <a:pt x="3891" y="669"/>
                  </a:lnTo>
                  <a:cubicBezTo>
                    <a:pt x="3587" y="578"/>
                    <a:pt x="3283" y="426"/>
                    <a:pt x="2979" y="304"/>
                  </a:cubicBezTo>
                  <a:cubicBezTo>
                    <a:pt x="2523" y="152"/>
                    <a:pt x="2159" y="30"/>
                    <a:pt x="17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7232325" y="4470075"/>
              <a:ext cx="262175" cy="28900"/>
            </a:xfrm>
            <a:custGeom>
              <a:avLst/>
              <a:gdLst/>
              <a:ahLst/>
              <a:cxnLst/>
              <a:rect l="l" t="t" r="r" b="b"/>
              <a:pathLst>
                <a:path w="10487" h="1156" extrusionOk="0">
                  <a:moveTo>
                    <a:pt x="31" y="0"/>
                  </a:moveTo>
                  <a:cubicBezTo>
                    <a:pt x="0" y="61"/>
                    <a:pt x="31" y="91"/>
                    <a:pt x="31" y="152"/>
                  </a:cubicBezTo>
                  <a:cubicBezTo>
                    <a:pt x="213" y="547"/>
                    <a:pt x="700" y="669"/>
                    <a:pt x="1064" y="730"/>
                  </a:cubicBezTo>
                  <a:cubicBezTo>
                    <a:pt x="1125" y="730"/>
                    <a:pt x="1216" y="730"/>
                    <a:pt x="1277" y="760"/>
                  </a:cubicBezTo>
                  <a:lnTo>
                    <a:pt x="1368" y="760"/>
                  </a:lnTo>
                  <a:cubicBezTo>
                    <a:pt x="1459" y="760"/>
                    <a:pt x="1551" y="760"/>
                    <a:pt x="1672" y="821"/>
                  </a:cubicBezTo>
                  <a:lnTo>
                    <a:pt x="1855" y="851"/>
                  </a:lnTo>
                  <a:cubicBezTo>
                    <a:pt x="2128" y="881"/>
                    <a:pt x="2371" y="912"/>
                    <a:pt x="2614" y="912"/>
                  </a:cubicBezTo>
                  <a:cubicBezTo>
                    <a:pt x="3982" y="1064"/>
                    <a:pt x="5198" y="1155"/>
                    <a:pt x="6323" y="1155"/>
                  </a:cubicBezTo>
                  <a:lnTo>
                    <a:pt x="8116" y="1155"/>
                  </a:lnTo>
                  <a:cubicBezTo>
                    <a:pt x="8846" y="1155"/>
                    <a:pt x="9393" y="1125"/>
                    <a:pt x="9970" y="1064"/>
                  </a:cubicBezTo>
                  <a:lnTo>
                    <a:pt x="10213" y="1064"/>
                  </a:lnTo>
                  <a:cubicBezTo>
                    <a:pt x="10365" y="1033"/>
                    <a:pt x="10487" y="973"/>
                    <a:pt x="10487" y="851"/>
                  </a:cubicBezTo>
                  <a:lnTo>
                    <a:pt x="10487" y="730"/>
                  </a:lnTo>
                  <a:cubicBezTo>
                    <a:pt x="9666" y="790"/>
                    <a:pt x="8846" y="821"/>
                    <a:pt x="8032" y="821"/>
                  </a:cubicBezTo>
                  <a:cubicBezTo>
                    <a:pt x="7219" y="821"/>
                    <a:pt x="6414" y="790"/>
                    <a:pt x="5624" y="730"/>
                  </a:cubicBezTo>
                  <a:cubicBezTo>
                    <a:pt x="3739" y="608"/>
                    <a:pt x="1855" y="395"/>
                    <a:pt x="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6880500" y="4402050"/>
              <a:ext cx="265225" cy="92350"/>
            </a:xfrm>
            <a:custGeom>
              <a:avLst/>
              <a:gdLst/>
              <a:ahLst/>
              <a:cxnLst/>
              <a:rect l="l" t="t" r="r" b="b"/>
              <a:pathLst>
                <a:path w="10609" h="3694" extrusionOk="0">
                  <a:moveTo>
                    <a:pt x="9096" y="1"/>
                  </a:moveTo>
                  <a:cubicBezTo>
                    <a:pt x="9028" y="1"/>
                    <a:pt x="8967" y="16"/>
                    <a:pt x="8906" y="46"/>
                  </a:cubicBezTo>
                  <a:cubicBezTo>
                    <a:pt x="8511" y="77"/>
                    <a:pt x="8146" y="137"/>
                    <a:pt x="7660" y="350"/>
                  </a:cubicBezTo>
                  <a:cubicBezTo>
                    <a:pt x="7386" y="441"/>
                    <a:pt x="7052" y="563"/>
                    <a:pt x="6748" y="715"/>
                  </a:cubicBezTo>
                  <a:lnTo>
                    <a:pt x="6505" y="836"/>
                  </a:lnTo>
                  <a:cubicBezTo>
                    <a:pt x="6110" y="988"/>
                    <a:pt x="5684" y="1171"/>
                    <a:pt x="5198" y="1323"/>
                  </a:cubicBezTo>
                  <a:lnTo>
                    <a:pt x="3496" y="1900"/>
                  </a:lnTo>
                  <a:cubicBezTo>
                    <a:pt x="2401" y="2235"/>
                    <a:pt x="1246" y="2630"/>
                    <a:pt x="183" y="3086"/>
                  </a:cubicBezTo>
                  <a:cubicBezTo>
                    <a:pt x="61" y="3116"/>
                    <a:pt x="0" y="3268"/>
                    <a:pt x="31" y="3390"/>
                  </a:cubicBezTo>
                  <a:cubicBezTo>
                    <a:pt x="61" y="3481"/>
                    <a:pt x="152" y="3602"/>
                    <a:pt x="304" y="3602"/>
                  </a:cubicBezTo>
                  <a:lnTo>
                    <a:pt x="547" y="3602"/>
                  </a:lnTo>
                  <a:cubicBezTo>
                    <a:pt x="1064" y="3694"/>
                    <a:pt x="1642" y="3694"/>
                    <a:pt x="2401" y="3694"/>
                  </a:cubicBezTo>
                  <a:lnTo>
                    <a:pt x="4134" y="3694"/>
                  </a:lnTo>
                  <a:cubicBezTo>
                    <a:pt x="5319" y="3694"/>
                    <a:pt x="6535" y="3602"/>
                    <a:pt x="7873" y="3451"/>
                  </a:cubicBezTo>
                  <a:cubicBezTo>
                    <a:pt x="8116" y="3420"/>
                    <a:pt x="8389" y="3390"/>
                    <a:pt x="8633" y="3390"/>
                  </a:cubicBezTo>
                  <a:lnTo>
                    <a:pt x="8815" y="3329"/>
                  </a:lnTo>
                  <a:cubicBezTo>
                    <a:pt x="8937" y="3329"/>
                    <a:pt x="8997" y="3299"/>
                    <a:pt x="9119" y="3299"/>
                  </a:cubicBezTo>
                  <a:cubicBezTo>
                    <a:pt x="9241" y="3299"/>
                    <a:pt x="9301" y="3299"/>
                    <a:pt x="9423" y="3268"/>
                  </a:cubicBezTo>
                  <a:cubicBezTo>
                    <a:pt x="9757" y="3238"/>
                    <a:pt x="10244" y="3116"/>
                    <a:pt x="10456" y="2721"/>
                  </a:cubicBezTo>
                  <a:cubicBezTo>
                    <a:pt x="10517" y="2539"/>
                    <a:pt x="10548" y="2356"/>
                    <a:pt x="10608" y="2204"/>
                  </a:cubicBezTo>
                  <a:lnTo>
                    <a:pt x="10608" y="2052"/>
                  </a:lnTo>
                  <a:lnTo>
                    <a:pt x="10608" y="1475"/>
                  </a:lnTo>
                  <a:cubicBezTo>
                    <a:pt x="10608" y="1171"/>
                    <a:pt x="10548" y="836"/>
                    <a:pt x="10517" y="533"/>
                  </a:cubicBezTo>
                  <a:lnTo>
                    <a:pt x="10517" y="563"/>
                  </a:lnTo>
                  <a:cubicBezTo>
                    <a:pt x="10517" y="441"/>
                    <a:pt x="10487" y="350"/>
                    <a:pt x="10487" y="198"/>
                  </a:cubicBezTo>
                  <a:cubicBezTo>
                    <a:pt x="10456" y="107"/>
                    <a:pt x="10365" y="107"/>
                    <a:pt x="10304" y="107"/>
                  </a:cubicBezTo>
                  <a:cubicBezTo>
                    <a:pt x="10092" y="77"/>
                    <a:pt x="9879" y="77"/>
                    <a:pt x="9605" y="46"/>
                  </a:cubicBezTo>
                  <a:lnTo>
                    <a:pt x="9332" y="46"/>
                  </a:lnTo>
                  <a:cubicBezTo>
                    <a:pt x="9241" y="16"/>
                    <a:pt x="9165" y="1"/>
                    <a:pt x="9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6880500" y="4466275"/>
              <a:ext cx="262950" cy="28900"/>
            </a:xfrm>
            <a:custGeom>
              <a:avLst/>
              <a:gdLst/>
              <a:ahLst/>
              <a:cxnLst/>
              <a:rect l="l" t="t" r="r" b="b"/>
              <a:pathLst>
                <a:path w="10518" h="1156" extrusionOk="0">
                  <a:moveTo>
                    <a:pt x="10456" y="0"/>
                  </a:moveTo>
                  <a:cubicBezTo>
                    <a:pt x="8633" y="395"/>
                    <a:pt x="6718" y="608"/>
                    <a:pt x="4864" y="730"/>
                  </a:cubicBezTo>
                  <a:cubicBezTo>
                    <a:pt x="4058" y="790"/>
                    <a:pt x="3253" y="821"/>
                    <a:pt x="2443" y="821"/>
                  </a:cubicBezTo>
                  <a:cubicBezTo>
                    <a:pt x="1634" y="821"/>
                    <a:pt x="821" y="790"/>
                    <a:pt x="0" y="730"/>
                  </a:cubicBezTo>
                  <a:lnTo>
                    <a:pt x="0" y="851"/>
                  </a:lnTo>
                  <a:cubicBezTo>
                    <a:pt x="0" y="973"/>
                    <a:pt x="122" y="1033"/>
                    <a:pt x="274" y="1064"/>
                  </a:cubicBezTo>
                  <a:lnTo>
                    <a:pt x="487" y="1064"/>
                  </a:lnTo>
                  <a:cubicBezTo>
                    <a:pt x="1064" y="1125"/>
                    <a:pt x="1642" y="1155"/>
                    <a:pt x="2371" y="1155"/>
                  </a:cubicBezTo>
                  <a:lnTo>
                    <a:pt x="4134" y="1155"/>
                  </a:lnTo>
                  <a:cubicBezTo>
                    <a:pt x="5289" y="1155"/>
                    <a:pt x="6505" y="1064"/>
                    <a:pt x="7873" y="912"/>
                  </a:cubicBezTo>
                  <a:cubicBezTo>
                    <a:pt x="8085" y="912"/>
                    <a:pt x="8359" y="882"/>
                    <a:pt x="8633" y="851"/>
                  </a:cubicBezTo>
                  <a:lnTo>
                    <a:pt x="8815" y="821"/>
                  </a:lnTo>
                  <a:cubicBezTo>
                    <a:pt x="8937" y="760"/>
                    <a:pt x="8997" y="760"/>
                    <a:pt x="9119" y="760"/>
                  </a:cubicBezTo>
                  <a:lnTo>
                    <a:pt x="9180" y="760"/>
                  </a:lnTo>
                  <a:cubicBezTo>
                    <a:pt x="9271" y="730"/>
                    <a:pt x="9332" y="730"/>
                    <a:pt x="9423" y="730"/>
                  </a:cubicBezTo>
                  <a:cubicBezTo>
                    <a:pt x="9757" y="669"/>
                    <a:pt x="10274" y="547"/>
                    <a:pt x="10456" y="152"/>
                  </a:cubicBezTo>
                  <a:cubicBezTo>
                    <a:pt x="10487" y="122"/>
                    <a:pt x="10517" y="61"/>
                    <a:pt x="10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6885800" y="3039200"/>
              <a:ext cx="440025" cy="1383775"/>
            </a:xfrm>
            <a:custGeom>
              <a:avLst/>
              <a:gdLst/>
              <a:ahLst/>
              <a:cxnLst/>
              <a:rect l="l" t="t" r="r" b="b"/>
              <a:pathLst>
                <a:path w="17601" h="55351" extrusionOk="0">
                  <a:moveTo>
                    <a:pt x="6962" y="0"/>
                  </a:moveTo>
                  <a:cubicBezTo>
                    <a:pt x="6262" y="0"/>
                    <a:pt x="5533" y="183"/>
                    <a:pt x="4834" y="547"/>
                  </a:cubicBezTo>
                  <a:cubicBezTo>
                    <a:pt x="4074" y="973"/>
                    <a:pt x="3375" y="1611"/>
                    <a:pt x="2706" y="2462"/>
                  </a:cubicBezTo>
                  <a:cubicBezTo>
                    <a:pt x="2098" y="3252"/>
                    <a:pt x="1582" y="4195"/>
                    <a:pt x="1126" y="5380"/>
                  </a:cubicBezTo>
                  <a:cubicBezTo>
                    <a:pt x="1034" y="5563"/>
                    <a:pt x="974" y="5806"/>
                    <a:pt x="882" y="5988"/>
                  </a:cubicBezTo>
                  <a:lnTo>
                    <a:pt x="852" y="6110"/>
                  </a:lnTo>
                  <a:lnTo>
                    <a:pt x="609" y="6687"/>
                  </a:lnTo>
                  <a:lnTo>
                    <a:pt x="518" y="6930"/>
                  </a:lnTo>
                  <a:cubicBezTo>
                    <a:pt x="305" y="7386"/>
                    <a:pt x="214" y="7781"/>
                    <a:pt x="92" y="8207"/>
                  </a:cubicBezTo>
                  <a:cubicBezTo>
                    <a:pt x="62" y="8237"/>
                    <a:pt x="62" y="8298"/>
                    <a:pt x="62" y="8389"/>
                  </a:cubicBezTo>
                  <a:cubicBezTo>
                    <a:pt x="62" y="8450"/>
                    <a:pt x="1" y="8511"/>
                    <a:pt x="1" y="8572"/>
                  </a:cubicBezTo>
                  <a:cubicBezTo>
                    <a:pt x="1" y="8663"/>
                    <a:pt x="62" y="8754"/>
                    <a:pt x="123" y="8845"/>
                  </a:cubicBezTo>
                  <a:cubicBezTo>
                    <a:pt x="548" y="11642"/>
                    <a:pt x="1034" y="14651"/>
                    <a:pt x="1642" y="18389"/>
                  </a:cubicBezTo>
                  <a:lnTo>
                    <a:pt x="2797" y="24985"/>
                  </a:lnTo>
                  <a:cubicBezTo>
                    <a:pt x="3466" y="28876"/>
                    <a:pt x="4165" y="32858"/>
                    <a:pt x="4803" y="36809"/>
                  </a:cubicBezTo>
                  <a:cubicBezTo>
                    <a:pt x="5077" y="38359"/>
                    <a:pt x="5290" y="39910"/>
                    <a:pt x="5533" y="41429"/>
                  </a:cubicBezTo>
                  <a:cubicBezTo>
                    <a:pt x="5624" y="42250"/>
                    <a:pt x="5746" y="43010"/>
                    <a:pt x="5867" y="43800"/>
                  </a:cubicBezTo>
                  <a:cubicBezTo>
                    <a:pt x="5989" y="44530"/>
                    <a:pt x="6050" y="45229"/>
                    <a:pt x="6171" y="45989"/>
                  </a:cubicBezTo>
                  <a:lnTo>
                    <a:pt x="6293" y="46870"/>
                  </a:lnTo>
                  <a:cubicBezTo>
                    <a:pt x="6658" y="49454"/>
                    <a:pt x="7053" y="52068"/>
                    <a:pt x="7053" y="54743"/>
                  </a:cubicBezTo>
                  <a:cubicBezTo>
                    <a:pt x="7053" y="54803"/>
                    <a:pt x="7053" y="54895"/>
                    <a:pt x="7114" y="54955"/>
                  </a:cubicBezTo>
                  <a:cubicBezTo>
                    <a:pt x="7144" y="55016"/>
                    <a:pt x="7205" y="55047"/>
                    <a:pt x="7235" y="55047"/>
                  </a:cubicBezTo>
                  <a:cubicBezTo>
                    <a:pt x="7266" y="55077"/>
                    <a:pt x="7296" y="55107"/>
                    <a:pt x="7357" y="55107"/>
                  </a:cubicBezTo>
                  <a:cubicBezTo>
                    <a:pt x="7691" y="55168"/>
                    <a:pt x="8025" y="55199"/>
                    <a:pt x="8360" y="55199"/>
                  </a:cubicBezTo>
                  <a:cubicBezTo>
                    <a:pt x="8968" y="55199"/>
                    <a:pt x="9576" y="55107"/>
                    <a:pt x="10123" y="54925"/>
                  </a:cubicBezTo>
                  <a:cubicBezTo>
                    <a:pt x="10244" y="54895"/>
                    <a:pt x="10305" y="54773"/>
                    <a:pt x="10305" y="54651"/>
                  </a:cubicBezTo>
                  <a:cubicBezTo>
                    <a:pt x="10305" y="54621"/>
                    <a:pt x="10305" y="54621"/>
                    <a:pt x="10336" y="54591"/>
                  </a:cubicBezTo>
                  <a:cubicBezTo>
                    <a:pt x="10609" y="51369"/>
                    <a:pt x="10731" y="48116"/>
                    <a:pt x="10609" y="44986"/>
                  </a:cubicBezTo>
                  <a:cubicBezTo>
                    <a:pt x="10579" y="43679"/>
                    <a:pt x="10487" y="42341"/>
                    <a:pt x="10427" y="41065"/>
                  </a:cubicBezTo>
                  <a:lnTo>
                    <a:pt x="10396" y="40578"/>
                  </a:lnTo>
                  <a:cubicBezTo>
                    <a:pt x="10305" y="39089"/>
                    <a:pt x="10184" y="37599"/>
                    <a:pt x="10123" y="36110"/>
                  </a:cubicBezTo>
                  <a:cubicBezTo>
                    <a:pt x="9940" y="33223"/>
                    <a:pt x="9697" y="30244"/>
                    <a:pt x="9484" y="27204"/>
                  </a:cubicBezTo>
                  <a:cubicBezTo>
                    <a:pt x="9029" y="21459"/>
                    <a:pt x="8481" y="15593"/>
                    <a:pt x="7904" y="9788"/>
                  </a:cubicBezTo>
                  <a:lnTo>
                    <a:pt x="7904" y="9788"/>
                  </a:lnTo>
                  <a:cubicBezTo>
                    <a:pt x="8177" y="9909"/>
                    <a:pt x="8512" y="9970"/>
                    <a:pt x="8816" y="10061"/>
                  </a:cubicBezTo>
                  <a:cubicBezTo>
                    <a:pt x="9120" y="10091"/>
                    <a:pt x="9424" y="10122"/>
                    <a:pt x="9728" y="10122"/>
                  </a:cubicBezTo>
                  <a:lnTo>
                    <a:pt x="10092" y="10122"/>
                  </a:lnTo>
                  <a:cubicBezTo>
                    <a:pt x="10244" y="15988"/>
                    <a:pt x="10487" y="21915"/>
                    <a:pt x="10791" y="27691"/>
                  </a:cubicBezTo>
                  <a:cubicBezTo>
                    <a:pt x="10943" y="30639"/>
                    <a:pt x="11156" y="33648"/>
                    <a:pt x="11339" y="36627"/>
                  </a:cubicBezTo>
                  <a:cubicBezTo>
                    <a:pt x="11460" y="38086"/>
                    <a:pt x="11521" y="39575"/>
                    <a:pt x="11643" y="41065"/>
                  </a:cubicBezTo>
                  <a:lnTo>
                    <a:pt x="11673" y="41551"/>
                  </a:lnTo>
                  <a:cubicBezTo>
                    <a:pt x="11764" y="42828"/>
                    <a:pt x="11855" y="44165"/>
                    <a:pt x="11977" y="45472"/>
                  </a:cubicBezTo>
                  <a:cubicBezTo>
                    <a:pt x="12281" y="48633"/>
                    <a:pt x="12828" y="51825"/>
                    <a:pt x="13497" y="54955"/>
                  </a:cubicBezTo>
                  <a:cubicBezTo>
                    <a:pt x="13497" y="55016"/>
                    <a:pt x="13497" y="55016"/>
                    <a:pt x="13527" y="55047"/>
                  </a:cubicBezTo>
                  <a:cubicBezTo>
                    <a:pt x="13588" y="55168"/>
                    <a:pt x="13649" y="55259"/>
                    <a:pt x="13770" y="55259"/>
                  </a:cubicBezTo>
                  <a:cubicBezTo>
                    <a:pt x="14074" y="55350"/>
                    <a:pt x="14409" y="55350"/>
                    <a:pt x="14712" y="55350"/>
                  </a:cubicBezTo>
                  <a:cubicBezTo>
                    <a:pt x="15290" y="55350"/>
                    <a:pt x="15898" y="55259"/>
                    <a:pt x="16506" y="55077"/>
                  </a:cubicBezTo>
                  <a:cubicBezTo>
                    <a:pt x="16536" y="55077"/>
                    <a:pt x="16567" y="55047"/>
                    <a:pt x="16627" y="55016"/>
                  </a:cubicBezTo>
                  <a:lnTo>
                    <a:pt x="16719" y="54895"/>
                  </a:lnTo>
                  <a:cubicBezTo>
                    <a:pt x="16779" y="54803"/>
                    <a:pt x="16779" y="54743"/>
                    <a:pt x="16779" y="54651"/>
                  </a:cubicBezTo>
                  <a:cubicBezTo>
                    <a:pt x="16415" y="52037"/>
                    <a:pt x="16475" y="49332"/>
                    <a:pt x="16506" y="46749"/>
                  </a:cubicBezTo>
                  <a:lnTo>
                    <a:pt x="16506" y="45837"/>
                  </a:lnTo>
                  <a:lnTo>
                    <a:pt x="16506" y="43648"/>
                  </a:lnTo>
                  <a:cubicBezTo>
                    <a:pt x="16506" y="42828"/>
                    <a:pt x="16506" y="42037"/>
                    <a:pt x="16536" y="41277"/>
                  </a:cubicBezTo>
                  <a:cubicBezTo>
                    <a:pt x="16567" y="39849"/>
                    <a:pt x="16567" y="38329"/>
                    <a:pt x="16658" y="36627"/>
                  </a:cubicBezTo>
                  <a:cubicBezTo>
                    <a:pt x="16779" y="32615"/>
                    <a:pt x="16931" y="28602"/>
                    <a:pt x="17083" y="24681"/>
                  </a:cubicBezTo>
                  <a:cubicBezTo>
                    <a:pt x="17144" y="22432"/>
                    <a:pt x="17266" y="20152"/>
                    <a:pt x="17327" y="17934"/>
                  </a:cubicBezTo>
                  <a:cubicBezTo>
                    <a:pt x="17479" y="14013"/>
                    <a:pt x="17570" y="10821"/>
                    <a:pt x="17600" y="7842"/>
                  </a:cubicBezTo>
                  <a:cubicBezTo>
                    <a:pt x="17600" y="7781"/>
                    <a:pt x="17570" y="7690"/>
                    <a:pt x="17539" y="7660"/>
                  </a:cubicBezTo>
                  <a:cubicBezTo>
                    <a:pt x="17479" y="7629"/>
                    <a:pt x="17418" y="7599"/>
                    <a:pt x="17327" y="7599"/>
                  </a:cubicBezTo>
                  <a:cubicBezTo>
                    <a:pt x="17175" y="7599"/>
                    <a:pt x="17023" y="7690"/>
                    <a:pt x="17023" y="7903"/>
                  </a:cubicBezTo>
                  <a:cubicBezTo>
                    <a:pt x="17023" y="8359"/>
                    <a:pt x="17023" y="8845"/>
                    <a:pt x="16992" y="9301"/>
                  </a:cubicBezTo>
                  <a:cubicBezTo>
                    <a:pt x="16871" y="9119"/>
                    <a:pt x="16719" y="8967"/>
                    <a:pt x="16567" y="8784"/>
                  </a:cubicBezTo>
                  <a:cubicBezTo>
                    <a:pt x="16475" y="8693"/>
                    <a:pt x="16354" y="8541"/>
                    <a:pt x="16232" y="8420"/>
                  </a:cubicBezTo>
                  <a:lnTo>
                    <a:pt x="16050" y="8177"/>
                  </a:lnTo>
                  <a:cubicBezTo>
                    <a:pt x="15898" y="7994"/>
                    <a:pt x="15746" y="7812"/>
                    <a:pt x="15594" y="7660"/>
                  </a:cubicBezTo>
                  <a:cubicBezTo>
                    <a:pt x="15108" y="7052"/>
                    <a:pt x="14591" y="6414"/>
                    <a:pt x="14135" y="5745"/>
                  </a:cubicBezTo>
                  <a:lnTo>
                    <a:pt x="13892" y="5380"/>
                  </a:lnTo>
                  <a:cubicBezTo>
                    <a:pt x="12737" y="3830"/>
                    <a:pt x="11551" y="2310"/>
                    <a:pt x="10032" y="1246"/>
                  </a:cubicBezTo>
                  <a:cubicBezTo>
                    <a:pt x="9667" y="973"/>
                    <a:pt x="9241" y="699"/>
                    <a:pt x="8816" y="517"/>
                  </a:cubicBezTo>
                  <a:cubicBezTo>
                    <a:pt x="8360" y="304"/>
                    <a:pt x="7873" y="152"/>
                    <a:pt x="7387" y="61"/>
                  </a:cubicBezTo>
                  <a:cubicBezTo>
                    <a:pt x="7296" y="31"/>
                    <a:pt x="7174" y="0"/>
                    <a:pt x="6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6887325" y="3039875"/>
              <a:ext cx="440775" cy="1382350"/>
            </a:xfrm>
            <a:custGeom>
              <a:avLst/>
              <a:gdLst/>
              <a:ahLst/>
              <a:cxnLst/>
              <a:rect l="l" t="t" r="r" b="b"/>
              <a:pathLst>
                <a:path w="17631" h="55294" extrusionOk="0">
                  <a:moveTo>
                    <a:pt x="6781" y="0"/>
                  </a:moveTo>
                  <a:cubicBezTo>
                    <a:pt x="6124" y="0"/>
                    <a:pt x="5422" y="186"/>
                    <a:pt x="4773" y="581"/>
                  </a:cubicBezTo>
                  <a:cubicBezTo>
                    <a:pt x="4013" y="976"/>
                    <a:pt x="3314" y="1645"/>
                    <a:pt x="2645" y="2466"/>
                  </a:cubicBezTo>
                  <a:cubicBezTo>
                    <a:pt x="2037" y="3256"/>
                    <a:pt x="1521" y="4229"/>
                    <a:pt x="1065" y="5384"/>
                  </a:cubicBezTo>
                  <a:cubicBezTo>
                    <a:pt x="973" y="5596"/>
                    <a:pt x="913" y="5809"/>
                    <a:pt x="821" y="5991"/>
                  </a:cubicBezTo>
                  <a:lnTo>
                    <a:pt x="791" y="6143"/>
                  </a:lnTo>
                  <a:cubicBezTo>
                    <a:pt x="700" y="6295"/>
                    <a:pt x="669" y="6478"/>
                    <a:pt x="609" y="6660"/>
                  </a:cubicBezTo>
                  <a:lnTo>
                    <a:pt x="609" y="6691"/>
                  </a:lnTo>
                  <a:lnTo>
                    <a:pt x="487" y="6964"/>
                  </a:lnTo>
                  <a:cubicBezTo>
                    <a:pt x="305" y="7450"/>
                    <a:pt x="183" y="7785"/>
                    <a:pt x="62" y="8210"/>
                  </a:cubicBezTo>
                  <a:cubicBezTo>
                    <a:pt x="31" y="8271"/>
                    <a:pt x="31" y="8332"/>
                    <a:pt x="31" y="8393"/>
                  </a:cubicBezTo>
                  <a:cubicBezTo>
                    <a:pt x="31" y="8484"/>
                    <a:pt x="1" y="8514"/>
                    <a:pt x="1" y="8575"/>
                  </a:cubicBezTo>
                  <a:cubicBezTo>
                    <a:pt x="1" y="8666"/>
                    <a:pt x="31" y="8788"/>
                    <a:pt x="92" y="8849"/>
                  </a:cubicBezTo>
                  <a:cubicBezTo>
                    <a:pt x="153" y="9153"/>
                    <a:pt x="183" y="9457"/>
                    <a:pt x="244" y="9761"/>
                  </a:cubicBezTo>
                  <a:cubicBezTo>
                    <a:pt x="973" y="9639"/>
                    <a:pt x="1673" y="9426"/>
                    <a:pt x="2311" y="9153"/>
                  </a:cubicBezTo>
                  <a:cubicBezTo>
                    <a:pt x="3223" y="8757"/>
                    <a:pt x="4043" y="8271"/>
                    <a:pt x="4803" y="7663"/>
                  </a:cubicBezTo>
                  <a:cubicBezTo>
                    <a:pt x="5472" y="7177"/>
                    <a:pt x="6080" y="6569"/>
                    <a:pt x="6566" y="5931"/>
                  </a:cubicBezTo>
                  <a:cubicBezTo>
                    <a:pt x="6718" y="5688"/>
                    <a:pt x="6901" y="5475"/>
                    <a:pt x="7022" y="5232"/>
                  </a:cubicBezTo>
                  <a:cubicBezTo>
                    <a:pt x="7174" y="5019"/>
                    <a:pt x="7296" y="4745"/>
                    <a:pt x="7387" y="4532"/>
                  </a:cubicBezTo>
                  <a:cubicBezTo>
                    <a:pt x="7387" y="4472"/>
                    <a:pt x="7448" y="4472"/>
                    <a:pt x="7478" y="4472"/>
                  </a:cubicBezTo>
                  <a:lnTo>
                    <a:pt x="7509" y="4472"/>
                  </a:lnTo>
                  <a:lnTo>
                    <a:pt x="7539" y="4532"/>
                  </a:lnTo>
                  <a:cubicBezTo>
                    <a:pt x="7539" y="4532"/>
                    <a:pt x="7600" y="4532"/>
                    <a:pt x="7600" y="4563"/>
                  </a:cubicBezTo>
                  <a:cubicBezTo>
                    <a:pt x="8056" y="5201"/>
                    <a:pt x="8512" y="5779"/>
                    <a:pt x="9028" y="6387"/>
                  </a:cubicBezTo>
                  <a:cubicBezTo>
                    <a:pt x="9606" y="7025"/>
                    <a:pt x="10214" y="7602"/>
                    <a:pt x="10852" y="8180"/>
                  </a:cubicBezTo>
                  <a:cubicBezTo>
                    <a:pt x="11490" y="8697"/>
                    <a:pt x="12159" y="9183"/>
                    <a:pt x="12828" y="9639"/>
                  </a:cubicBezTo>
                  <a:cubicBezTo>
                    <a:pt x="13375" y="9973"/>
                    <a:pt x="13892" y="10277"/>
                    <a:pt x="14469" y="10612"/>
                  </a:cubicBezTo>
                  <a:cubicBezTo>
                    <a:pt x="15047" y="10916"/>
                    <a:pt x="15594" y="11159"/>
                    <a:pt x="16202" y="11432"/>
                  </a:cubicBezTo>
                  <a:lnTo>
                    <a:pt x="16262" y="11463"/>
                  </a:lnTo>
                  <a:lnTo>
                    <a:pt x="16293" y="11463"/>
                  </a:lnTo>
                  <a:cubicBezTo>
                    <a:pt x="16323" y="11463"/>
                    <a:pt x="16323" y="11523"/>
                    <a:pt x="16354" y="11523"/>
                  </a:cubicBezTo>
                  <a:lnTo>
                    <a:pt x="16354" y="11584"/>
                  </a:lnTo>
                  <a:cubicBezTo>
                    <a:pt x="16293" y="12223"/>
                    <a:pt x="16232" y="12830"/>
                    <a:pt x="16171" y="13499"/>
                  </a:cubicBezTo>
                  <a:lnTo>
                    <a:pt x="16171" y="13438"/>
                  </a:lnTo>
                  <a:cubicBezTo>
                    <a:pt x="15989" y="15657"/>
                    <a:pt x="15959" y="17815"/>
                    <a:pt x="15898" y="20034"/>
                  </a:cubicBezTo>
                  <a:cubicBezTo>
                    <a:pt x="15898" y="20794"/>
                    <a:pt x="15867" y="21554"/>
                    <a:pt x="15867" y="22314"/>
                  </a:cubicBezTo>
                  <a:cubicBezTo>
                    <a:pt x="15867" y="23074"/>
                    <a:pt x="15837" y="23834"/>
                    <a:pt x="15807" y="24594"/>
                  </a:cubicBezTo>
                  <a:cubicBezTo>
                    <a:pt x="15746" y="26113"/>
                    <a:pt x="15685" y="27664"/>
                    <a:pt x="15655" y="29183"/>
                  </a:cubicBezTo>
                  <a:cubicBezTo>
                    <a:pt x="15533" y="32253"/>
                    <a:pt x="15442" y="35323"/>
                    <a:pt x="15411" y="38424"/>
                  </a:cubicBezTo>
                  <a:cubicBezTo>
                    <a:pt x="15381" y="41494"/>
                    <a:pt x="15351" y="44563"/>
                    <a:pt x="15411" y="47633"/>
                  </a:cubicBezTo>
                  <a:cubicBezTo>
                    <a:pt x="15411" y="48393"/>
                    <a:pt x="15442" y="49153"/>
                    <a:pt x="15503" y="49913"/>
                  </a:cubicBezTo>
                  <a:cubicBezTo>
                    <a:pt x="15533" y="50643"/>
                    <a:pt x="15533" y="51342"/>
                    <a:pt x="15563" y="52041"/>
                  </a:cubicBezTo>
                  <a:cubicBezTo>
                    <a:pt x="15594" y="53105"/>
                    <a:pt x="15685" y="54229"/>
                    <a:pt x="15807" y="55293"/>
                  </a:cubicBezTo>
                  <a:cubicBezTo>
                    <a:pt x="16080" y="55232"/>
                    <a:pt x="16293" y="55172"/>
                    <a:pt x="16566" y="55080"/>
                  </a:cubicBezTo>
                  <a:cubicBezTo>
                    <a:pt x="16597" y="55080"/>
                    <a:pt x="16627" y="55050"/>
                    <a:pt x="16658" y="55020"/>
                  </a:cubicBezTo>
                  <a:lnTo>
                    <a:pt x="16779" y="54898"/>
                  </a:lnTo>
                  <a:cubicBezTo>
                    <a:pt x="16810" y="54837"/>
                    <a:pt x="16810" y="54746"/>
                    <a:pt x="16810" y="54685"/>
                  </a:cubicBezTo>
                  <a:cubicBezTo>
                    <a:pt x="16475" y="52041"/>
                    <a:pt x="16506" y="49396"/>
                    <a:pt x="16566" y="46813"/>
                  </a:cubicBezTo>
                  <a:lnTo>
                    <a:pt x="16566" y="45870"/>
                  </a:lnTo>
                  <a:lnTo>
                    <a:pt x="16566" y="43682"/>
                  </a:lnTo>
                  <a:lnTo>
                    <a:pt x="16566" y="43287"/>
                  </a:lnTo>
                  <a:lnTo>
                    <a:pt x="16566" y="42892"/>
                  </a:lnTo>
                  <a:lnTo>
                    <a:pt x="16566" y="41311"/>
                  </a:lnTo>
                  <a:cubicBezTo>
                    <a:pt x="16597" y="39822"/>
                    <a:pt x="16597" y="38302"/>
                    <a:pt x="16658" y="36630"/>
                  </a:cubicBezTo>
                  <a:cubicBezTo>
                    <a:pt x="16779" y="32436"/>
                    <a:pt x="16962" y="27967"/>
                    <a:pt x="17083" y="24746"/>
                  </a:cubicBezTo>
                  <a:lnTo>
                    <a:pt x="17114" y="23742"/>
                  </a:lnTo>
                  <a:cubicBezTo>
                    <a:pt x="17205" y="21797"/>
                    <a:pt x="17266" y="19882"/>
                    <a:pt x="17357" y="17967"/>
                  </a:cubicBezTo>
                  <a:cubicBezTo>
                    <a:pt x="17509" y="14107"/>
                    <a:pt x="17569" y="10916"/>
                    <a:pt x="17630" y="7876"/>
                  </a:cubicBezTo>
                  <a:cubicBezTo>
                    <a:pt x="17630" y="7785"/>
                    <a:pt x="17569" y="7724"/>
                    <a:pt x="17539" y="7663"/>
                  </a:cubicBezTo>
                  <a:cubicBezTo>
                    <a:pt x="17509" y="7633"/>
                    <a:pt x="17387" y="7602"/>
                    <a:pt x="17326" y="7602"/>
                  </a:cubicBezTo>
                  <a:cubicBezTo>
                    <a:pt x="17174" y="7602"/>
                    <a:pt x="17022" y="7754"/>
                    <a:pt x="17022" y="7906"/>
                  </a:cubicBezTo>
                  <a:cubicBezTo>
                    <a:pt x="17022" y="8362"/>
                    <a:pt x="17022" y="8849"/>
                    <a:pt x="16962" y="9305"/>
                  </a:cubicBezTo>
                  <a:cubicBezTo>
                    <a:pt x="16870" y="9122"/>
                    <a:pt x="16718" y="8970"/>
                    <a:pt x="16597" y="8818"/>
                  </a:cubicBezTo>
                  <a:lnTo>
                    <a:pt x="16414" y="8575"/>
                  </a:lnTo>
                  <a:lnTo>
                    <a:pt x="16323" y="8454"/>
                  </a:lnTo>
                  <a:lnTo>
                    <a:pt x="16262" y="8393"/>
                  </a:lnTo>
                  <a:lnTo>
                    <a:pt x="16050" y="8150"/>
                  </a:lnTo>
                  <a:cubicBezTo>
                    <a:pt x="15898" y="7967"/>
                    <a:pt x="15746" y="7785"/>
                    <a:pt x="15594" y="7633"/>
                  </a:cubicBezTo>
                  <a:cubicBezTo>
                    <a:pt x="15107" y="7025"/>
                    <a:pt x="14651" y="6417"/>
                    <a:pt x="14226" y="5809"/>
                  </a:cubicBezTo>
                  <a:lnTo>
                    <a:pt x="14196" y="5718"/>
                  </a:lnTo>
                  <a:lnTo>
                    <a:pt x="13922" y="5353"/>
                  </a:lnTo>
                  <a:cubicBezTo>
                    <a:pt x="12797" y="3803"/>
                    <a:pt x="11612" y="2283"/>
                    <a:pt x="10092" y="1219"/>
                  </a:cubicBezTo>
                  <a:cubicBezTo>
                    <a:pt x="9727" y="946"/>
                    <a:pt x="9302" y="672"/>
                    <a:pt x="8876" y="490"/>
                  </a:cubicBezTo>
                  <a:cubicBezTo>
                    <a:pt x="8420" y="277"/>
                    <a:pt x="7934" y="125"/>
                    <a:pt x="7448" y="34"/>
                  </a:cubicBezTo>
                  <a:cubicBezTo>
                    <a:pt x="7296" y="4"/>
                    <a:pt x="7083" y="4"/>
                    <a:pt x="6931" y="4"/>
                  </a:cubicBezTo>
                  <a:cubicBezTo>
                    <a:pt x="6881" y="1"/>
                    <a:pt x="6831" y="0"/>
                    <a:pt x="6781" y="0"/>
                  </a:cubicBezTo>
                  <a:close/>
                </a:path>
              </a:pathLst>
            </a:custGeom>
            <a:solidFill>
              <a:srgbClr val="3A33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7060575" y="3276275"/>
              <a:ext cx="90475" cy="1140625"/>
            </a:xfrm>
            <a:custGeom>
              <a:avLst/>
              <a:gdLst/>
              <a:ahLst/>
              <a:cxnLst/>
              <a:rect l="l" t="t" r="r" b="b"/>
              <a:pathLst>
                <a:path w="3619" h="45625" extrusionOk="0">
                  <a:moveTo>
                    <a:pt x="366" y="1"/>
                  </a:moveTo>
                  <a:cubicBezTo>
                    <a:pt x="305" y="1"/>
                    <a:pt x="305" y="1"/>
                    <a:pt x="275" y="31"/>
                  </a:cubicBezTo>
                  <a:cubicBezTo>
                    <a:pt x="275" y="31"/>
                    <a:pt x="244" y="31"/>
                    <a:pt x="244" y="92"/>
                  </a:cubicBezTo>
                  <a:cubicBezTo>
                    <a:pt x="214" y="122"/>
                    <a:pt x="214" y="122"/>
                    <a:pt x="214" y="153"/>
                  </a:cubicBezTo>
                  <a:cubicBezTo>
                    <a:pt x="153" y="183"/>
                    <a:pt x="153" y="244"/>
                    <a:pt x="123" y="274"/>
                  </a:cubicBezTo>
                  <a:cubicBezTo>
                    <a:pt x="92" y="426"/>
                    <a:pt x="62" y="578"/>
                    <a:pt x="62" y="730"/>
                  </a:cubicBezTo>
                  <a:lnTo>
                    <a:pt x="62" y="700"/>
                  </a:lnTo>
                  <a:cubicBezTo>
                    <a:pt x="1" y="1064"/>
                    <a:pt x="62" y="1460"/>
                    <a:pt x="62" y="1855"/>
                  </a:cubicBezTo>
                  <a:cubicBezTo>
                    <a:pt x="92" y="2219"/>
                    <a:pt x="123" y="2584"/>
                    <a:pt x="153" y="2919"/>
                  </a:cubicBezTo>
                  <a:lnTo>
                    <a:pt x="153" y="3131"/>
                  </a:lnTo>
                  <a:lnTo>
                    <a:pt x="153" y="3314"/>
                  </a:lnTo>
                  <a:cubicBezTo>
                    <a:pt x="153" y="3678"/>
                    <a:pt x="214" y="4043"/>
                    <a:pt x="214" y="4408"/>
                  </a:cubicBezTo>
                  <a:cubicBezTo>
                    <a:pt x="244" y="5107"/>
                    <a:pt x="275" y="5776"/>
                    <a:pt x="305" y="6505"/>
                  </a:cubicBezTo>
                  <a:cubicBezTo>
                    <a:pt x="548" y="9818"/>
                    <a:pt x="913" y="13071"/>
                    <a:pt x="1217" y="16384"/>
                  </a:cubicBezTo>
                  <a:cubicBezTo>
                    <a:pt x="1308" y="17204"/>
                    <a:pt x="1369" y="18025"/>
                    <a:pt x="1430" y="18846"/>
                  </a:cubicBezTo>
                  <a:cubicBezTo>
                    <a:pt x="1490" y="19697"/>
                    <a:pt x="1521" y="20518"/>
                    <a:pt x="1612" y="21369"/>
                  </a:cubicBezTo>
                  <a:cubicBezTo>
                    <a:pt x="1734" y="23040"/>
                    <a:pt x="1825" y="24651"/>
                    <a:pt x="1946" y="26323"/>
                  </a:cubicBezTo>
                  <a:cubicBezTo>
                    <a:pt x="2068" y="27995"/>
                    <a:pt x="2189" y="29667"/>
                    <a:pt x="2250" y="31308"/>
                  </a:cubicBezTo>
                  <a:cubicBezTo>
                    <a:pt x="2281" y="32159"/>
                    <a:pt x="2341" y="32980"/>
                    <a:pt x="2402" y="33831"/>
                  </a:cubicBezTo>
                  <a:cubicBezTo>
                    <a:pt x="2433" y="34652"/>
                    <a:pt x="2493" y="35442"/>
                    <a:pt x="2554" y="36293"/>
                  </a:cubicBezTo>
                  <a:cubicBezTo>
                    <a:pt x="2585" y="37114"/>
                    <a:pt x="2645" y="37965"/>
                    <a:pt x="2676" y="38755"/>
                  </a:cubicBezTo>
                  <a:cubicBezTo>
                    <a:pt x="2676" y="39180"/>
                    <a:pt x="2706" y="39636"/>
                    <a:pt x="2706" y="40062"/>
                  </a:cubicBezTo>
                  <a:cubicBezTo>
                    <a:pt x="2706" y="40427"/>
                    <a:pt x="2737" y="40822"/>
                    <a:pt x="2706" y="41187"/>
                  </a:cubicBezTo>
                  <a:cubicBezTo>
                    <a:pt x="2676" y="42676"/>
                    <a:pt x="2524" y="44165"/>
                    <a:pt x="2372" y="45624"/>
                  </a:cubicBezTo>
                  <a:cubicBezTo>
                    <a:pt x="2585" y="45594"/>
                    <a:pt x="2828" y="45533"/>
                    <a:pt x="3010" y="45442"/>
                  </a:cubicBezTo>
                  <a:cubicBezTo>
                    <a:pt x="3132" y="45412"/>
                    <a:pt x="3253" y="45290"/>
                    <a:pt x="3253" y="45168"/>
                  </a:cubicBezTo>
                  <a:cubicBezTo>
                    <a:pt x="3253" y="45138"/>
                    <a:pt x="3253" y="45138"/>
                    <a:pt x="3284" y="45108"/>
                  </a:cubicBezTo>
                  <a:cubicBezTo>
                    <a:pt x="3557" y="41886"/>
                    <a:pt x="3618" y="38633"/>
                    <a:pt x="3557" y="35503"/>
                  </a:cubicBezTo>
                  <a:cubicBezTo>
                    <a:pt x="3496" y="34226"/>
                    <a:pt x="3436" y="32949"/>
                    <a:pt x="3345" y="31794"/>
                  </a:cubicBezTo>
                  <a:lnTo>
                    <a:pt x="3345" y="31582"/>
                  </a:lnTo>
                  <a:lnTo>
                    <a:pt x="3314" y="31095"/>
                  </a:lnTo>
                  <a:cubicBezTo>
                    <a:pt x="3253" y="29606"/>
                    <a:pt x="3132" y="28116"/>
                    <a:pt x="3041" y="26627"/>
                  </a:cubicBezTo>
                  <a:cubicBezTo>
                    <a:pt x="2858" y="23709"/>
                    <a:pt x="2645" y="20700"/>
                    <a:pt x="2402" y="17721"/>
                  </a:cubicBezTo>
                  <a:cubicBezTo>
                    <a:pt x="1946" y="11946"/>
                    <a:pt x="1430" y="6171"/>
                    <a:pt x="852" y="457"/>
                  </a:cubicBezTo>
                  <a:cubicBezTo>
                    <a:pt x="700" y="305"/>
                    <a:pt x="579" y="153"/>
                    <a:pt x="396" y="31"/>
                  </a:cubicBezTo>
                  <a:lnTo>
                    <a:pt x="427" y="31"/>
                  </a:lnTo>
                  <a:cubicBezTo>
                    <a:pt x="396" y="1"/>
                    <a:pt x="366" y="1"/>
                    <a:pt x="366" y="1"/>
                  </a:cubicBezTo>
                  <a:close/>
                </a:path>
              </a:pathLst>
            </a:custGeom>
            <a:solidFill>
              <a:srgbClr val="3A33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7263475" y="3242850"/>
              <a:ext cx="56250" cy="29850"/>
            </a:xfrm>
            <a:custGeom>
              <a:avLst/>
              <a:gdLst/>
              <a:ahLst/>
              <a:cxnLst/>
              <a:rect l="l" t="t" r="r" b="b"/>
              <a:pathLst>
                <a:path w="2250" h="1194" extrusionOk="0">
                  <a:moveTo>
                    <a:pt x="213" y="0"/>
                  </a:moveTo>
                  <a:lnTo>
                    <a:pt x="153" y="91"/>
                  </a:lnTo>
                  <a:cubicBezTo>
                    <a:pt x="122" y="91"/>
                    <a:pt x="61" y="122"/>
                    <a:pt x="31" y="152"/>
                  </a:cubicBezTo>
                  <a:cubicBezTo>
                    <a:pt x="1" y="213"/>
                    <a:pt x="1" y="274"/>
                    <a:pt x="31" y="304"/>
                  </a:cubicBezTo>
                  <a:cubicBezTo>
                    <a:pt x="31" y="335"/>
                    <a:pt x="61" y="395"/>
                    <a:pt x="122" y="426"/>
                  </a:cubicBezTo>
                  <a:cubicBezTo>
                    <a:pt x="365" y="608"/>
                    <a:pt x="669" y="760"/>
                    <a:pt x="973" y="882"/>
                  </a:cubicBezTo>
                  <a:cubicBezTo>
                    <a:pt x="1277" y="1034"/>
                    <a:pt x="1642" y="1094"/>
                    <a:pt x="1976" y="1186"/>
                  </a:cubicBezTo>
                  <a:cubicBezTo>
                    <a:pt x="1997" y="1191"/>
                    <a:pt x="2016" y="1193"/>
                    <a:pt x="2034" y="1193"/>
                  </a:cubicBezTo>
                  <a:cubicBezTo>
                    <a:pt x="2118" y="1193"/>
                    <a:pt x="2164" y="1134"/>
                    <a:pt x="2189" y="1034"/>
                  </a:cubicBezTo>
                  <a:cubicBezTo>
                    <a:pt x="2250" y="912"/>
                    <a:pt x="2159" y="851"/>
                    <a:pt x="2037" y="790"/>
                  </a:cubicBezTo>
                  <a:cubicBezTo>
                    <a:pt x="1794" y="760"/>
                    <a:pt x="1551" y="699"/>
                    <a:pt x="1338" y="578"/>
                  </a:cubicBezTo>
                  <a:cubicBezTo>
                    <a:pt x="973" y="426"/>
                    <a:pt x="639" y="274"/>
                    <a:pt x="305" y="31"/>
                  </a:cubicBezTo>
                  <a:cubicBezTo>
                    <a:pt x="274" y="31"/>
                    <a:pt x="274" y="0"/>
                    <a:pt x="213" y="0"/>
                  </a:cubicBezTo>
                  <a:close/>
                </a:path>
              </a:pathLst>
            </a:custGeom>
            <a:solidFill>
              <a:srgbClr val="3B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7192050" y="3206375"/>
              <a:ext cx="121600" cy="63575"/>
            </a:xfrm>
            <a:custGeom>
              <a:avLst/>
              <a:gdLst/>
              <a:ahLst/>
              <a:cxnLst/>
              <a:rect l="l" t="t" r="r" b="b"/>
              <a:pathLst>
                <a:path w="4864" h="2543" extrusionOk="0">
                  <a:moveTo>
                    <a:pt x="244" y="0"/>
                  </a:moveTo>
                  <a:cubicBezTo>
                    <a:pt x="183" y="0"/>
                    <a:pt x="122" y="31"/>
                    <a:pt x="92" y="61"/>
                  </a:cubicBezTo>
                  <a:cubicBezTo>
                    <a:pt x="0" y="152"/>
                    <a:pt x="0" y="243"/>
                    <a:pt x="92" y="335"/>
                  </a:cubicBezTo>
                  <a:cubicBezTo>
                    <a:pt x="760" y="851"/>
                    <a:pt x="1490" y="1277"/>
                    <a:pt x="2250" y="1672"/>
                  </a:cubicBezTo>
                  <a:cubicBezTo>
                    <a:pt x="3010" y="2037"/>
                    <a:pt x="3800" y="2341"/>
                    <a:pt x="4590" y="2523"/>
                  </a:cubicBezTo>
                  <a:cubicBezTo>
                    <a:pt x="4617" y="2536"/>
                    <a:pt x="4642" y="2542"/>
                    <a:pt x="4665" y="2542"/>
                  </a:cubicBezTo>
                  <a:cubicBezTo>
                    <a:pt x="4749" y="2542"/>
                    <a:pt x="4810" y="2466"/>
                    <a:pt x="4833" y="2371"/>
                  </a:cubicBezTo>
                  <a:cubicBezTo>
                    <a:pt x="4864" y="2280"/>
                    <a:pt x="4803" y="2189"/>
                    <a:pt x="4681" y="2158"/>
                  </a:cubicBezTo>
                  <a:cubicBezTo>
                    <a:pt x="4256" y="2037"/>
                    <a:pt x="3891" y="1915"/>
                    <a:pt x="3496" y="1763"/>
                  </a:cubicBezTo>
                  <a:cubicBezTo>
                    <a:pt x="2523" y="1398"/>
                    <a:pt x="1520" y="912"/>
                    <a:pt x="639" y="243"/>
                  </a:cubicBezTo>
                  <a:cubicBezTo>
                    <a:pt x="548" y="183"/>
                    <a:pt x="426" y="91"/>
                    <a:pt x="304" y="0"/>
                  </a:cubicBezTo>
                  <a:cubicBezTo>
                    <a:pt x="304" y="10"/>
                    <a:pt x="301" y="14"/>
                    <a:pt x="295" y="14"/>
                  </a:cubicBezTo>
                  <a:cubicBezTo>
                    <a:pt x="284" y="14"/>
                    <a:pt x="264" y="0"/>
                    <a:pt x="244" y="0"/>
                  </a:cubicBezTo>
                  <a:close/>
                </a:path>
              </a:pathLst>
            </a:custGeom>
            <a:solidFill>
              <a:srgbClr val="3B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7134300" y="3171400"/>
              <a:ext cx="152750" cy="89900"/>
            </a:xfrm>
            <a:custGeom>
              <a:avLst/>
              <a:gdLst/>
              <a:ahLst/>
              <a:cxnLst/>
              <a:rect l="l" t="t" r="r" b="b"/>
              <a:pathLst>
                <a:path w="6110" h="3596" extrusionOk="0">
                  <a:moveTo>
                    <a:pt x="183" y="1"/>
                  </a:moveTo>
                  <a:cubicBezTo>
                    <a:pt x="152" y="62"/>
                    <a:pt x="122" y="62"/>
                    <a:pt x="61" y="92"/>
                  </a:cubicBezTo>
                  <a:cubicBezTo>
                    <a:pt x="0" y="153"/>
                    <a:pt x="0" y="275"/>
                    <a:pt x="61" y="366"/>
                  </a:cubicBezTo>
                  <a:cubicBezTo>
                    <a:pt x="912" y="1065"/>
                    <a:pt x="1855" y="1734"/>
                    <a:pt x="2797" y="2250"/>
                  </a:cubicBezTo>
                  <a:cubicBezTo>
                    <a:pt x="3769" y="2828"/>
                    <a:pt x="4772" y="3284"/>
                    <a:pt x="5836" y="3588"/>
                  </a:cubicBezTo>
                  <a:cubicBezTo>
                    <a:pt x="5857" y="3593"/>
                    <a:pt x="5877" y="3595"/>
                    <a:pt x="5896" y="3595"/>
                  </a:cubicBezTo>
                  <a:cubicBezTo>
                    <a:pt x="5987" y="3595"/>
                    <a:pt x="6054" y="3536"/>
                    <a:pt x="6080" y="3436"/>
                  </a:cubicBezTo>
                  <a:cubicBezTo>
                    <a:pt x="6110" y="3314"/>
                    <a:pt x="6049" y="3253"/>
                    <a:pt x="5928" y="3193"/>
                  </a:cubicBezTo>
                  <a:cubicBezTo>
                    <a:pt x="5654" y="3132"/>
                    <a:pt x="5380" y="3010"/>
                    <a:pt x="5137" y="2949"/>
                  </a:cubicBezTo>
                  <a:lnTo>
                    <a:pt x="5168" y="2949"/>
                  </a:lnTo>
                  <a:cubicBezTo>
                    <a:pt x="3800" y="2402"/>
                    <a:pt x="2493" y="1673"/>
                    <a:pt x="1338" y="822"/>
                  </a:cubicBezTo>
                  <a:lnTo>
                    <a:pt x="1338" y="822"/>
                  </a:lnTo>
                  <a:lnTo>
                    <a:pt x="1368" y="852"/>
                  </a:lnTo>
                  <a:lnTo>
                    <a:pt x="335" y="62"/>
                  </a:lnTo>
                  <a:cubicBezTo>
                    <a:pt x="304" y="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3B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7065900" y="3124300"/>
              <a:ext cx="145925" cy="106700"/>
            </a:xfrm>
            <a:custGeom>
              <a:avLst/>
              <a:gdLst/>
              <a:ahLst/>
              <a:cxnLst/>
              <a:rect l="l" t="t" r="r" b="b"/>
              <a:pathLst>
                <a:path w="5837" h="4268" extrusionOk="0">
                  <a:moveTo>
                    <a:pt x="214" y="0"/>
                  </a:moveTo>
                  <a:cubicBezTo>
                    <a:pt x="183" y="0"/>
                    <a:pt x="92" y="31"/>
                    <a:pt x="62" y="61"/>
                  </a:cubicBezTo>
                  <a:cubicBezTo>
                    <a:pt x="1" y="152"/>
                    <a:pt x="1" y="274"/>
                    <a:pt x="62" y="335"/>
                  </a:cubicBezTo>
                  <a:cubicBezTo>
                    <a:pt x="882" y="1095"/>
                    <a:pt x="1733" y="1855"/>
                    <a:pt x="2615" y="2493"/>
                  </a:cubicBezTo>
                  <a:cubicBezTo>
                    <a:pt x="3527" y="3192"/>
                    <a:pt x="4469" y="3800"/>
                    <a:pt x="5533" y="4256"/>
                  </a:cubicBezTo>
                  <a:cubicBezTo>
                    <a:pt x="5557" y="4264"/>
                    <a:pt x="5584" y="4268"/>
                    <a:pt x="5611" y="4268"/>
                  </a:cubicBezTo>
                  <a:cubicBezTo>
                    <a:pt x="5685" y="4268"/>
                    <a:pt x="5762" y="4240"/>
                    <a:pt x="5806" y="4195"/>
                  </a:cubicBezTo>
                  <a:cubicBezTo>
                    <a:pt x="5837" y="4104"/>
                    <a:pt x="5806" y="3952"/>
                    <a:pt x="5746" y="3921"/>
                  </a:cubicBezTo>
                  <a:cubicBezTo>
                    <a:pt x="4834" y="3496"/>
                    <a:pt x="3952" y="2979"/>
                    <a:pt x="3101" y="2341"/>
                  </a:cubicBezTo>
                  <a:cubicBezTo>
                    <a:pt x="2128" y="1642"/>
                    <a:pt x="1217" y="821"/>
                    <a:pt x="335" y="31"/>
                  </a:cubicBezTo>
                  <a:cubicBezTo>
                    <a:pt x="305" y="0"/>
                    <a:pt x="274" y="0"/>
                    <a:pt x="214" y="0"/>
                  </a:cubicBezTo>
                  <a:close/>
                </a:path>
              </a:pathLst>
            </a:custGeom>
            <a:solidFill>
              <a:srgbClr val="3B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6492200" y="2444200"/>
              <a:ext cx="125400" cy="181625"/>
            </a:xfrm>
            <a:custGeom>
              <a:avLst/>
              <a:gdLst/>
              <a:ahLst/>
              <a:cxnLst/>
              <a:rect l="l" t="t" r="r" b="b"/>
              <a:pathLst>
                <a:path w="5016" h="7265" extrusionOk="0">
                  <a:moveTo>
                    <a:pt x="1702" y="0"/>
                  </a:moveTo>
                  <a:cubicBezTo>
                    <a:pt x="1550" y="0"/>
                    <a:pt x="1429" y="31"/>
                    <a:pt x="1337" y="92"/>
                  </a:cubicBezTo>
                  <a:cubicBezTo>
                    <a:pt x="1246" y="122"/>
                    <a:pt x="1216" y="152"/>
                    <a:pt x="1125" y="183"/>
                  </a:cubicBezTo>
                  <a:cubicBezTo>
                    <a:pt x="1094" y="152"/>
                    <a:pt x="1064" y="122"/>
                    <a:pt x="973" y="122"/>
                  </a:cubicBezTo>
                  <a:cubicBezTo>
                    <a:pt x="942" y="122"/>
                    <a:pt x="881" y="152"/>
                    <a:pt x="821" y="183"/>
                  </a:cubicBezTo>
                  <a:cubicBezTo>
                    <a:pt x="517" y="487"/>
                    <a:pt x="365" y="912"/>
                    <a:pt x="274" y="1216"/>
                  </a:cubicBezTo>
                  <a:cubicBezTo>
                    <a:pt x="152" y="1551"/>
                    <a:pt x="61" y="1946"/>
                    <a:pt x="30" y="2432"/>
                  </a:cubicBezTo>
                  <a:cubicBezTo>
                    <a:pt x="0" y="2858"/>
                    <a:pt x="0" y="3314"/>
                    <a:pt x="30" y="3769"/>
                  </a:cubicBezTo>
                  <a:cubicBezTo>
                    <a:pt x="61" y="4165"/>
                    <a:pt x="152" y="4590"/>
                    <a:pt x="213" y="4985"/>
                  </a:cubicBezTo>
                  <a:cubicBezTo>
                    <a:pt x="274" y="5137"/>
                    <a:pt x="334" y="5320"/>
                    <a:pt x="426" y="5472"/>
                  </a:cubicBezTo>
                  <a:lnTo>
                    <a:pt x="517" y="5684"/>
                  </a:lnTo>
                  <a:cubicBezTo>
                    <a:pt x="578" y="5776"/>
                    <a:pt x="638" y="5897"/>
                    <a:pt x="669" y="5958"/>
                  </a:cubicBezTo>
                  <a:cubicBezTo>
                    <a:pt x="790" y="6110"/>
                    <a:pt x="942" y="6232"/>
                    <a:pt x="1094" y="6292"/>
                  </a:cubicBezTo>
                  <a:cubicBezTo>
                    <a:pt x="1277" y="6414"/>
                    <a:pt x="1520" y="6535"/>
                    <a:pt x="1672" y="6596"/>
                  </a:cubicBezTo>
                  <a:cubicBezTo>
                    <a:pt x="1976" y="6718"/>
                    <a:pt x="2280" y="6839"/>
                    <a:pt x="2523" y="6931"/>
                  </a:cubicBezTo>
                  <a:lnTo>
                    <a:pt x="2888" y="7022"/>
                  </a:lnTo>
                  <a:cubicBezTo>
                    <a:pt x="2948" y="7083"/>
                    <a:pt x="3040" y="7113"/>
                    <a:pt x="3100" y="7113"/>
                  </a:cubicBezTo>
                  <a:cubicBezTo>
                    <a:pt x="3192" y="7143"/>
                    <a:pt x="3252" y="7174"/>
                    <a:pt x="3344" y="7174"/>
                  </a:cubicBezTo>
                  <a:cubicBezTo>
                    <a:pt x="3435" y="7204"/>
                    <a:pt x="3617" y="7265"/>
                    <a:pt x="3769" y="7265"/>
                  </a:cubicBezTo>
                  <a:lnTo>
                    <a:pt x="3799" y="7265"/>
                  </a:lnTo>
                  <a:cubicBezTo>
                    <a:pt x="3982" y="7265"/>
                    <a:pt x="4225" y="7174"/>
                    <a:pt x="4377" y="7052"/>
                  </a:cubicBezTo>
                  <a:cubicBezTo>
                    <a:pt x="4559" y="6961"/>
                    <a:pt x="4681" y="6748"/>
                    <a:pt x="4772" y="6505"/>
                  </a:cubicBezTo>
                  <a:cubicBezTo>
                    <a:pt x="4894" y="6232"/>
                    <a:pt x="4924" y="5958"/>
                    <a:pt x="4985" y="5745"/>
                  </a:cubicBezTo>
                  <a:cubicBezTo>
                    <a:pt x="5015" y="5472"/>
                    <a:pt x="5015" y="5198"/>
                    <a:pt x="5015" y="4864"/>
                  </a:cubicBezTo>
                  <a:cubicBezTo>
                    <a:pt x="5015" y="4560"/>
                    <a:pt x="4985" y="4256"/>
                    <a:pt x="4924" y="3921"/>
                  </a:cubicBezTo>
                  <a:cubicBezTo>
                    <a:pt x="4894" y="3617"/>
                    <a:pt x="4833" y="3344"/>
                    <a:pt x="4772" y="3070"/>
                  </a:cubicBezTo>
                  <a:cubicBezTo>
                    <a:pt x="4711" y="2797"/>
                    <a:pt x="4620" y="2614"/>
                    <a:pt x="4559" y="2432"/>
                  </a:cubicBezTo>
                  <a:cubicBezTo>
                    <a:pt x="4407" y="2128"/>
                    <a:pt x="4225" y="1824"/>
                    <a:pt x="3982" y="1611"/>
                  </a:cubicBezTo>
                  <a:cubicBezTo>
                    <a:pt x="3799" y="1368"/>
                    <a:pt x="3617" y="1155"/>
                    <a:pt x="3374" y="912"/>
                  </a:cubicBezTo>
                  <a:cubicBezTo>
                    <a:pt x="3161" y="730"/>
                    <a:pt x="2918" y="517"/>
                    <a:pt x="2705" y="365"/>
                  </a:cubicBezTo>
                  <a:cubicBezTo>
                    <a:pt x="2462" y="213"/>
                    <a:pt x="2280" y="122"/>
                    <a:pt x="2037" y="61"/>
                  </a:cubicBezTo>
                  <a:cubicBezTo>
                    <a:pt x="1945" y="31"/>
                    <a:pt x="1824" y="0"/>
                    <a:pt x="1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6497500" y="2384175"/>
              <a:ext cx="557800" cy="649725"/>
            </a:xfrm>
            <a:custGeom>
              <a:avLst/>
              <a:gdLst/>
              <a:ahLst/>
              <a:cxnLst/>
              <a:rect l="l" t="t" r="r" b="b"/>
              <a:pathLst>
                <a:path w="22312" h="25989" extrusionOk="0">
                  <a:moveTo>
                    <a:pt x="20974" y="395"/>
                  </a:moveTo>
                  <a:lnTo>
                    <a:pt x="21065" y="426"/>
                  </a:lnTo>
                  <a:cubicBezTo>
                    <a:pt x="21065" y="426"/>
                    <a:pt x="21095" y="426"/>
                    <a:pt x="21095" y="456"/>
                  </a:cubicBezTo>
                  <a:cubicBezTo>
                    <a:pt x="20913" y="547"/>
                    <a:pt x="20761" y="578"/>
                    <a:pt x="20548" y="669"/>
                  </a:cubicBezTo>
                  <a:lnTo>
                    <a:pt x="20670" y="547"/>
                  </a:lnTo>
                  <a:cubicBezTo>
                    <a:pt x="20700" y="517"/>
                    <a:pt x="20791" y="456"/>
                    <a:pt x="20852" y="426"/>
                  </a:cubicBezTo>
                  <a:cubicBezTo>
                    <a:pt x="20913" y="426"/>
                    <a:pt x="20943" y="395"/>
                    <a:pt x="20943" y="395"/>
                  </a:cubicBezTo>
                  <a:close/>
                  <a:moveTo>
                    <a:pt x="21126" y="0"/>
                  </a:moveTo>
                  <a:cubicBezTo>
                    <a:pt x="21065" y="61"/>
                    <a:pt x="21035" y="61"/>
                    <a:pt x="20974" y="61"/>
                  </a:cubicBezTo>
                  <a:cubicBezTo>
                    <a:pt x="20913" y="61"/>
                    <a:pt x="20883" y="61"/>
                    <a:pt x="20791" y="91"/>
                  </a:cubicBezTo>
                  <a:cubicBezTo>
                    <a:pt x="20670" y="122"/>
                    <a:pt x="20609" y="152"/>
                    <a:pt x="20457" y="274"/>
                  </a:cubicBezTo>
                  <a:cubicBezTo>
                    <a:pt x="20184" y="456"/>
                    <a:pt x="20001" y="730"/>
                    <a:pt x="19880" y="912"/>
                  </a:cubicBezTo>
                  <a:cubicBezTo>
                    <a:pt x="19849" y="973"/>
                    <a:pt x="19849" y="1003"/>
                    <a:pt x="19849" y="1064"/>
                  </a:cubicBezTo>
                  <a:cubicBezTo>
                    <a:pt x="19758" y="1125"/>
                    <a:pt x="19728" y="1155"/>
                    <a:pt x="19667" y="1186"/>
                  </a:cubicBezTo>
                  <a:cubicBezTo>
                    <a:pt x="19302" y="1429"/>
                    <a:pt x="18968" y="1672"/>
                    <a:pt x="18542" y="2037"/>
                  </a:cubicBezTo>
                  <a:cubicBezTo>
                    <a:pt x="18238" y="2280"/>
                    <a:pt x="17904" y="2584"/>
                    <a:pt x="17569" y="2979"/>
                  </a:cubicBezTo>
                  <a:cubicBezTo>
                    <a:pt x="16323" y="4256"/>
                    <a:pt x="15168" y="5836"/>
                    <a:pt x="14044" y="7751"/>
                  </a:cubicBezTo>
                  <a:cubicBezTo>
                    <a:pt x="12919" y="9666"/>
                    <a:pt x="11977" y="11672"/>
                    <a:pt x="11095" y="13526"/>
                  </a:cubicBezTo>
                  <a:lnTo>
                    <a:pt x="10670" y="14468"/>
                  </a:lnTo>
                  <a:cubicBezTo>
                    <a:pt x="10396" y="15168"/>
                    <a:pt x="10062" y="15867"/>
                    <a:pt x="9727" y="16505"/>
                  </a:cubicBezTo>
                  <a:cubicBezTo>
                    <a:pt x="9119" y="17751"/>
                    <a:pt x="8633" y="18663"/>
                    <a:pt x="8147" y="19545"/>
                  </a:cubicBezTo>
                  <a:cubicBezTo>
                    <a:pt x="7873" y="19970"/>
                    <a:pt x="7630" y="20335"/>
                    <a:pt x="7387" y="20639"/>
                  </a:cubicBezTo>
                  <a:cubicBezTo>
                    <a:pt x="7235" y="20821"/>
                    <a:pt x="7113" y="20943"/>
                    <a:pt x="6961" y="21064"/>
                  </a:cubicBezTo>
                  <a:cubicBezTo>
                    <a:pt x="6870" y="21125"/>
                    <a:pt x="6779" y="21186"/>
                    <a:pt x="6688" y="21216"/>
                  </a:cubicBezTo>
                  <a:cubicBezTo>
                    <a:pt x="6627" y="21247"/>
                    <a:pt x="6536" y="21247"/>
                    <a:pt x="6475" y="21277"/>
                  </a:cubicBezTo>
                  <a:lnTo>
                    <a:pt x="6171" y="21277"/>
                  </a:lnTo>
                  <a:cubicBezTo>
                    <a:pt x="6050" y="21247"/>
                    <a:pt x="5928" y="21247"/>
                    <a:pt x="5867" y="21216"/>
                  </a:cubicBezTo>
                  <a:cubicBezTo>
                    <a:pt x="5776" y="21155"/>
                    <a:pt x="5715" y="21125"/>
                    <a:pt x="5624" y="21064"/>
                  </a:cubicBezTo>
                  <a:cubicBezTo>
                    <a:pt x="5563" y="20973"/>
                    <a:pt x="5472" y="20943"/>
                    <a:pt x="5411" y="20821"/>
                  </a:cubicBezTo>
                  <a:cubicBezTo>
                    <a:pt x="5320" y="20700"/>
                    <a:pt x="5259" y="20608"/>
                    <a:pt x="5198" y="20487"/>
                  </a:cubicBezTo>
                  <a:cubicBezTo>
                    <a:pt x="5138" y="20244"/>
                    <a:pt x="5046" y="20031"/>
                    <a:pt x="5016" y="19727"/>
                  </a:cubicBezTo>
                  <a:cubicBezTo>
                    <a:pt x="4894" y="18906"/>
                    <a:pt x="4986" y="18086"/>
                    <a:pt x="5107" y="17386"/>
                  </a:cubicBezTo>
                  <a:cubicBezTo>
                    <a:pt x="5259" y="16231"/>
                    <a:pt x="5502" y="15137"/>
                    <a:pt x="5867" y="13800"/>
                  </a:cubicBezTo>
                  <a:cubicBezTo>
                    <a:pt x="5898" y="13617"/>
                    <a:pt x="5958" y="13374"/>
                    <a:pt x="6019" y="13192"/>
                  </a:cubicBezTo>
                  <a:cubicBezTo>
                    <a:pt x="6050" y="13009"/>
                    <a:pt x="6080" y="12766"/>
                    <a:pt x="6171" y="12584"/>
                  </a:cubicBezTo>
                  <a:lnTo>
                    <a:pt x="6171" y="12523"/>
                  </a:lnTo>
                  <a:cubicBezTo>
                    <a:pt x="6384" y="11520"/>
                    <a:pt x="6566" y="10487"/>
                    <a:pt x="6688" y="9484"/>
                  </a:cubicBezTo>
                  <a:cubicBezTo>
                    <a:pt x="6840" y="8055"/>
                    <a:pt x="6779" y="6961"/>
                    <a:pt x="6414" y="5988"/>
                  </a:cubicBezTo>
                  <a:cubicBezTo>
                    <a:pt x="6384" y="5897"/>
                    <a:pt x="6323" y="5836"/>
                    <a:pt x="6232" y="5836"/>
                  </a:cubicBezTo>
                  <a:lnTo>
                    <a:pt x="6201" y="5836"/>
                  </a:lnTo>
                  <a:cubicBezTo>
                    <a:pt x="6171" y="5836"/>
                    <a:pt x="6110" y="5867"/>
                    <a:pt x="6080" y="5897"/>
                  </a:cubicBezTo>
                  <a:lnTo>
                    <a:pt x="6050" y="5897"/>
                  </a:lnTo>
                  <a:cubicBezTo>
                    <a:pt x="5624" y="6079"/>
                    <a:pt x="5198" y="6292"/>
                    <a:pt x="4834" y="6505"/>
                  </a:cubicBezTo>
                  <a:cubicBezTo>
                    <a:pt x="4499" y="6687"/>
                    <a:pt x="4135" y="6961"/>
                    <a:pt x="3831" y="7234"/>
                  </a:cubicBezTo>
                  <a:cubicBezTo>
                    <a:pt x="3284" y="7690"/>
                    <a:pt x="2767" y="8298"/>
                    <a:pt x="2402" y="8936"/>
                  </a:cubicBezTo>
                  <a:cubicBezTo>
                    <a:pt x="2007" y="9544"/>
                    <a:pt x="1764" y="10243"/>
                    <a:pt x="1490" y="11064"/>
                  </a:cubicBezTo>
                  <a:cubicBezTo>
                    <a:pt x="1247" y="11854"/>
                    <a:pt x="1065" y="12675"/>
                    <a:pt x="913" y="13465"/>
                  </a:cubicBezTo>
                  <a:lnTo>
                    <a:pt x="852" y="13769"/>
                  </a:lnTo>
                  <a:cubicBezTo>
                    <a:pt x="639" y="14803"/>
                    <a:pt x="426" y="15897"/>
                    <a:pt x="274" y="16991"/>
                  </a:cubicBezTo>
                  <a:cubicBezTo>
                    <a:pt x="92" y="18238"/>
                    <a:pt x="1" y="19301"/>
                    <a:pt x="1" y="20304"/>
                  </a:cubicBezTo>
                  <a:cubicBezTo>
                    <a:pt x="1" y="20821"/>
                    <a:pt x="31" y="21399"/>
                    <a:pt x="122" y="21885"/>
                  </a:cubicBezTo>
                  <a:cubicBezTo>
                    <a:pt x="183" y="22493"/>
                    <a:pt x="274" y="22949"/>
                    <a:pt x="426" y="23374"/>
                  </a:cubicBezTo>
                  <a:cubicBezTo>
                    <a:pt x="548" y="23800"/>
                    <a:pt x="730" y="24134"/>
                    <a:pt x="943" y="24469"/>
                  </a:cubicBezTo>
                  <a:cubicBezTo>
                    <a:pt x="1065" y="24621"/>
                    <a:pt x="1156" y="24742"/>
                    <a:pt x="1308" y="24894"/>
                  </a:cubicBezTo>
                  <a:cubicBezTo>
                    <a:pt x="1460" y="25046"/>
                    <a:pt x="1612" y="25168"/>
                    <a:pt x="1703" y="25259"/>
                  </a:cubicBezTo>
                  <a:cubicBezTo>
                    <a:pt x="2250" y="25654"/>
                    <a:pt x="2888" y="25867"/>
                    <a:pt x="3739" y="25958"/>
                  </a:cubicBezTo>
                  <a:cubicBezTo>
                    <a:pt x="3922" y="25958"/>
                    <a:pt x="4104" y="25988"/>
                    <a:pt x="4287" y="25988"/>
                  </a:cubicBezTo>
                  <a:cubicBezTo>
                    <a:pt x="4834" y="25988"/>
                    <a:pt x="5442" y="25928"/>
                    <a:pt x="6110" y="25776"/>
                  </a:cubicBezTo>
                  <a:cubicBezTo>
                    <a:pt x="6566" y="25684"/>
                    <a:pt x="6992" y="25532"/>
                    <a:pt x="7417" y="25441"/>
                  </a:cubicBezTo>
                  <a:cubicBezTo>
                    <a:pt x="7843" y="25289"/>
                    <a:pt x="8238" y="25077"/>
                    <a:pt x="8694" y="24864"/>
                  </a:cubicBezTo>
                  <a:cubicBezTo>
                    <a:pt x="9454" y="24469"/>
                    <a:pt x="10183" y="23921"/>
                    <a:pt x="10913" y="23253"/>
                  </a:cubicBezTo>
                  <a:cubicBezTo>
                    <a:pt x="11521" y="22706"/>
                    <a:pt x="12098" y="22037"/>
                    <a:pt x="12737" y="21216"/>
                  </a:cubicBezTo>
                  <a:cubicBezTo>
                    <a:pt x="13223" y="20578"/>
                    <a:pt x="13709" y="19818"/>
                    <a:pt x="14287" y="18906"/>
                  </a:cubicBezTo>
                  <a:cubicBezTo>
                    <a:pt x="14530" y="18511"/>
                    <a:pt x="14773" y="18086"/>
                    <a:pt x="15016" y="17690"/>
                  </a:cubicBezTo>
                  <a:cubicBezTo>
                    <a:pt x="15320" y="17143"/>
                    <a:pt x="15594" y="16687"/>
                    <a:pt x="15807" y="16262"/>
                  </a:cubicBezTo>
                  <a:cubicBezTo>
                    <a:pt x="16293" y="15320"/>
                    <a:pt x="16810" y="14286"/>
                    <a:pt x="17326" y="13131"/>
                  </a:cubicBezTo>
                  <a:cubicBezTo>
                    <a:pt x="17904" y="11763"/>
                    <a:pt x="18512" y="10274"/>
                    <a:pt x="19150" y="8450"/>
                  </a:cubicBezTo>
                  <a:lnTo>
                    <a:pt x="19940" y="6049"/>
                  </a:lnTo>
                  <a:cubicBezTo>
                    <a:pt x="20062" y="5684"/>
                    <a:pt x="20214" y="5259"/>
                    <a:pt x="20335" y="4863"/>
                  </a:cubicBezTo>
                  <a:lnTo>
                    <a:pt x="20366" y="4772"/>
                  </a:lnTo>
                  <a:cubicBezTo>
                    <a:pt x="20457" y="4529"/>
                    <a:pt x="20518" y="4347"/>
                    <a:pt x="20609" y="4104"/>
                  </a:cubicBezTo>
                  <a:lnTo>
                    <a:pt x="20609" y="4073"/>
                  </a:lnTo>
                  <a:cubicBezTo>
                    <a:pt x="20670" y="3891"/>
                    <a:pt x="20761" y="3708"/>
                    <a:pt x="20852" y="3496"/>
                  </a:cubicBezTo>
                  <a:cubicBezTo>
                    <a:pt x="20974" y="3252"/>
                    <a:pt x="21095" y="2949"/>
                    <a:pt x="21217" y="2675"/>
                  </a:cubicBezTo>
                  <a:cubicBezTo>
                    <a:pt x="21308" y="2401"/>
                    <a:pt x="21399" y="2128"/>
                    <a:pt x="21460" y="1915"/>
                  </a:cubicBezTo>
                  <a:cubicBezTo>
                    <a:pt x="21551" y="1642"/>
                    <a:pt x="21612" y="1368"/>
                    <a:pt x="21673" y="1155"/>
                  </a:cubicBezTo>
                  <a:cubicBezTo>
                    <a:pt x="21703" y="1003"/>
                    <a:pt x="21703" y="851"/>
                    <a:pt x="21673" y="699"/>
                  </a:cubicBezTo>
                  <a:lnTo>
                    <a:pt x="22129" y="699"/>
                  </a:lnTo>
                  <a:cubicBezTo>
                    <a:pt x="22220" y="699"/>
                    <a:pt x="22311" y="608"/>
                    <a:pt x="22311" y="517"/>
                  </a:cubicBezTo>
                  <a:cubicBezTo>
                    <a:pt x="22311" y="395"/>
                    <a:pt x="22220" y="304"/>
                    <a:pt x="22129" y="304"/>
                  </a:cubicBezTo>
                  <a:lnTo>
                    <a:pt x="22007" y="304"/>
                  </a:lnTo>
                  <a:cubicBezTo>
                    <a:pt x="21855" y="304"/>
                    <a:pt x="21703" y="304"/>
                    <a:pt x="21551" y="365"/>
                  </a:cubicBezTo>
                  <a:cubicBezTo>
                    <a:pt x="21521" y="274"/>
                    <a:pt x="21460" y="243"/>
                    <a:pt x="21430" y="213"/>
                  </a:cubicBezTo>
                  <a:cubicBezTo>
                    <a:pt x="21369" y="122"/>
                    <a:pt x="21247" y="61"/>
                    <a:pt x="21126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6634275" y="2530075"/>
              <a:ext cx="25125" cy="16800"/>
            </a:xfrm>
            <a:custGeom>
              <a:avLst/>
              <a:gdLst/>
              <a:ahLst/>
              <a:cxnLst/>
              <a:rect l="l" t="t" r="r" b="b"/>
              <a:pathLst>
                <a:path w="1005" h="672" extrusionOk="0">
                  <a:moveTo>
                    <a:pt x="761" y="0"/>
                  </a:moveTo>
                  <a:cubicBezTo>
                    <a:pt x="730" y="0"/>
                    <a:pt x="700" y="0"/>
                    <a:pt x="639" y="31"/>
                  </a:cubicBezTo>
                  <a:cubicBezTo>
                    <a:pt x="457" y="152"/>
                    <a:pt x="275" y="243"/>
                    <a:pt x="123" y="334"/>
                  </a:cubicBezTo>
                  <a:cubicBezTo>
                    <a:pt x="31" y="365"/>
                    <a:pt x="1" y="517"/>
                    <a:pt x="92" y="608"/>
                  </a:cubicBezTo>
                  <a:cubicBezTo>
                    <a:pt x="130" y="646"/>
                    <a:pt x="191" y="672"/>
                    <a:pt x="253" y="672"/>
                  </a:cubicBezTo>
                  <a:cubicBezTo>
                    <a:pt x="292" y="672"/>
                    <a:pt x="331" y="662"/>
                    <a:pt x="366" y="638"/>
                  </a:cubicBezTo>
                  <a:cubicBezTo>
                    <a:pt x="548" y="517"/>
                    <a:pt x="730" y="395"/>
                    <a:pt x="882" y="334"/>
                  </a:cubicBezTo>
                  <a:cubicBezTo>
                    <a:pt x="974" y="274"/>
                    <a:pt x="1004" y="122"/>
                    <a:pt x="913" y="61"/>
                  </a:cubicBezTo>
                  <a:cubicBezTo>
                    <a:pt x="882" y="31"/>
                    <a:pt x="822" y="0"/>
                    <a:pt x="761" y="0"/>
                  </a:cubicBezTo>
                  <a:close/>
                </a:path>
              </a:pathLst>
            </a:custGeom>
            <a:solidFill>
              <a:srgbClr val="332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6632000" y="2527775"/>
              <a:ext cx="26625" cy="19100"/>
            </a:xfrm>
            <a:custGeom>
              <a:avLst/>
              <a:gdLst/>
              <a:ahLst/>
              <a:cxnLst/>
              <a:rect l="l" t="t" r="r" b="b"/>
              <a:pathLst>
                <a:path w="1065" h="764" extrusionOk="0">
                  <a:moveTo>
                    <a:pt x="821" y="1"/>
                  </a:moveTo>
                  <a:cubicBezTo>
                    <a:pt x="791" y="1"/>
                    <a:pt x="730" y="31"/>
                    <a:pt x="700" y="31"/>
                  </a:cubicBezTo>
                  <a:cubicBezTo>
                    <a:pt x="518" y="153"/>
                    <a:pt x="305" y="274"/>
                    <a:pt x="92" y="426"/>
                  </a:cubicBezTo>
                  <a:cubicBezTo>
                    <a:pt x="31" y="487"/>
                    <a:pt x="1" y="609"/>
                    <a:pt x="62" y="700"/>
                  </a:cubicBezTo>
                  <a:cubicBezTo>
                    <a:pt x="80" y="738"/>
                    <a:pt x="146" y="764"/>
                    <a:pt x="214" y="764"/>
                  </a:cubicBezTo>
                  <a:cubicBezTo>
                    <a:pt x="257" y="764"/>
                    <a:pt x="300" y="754"/>
                    <a:pt x="335" y="730"/>
                  </a:cubicBezTo>
                  <a:cubicBezTo>
                    <a:pt x="518" y="609"/>
                    <a:pt x="700" y="457"/>
                    <a:pt x="943" y="335"/>
                  </a:cubicBezTo>
                  <a:cubicBezTo>
                    <a:pt x="1004" y="305"/>
                    <a:pt x="1065" y="153"/>
                    <a:pt x="973" y="92"/>
                  </a:cubicBezTo>
                  <a:cubicBezTo>
                    <a:pt x="943" y="31"/>
                    <a:pt x="913" y="1"/>
                    <a:pt x="852" y="1"/>
                  </a:cubicBezTo>
                  <a:close/>
                </a:path>
              </a:pathLst>
            </a:custGeom>
            <a:solidFill>
              <a:srgbClr val="332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6620600" y="2529300"/>
              <a:ext cx="35000" cy="24375"/>
            </a:xfrm>
            <a:custGeom>
              <a:avLst/>
              <a:gdLst/>
              <a:ahLst/>
              <a:cxnLst/>
              <a:rect l="l" t="t" r="r" b="b"/>
              <a:pathLst>
                <a:path w="1400" h="975" extrusionOk="0">
                  <a:moveTo>
                    <a:pt x="1156" y="1"/>
                  </a:moveTo>
                  <a:cubicBezTo>
                    <a:pt x="1126" y="92"/>
                    <a:pt x="1095" y="92"/>
                    <a:pt x="1095" y="92"/>
                  </a:cubicBezTo>
                  <a:cubicBezTo>
                    <a:pt x="761" y="244"/>
                    <a:pt x="396" y="396"/>
                    <a:pt x="92" y="639"/>
                  </a:cubicBezTo>
                  <a:cubicBezTo>
                    <a:pt x="31" y="700"/>
                    <a:pt x="1" y="821"/>
                    <a:pt x="62" y="882"/>
                  </a:cubicBezTo>
                  <a:cubicBezTo>
                    <a:pt x="121" y="941"/>
                    <a:pt x="179" y="975"/>
                    <a:pt x="238" y="975"/>
                  </a:cubicBezTo>
                  <a:cubicBezTo>
                    <a:pt x="271" y="975"/>
                    <a:pt x="303" y="965"/>
                    <a:pt x="335" y="943"/>
                  </a:cubicBezTo>
                  <a:cubicBezTo>
                    <a:pt x="518" y="791"/>
                    <a:pt x="761" y="669"/>
                    <a:pt x="943" y="548"/>
                  </a:cubicBezTo>
                  <a:cubicBezTo>
                    <a:pt x="1004" y="517"/>
                    <a:pt x="1126" y="487"/>
                    <a:pt x="1247" y="426"/>
                  </a:cubicBezTo>
                  <a:cubicBezTo>
                    <a:pt x="1277" y="396"/>
                    <a:pt x="1308" y="396"/>
                    <a:pt x="1338" y="305"/>
                  </a:cubicBezTo>
                  <a:cubicBezTo>
                    <a:pt x="1399" y="274"/>
                    <a:pt x="1399" y="213"/>
                    <a:pt x="1338" y="153"/>
                  </a:cubicBezTo>
                  <a:cubicBezTo>
                    <a:pt x="1308" y="92"/>
                    <a:pt x="1247" y="1"/>
                    <a:pt x="1156" y="1"/>
                  </a:cubicBezTo>
                  <a:close/>
                </a:path>
              </a:pathLst>
            </a:custGeom>
            <a:solidFill>
              <a:srgbClr val="332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6616800" y="2529300"/>
              <a:ext cx="36500" cy="26275"/>
            </a:xfrm>
            <a:custGeom>
              <a:avLst/>
              <a:gdLst/>
              <a:ahLst/>
              <a:cxnLst/>
              <a:rect l="l" t="t" r="r" b="b"/>
              <a:pathLst>
                <a:path w="1460" h="1051" extrusionOk="0">
                  <a:moveTo>
                    <a:pt x="1247" y="1"/>
                  </a:moveTo>
                  <a:cubicBezTo>
                    <a:pt x="1247" y="92"/>
                    <a:pt x="1217" y="92"/>
                    <a:pt x="1217" y="92"/>
                  </a:cubicBezTo>
                  <a:cubicBezTo>
                    <a:pt x="822" y="274"/>
                    <a:pt x="487" y="487"/>
                    <a:pt x="92" y="700"/>
                  </a:cubicBezTo>
                  <a:cubicBezTo>
                    <a:pt x="31" y="730"/>
                    <a:pt x="1" y="882"/>
                    <a:pt x="62" y="973"/>
                  </a:cubicBezTo>
                  <a:cubicBezTo>
                    <a:pt x="119" y="1012"/>
                    <a:pt x="177" y="1050"/>
                    <a:pt x="235" y="1050"/>
                  </a:cubicBezTo>
                  <a:cubicBezTo>
                    <a:pt x="268" y="1050"/>
                    <a:pt x="302" y="1037"/>
                    <a:pt x="335" y="1004"/>
                  </a:cubicBezTo>
                  <a:cubicBezTo>
                    <a:pt x="639" y="821"/>
                    <a:pt x="943" y="639"/>
                    <a:pt x="1247" y="487"/>
                  </a:cubicBezTo>
                  <a:cubicBezTo>
                    <a:pt x="1278" y="487"/>
                    <a:pt x="1278" y="426"/>
                    <a:pt x="1308" y="426"/>
                  </a:cubicBezTo>
                  <a:cubicBezTo>
                    <a:pt x="1369" y="396"/>
                    <a:pt x="1399" y="396"/>
                    <a:pt x="1429" y="305"/>
                  </a:cubicBezTo>
                  <a:cubicBezTo>
                    <a:pt x="1460" y="274"/>
                    <a:pt x="1460" y="213"/>
                    <a:pt x="1429" y="153"/>
                  </a:cubicBezTo>
                  <a:cubicBezTo>
                    <a:pt x="1429" y="122"/>
                    <a:pt x="1399" y="92"/>
                    <a:pt x="1308" y="62"/>
                  </a:cubicBezTo>
                  <a:cubicBezTo>
                    <a:pt x="1278" y="62"/>
                    <a:pt x="1247" y="1"/>
                    <a:pt x="1247" y="1"/>
                  </a:cubicBezTo>
                  <a:close/>
                </a:path>
              </a:pathLst>
            </a:custGeom>
            <a:solidFill>
              <a:srgbClr val="332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6621375" y="2527025"/>
              <a:ext cx="37250" cy="25500"/>
            </a:xfrm>
            <a:custGeom>
              <a:avLst/>
              <a:gdLst/>
              <a:ahLst/>
              <a:cxnLst/>
              <a:rect l="l" t="t" r="r" b="b"/>
              <a:pathLst>
                <a:path w="1490" h="1020" extrusionOk="0">
                  <a:moveTo>
                    <a:pt x="1246" y="1"/>
                  </a:moveTo>
                  <a:cubicBezTo>
                    <a:pt x="1216" y="61"/>
                    <a:pt x="1155" y="61"/>
                    <a:pt x="1155" y="61"/>
                  </a:cubicBezTo>
                  <a:cubicBezTo>
                    <a:pt x="791" y="274"/>
                    <a:pt x="456" y="456"/>
                    <a:pt x="122" y="669"/>
                  </a:cubicBezTo>
                  <a:cubicBezTo>
                    <a:pt x="31" y="730"/>
                    <a:pt x="0" y="882"/>
                    <a:pt x="61" y="943"/>
                  </a:cubicBezTo>
                  <a:cubicBezTo>
                    <a:pt x="119" y="981"/>
                    <a:pt x="189" y="1020"/>
                    <a:pt x="247" y="1020"/>
                  </a:cubicBezTo>
                  <a:cubicBezTo>
                    <a:pt x="282" y="1020"/>
                    <a:pt x="312" y="1007"/>
                    <a:pt x="335" y="973"/>
                  </a:cubicBezTo>
                  <a:cubicBezTo>
                    <a:pt x="639" y="791"/>
                    <a:pt x="943" y="608"/>
                    <a:pt x="1246" y="456"/>
                  </a:cubicBezTo>
                  <a:cubicBezTo>
                    <a:pt x="1277" y="456"/>
                    <a:pt x="1338" y="396"/>
                    <a:pt x="1338" y="396"/>
                  </a:cubicBezTo>
                  <a:cubicBezTo>
                    <a:pt x="1368" y="365"/>
                    <a:pt x="1398" y="365"/>
                    <a:pt x="1429" y="304"/>
                  </a:cubicBezTo>
                  <a:cubicBezTo>
                    <a:pt x="1490" y="244"/>
                    <a:pt x="1490" y="183"/>
                    <a:pt x="1429" y="153"/>
                  </a:cubicBezTo>
                  <a:cubicBezTo>
                    <a:pt x="1429" y="92"/>
                    <a:pt x="1398" y="61"/>
                    <a:pt x="1338" y="31"/>
                  </a:cubicBezTo>
                  <a:cubicBezTo>
                    <a:pt x="1277" y="31"/>
                    <a:pt x="1246" y="1"/>
                    <a:pt x="1246" y="1"/>
                  </a:cubicBezTo>
                  <a:close/>
                </a:path>
              </a:pathLst>
            </a:custGeom>
            <a:solidFill>
              <a:srgbClr val="332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6621375" y="2528800"/>
              <a:ext cx="34975" cy="23725"/>
            </a:xfrm>
            <a:custGeom>
              <a:avLst/>
              <a:gdLst/>
              <a:ahLst/>
              <a:cxnLst/>
              <a:rect l="l" t="t" r="r" b="b"/>
              <a:pathLst>
                <a:path w="1399" h="949" extrusionOk="0">
                  <a:moveTo>
                    <a:pt x="1144" y="1"/>
                  </a:moveTo>
                  <a:cubicBezTo>
                    <a:pt x="1135" y="1"/>
                    <a:pt x="1125" y="16"/>
                    <a:pt x="1125" y="51"/>
                  </a:cubicBezTo>
                  <a:cubicBezTo>
                    <a:pt x="760" y="203"/>
                    <a:pt x="456" y="385"/>
                    <a:pt x="122" y="598"/>
                  </a:cubicBezTo>
                  <a:cubicBezTo>
                    <a:pt x="31" y="689"/>
                    <a:pt x="0" y="811"/>
                    <a:pt x="61" y="872"/>
                  </a:cubicBezTo>
                  <a:cubicBezTo>
                    <a:pt x="100" y="910"/>
                    <a:pt x="174" y="949"/>
                    <a:pt x="240" y="949"/>
                  </a:cubicBezTo>
                  <a:cubicBezTo>
                    <a:pt x="278" y="949"/>
                    <a:pt x="312" y="936"/>
                    <a:pt x="335" y="902"/>
                  </a:cubicBezTo>
                  <a:cubicBezTo>
                    <a:pt x="578" y="750"/>
                    <a:pt x="791" y="598"/>
                    <a:pt x="1034" y="507"/>
                  </a:cubicBezTo>
                  <a:lnTo>
                    <a:pt x="1246" y="385"/>
                  </a:lnTo>
                  <a:cubicBezTo>
                    <a:pt x="1368" y="325"/>
                    <a:pt x="1398" y="233"/>
                    <a:pt x="1368" y="142"/>
                  </a:cubicBezTo>
                  <a:cubicBezTo>
                    <a:pt x="1307" y="82"/>
                    <a:pt x="1246" y="21"/>
                    <a:pt x="1155" y="21"/>
                  </a:cubicBezTo>
                  <a:cubicBezTo>
                    <a:pt x="1155" y="8"/>
                    <a:pt x="1150" y="1"/>
                    <a:pt x="1144" y="1"/>
                  </a:cubicBezTo>
                  <a:close/>
                </a:path>
              </a:pathLst>
            </a:custGeom>
            <a:solidFill>
              <a:srgbClr val="332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6613775" y="2530075"/>
              <a:ext cx="41825" cy="28150"/>
            </a:xfrm>
            <a:custGeom>
              <a:avLst/>
              <a:gdLst/>
              <a:ahLst/>
              <a:cxnLst/>
              <a:rect l="l" t="t" r="r" b="b"/>
              <a:pathLst>
                <a:path w="1673" h="1126" extrusionOk="0">
                  <a:moveTo>
                    <a:pt x="1429" y="0"/>
                  </a:moveTo>
                  <a:cubicBezTo>
                    <a:pt x="1399" y="0"/>
                    <a:pt x="1368" y="31"/>
                    <a:pt x="1338" y="31"/>
                  </a:cubicBezTo>
                  <a:cubicBezTo>
                    <a:pt x="912" y="243"/>
                    <a:pt x="487" y="517"/>
                    <a:pt x="92" y="790"/>
                  </a:cubicBezTo>
                  <a:cubicBezTo>
                    <a:pt x="31" y="851"/>
                    <a:pt x="0" y="973"/>
                    <a:pt x="61" y="1034"/>
                  </a:cubicBezTo>
                  <a:cubicBezTo>
                    <a:pt x="81" y="1092"/>
                    <a:pt x="151" y="1126"/>
                    <a:pt x="223" y="1126"/>
                  </a:cubicBezTo>
                  <a:cubicBezTo>
                    <a:pt x="262" y="1126"/>
                    <a:pt x="302" y="1116"/>
                    <a:pt x="335" y="1094"/>
                  </a:cubicBezTo>
                  <a:cubicBezTo>
                    <a:pt x="699" y="790"/>
                    <a:pt x="1125" y="547"/>
                    <a:pt x="1550" y="334"/>
                  </a:cubicBezTo>
                  <a:cubicBezTo>
                    <a:pt x="1642" y="274"/>
                    <a:pt x="1672" y="122"/>
                    <a:pt x="1581" y="61"/>
                  </a:cubicBezTo>
                  <a:cubicBezTo>
                    <a:pt x="1550" y="31"/>
                    <a:pt x="1490" y="0"/>
                    <a:pt x="1429" y="0"/>
                  </a:cubicBezTo>
                  <a:close/>
                </a:path>
              </a:pathLst>
            </a:custGeom>
            <a:solidFill>
              <a:srgbClr val="332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6663175" y="2897100"/>
              <a:ext cx="35725" cy="33475"/>
            </a:xfrm>
            <a:custGeom>
              <a:avLst/>
              <a:gdLst/>
              <a:ahLst/>
              <a:cxnLst/>
              <a:rect l="l" t="t" r="r" b="b"/>
              <a:pathLst>
                <a:path w="1429" h="1339" extrusionOk="0">
                  <a:moveTo>
                    <a:pt x="1185" y="0"/>
                  </a:moveTo>
                  <a:cubicBezTo>
                    <a:pt x="1125" y="0"/>
                    <a:pt x="1094" y="61"/>
                    <a:pt x="1064" y="91"/>
                  </a:cubicBezTo>
                  <a:lnTo>
                    <a:pt x="760" y="395"/>
                  </a:lnTo>
                  <a:lnTo>
                    <a:pt x="760" y="395"/>
                  </a:lnTo>
                  <a:cubicBezTo>
                    <a:pt x="578" y="608"/>
                    <a:pt x="334" y="790"/>
                    <a:pt x="122" y="1003"/>
                  </a:cubicBezTo>
                  <a:cubicBezTo>
                    <a:pt x="30" y="1064"/>
                    <a:pt x="0" y="1186"/>
                    <a:pt x="61" y="1246"/>
                  </a:cubicBezTo>
                  <a:cubicBezTo>
                    <a:pt x="120" y="1305"/>
                    <a:pt x="191" y="1339"/>
                    <a:pt x="251" y="1339"/>
                  </a:cubicBezTo>
                  <a:cubicBezTo>
                    <a:pt x="284" y="1339"/>
                    <a:pt x="313" y="1329"/>
                    <a:pt x="334" y="1307"/>
                  </a:cubicBezTo>
                  <a:cubicBezTo>
                    <a:pt x="730" y="1003"/>
                    <a:pt x="1033" y="699"/>
                    <a:pt x="1368" y="304"/>
                  </a:cubicBezTo>
                  <a:cubicBezTo>
                    <a:pt x="1429" y="243"/>
                    <a:pt x="1398" y="91"/>
                    <a:pt x="1337" y="31"/>
                  </a:cubicBezTo>
                  <a:cubicBezTo>
                    <a:pt x="1277" y="0"/>
                    <a:pt x="1246" y="0"/>
                    <a:pt x="1185" y="0"/>
                  </a:cubicBezTo>
                  <a:close/>
                </a:path>
              </a:pathLst>
            </a:custGeom>
            <a:solidFill>
              <a:srgbClr val="332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6248250" y="2177475"/>
              <a:ext cx="522075" cy="82850"/>
            </a:xfrm>
            <a:custGeom>
              <a:avLst/>
              <a:gdLst/>
              <a:ahLst/>
              <a:cxnLst/>
              <a:rect l="l" t="t" r="r" b="b"/>
              <a:pathLst>
                <a:path w="20883" h="3314" extrusionOk="0">
                  <a:moveTo>
                    <a:pt x="9059" y="1"/>
                  </a:moveTo>
                  <a:cubicBezTo>
                    <a:pt x="7721" y="1"/>
                    <a:pt x="6354" y="1"/>
                    <a:pt x="4955" y="31"/>
                  </a:cubicBezTo>
                  <a:cubicBezTo>
                    <a:pt x="3436" y="61"/>
                    <a:pt x="1977" y="61"/>
                    <a:pt x="518" y="153"/>
                  </a:cubicBezTo>
                  <a:cubicBezTo>
                    <a:pt x="427" y="153"/>
                    <a:pt x="396" y="153"/>
                    <a:pt x="366" y="183"/>
                  </a:cubicBezTo>
                  <a:lnTo>
                    <a:pt x="335" y="213"/>
                  </a:lnTo>
                  <a:cubicBezTo>
                    <a:pt x="275" y="183"/>
                    <a:pt x="244" y="183"/>
                    <a:pt x="214" y="183"/>
                  </a:cubicBezTo>
                  <a:cubicBezTo>
                    <a:pt x="123" y="183"/>
                    <a:pt x="92" y="213"/>
                    <a:pt x="62" y="274"/>
                  </a:cubicBezTo>
                  <a:cubicBezTo>
                    <a:pt x="1" y="335"/>
                    <a:pt x="31" y="457"/>
                    <a:pt x="92" y="517"/>
                  </a:cubicBezTo>
                  <a:cubicBezTo>
                    <a:pt x="214" y="608"/>
                    <a:pt x="335" y="669"/>
                    <a:pt x="457" y="791"/>
                  </a:cubicBezTo>
                  <a:cubicBezTo>
                    <a:pt x="761" y="1064"/>
                    <a:pt x="1065" y="1399"/>
                    <a:pt x="1369" y="1703"/>
                  </a:cubicBezTo>
                  <a:cubicBezTo>
                    <a:pt x="1703" y="2067"/>
                    <a:pt x="2007" y="2432"/>
                    <a:pt x="2402" y="2767"/>
                  </a:cubicBezTo>
                  <a:cubicBezTo>
                    <a:pt x="2554" y="2888"/>
                    <a:pt x="2767" y="2979"/>
                    <a:pt x="2949" y="3101"/>
                  </a:cubicBezTo>
                  <a:cubicBezTo>
                    <a:pt x="3132" y="3222"/>
                    <a:pt x="3375" y="3253"/>
                    <a:pt x="3679" y="3314"/>
                  </a:cubicBezTo>
                  <a:lnTo>
                    <a:pt x="3892" y="3314"/>
                  </a:lnTo>
                  <a:cubicBezTo>
                    <a:pt x="4074" y="3314"/>
                    <a:pt x="4226" y="3314"/>
                    <a:pt x="4439" y="3253"/>
                  </a:cubicBezTo>
                  <a:cubicBezTo>
                    <a:pt x="4530" y="3253"/>
                    <a:pt x="4652" y="3222"/>
                    <a:pt x="4804" y="3222"/>
                  </a:cubicBezTo>
                  <a:cubicBezTo>
                    <a:pt x="4955" y="3222"/>
                    <a:pt x="5107" y="3192"/>
                    <a:pt x="5229" y="3192"/>
                  </a:cubicBezTo>
                  <a:lnTo>
                    <a:pt x="7022" y="3192"/>
                  </a:lnTo>
                  <a:cubicBezTo>
                    <a:pt x="7418" y="3192"/>
                    <a:pt x="7843" y="3192"/>
                    <a:pt x="8269" y="3222"/>
                  </a:cubicBezTo>
                  <a:lnTo>
                    <a:pt x="8877" y="3222"/>
                  </a:lnTo>
                  <a:cubicBezTo>
                    <a:pt x="9971" y="3253"/>
                    <a:pt x="11126" y="3253"/>
                    <a:pt x="12646" y="3253"/>
                  </a:cubicBezTo>
                  <a:lnTo>
                    <a:pt x="16627" y="3253"/>
                  </a:lnTo>
                  <a:cubicBezTo>
                    <a:pt x="17053" y="3253"/>
                    <a:pt x="17387" y="3222"/>
                    <a:pt x="17691" y="3162"/>
                  </a:cubicBezTo>
                  <a:cubicBezTo>
                    <a:pt x="17843" y="3101"/>
                    <a:pt x="17995" y="3040"/>
                    <a:pt x="18147" y="2949"/>
                  </a:cubicBezTo>
                  <a:cubicBezTo>
                    <a:pt x="18269" y="2888"/>
                    <a:pt x="18421" y="2767"/>
                    <a:pt x="18573" y="2645"/>
                  </a:cubicBezTo>
                  <a:cubicBezTo>
                    <a:pt x="18664" y="2523"/>
                    <a:pt x="18786" y="2432"/>
                    <a:pt x="18877" y="2311"/>
                  </a:cubicBezTo>
                  <a:cubicBezTo>
                    <a:pt x="18938" y="2219"/>
                    <a:pt x="19029" y="2128"/>
                    <a:pt x="19089" y="2037"/>
                  </a:cubicBezTo>
                  <a:lnTo>
                    <a:pt x="19241" y="1855"/>
                  </a:lnTo>
                  <a:cubicBezTo>
                    <a:pt x="19485" y="1642"/>
                    <a:pt x="19697" y="1368"/>
                    <a:pt x="19941" y="1125"/>
                  </a:cubicBezTo>
                  <a:lnTo>
                    <a:pt x="20275" y="791"/>
                  </a:lnTo>
                  <a:cubicBezTo>
                    <a:pt x="20396" y="669"/>
                    <a:pt x="20548" y="548"/>
                    <a:pt x="20640" y="396"/>
                  </a:cubicBezTo>
                  <a:lnTo>
                    <a:pt x="20731" y="396"/>
                  </a:lnTo>
                  <a:cubicBezTo>
                    <a:pt x="20761" y="396"/>
                    <a:pt x="20792" y="365"/>
                    <a:pt x="20852" y="335"/>
                  </a:cubicBezTo>
                  <a:cubicBezTo>
                    <a:pt x="20883" y="305"/>
                    <a:pt x="20883" y="213"/>
                    <a:pt x="20883" y="183"/>
                  </a:cubicBezTo>
                  <a:cubicBezTo>
                    <a:pt x="20852" y="122"/>
                    <a:pt x="20761" y="31"/>
                    <a:pt x="20700" y="31"/>
                  </a:cubicBezTo>
                  <a:lnTo>
                    <a:pt x="20579" y="31"/>
                  </a:lnTo>
                  <a:cubicBezTo>
                    <a:pt x="20548" y="31"/>
                    <a:pt x="20488" y="31"/>
                    <a:pt x="20457" y="61"/>
                  </a:cubicBezTo>
                  <a:cubicBezTo>
                    <a:pt x="20245" y="92"/>
                    <a:pt x="20001" y="153"/>
                    <a:pt x="19789" y="153"/>
                  </a:cubicBezTo>
                  <a:cubicBezTo>
                    <a:pt x="19393" y="183"/>
                    <a:pt x="18968" y="183"/>
                    <a:pt x="18573" y="183"/>
                  </a:cubicBezTo>
                  <a:cubicBezTo>
                    <a:pt x="17843" y="183"/>
                    <a:pt x="17114" y="153"/>
                    <a:pt x="16445" y="92"/>
                  </a:cubicBezTo>
                  <a:lnTo>
                    <a:pt x="16202" y="92"/>
                  </a:lnTo>
                  <a:cubicBezTo>
                    <a:pt x="15016" y="31"/>
                    <a:pt x="13801" y="31"/>
                    <a:pt x="12646" y="31"/>
                  </a:cubicBezTo>
                  <a:lnTo>
                    <a:pt x="12524" y="31"/>
                  </a:lnTo>
                  <a:cubicBezTo>
                    <a:pt x="11399" y="1"/>
                    <a:pt x="10244" y="1"/>
                    <a:pt x="9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6238375" y="1964700"/>
              <a:ext cx="205975" cy="330875"/>
            </a:xfrm>
            <a:custGeom>
              <a:avLst/>
              <a:gdLst/>
              <a:ahLst/>
              <a:cxnLst/>
              <a:rect l="l" t="t" r="r" b="b"/>
              <a:pathLst>
                <a:path w="8239" h="13235" extrusionOk="0">
                  <a:moveTo>
                    <a:pt x="183" y="1"/>
                  </a:moveTo>
                  <a:cubicBezTo>
                    <a:pt x="183" y="1"/>
                    <a:pt x="153" y="1"/>
                    <a:pt x="122" y="31"/>
                  </a:cubicBezTo>
                  <a:cubicBezTo>
                    <a:pt x="31" y="62"/>
                    <a:pt x="1" y="183"/>
                    <a:pt x="31" y="305"/>
                  </a:cubicBezTo>
                  <a:cubicBezTo>
                    <a:pt x="2098" y="3679"/>
                    <a:pt x="4195" y="7053"/>
                    <a:pt x="6232" y="10426"/>
                  </a:cubicBezTo>
                  <a:cubicBezTo>
                    <a:pt x="6749" y="11338"/>
                    <a:pt x="7326" y="12220"/>
                    <a:pt x="7873" y="13132"/>
                  </a:cubicBezTo>
                  <a:cubicBezTo>
                    <a:pt x="7896" y="13200"/>
                    <a:pt x="7970" y="13234"/>
                    <a:pt x="8044" y="13234"/>
                  </a:cubicBezTo>
                  <a:cubicBezTo>
                    <a:pt x="8069" y="13234"/>
                    <a:pt x="8094" y="13230"/>
                    <a:pt x="8116" y="13223"/>
                  </a:cubicBezTo>
                  <a:cubicBezTo>
                    <a:pt x="8208" y="13162"/>
                    <a:pt x="8238" y="13071"/>
                    <a:pt x="8208" y="12949"/>
                  </a:cubicBezTo>
                  <a:cubicBezTo>
                    <a:pt x="6809" y="10670"/>
                    <a:pt x="5442" y="8390"/>
                    <a:pt x="4043" y="6080"/>
                  </a:cubicBezTo>
                  <a:cubicBezTo>
                    <a:pt x="3223" y="4773"/>
                    <a:pt x="2463" y="3527"/>
                    <a:pt x="1673" y="2220"/>
                  </a:cubicBezTo>
                  <a:lnTo>
                    <a:pt x="1004" y="1095"/>
                  </a:lnTo>
                  <a:cubicBezTo>
                    <a:pt x="761" y="761"/>
                    <a:pt x="578" y="396"/>
                    <a:pt x="335" y="62"/>
                  </a:cubicBezTo>
                  <a:cubicBezTo>
                    <a:pt x="305" y="1"/>
                    <a:pt x="244" y="1"/>
                    <a:pt x="183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6237625" y="1988275"/>
              <a:ext cx="149725" cy="150475"/>
            </a:xfrm>
            <a:custGeom>
              <a:avLst/>
              <a:gdLst/>
              <a:ahLst/>
              <a:cxnLst/>
              <a:rect l="l" t="t" r="r" b="b"/>
              <a:pathLst>
                <a:path w="5989" h="6019" extrusionOk="0">
                  <a:moveTo>
                    <a:pt x="3010" y="0"/>
                  </a:moveTo>
                  <a:cubicBezTo>
                    <a:pt x="1338" y="0"/>
                    <a:pt x="0" y="1337"/>
                    <a:pt x="0" y="3009"/>
                  </a:cubicBezTo>
                  <a:cubicBezTo>
                    <a:pt x="0" y="4651"/>
                    <a:pt x="1307" y="6018"/>
                    <a:pt x="3010" y="6018"/>
                  </a:cubicBezTo>
                  <a:cubicBezTo>
                    <a:pt x="4681" y="6018"/>
                    <a:pt x="5988" y="4681"/>
                    <a:pt x="5988" y="3009"/>
                  </a:cubicBezTo>
                  <a:cubicBezTo>
                    <a:pt x="5988" y="1337"/>
                    <a:pt x="4681" y="0"/>
                    <a:pt x="3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6278650" y="2006500"/>
              <a:ext cx="95025" cy="95025"/>
            </a:xfrm>
            <a:custGeom>
              <a:avLst/>
              <a:gdLst/>
              <a:ahLst/>
              <a:cxnLst/>
              <a:rect l="l" t="t" r="r" b="b"/>
              <a:pathLst>
                <a:path w="3801" h="3801" extrusionOk="0">
                  <a:moveTo>
                    <a:pt x="1885" y="1"/>
                  </a:moveTo>
                  <a:cubicBezTo>
                    <a:pt x="821" y="1"/>
                    <a:pt x="1" y="882"/>
                    <a:pt x="1" y="1885"/>
                  </a:cubicBezTo>
                  <a:cubicBezTo>
                    <a:pt x="1" y="2919"/>
                    <a:pt x="821" y="3800"/>
                    <a:pt x="1885" y="3800"/>
                  </a:cubicBezTo>
                  <a:cubicBezTo>
                    <a:pt x="2949" y="3800"/>
                    <a:pt x="3800" y="2919"/>
                    <a:pt x="3800" y="1885"/>
                  </a:cubicBezTo>
                  <a:cubicBezTo>
                    <a:pt x="3800" y="821"/>
                    <a:pt x="2919" y="1"/>
                    <a:pt x="1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6315125" y="2021700"/>
              <a:ext cx="44100" cy="43350"/>
            </a:xfrm>
            <a:custGeom>
              <a:avLst/>
              <a:gdLst/>
              <a:ahLst/>
              <a:cxnLst/>
              <a:rect l="l" t="t" r="r" b="b"/>
              <a:pathLst>
                <a:path w="1764" h="1734" extrusionOk="0">
                  <a:moveTo>
                    <a:pt x="882" y="0"/>
                  </a:moveTo>
                  <a:cubicBezTo>
                    <a:pt x="396" y="31"/>
                    <a:pt x="1" y="426"/>
                    <a:pt x="1" y="88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338" y="1733"/>
                    <a:pt x="1764" y="1368"/>
                    <a:pt x="1764" y="882"/>
                  </a:cubicBezTo>
                  <a:cubicBezTo>
                    <a:pt x="1764" y="426"/>
                    <a:pt x="1369" y="0"/>
                    <a:pt x="882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6249775" y="2020950"/>
              <a:ext cx="38025" cy="92325"/>
            </a:xfrm>
            <a:custGeom>
              <a:avLst/>
              <a:gdLst/>
              <a:ahLst/>
              <a:cxnLst/>
              <a:rect l="l" t="t" r="r" b="b"/>
              <a:pathLst>
                <a:path w="1521" h="3693" extrusionOk="0">
                  <a:moveTo>
                    <a:pt x="761" y="0"/>
                  </a:moveTo>
                  <a:cubicBezTo>
                    <a:pt x="639" y="0"/>
                    <a:pt x="609" y="30"/>
                    <a:pt x="578" y="61"/>
                  </a:cubicBezTo>
                  <a:cubicBezTo>
                    <a:pt x="396" y="334"/>
                    <a:pt x="244" y="608"/>
                    <a:pt x="153" y="882"/>
                  </a:cubicBezTo>
                  <a:cubicBezTo>
                    <a:pt x="31" y="1216"/>
                    <a:pt x="1" y="1550"/>
                    <a:pt x="31" y="1885"/>
                  </a:cubicBezTo>
                  <a:cubicBezTo>
                    <a:pt x="92" y="2584"/>
                    <a:pt x="396" y="3222"/>
                    <a:pt x="943" y="3617"/>
                  </a:cubicBezTo>
                  <a:cubicBezTo>
                    <a:pt x="1006" y="3668"/>
                    <a:pt x="1086" y="3692"/>
                    <a:pt x="1166" y="3692"/>
                  </a:cubicBezTo>
                  <a:cubicBezTo>
                    <a:pt x="1277" y="3692"/>
                    <a:pt x="1389" y="3645"/>
                    <a:pt x="1460" y="3556"/>
                  </a:cubicBezTo>
                  <a:cubicBezTo>
                    <a:pt x="1521" y="3496"/>
                    <a:pt x="1521" y="3374"/>
                    <a:pt x="1521" y="3283"/>
                  </a:cubicBezTo>
                  <a:cubicBezTo>
                    <a:pt x="1521" y="3161"/>
                    <a:pt x="1460" y="3100"/>
                    <a:pt x="1369" y="3070"/>
                  </a:cubicBezTo>
                  <a:cubicBezTo>
                    <a:pt x="1338" y="3040"/>
                    <a:pt x="1247" y="2979"/>
                    <a:pt x="1217" y="2918"/>
                  </a:cubicBezTo>
                  <a:cubicBezTo>
                    <a:pt x="1065" y="2766"/>
                    <a:pt x="943" y="2644"/>
                    <a:pt x="852" y="2493"/>
                  </a:cubicBezTo>
                  <a:cubicBezTo>
                    <a:pt x="730" y="2341"/>
                    <a:pt x="639" y="2158"/>
                    <a:pt x="609" y="1976"/>
                  </a:cubicBezTo>
                  <a:cubicBezTo>
                    <a:pt x="578" y="1824"/>
                    <a:pt x="548" y="1641"/>
                    <a:pt x="548" y="1520"/>
                  </a:cubicBezTo>
                  <a:cubicBezTo>
                    <a:pt x="548" y="1307"/>
                    <a:pt x="548" y="1125"/>
                    <a:pt x="609" y="942"/>
                  </a:cubicBezTo>
                  <a:cubicBezTo>
                    <a:pt x="639" y="790"/>
                    <a:pt x="730" y="638"/>
                    <a:pt x="791" y="486"/>
                  </a:cubicBezTo>
                  <a:cubicBezTo>
                    <a:pt x="852" y="395"/>
                    <a:pt x="882" y="334"/>
                    <a:pt x="913" y="304"/>
                  </a:cubicBezTo>
                  <a:cubicBezTo>
                    <a:pt x="1004" y="213"/>
                    <a:pt x="943" y="91"/>
                    <a:pt x="882" y="30"/>
                  </a:cubicBezTo>
                  <a:cubicBezTo>
                    <a:pt x="821" y="0"/>
                    <a:pt x="791" y="0"/>
                    <a:pt x="7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6292325" y="2103000"/>
              <a:ext cx="17525" cy="17500"/>
            </a:xfrm>
            <a:custGeom>
              <a:avLst/>
              <a:gdLst/>
              <a:ahLst/>
              <a:cxnLst/>
              <a:rect l="l" t="t" r="r" b="b"/>
              <a:pathLst>
                <a:path w="701" h="700" extrusionOk="0">
                  <a:moveTo>
                    <a:pt x="396" y="1"/>
                  </a:moveTo>
                  <a:cubicBezTo>
                    <a:pt x="274" y="1"/>
                    <a:pt x="214" y="62"/>
                    <a:pt x="123" y="92"/>
                  </a:cubicBezTo>
                  <a:cubicBezTo>
                    <a:pt x="31" y="153"/>
                    <a:pt x="1" y="244"/>
                    <a:pt x="1" y="305"/>
                  </a:cubicBezTo>
                  <a:cubicBezTo>
                    <a:pt x="1" y="396"/>
                    <a:pt x="1" y="518"/>
                    <a:pt x="92" y="578"/>
                  </a:cubicBezTo>
                  <a:cubicBezTo>
                    <a:pt x="123" y="639"/>
                    <a:pt x="244" y="700"/>
                    <a:pt x="305" y="700"/>
                  </a:cubicBezTo>
                  <a:cubicBezTo>
                    <a:pt x="426" y="700"/>
                    <a:pt x="518" y="700"/>
                    <a:pt x="578" y="609"/>
                  </a:cubicBezTo>
                  <a:cubicBezTo>
                    <a:pt x="670" y="548"/>
                    <a:pt x="700" y="457"/>
                    <a:pt x="700" y="396"/>
                  </a:cubicBezTo>
                  <a:cubicBezTo>
                    <a:pt x="700" y="305"/>
                    <a:pt x="700" y="214"/>
                    <a:pt x="609" y="122"/>
                  </a:cubicBezTo>
                  <a:cubicBezTo>
                    <a:pt x="578" y="62"/>
                    <a:pt x="457" y="1"/>
                    <a:pt x="3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6291575" y="2035650"/>
              <a:ext cx="33450" cy="50475"/>
            </a:xfrm>
            <a:custGeom>
              <a:avLst/>
              <a:gdLst/>
              <a:ahLst/>
              <a:cxnLst/>
              <a:rect l="l" t="t" r="r" b="b"/>
              <a:pathLst>
                <a:path w="1338" h="2019" extrusionOk="0">
                  <a:moveTo>
                    <a:pt x="136" y="1"/>
                  </a:moveTo>
                  <a:cubicBezTo>
                    <a:pt x="75" y="1"/>
                    <a:pt x="1" y="77"/>
                    <a:pt x="1" y="172"/>
                  </a:cubicBezTo>
                  <a:lnTo>
                    <a:pt x="1" y="658"/>
                  </a:lnTo>
                  <a:cubicBezTo>
                    <a:pt x="1" y="841"/>
                    <a:pt x="31" y="1023"/>
                    <a:pt x="122" y="1175"/>
                  </a:cubicBezTo>
                  <a:cubicBezTo>
                    <a:pt x="153" y="1327"/>
                    <a:pt x="274" y="1540"/>
                    <a:pt x="396" y="1631"/>
                  </a:cubicBezTo>
                  <a:cubicBezTo>
                    <a:pt x="487" y="1783"/>
                    <a:pt x="669" y="1905"/>
                    <a:pt x="882" y="1996"/>
                  </a:cubicBezTo>
                  <a:cubicBezTo>
                    <a:pt x="912" y="2011"/>
                    <a:pt x="950" y="2018"/>
                    <a:pt x="988" y="2018"/>
                  </a:cubicBezTo>
                  <a:cubicBezTo>
                    <a:pt x="1026" y="2018"/>
                    <a:pt x="1064" y="2011"/>
                    <a:pt x="1095" y="1996"/>
                  </a:cubicBezTo>
                  <a:cubicBezTo>
                    <a:pt x="1186" y="1935"/>
                    <a:pt x="1216" y="1905"/>
                    <a:pt x="1247" y="1844"/>
                  </a:cubicBezTo>
                  <a:cubicBezTo>
                    <a:pt x="1338" y="1692"/>
                    <a:pt x="1247" y="1540"/>
                    <a:pt x="1095" y="1449"/>
                  </a:cubicBezTo>
                  <a:cubicBezTo>
                    <a:pt x="1034" y="1418"/>
                    <a:pt x="1004" y="1418"/>
                    <a:pt x="912" y="1388"/>
                  </a:cubicBezTo>
                  <a:cubicBezTo>
                    <a:pt x="821" y="1327"/>
                    <a:pt x="791" y="1297"/>
                    <a:pt x="730" y="1236"/>
                  </a:cubicBezTo>
                  <a:cubicBezTo>
                    <a:pt x="669" y="1145"/>
                    <a:pt x="608" y="1114"/>
                    <a:pt x="578" y="1023"/>
                  </a:cubicBezTo>
                  <a:cubicBezTo>
                    <a:pt x="548" y="932"/>
                    <a:pt x="487" y="841"/>
                    <a:pt x="456" y="719"/>
                  </a:cubicBezTo>
                  <a:cubicBezTo>
                    <a:pt x="426" y="628"/>
                    <a:pt x="426" y="476"/>
                    <a:pt x="426" y="354"/>
                  </a:cubicBezTo>
                  <a:lnTo>
                    <a:pt x="426" y="233"/>
                  </a:lnTo>
                  <a:cubicBezTo>
                    <a:pt x="426" y="111"/>
                    <a:pt x="396" y="20"/>
                    <a:pt x="244" y="20"/>
                  </a:cubicBezTo>
                  <a:lnTo>
                    <a:pt x="183" y="20"/>
                  </a:lnTo>
                  <a:cubicBezTo>
                    <a:pt x="170" y="7"/>
                    <a:pt x="153" y="1"/>
                    <a:pt x="1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6325775" y="2074125"/>
              <a:ext cx="15225" cy="12950"/>
            </a:xfrm>
            <a:custGeom>
              <a:avLst/>
              <a:gdLst/>
              <a:ahLst/>
              <a:cxnLst/>
              <a:rect l="l" t="t" r="r" b="b"/>
              <a:pathLst>
                <a:path w="609" h="518" extrusionOk="0">
                  <a:moveTo>
                    <a:pt x="274" y="1"/>
                  </a:moveTo>
                  <a:cubicBezTo>
                    <a:pt x="183" y="1"/>
                    <a:pt x="122" y="31"/>
                    <a:pt x="61" y="92"/>
                  </a:cubicBezTo>
                  <a:cubicBezTo>
                    <a:pt x="31" y="153"/>
                    <a:pt x="0" y="214"/>
                    <a:pt x="31" y="305"/>
                  </a:cubicBezTo>
                  <a:cubicBezTo>
                    <a:pt x="31" y="366"/>
                    <a:pt x="61" y="457"/>
                    <a:pt x="152" y="487"/>
                  </a:cubicBezTo>
                  <a:cubicBezTo>
                    <a:pt x="213" y="517"/>
                    <a:pt x="274" y="517"/>
                    <a:pt x="335" y="517"/>
                  </a:cubicBezTo>
                  <a:cubicBezTo>
                    <a:pt x="426" y="517"/>
                    <a:pt x="487" y="487"/>
                    <a:pt x="517" y="396"/>
                  </a:cubicBezTo>
                  <a:cubicBezTo>
                    <a:pt x="578" y="366"/>
                    <a:pt x="608" y="274"/>
                    <a:pt x="578" y="214"/>
                  </a:cubicBezTo>
                  <a:cubicBezTo>
                    <a:pt x="578" y="153"/>
                    <a:pt x="517" y="62"/>
                    <a:pt x="456" y="31"/>
                  </a:cubicBezTo>
                  <a:cubicBezTo>
                    <a:pt x="365" y="1"/>
                    <a:pt x="335" y="1"/>
                    <a:pt x="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6320450" y="2250425"/>
              <a:ext cx="382250" cy="190000"/>
            </a:xfrm>
            <a:custGeom>
              <a:avLst/>
              <a:gdLst/>
              <a:ahLst/>
              <a:cxnLst/>
              <a:rect l="l" t="t" r="r" b="b"/>
              <a:pathLst>
                <a:path w="15290" h="7600" extrusionOk="0">
                  <a:moveTo>
                    <a:pt x="14894" y="1"/>
                  </a:moveTo>
                  <a:cubicBezTo>
                    <a:pt x="14773" y="31"/>
                    <a:pt x="14773" y="31"/>
                    <a:pt x="14712" y="31"/>
                  </a:cubicBezTo>
                  <a:lnTo>
                    <a:pt x="183" y="31"/>
                  </a:lnTo>
                  <a:cubicBezTo>
                    <a:pt x="61" y="31"/>
                    <a:pt x="1" y="122"/>
                    <a:pt x="1" y="244"/>
                  </a:cubicBezTo>
                  <a:cubicBezTo>
                    <a:pt x="1" y="335"/>
                    <a:pt x="61" y="426"/>
                    <a:pt x="183" y="426"/>
                  </a:cubicBezTo>
                  <a:lnTo>
                    <a:pt x="396" y="426"/>
                  </a:lnTo>
                  <a:cubicBezTo>
                    <a:pt x="365" y="487"/>
                    <a:pt x="396" y="548"/>
                    <a:pt x="457" y="578"/>
                  </a:cubicBezTo>
                  <a:cubicBezTo>
                    <a:pt x="1216" y="1368"/>
                    <a:pt x="2037" y="2159"/>
                    <a:pt x="2888" y="2979"/>
                  </a:cubicBezTo>
                  <a:lnTo>
                    <a:pt x="2919" y="3010"/>
                  </a:lnTo>
                  <a:lnTo>
                    <a:pt x="2949" y="3040"/>
                  </a:lnTo>
                  <a:cubicBezTo>
                    <a:pt x="3526" y="3678"/>
                    <a:pt x="4134" y="4286"/>
                    <a:pt x="4712" y="4833"/>
                  </a:cubicBezTo>
                  <a:cubicBezTo>
                    <a:pt x="4864" y="4985"/>
                    <a:pt x="4955" y="5107"/>
                    <a:pt x="5107" y="5198"/>
                  </a:cubicBezTo>
                  <a:lnTo>
                    <a:pt x="5563" y="5654"/>
                  </a:lnTo>
                  <a:cubicBezTo>
                    <a:pt x="5776" y="5867"/>
                    <a:pt x="5928" y="6049"/>
                    <a:pt x="6080" y="6232"/>
                  </a:cubicBezTo>
                  <a:lnTo>
                    <a:pt x="6141" y="6353"/>
                  </a:lnTo>
                  <a:cubicBezTo>
                    <a:pt x="6323" y="6627"/>
                    <a:pt x="6566" y="6870"/>
                    <a:pt x="6779" y="7113"/>
                  </a:cubicBezTo>
                  <a:cubicBezTo>
                    <a:pt x="7022" y="7326"/>
                    <a:pt x="7235" y="7478"/>
                    <a:pt x="7478" y="7599"/>
                  </a:cubicBezTo>
                  <a:lnTo>
                    <a:pt x="7660" y="7599"/>
                  </a:lnTo>
                  <a:cubicBezTo>
                    <a:pt x="7691" y="7599"/>
                    <a:pt x="7782" y="7569"/>
                    <a:pt x="7812" y="7569"/>
                  </a:cubicBezTo>
                  <a:cubicBezTo>
                    <a:pt x="8542" y="6870"/>
                    <a:pt x="9210" y="6110"/>
                    <a:pt x="9879" y="5411"/>
                  </a:cubicBezTo>
                  <a:cubicBezTo>
                    <a:pt x="10244" y="4985"/>
                    <a:pt x="10639" y="4560"/>
                    <a:pt x="11034" y="4134"/>
                  </a:cubicBezTo>
                  <a:lnTo>
                    <a:pt x="11855" y="3344"/>
                  </a:lnTo>
                  <a:cubicBezTo>
                    <a:pt x="12068" y="3162"/>
                    <a:pt x="12250" y="2919"/>
                    <a:pt x="12493" y="2736"/>
                  </a:cubicBezTo>
                  <a:lnTo>
                    <a:pt x="12706" y="2554"/>
                  </a:lnTo>
                  <a:cubicBezTo>
                    <a:pt x="13101" y="2219"/>
                    <a:pt x="13466" y="1824"/>
                    <a:pt x="13861" y="1399"/>
                  </a:cubicBezTo>
                  <a:cubicBezTo>
                    <a:pt x="14195" y="1095"/>
                    <a:pt x="14530" y="791"/>
                    <a:pt x="14894" y="456"/>
                  </a:cubicBezTo>
                  <a:lnTo>
                    <a:pt x="14986" y="426"/>
                  </a:lnTo>
                  <a:lnTo>
                    <a:pt x="15107" y="426"/>
                  </a:lnTo>
                  <a:cubicBezTo>
                    <a:pt x="15229" y="426"/>
                    <a:pt x="15290" y="335"/>
                    <a:pt x="15290" y="244"/>
                  </a:cubicBezTo>
                  <a:cubicBezTo>
                    <a:pt x="15290" y="153"/>
                    <a:pt x="15259" y="92"/>
                    <a:pt x="15229" y="92"/>
                  </a:cubicBezTo>
                  <a:cubicBezTo>
                    <a:pt x="15198" y="31"/>
                    <a:pt x="15198" y="31"/>
                    <a:pt x="15138" y="31"/>
                  </a:cubicBezTo>
                  <a:cubicBezTo>
                    <a:pt x="15077" y="31"/>
                    <a:pt x="14955" y="1"/>
                    <a:pt x="148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6424550" y="230590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0"/>
                  </a:moveTo>
                  <a:cubicBezTo>
                    <a:pt x="12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6381250" y="22800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83" y="1"/>
                    <a:pt x="0" y="153"/>
                    <a:pt x="0" y="366"/>
                  </a:cubicBezTo>
                  <a:cubicBezTo>
                    <a:pt x="0" y="578"/>
                    <a:pt x="183" y="761"/>
                    <a:pt x="365" y="761"/>
                  </a:cubicBezTo>
                  <a:cubicBezTo>
                    <a:pt x="547" y="761"/>
                    <a:pt x="760" y="578"/>
                    <a:pt x="760" y="366"/>
                  </a:cubicBezTo>
                  <a:cubicBezTo>
                    <a:pt x="760" y="183"/>
                    <a:pt x="547" y="1"/>
                    <a:pt x="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6410125" y="22663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1"/>
                  </a:moveTo>
                  <a:cubicBezTo>
                    <a:pt x="91" y="1"/>
                    <a:pt x="0" y="92"/>
                    <a:pt x="0" y="153"/>
                  </a:cubicBezTo>
                  <a:cubicBezTo>
                    <a:pt x="0" y="244"/>
                    <a:pt x="91" y="305"/>
                    <a:pt x="152" y="305"/>
                  </a:cubicBezTo>
                  <a:cubicBezTo>
                    <a:pt x="243" y="305"/>
                    <a:pt x="304" y="244"/>
                    <a:pt x="304" y="153"/>
                  </a:cubicBezTo>
                  <a:cubicBezTo>
                    <a:pt x="304" y="92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6445825" y="2272475"/>
              <a:ext cx="11425" cy="11400"/>
            </a:xfrm>
            <a:custGeom>
              <a:avLst/>
              <a:gdLst/>
              <a:ahLst/>
              <a:cxnLst/>
              <a:rect l="l" t="t" r="r" b="b"/>
              <a:pathLst>
                <a:path w="457" h="456" extrusionOk="0">
                  <a:moveTo>
                    <a:pt x="214" y="0"/>
                  </a:moveTo>
                  <a:cubicBezTo>
                    <a:pt x="62" y="0"/>
                    <a:pt x="1" y="122"/>
                    <a:pt x="1" y="213"/>
                  </a:cubicBezTo>
                  <a:cubicBezTo>
                    <a:pt x="1" y="334"/>
                    <a:pt x="92" y="456"/>
                    <a:pt x="214" y="456"/>
                  </a:cubicBezTo>
                  <a:cubicBezTo>
                    <a:pt x="335" y="456"/>
                    <a:pt x="457" y="334"/>
                    <a:pt x="457" y="213"/>
                  </a:cubicBezTo>
                  <a:cubicBezTo>
                    <a:pt x="457" y="122"/>
                    <a:pt x="335" y="0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6473950" y="23218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52" y="1"/>
                    <a:pt x="1" y="153"/>
                    <a:pt x="1" y="365"/>
                  </a:cubicBezTo>
                  <a:cubicBezTo>
                    <a:pt x="1" y="578"/>
                    <a:pt x="183" y="761"/>
                    <a:pt x="396" y="761"/>
                  </a:cubicBezTo>
                  <a:cubicBezTo>
                    <a:pt x="578" y="761"/>
                    <a:pt x="760" y="578"/>
                    <a:pt x="760" y="365"/>
                  </a:cubicBezTo>
                  <a:cubicBezTo>
                    <a:pt x="760" y="183"/>
                    <a:pt x="578" y="1"/>
                    <a:pt x="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6442800" y="2336950"/>
              <a:ext cx="12925" cy="13050"/>
            </a:xfrm>
            <a:custGeom>
              <a:avLst/>
              <a:gdLst/>
              <a:ahLst/>
              <a:cxnLst/>
              <a:rect l="l" t="t" r="r" b="b"/>
              <a:pathLst>
                <a:path w="517" h="522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91" y="521"/>
                    <a:pt x="274" y="521"/>
                  </a:cubicBezTo>
                  <a:cubicBezTo>
                    <a:pt x="426" y="521"/>
                    <a:pt x="517" y="400"/>
                    <a:pt x="517" y="278"/>
                  </a:cubicBezTo>
                  <a:cubicBezTo>
                    <a:pt x="517" y="126"/>
                    <a:pt x="426" y="5"/>
                    <a:pt x="274" y="5"/>
                  </a:cubicBezTo>
                  <a:cubicBezTo>
                    <a:pt x="261" y="2"/>
                    <a:pt x="248" y="1"/>
                    <a:pt x="2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6480800" y="2375800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91" y="1"/>
                  </a:moveTo>
                  <a:cubicBezTo>
                    <a:pt x="61" y="1"/>
                    <a:pt x="0" y="31"/>
                    <a:pt x="0" y="122"/>
                  </a:cubicBezTo>
                  <a:cubicBezTo>
                    <a:pt x="0" y="183"/>
                    <a:pt x="61" y="244"/>
                    <a:pt x="91" y="244"/>
                  </a:cubicBezTo>
                  <a:cubicBezTo>
                    <a:pt x="152" y="244"/>
                    <a:pt x="213" y="153"/>
                    <a:pt x="213" y="122"/>
                  </a:cubicBezTo>
                  <a:cubicBezTo>
                    <a:pt x="213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rgbClr val="C6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6594775" y="22656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83" y="0"/>
                    <a:pt x="0" y="183"/>
                    <a:pt x="0" y="396"/>
                  </a:cubicBezTo>
                  <a:cubicBezTo>
                    <a:pt x="0" y="578"/>
                    <a:pt x="183" y="760"/>
                    <a:pt x="365" y="760"/>
                  </a:cubicBezTo>
                  <a:cubicBezTo>
                    <a:pt x="578" y="760"/>
                    <a:pt x="760" y="578"/>
                    <a:pt x="760" y="396"/>
                  </a:cubicBezTo>
                  <a:cubicBezTo>
                    <a:pt x="760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6555250" y="22641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214" y="1"/>
                    <a:pt x="1" y="183"/>
                    <a:pt x="1" y="365"/>
                  </a:cubicBezTo>
                  <a:cubicBezTo>
                    <a:pt x="1" y="548"/>
                    <a:pt x="214" y="761"/>
                    <a:pt x="396" y="761"/>
                  </a:cubicBezTo>
                  <a:cubicBezTo>
                    <a:pt x="578" y="761"/>
                    <a:pt x="761" y="548"/>
                    <a:pt x="761" y="365"/>
                  </a:cubicBezTo>
                  <a:cubicBezTo>
                    <a:pt x="761" y="183"/>
                    <a:pt x="578" y="1"/>
                    <a:pt x="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6590975" y="2296025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6571225" y="2334775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91" y="0"/>
                  </a:moveTo>
                  <a:cubicBezTo>
                    <a:pt x="31" y="61"/>
                    <a:pt x="0" y="92"/>
                    <a:pt x="0" y="122"/>
                  </a:cubicBezTo>
                  <a:cubicBezTo>
                    <a:pt x="0" y="152"/>
                    <a:pt x="31" y="244"/>
                    <a:pt x="91" y="244"/>
                  </a:cubicBezTo>
                  <a:cubicBezTo>
                    <a:pt x="122" y="244"/>
                    <a:pt x="213" y="213"/>
                    <a:pt x="213" y="122"/>
                  </a:cubicBezTo>
                  <a:cubicBezTo>
                    <a:pt x="213" y="92"/>
                    <a:pt x="183" y="0"/>
                    <a:pt x="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6632775" y="2269425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74" y="0"/>
                  </a:moveTo>
                  <a:cubicBezTo>
                    <a:pt x="152" y="0"/>
                    <a:pt x="0" y="122"/>
                    <a:pt x="0" y="274"/>
                  </a:cubicBezTo>
                  <a:cubicBezTo>
                    <a:pt x="0" y="426"/>
                    <a:pt x="91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6496750" y="2435075"/>
              <a:ext cx="30425" cy="198350"/>
            </a:xfrm>
            <a:custGeom>
              <a:avLst/>
              <a:gdLst/>
              <a:ahLst/>
              <a:cxnLst/>
              <a:rect l="l" t="t" r="r" b="b"/>
              <a:pathLst>
                <a:path w="1217" h="7934" extrusionOk="0">
                  <a:moveTo>
                    <a:pt x="1034" y="1"/>
                  </a:moveTo>
                  <a:cubicBezTo>
                    <a:pt x="943" y="1"/>
                    <a:pt x="882" y="31"/>
                    <a:pt x="882" y="92"/>
                  </a:cubicBezTo>
                  <a:cubicBezTo>
                    <a:pt x="730" y="92"/>
                    <a:pt x="578" y="92"/>
                    <a:pt x="426" y="153"/>
                  </a:cubicBezTo>
                  <a:cubicBezTo>
                    <a:pt x="365" y="92"/>
                    <a:pt x="335" y="61"/>
                    <a:pt x="274" y="61"/>
                  </a:cubicBezTo>
                  <a:cubicBezTo>
                    <a:pt x="152" y="61"/>
                    <a:pt x="61" y="153"/>
                    <a:pt x="61" y="244"/>
                  </a:cubicBezTo>
                  <a:lnTo>
                    <a:pt x="61" y="1855"/>
                  </a:lnTo>
                  <a:lnTo>
                    <a:pt x="31" y="4742"/>
                  </a:lnTo>
                  <a:lnTo>
                    <a:pt x="0" y="7630"/>
                  </a:lnTo>
                  <a:cubicBezTo>
                    <a:pt x="0" y="7660"/>
                    <a:pt x="31" y="7752"/>
                    <a:pt x="61" y="7782"/>
                  </a:cubicBezTo>
                  <a:cubicBezTo>
                    <a:pt x="61" y="7782"/>
                    <a:pt x="61" y="7812"/>
                    <a:pt x="122" y="7812"/>
                  </a:cubicBezTo>
                  <a:cubicBezTo>
                    <a:pt x="152" y="7843"/>
                    <a:pt x="183" y="7873"/>
                    <a:pt x="213" y="7873"/>
                  </a:cubicBezTo>
                  <a:cubicBezTo>
                    <a:pt x="304" y="7873"/>
                    <a:pt x="365" y="7934"/>
                    <a:pt x="456" y="7934"/>
                  </a:cubicBezTo>
                  <a:lnTo>
                    <a:pt x="639" y="7934"/>
                  </a:lnTo>
                  <a:cubicBezTo>
                    <a:pt x="760" y="7934"/>
                    <a:pt x="912" y="7843"/>
                    <a:pt x="1034" y="7782"/>
                  </a:cubicBezTo>
                  <a:cubicBezTo>
                    <a:pt x="1034" y="7782"/>
                    <a:pt x="1064" y="7782"/>
                    <a:pt x="1064" y="7721"/>
                  </a:cubicBezTo>
                  <a:cubicBezTo>
                    <a:pt x="1095" y="7691"/>
                    <a:pt x="1155" y="7660"/>
                    <a:pt x="1155" y="7569"/>
                  </a:cubicBezTo>
                  <a:lnTo>
                    <a:pt x="1216" y="244"/>
                  </a:lnTo>
                  <a:lnTo>
                    <a:pt x="1216" y="213"/>
                  </a:lnTo>
                  <a:cubicBezTo>
                    <a:pt x="1216" y="183"/>
                    <a:pt x="1216" y="92"/>
                    <a:pt x="1186" y="61"/>
                  </a:cubicBezTo>
                  <a:cubicBezTo>
                    <a:pt x="1155" y="1"/>
                    <a:pt x="1064" y="1"/>
                    <a:pt x="1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6426825" y="2596925"/>
              <a:ext cx="167975" cy="85900"/>
            </a:xfrm>
            <a:custGeom>
              <a:avLst/>
              <a:gdLst/>
              <a:ahLst/>
              <a:cxnLst/>
              <a:rect l="l" t="t" r="r" b="b"/>
              <a:pathLst>
                <a:path w="6719" h="3436" extrusionOk="0">
                  <a:moveTo>
                    <a:pt x="3405" y="1"/>
                  </a:moveTo>
                  <a:lnTo>
                    <a:pt x="1" y="3314"/>
                  </a:lnTo>
                  <a:lnTo>
                    <a:pt x="6718" y="3436"/>
                  </a:lnTo>
                  <a:lnTo>
                    <a:pt x="34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6239150" y="2174425"/>
              <a:ext cx="541825" cy="275300"/>
            </a:xfrm>
            <a:custGeom>
              <a:avLst/>
              <a:gdLst/>
              <a:ahLst/>
              <a:cxnLst/>
              <a:rect l="l" t="t" r="r" b="b"/>
              <a:pathLst>
                <a:path w="21673" h="11012" extrusionOk="0">
                  <a:moveTo>
                    <a:pt x="20973" y="396"/>
                  </a:moveTo>
                  <a:lnTo>
                    <a:pt x="20639" y="730"/>
                  </a:lnTo>
                  <a:lnTo>
                    <a:pt x="20609" y="761"/>
                  </a:lnTo>
                  <a:cubicBezTo>
                    <a:pt x="17326" y="4044"/>
                    <a:pt x="14104" y="7296"/>
                    <a:pt x="10851" y="10609"/>
                  </a:cubicBezTo>
                  <a:cubicBezTo>
                    <a:pt x="8268" y="8056"/>
                    <a:pt x="5684" y="5472"/>
                    <a:pt x="3101" y="2919"/>
                  </a:cubicBezTo>
                  <a:lnTo>
                    <a:pt x="1368" y="1217"/>
                  </a:lnTo>
                  <a:lnTo>
                    <a:pt x="882" y="730"/>
                  </a:lnTo>
                  <a:lnTo>
                    <a:pt x="699" y="548"/>
                  </a:lnTo>
                  <a:cubicBezTo>
                    <a:pt x="5228" y="548"/>
                    <a:pt x="9788" y="487"/>
                    <a:pt x="14286" y="487"/>
                  </a:cubicBezTo>
                  <a:cubicBezTo>
                    <a:pt x="16262" y="487"/>
                    <a:pt x="18207" y="487"/>
                    <a:pt x="20183" y="457"/>
                  </a:cubicBezTo>
                  <a:cubicBezTo>
                    <a:pt x="20457" y="396"/>
                    <a:pt x="20730" y="396"/>
                    <a:pt x="20973" y="396"/>
                  </a:cubicBezTo>
                  <a:close/>
                  <a:moveTo>
                    <a:pt x="19453" y="1"/>
                  </a:moveTo>
                  <a:cubicBezTo>
                    <a:pt x="15046" y="1"/>
                    <a:pt x="10639" y="31"/>
                    <a:pt x="6231" y="31"/>
                  </a:cubicBezTo>
                  <a:cubicBezTo>
                    <a:pt x="4256" y="31"/>
                    <a:pt x="2250" y="31"/>
                    <a:pt x="274" y="62"/>
                  </a:cubicBezTo>
                  <a:cubicBezTo>
                    <a:pt x="122" y="62"/>
                    <a:pt x="0" y="275"/>
                    <a:pt x="122" y="427"/>
                  </a:cubicBezTo>
                  <a:lnTo>
                    <a:pt x="274" y="579"/>
                  </a:lnTo>
                  <a:cubicBezTo>
                    <a:pt x="1794" y="2068"/>
                    <a:pt x="3283" y="3588"/>
                    <a:pt x="4803" y="5047"/>
                  </a:cubicBezTo>
                  <a:lnTo>
                    <a:pt x="5228" y="5472"/>
                  </a:lnTo>
                  <a:cubicBezTo>
                    <a:pt x="6748" y="6992"/>
                    <a:pt x="8268" y="8481"/>
                    <a:pt x="9788" y="10001"/>
                  </a:cubicBezTo>
                  <a:lnTo>
                    <a:pt x="10183" y="10427"/>
                  </a:lnTo>
                  <a:cubicBezTo>
                    <a:pt x="10396" y="10609"/>
                    <a:pt x="10578" y="10791"/>
                    <a:pt x="10760" y="10943"/>
                  </a:cubicBezTo>
                  <a:cubicBezTo>
                    <a:pt x="10806" y="10989"/>
                    <a:pt x="10851" y="11012"/>
                    <a:pt x="10897" y="11012"/>
                  </a:cubicBezTo>
                  <a:cubicBezTo>
                    <a:pt x="10943" y="11012"/>
                    <a:pt x="10988" y="10989"/>
                    <a:pt x="11034" y="10943"/>
                  </a:cubicBezTo>
                  <a:cubicBezTo>
                    <a:pt x="14225" y="7721"/>
                    <a:pt x="17447" y="4500"/>
                    <a:pt x="20639" y="1247"/>
                  </a:cubicBezTo>
                  <a:lnTo>
                    <a:pt x="20882" y="1034"/>
                  </a:lnTo>
                  <a:lnTo>
                    <a:pt x="21551" y="335"/>
                  </a:lnTo>
                  <a:cubicBezTo>
                    <a:pt x="21672" y="244"/>
                    <a:pt x="21581" y="1"/>
                    <a:pt x="213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6451925" y="2482200"/>
              <a:ext cx="120075" cy="103350"/>
            </a:xfrm>
            <a:custGeom>
              <a:avLst/>
              <a:gdLst/>
              <a:ahLst/>
              <a:cxnLst/>
              <a:rect l="l" t="t" r="r" b="b"/>
              <a:pathLst>
                <a:path w="4803" h="4134" extrusionOk="0">
                  <a:moveTo>
                    <a:pt x="2736" y="0"/>
                  </a:moveTo>
                  <a:cubicBezTo>
                    <a:pt x="2432" y="0"/>
                    <a:pt x="2097" y="0"/>
                    <a:pt x="1763" y="31"/>
                  </a:cubicBezTo>
                  <a:cubicBezTo>
                    <a:pt x="1368" y="91"/>
                    <a:pt x="912" y="122"/>
                    <a:pt x="547" y="335"/>
                  </a:cubicBezTo>
                  <a:cubicBezTo>
                    <a:pt x="456" y="395"/>
                    <a:pt x="395" y="456"/>
                    <a:pt x="334" y="487"/>
                  </a:cubicBezTo>
                  <a:cubicBezTo>
                    <a:pt x="304" y="547"/>
                    <a:pt x="274" y="608"/>
                    <a:pt x="243" y="699"/>
                  </a:cubicBezTo>
                  <a:cubicBezTo>
                    <a:pt x="213" y="760"/>
                    <a:pt x="213" y="851"/>
                    <a:pt x="213" y="912"/>
                  </a:cubicBezTo>
                  <a:cubicBezTo>
                    <a:pt x="213" y="1003"/>
                    <a:pt x="243" y="1064"/>
                    <a:pt x="274" y="1155"/>
                  </a:cubicBezTo>
                  <a:cubicBezTo>
                    <a:pt x="304" y="1216"/>
                    <a:pt x="395" y="1307"/>
                    <a:pt x="456" y="1338"/>
                  </a:cubicBezTo>
                  <a:cubicBezTo>
                    <a:pt x="517" y="1368"/>
                    <a:pt x="547" y="1368"/>
                    <a:pt x="578" y="1398"/>
                  </a:cubicBezTo>
                  <a:lnTo>
                    <a:pt x="486" y="1429"/>
                  </a:lnTo>
                  <a:cubicBezTo>
                    <a:pt x="395" y="1520"/>
                    <a:pt x="274" y="1611"/>
                    <a:pt x="213" y="1702"/>
                  </a:cubicBezTo>
                  <a:cubicBezTo>
                    <a:pt x="122" y="1794"/>
                    <a:pt x="91" y="1885"/>
                    <a:pt x="61" y="2006"/>
                  </a:cubicBezTo>
                  <a:cubicBezTo>
                    <a:pt x="61" y="2097"/>
                    <a:pt x="61" y="2189"/>
                    <a:pt x="91" y="2310"/>
                  </a:cubicBezTo>
                  <a:cubicBezTo>
                    <a:pt x="122" y="2401"/>
                    <a:pt x="213" y="2523"/>
                    <a:pt x="274" y="2584"/>
                  </a:cubicBezTo>
                  <a:cubicBezTo>
                    <a:pt x="304" y="2614"/>
                    <a:pt x="365" y="2645"/>
                    <a:pt x="395" y="2645"/>
                  </a:cubicBezTo>
                  <a:cubicBezTo>
                    <a:pt x="334" y="2645"/>
                    <a:pt x="334" y="2645"/>
                    <a:pt x="304" y="2705"/>
                  </a:cubicBezTo>
                  <a:cubicBezTo>
                    <a:pt x="274" y="2736"/>
                    <a:pt x="213" y="2766"/>
                    <a:pt x="213" y="2797"/>
                  </a:cubicBezTo>
                  <a:cubicBezTo>
                    <a:pt x="122" y="2857"/>
                    <a:pt x="91" y="2918"/>
                    <a:pt x="91" y="2949"/>
                  </a:cubicBezTo>
                  <a:cubicBezTo>
                    <a:pt x="61" y="3040"/>
                    <a:pt x="61" y="3131"/>
                    <a:pt x="0" y="3161"/>
                  </a:cubicBezTo>
                  <a:lnTo>
                    <a:pt x="0" y="3283"/>
                  </a:lnTo>
                  <a:cubicBezTo>
                    <a:pt x="61" y="3344"/>
                    <a:pt x="91" y="3465"/>
                    <a:pt x="152" y="3526"/>
                  </a:cubicBezTo>
                  <a:lnTo>
                    <a:pt x="274" y="3648"/>
                  </a:lnTo>
                  <a:cubicBezTo>
                    <a:pt x="304" y="3678"/>
                    <a:pt x="395" y="3708"/>
                    <a:pt x="456" y="3769"/>
                  </a:cubicBezTo>
                  <a:cubicBezTo>
                    <a:pt x="578" y="3830"/>
                    <a:pt x="730" y="3891"/>
                    <a:pt x="790" y="3921"/>
                  </a:cubicBezTo>
                  <a:cubicBezTo>
                    <a:pt x="912" y="3952"/>
                    <a:pt x="1064" y="3982"/>
                    <a:pt x="1246" y="4043"/>
                  </a:cubicBezTo>
                  <a:cubicBezTo>
                    <a:pt x="1550" y="4104"/>
                    <a:pt x="1854" y="4134"/>
                    <a:pt x="2249" y="4134"/>
                  </a:cubicBezTo>
                  <a:lnTo>
                    <a:pt x="2523" y="4134"/>
                  </a:lnTo>
                  <a:cubicBezTo>
                    <a:pt x="2796" y="4134"/>
                    <a:pt x="3009" y="4134"/>
                    <a:pt x="3283" y="4104"/>
                  </a:cubicBezTo>
                  <a:cubicBezTo>
                    <a:pt x="3617" y="4073"/>
                    <a:pt x="3891" y="3982"/>
                    <a:pt x="4103" y="3921"/>
                  </a:cubicBezTo>
                  <a:cubicBezTo>
                    <a:pt x="4225" y="3891"/>
                    <a:pt x="4316" y="3830"/>
                    <a:pt x="4407" y="3769"/>
                  </a:cubicBezTo>
                  <a:cubicBezTo>
                    <a:pt x="4499" y="3678"/>
                    <a:pt x="4620" y="3617"/>
                    <a:pt x="4681" y="3526"/>
                  </a:cubicBezTo>
                  <a:cubicBezTo>
                    <a:pt x="4772" y="3435"/>
                    <a:pt x="4803" y="3344"/>
                    <a:pt x="4803" y="3283"/>
                  </a:cubicBezTo>
                  <a:cubicBezTo>
                    <a:pt x="4803" y="3161"/>
                    <a:pt x="4803" y="3070"/>
                    <a:pt x="4711" y="2979"/>
                  </a:cubicBezTo>
                  <a:cubicBezTo>
                    <a:pt x="4681" y="2888"/>
                    <a:pt x="4559" y="2827"/>
                    <a:pt x="4499" y="2766"/>
                  </a:cubicBezTo>
                  <a:cubicBezTo>
                    <a:pt x="4407" y="2736"/>
                    <a:pt x="4377" y="2705"/>
                    <a:pt x="4286" y="2705"/>
                  </a:cubicBezTo>
                  <a:cubicBezTo>
                    <a:pt x="4438" y="2675"/>
                    <a:pt x="4529" y="2584"/>
                    <a:pt x="4651" y="2462"/>
                  </a:cubicBezTo>
                  <a:cubicBezTo>
                    <a:pt x="4681" y="2401"/>
                    <a:pt x="4711" y="2310"/>
                    <a:pt x="4742" y="2219"/>
                  </a:cubicBezTo>
                  <a:cubicBezTo>
                    <a:pt x="4803" y="2128"/>
                    <a:pt x="4742" y="2006"/>
                    <a:pt x="4711" y="1854"/>
                  </a:cubicBezTo>
                  <a:cubicBezTo>
                    <a:pt x="4681" y="1763"/>
                    <a:pt x="4590" y="1672"/>
                    <a:pt x="4529" y="1550"/>
                  </a:cubicBezTo>
                  <a:cubicBezTo>
                    <a:pt x="4438" y="1490"/>
                    <a:pt x="4377" y="1459"/>
                    <a:pt x="4286" y="1398"/>
                  </a:cubicBezTo>
                  <a:lnTo>
                    <a:pt x="4347" y="1368"/>
                  </a:lnTo>
                  <a:cubicBezTo>
                    <a:pt x="4407" y="1338"/>
                    <a:pt x="4529" y="1246"/>
                    <a:pt x="4559" y="1155"/>
                  </a:cubicBezTo>
                  <a:cubicBezTo>
                    <a:pt x="4651" y="1034"/>
                    <a:pt x="4681" y="912"/>
                    <a:pt x="4681" y="760"/>
                  </a:cubicBezTo>
                  <a:cubicBezTo>
                    <a:pt x="4681" y="638"/>
                    <a:pt x="4651" y="547"/>
                    <a:pt x="4590" y="456"/>
                  </a:cubicBezTo>
                  <a:cubicBezTo>
                    <a:pt x="4559" y="395"/>
                    <a:pt x="4438" y="304"/>
                    <a:pt x="4347" y="243"/>
                  </a:cubicBezTo>
                  <a:cubicBezTo>
                    <a:pt x="4225" y="152"/>
                    <a:pt x="4103" y="122"/>
                    <a:pt x="3982" y="91"/>
                  </a:cubicBezTo>
                  <a:cubicBezTo>
                    <a:pt x="3891" y="31"/>
                    <a:pt x="3739" y="0"/>
                    <a:pt x="3587" y="0"/>
                  </a:cubicBezTo>
                  <a:cubicBezTo>
                    <a:pt x="3516" y="10"/>
                    <a:pt x="3431" y="14"/>
                    <a:pt x="3339" y="14"/>
                  </a:cubicBezTo>
                  <a:cubicBezTo>
                    <a:pt x="3154" y="14"/>
                    <a:pt x="2938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6466350" y="2547550"/>
              <a:ext cx="91225" cy="16350"/>
            </a:xfrm>
            <a:custGeom>
              <a:avLst/>
              <a:gdLst/>
              <a:ahLst/>
              <a:cxnLst/>
              <a:rect l="l" t="t" r="r" b="b"/>
              <a:pathLst>
                <a:path w="3649" h="654" extrusionOk="0">
                  <a:moveTo>
                    <a:pt x="3435" y="0"/>
                  </a:moveTo>
                  <a:cubicBezTo>
                    <a:pt x="3222" y="91"/>
                    <a:pt x="3040" y="122"/>
                    <a:pt x="2797" y="152"/>
                  </a:cubicBezTo>
                  <a:cubicBezTo>
                    <a:pt x="2341" y="243"/>
                    <a:pt x="1915" y="274"/>
                    <a:pt x="1429" y="274"/>
                  </a:cubicBezTo>
                  <a:cubicBezTo>
                    <a:pt x="1034" y="243"/>
                    <a:pt x="639" y="213"/>
                    <a:pt x="274" y="91"/>
                  </a:cubicBezTo>
                  <a:lnTo>
                    <a:pt x="305" y="91"/>
                  </a:lnTo>
                  <a:cubicBezTo>
                    <a:pt x="274" y="91"/>
                    <a:pt x="183" y="61"/>
                    <a:pt x="153" y="61"/>
                  </a:cubicBezTo>
                  <a:cubicBezTo>
                    <a:pt x="122" y="61"/>
                    <a:pt x="31" y="61"/>
                    <a:pt x="31" y="91"/>
                  </a:cubicBezTo>
                  <a:cubicBezTo>
                    <a:pt x="1" y="122"/>
                    <a:pt x="31" y="213"/>
                    <a:pt x="92" y="213"/>
                  </a:cubicBezTo>
                  <a:cubicBezTo>
                    <a:pt x="639" y="395"/>
                    <a:pt x="1216" y="547"/>
                    <a:pt x="1824" y="608"/>
                  </a:cubicBezTo>
                  <a:cubicBezTo>
                    <a:pt x="1976" y="639"/>
                    <a:pt x="2128" y="654"/>
                    <a:pt x="2280" y="654"/>
                  </a:cubicBezTo>
                  <a:cubicBezTo>
                    <a:pt x="2432" y="654"/>
                    <a:pt x="2584" y="639"/>
                    <a:pt x="2736" y="608"/>
                  </a:cubicBezTo>
                  <a:cubicBezTo>
                    <a:pt x="2888" y="578"/>
                    <a:pt x="3040" y="578"/>
                    <a:pt x="3162" y="517"/>
                  </a:cubicBezTo>
                  <a:cubicBezTo>
                    <a:pt x="3314" y="456"/>
                    <a:pt x="3435" y="395"/>
                    <a:pt x="3526" y="365"/>
                  </a:cubicBezTo>
                  <a:cubicBezTo>
                    <a:pt x="3618" y="304"/>
                    <a:pt x="3648" y="213"/>
                    <a:pt x="3618" y="122"/>
                  </a:cubicBezTo>
                  <a:cubicBezTo>
                    <a:pt x="3587" y="61"/>
                    <a:pt x="3496" y="0"/>
                    <a:pt x="3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6470900" y="2514100"/>
              <a:ext cx="85150" cy="12450"/>
            </a:xfrm>
            <a:custGeom>
              <a:avLst/>
              <a:gdLst/>
              <a:ahLst/>
              <a:cxnLst/>
              <a:rect l="l" t="t" r="r" b="b"/>
              <a:pathLst>
                <a:path w="3406" h="498" extrusionOk="0">
                  <a:moveTo>
                    <a:pt x="92" y="1"/>
                  </a:moveTo>
                  <a:cubicBezTo>
                    <a:pt x="92" y="31"/>
                    <a:pt x="1" y="62"/>
                    <a:pt x="1" y="122"/>
                  </a:cubicBezTo>
                  <a:cubicBezTo>
                    <a:pt x="1" y="214"/>
                    <a:pt x="62" y="274"/>
                    <a:pt x="123" y="274"/>
                  </a:cubicBezTo>
                  <a:cubicBezTo>
                    <a:pt x="639" y="366"/>
                    <a:pt x="1186" y="426"/>
                    <a:pt x="1733" y="487"/>
                  </a:cubicBezTo>
                  <a:cubicBezTo>
                    <a:pt x="1850" y="494"/>
                    <a:pt x="1969" y="498"/>
                    <a:pt x="2089" y="498"/>
                  </a:cubicBezTo>
                  <a:cubicBezTo>
                    <a:pt x="2505" y="498"/>
                    <a:pt x="2937" y="453"/>
                    <a:pt x="3314" y="335"/>
                  </a:cubicBezTo>
                  <a:cubicBezTo>
                    <a:pt x="3344" y="335"/>
                    <a:pt x="3405" y="244"/>
                    <a:pt x="3405" y="183"/>
                  </a:cubicBezTo>
                  <a:cubicBezTo>
                    <a:pt x="3405" y="92"/>
                    <a:pt x="3314" y="62"/>
                    <a:pt x="3253" y="62"/>
                  </a:cubicBezTo>
                  <a:cubicBezTo>
                    <a:pt x="2889" y="62"/>
                    <a:pt x="2585" y="92"/>
                    <a:pt x="2250" y="122"/>
                  </a:cubicBezTo>
                  <a:lnTo>
                    <a:pt x="1217" y="122"/>
                  </a:lnTo>
                  <a:cubicBezTo>
                    <a:pt x="852" y="122"/>
                    <a:pt x="457" y="92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7461800" y="3609100"/>
              <a:ext cx="226475" cy="169500"/>
            </a:xfrm>
            <a:custGeom>
              <a:avLst/>
              <a:gdLst/>
              <a:ahLst/>
              <a:cxnLst/>
              <a:rect l="l" t="t" r="r" b="b"/>
              <a:pathLst>
                <a:path w="9059" h="6780" extrusionOk="0">
                  <a:moveTo>
                    <a:pt x="183" y="1"/>
                  </a:moveTo>
                  <a:cubicBezTo>
                    <a:pt x="123" y="1"/>
                    <a:pt x="92" y="31"/>
                    <a:pt x="31" y="62"/>
                  </a:cubicBezTo>
                  <a:cubicBezTo>
                    <a:pt x="1" y="92"/>
                    <a:pt x="1" y="153"/>
                    <a:pt x="1" y="214"/>
                  </a:cubicBezTo>
                  <a:cubicBezTo>
                    <a:pt x="1" y="396"/>
                    <a:pt x="1" y="548"/>
                    <a:pt x="31" y="730"/>
                  </a:cubicBezTo>
                  <a:cubicBezTo>
                    <a:pt x="31" y="973"/>
                    <a:pt x="92" y="1156"/>
                    <a:pt x="92" y="1399"/>
                  </a:cubicBezTo>
                  <a:cubicBezTo>
                    <a:pt x="123" y="2068"/>
                    <a:pt x="153" y="2676"/>
                    <a:pt x="244" y="3253"/>
                  </a:cubicBezTo>
                  <a:cubicBezTo>
                    <a:pt x="335" y="4013"/>
                    <a:pt x="426" y="4621"/>
                    <a:pt x="578" y="5107"/>
                  </a:cubicBezTo>
                  <a:cubicBezTo>
                    <a:pt x="639" y="5381"/>
                    <a:pt x="730" y="5654"/>
                    <a:pt x="852" y="5837"/>
                  </a:cubicBezTo>
                  <a:cubicBezTo>
                    <a:pt x="943" y="6050"/>
                    <a:pt x="1065" y="6262"/>
                    <a:pt x="1217" y="6354"/>
                  </a:cubicBezTo>
                  <a:cubicBezTo>
                    <a:pt x="1338" y="6475"/>
                    <a:pt x="1490" y="6566"/>
                    <a:pt x="1673" y="6597"/>
                  </a:cubicBezTo>
                  <a:lnTo>
                    <a:pt x="1794" y="6597"/>
                  </a:lnTo>
                  <a:cubicBezTo>
                    <a:pt x="1825" y="6597"/>
                    <a:pt x="1916" y="6597"/>
                    <a:pt x="1946" y="6566"/>
                  </a:cubicBezTo>
                  <a:cubicBezTo>
                    <a:pt x="2007" y="6505"/>
                    <a:pt x="2129" y="6475"/>
                    <a:pt x="2220" y="6414"/>
                  </a:cubicBezTo>
                  <a:cubicBezTo>
                    <a:pt x="2311" y="6293"/>
                    <a:pt x="2402" y="6141"/>
                    <a:pt x="2433" y="5898"/>
                  </a:cubicBezTo>
                  <a:cubicBezTo>
                    <a:pt x="2463" y="5654"/>
                    <a:pt x="2463" y="5381"/>
                    <a:pt x="2433" y="5107"/>
                  </a:cubicBezTo>
                  <a:cubicBezTo>
                    <a:pt x="2402" y="4803"/>
                    <a:pt x="2372" y="4499"/>
                    <a:pt x="2281" y="4195"/>
                  </a:cubicBezTo>
                  <a:lnTo>
                    <a:pt x="2068" y="3284"/>
                  </a:lnTo>
                  <a:lnTo>
                    <a:pt x="2007" y="3223"/>
                  </a:lnTo>
                  <a:lnTo>
                    <a:pt x="2007" y="3223"/>
                  </a:lnTo>
                  <a:cubicBezTo>
                    <a:pt x="2098" y="3284"/>
                    <a:pt x="2159" y="3405"/>
                    <a:pt x="2250" y="3466"/>
                  </a:cubicBezTo>
                  <a:cubicBezTo>
                    <a:pt x="2615" y="3983"/>
                    <a:pt x="3071" y="4439"/>
                    <a:pt x="3527" y="4925"/>
                  </a:cubicBezTo>
                  <a:cubicBezTo>
                    <a:pt x="4074" y="5442"/>
                    <a:pt x="4560" y="5867"/>
                    <a:pt x="5016" y="6202"/>
                  </a:cubicBezTo>
                  <a:cubicBezTo>
                    <a:pt x="5290" y="6414"/>
                    <a:pt x="5503" y="6505"/>
                    <a:pt x="5715" y="6627"/>
                  </a:cubicBezTo>
                  <a:cubicBezTo>
                    <a:pt x="5928" y="6749"/>
                    <a:pt x="6110" y="6779"/>
                    <a:pt x="6354" y="6779"/>
                  </a:cubicBezTo>
                  <a:cubicBezTo>
                    <a:pt x="6536" y="6779"/>
                    <a:pt x="6718" y="6718"/>
                    <a:pt x="6840" y="6627"/>
                  </a:cubicBezTo>
                  <a:cubicBezTo>
                    <a:pt x="6931" y="6597"/>
                    <a:pt x="6962" y="6505"/>
                    <a:pt x="6992" y="6445"/>
                  </a:cubicBezTo>
                  <a:cubicBezTo>
                    <a:pt x="7022" y="6354"/>
                    <a:pt x="7022" y="6262"/>
                    <a:pt x="7022" y="6141"/>
                  </a:cubicBezTo>
                  <a:cubicBezTo>
                    <a:pt x="6992" y="5898"/>
                    <a:pt x="6931" y="5715"/>
                    <a:pt x="6810" y="5533"/>
                  </a:cubicBezTo>
                  <a:cubicBezTo>
                    <a:pt x="6658" y="5259"/>
                    <a:pt x="6475" y="5046"/>
                    <a:pt x="6323" y="4834"/>
                  </a:cubicBezTo>
                  <a:cubicBezTo>
                    <a:pt x="6080" y="4591"/>
                    <a:pt x="5807" y="4287"/>
                    <a:pt x="5472" y="3922"/>
                  </a:cubicBezTo>
                  <a:lnTo>
                    <a:pt x="5472" y="3922"/>
                  </a:lnTo>
                  <a:cubicBezTo>
                    <a:pt x="5594" y="4013"/>
                    <a:pt x="5746" y="4074"/>
                    <a:pt x="5898" y="4195"/>
                  </a:cubicBezTo>
                  <a:cubicBezTo>
                    <a:pt x="6323" y="4469"/>
                    <a:pt x="6870" y="4773"/>
                    <a:pt x="7478" y="4955"/>
                  </a:cubicBezTo>
                  <a:cubicBezTo>
                    <a:pt x="7691" y="5046"/>
                    <a:pt x="7904" y="5107"/>
                    <a:pt x="8177" y="5138"/>
                  </a:cubicBezTo>
                  <a:lnTo>
                    <a:pt x="8481" y="5138"/>
                  </a:lnTo>
                  <a:cubicBezTo>
                    <a:pt x="8603" y="5138"/>
                    <a:pt x="8664" y="5107"/>
                    <a:pt x="8755" y="5077"/>
                  </a:cubicBezTo>
                  <a:cubicBezTo>
                    <a:pt x="8785" y="5046"/>
                    <a:pt x="8846" y="4986"/>
                    <a:pt x="8907" y="4955"/>
                  </a:cubicBezTo>
                  <a:cubicBezTo>
                    <a:pt x="8968" y="4895"/>
                    <a:pt x="8968" y="4803"/>
                    <a:pt x="8998" y="4743"/>
                  </a:cubicBezTo>
                  <a:cubicBezTo>
                    <a:pt x="9059" y="4651"/>
                    <a:pt x="9059" y="4530"/>
                    <a:pt x="8998" y="4469"/>
                  </a:cubicBezTo>
                  <a:cubicBezTo>
                    <a:pt x="8998" y="4378"/>
                    <a:pt x="8968" y="4347"/>
                    <a:pt x="8907" y="4226"/>
                  </a:cubicBezTo>
                  <a:cubicBezTo>
                    <a:pt x="8785" y="4074"/>
                    <a:pt x="8603" y="3922"/>
                    <a:pt x="8451" y="3831"/>
                  </a:cubicBezTo>
                  <a:cubicBezTo>
                    <a:pt x="8177" y="3618"/>
                    <a:pt x="7904" y="3466"/>
                    <a:pt x="7691" y="3375"/>
                  </a:cubicBezTo>
                  <a:cubicBezTo>
                    <a:pt x="7569" y="3314"/>
                    <a:pt x="7478" y="3253"/>
                    <a:pt x="7387" y="3223"/>
                  </a:cubicBezTo>
                  <a:lnTo>
                    <a:pt x="7387" y="3223"/>
                  </a:lnTo>
                  <a:cubicBezTo>
                    <a:pt x="7478" y="3253"/>
                    <a:pt x="7630" y="3253"/>
                    <a:pt x="7752" y="3253"/>
                  </a:cubicBezTo>
                  <a:cubicBezTo>
                    <a:pt x="8086" y="3253"/>
                    <a:pt x="8451" y="3162"/>
                    <a:pt x="8694" y="3071"/>
                  </a:cubicBezTo>
                  <a:cubicBezTo>
                    <a:pt x="8755" y="3010"/>
                    <a:pt x="8785" y="3010"/>
                    <a:pt x="8816" y="2949"/>
                  </a:cubicBezTo>
                  <a:cubicBezTo>
                    <a:pt x="8846" y="2919"/>
                    <a:pt x="8846" y="2797"/>
                    <a:pt x="8816" y="2767"/>
                  </a:cubicBezTo>
                  <a:cubicBezTo>
                    <a:pt x="8694" y="2645"/>
                    <a:pt x="8603" y="2524"/>
                    <a:pt x="8481" y="2463"/>
                  </a:cubicBezTo>
                  <a:cubicBezTo>
                    <a:pt x="8329" y="2341"/>
                    <a:pt x="8147" y="2220"/>
                    <a:pt x="7904" y="2098"/>
                  </a:cubicBezTo>
                  <a:cubicBezTo>
                    <a:pt x="7326" y="1794"/>
                    <a:pt x="6779" y="1581"/>
                    <a:pt x="6354" y="1399"/>
                  </a:cubicBezTo>
                  <a:cubicBezTo>
                    <a:pt x="5746" y="1125"/>
                    <a:pt x="5107" y="882"/>
                    <a:pt x="4408" y="700"/>
                  </a:cubicBezTo>
                  <a:cubicBezTo>
                    <a:pt x="3740" y="487"/>
                    <a:pt x="3132" y="335"/>
                    <a:pt x="2524" y="214"/>
                  </a:cubicBezTo>
                  <a:cubicBezTo>
                    <a:pt x="2220" y="122"/>
                    <a:pt x="1946" y="92"/>
                    <a:pt x="1673" y="92"/>
                  </a:cubicBezTo>
                  <a:cubicBezTo>
                    <a:pt x="1551" y="92"/>
                    <a:pt x="1399" y="62"/>
                    <a:pt x="1278" y="62"/>
                  </a:cubicBezTo>
                  <a:lnTo>
                    <a:pt x="1004" y="62"/>
                  </a:lnTo>
                  <a:cubicBezTo>
                    <a:pt x="761" y="92"/>
                    <a:pt x="609" y="122"/>
                    <a:pt x="457" y="214"/>
                  </a:cubicBezTo>
                  <a:cubicBezTo>
                    <a:pt x="426" y="244"/>
                    <a:pt x="366" y="244"/>
                    <a:pt x="335" y="274"/>
                  </a:cubicBezTo>
                  <a:lnTo>
                    <a:pt x="335" y="214"/>
                  </a:lnTo>
                  <a:lnTo>
                    <a:pt x="335" y="122"/>
                  </a:lnTo>
                  <a:cubicBezTo>
                    <a:pt x="33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7635825" y="3674450"/>
              <a:ext cx="46375" cy="16750"/>
            </a:xfrm>
            <a:custGeom>
              <a:avLst/>
              <a:gdLst/>
              <a:ahLst/>
              <a:cxnLst/>
              <a:rect l="l" t="t" r="r" b="b"/>
              <a:pathLst>
                <a:path w="1855" h="670" extrusionOk="0">
                  <a:moveTo>
                    <a:pt x="1642" y="1"/>
                  </a:moveTo>
                  <a:lnTo>
                    <a:pt x="1520" y="122"/>
                  </a:lnTo>
                  <a:cubicBezTo>
                    <a:pt x="1490" y="183"/>
                    <a:pt x="1429" y="183"/>
                    <a:pt x="1399" y="214"/>
                  </a:cubicBezTo>
                  <a:cubicBezTo>
                    <a:pt x="1368" y="274"/>
                    <a:pt x="1338" y="274"/>
                    <a:pt x="1247" y="305"/>
                  </a:cubicBezTo>
                  <a:cubicBezTo>
                    <a:pt x="1125" y="335"/>
                    <a:pt x="1064" y="335"/>
                    <a:pt x="943" y="335"/>
                  </a:cubicBezTo>
                  <a:cubicBezTo>
                    <a:pt x="730" y="335"/>
                    <a:pt x="456" y="335"/>
                    <a:pt x="213" y="274"/>
                  </a:cubicBezTo>
                  <a:cubicBezTo>
                    <a:pt x="183" y="274"/>
                    <a:pt x="122" y="274"/>
                    <a:pt x="61" y="305"/>
                  </a:cubicBezTo>
                  <a:cubicBezTo>
                    <a:pt x="31" y="335"/>
                    <a:pt x="1" y="366"/>
                    <a:pt x="1" y="426"/>
                  </a:cubicBezTo>
                  <a:cubicBezTo>
                    <a:pt x="1" y="457"/>
                    <a:pt x="1" y="518"/>
                    <a:pt x="31" y="578"/>
                  </a:cubicBezTo>
                  <a:cubicBezTo>
                    <a:pt x="61" y="609"/>
                    <a:pt x="122" y="609"/>
                    <a:pt x="183" y="639"/>
                  </a:cubicBezTo>
                  <a:cubicBezTo>
                    <a:pt x="305" y="670"/>
                    <a:pt x="456" y="670"/>
                    <a:pt x="578" y="670"/>
                  </a:cubicBezTo>
                  <a:lnTo>
                    <a:pt x="1034" y="670"/>
                  </a:lnTo>
                  <a:cubicBezTo>
                    <a:pt x="1186" y="670"/>
                    <a:pt x="1277" y="639"/>
                    <a:pt x="1429" y="578"/>
                  </a:cubicBezTo>
                  <a:cubicBezTo>
                    <a:pt x="1581" y="518"/>
                    <a:pt x="1703" y="426"/>
                    <a:pt x="1794" y="305"/>
                  </a:cubicBezTo>
                  <a:cubicBezTo>
                    <a:pt x="1855" y="214"/>
                    <a:pt x="1824" y="122"/>
                    <a:pt x="1733" y="31"/>
                  </a:cubicBezTo>
                  <a:cubicBezTo>
                    <a:pt x="1703" y="1"/>
                    <a:pt x="1672" y="1"/>
                    <a:pt x="1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7461050" y="3607600"/>
              <a:ext cx="220400" cy="74475"/>
            </a:xfrm>
            <a:custGeom>
              <a:avLst/>
              <a:gdLst/>
              <a:ahLst/>
              <a:cxnLst/>
              <a:rect l="l" t="t" r="r" b="b"/>
              <a:pathLst>
                <a:path w="8816" h="2979" extrusionOk="0">
                  <a:moveTo>
                    <a:pt x="183" y="0"/>
                  </a:moveTo>
                  <a:cubicBezTo>
                    <a:pt x="153" y="0"/>
                    <a:pt x="61" y="61"/>
                    <a:pt x="31" y="91"/>
                  </a:cubicBezTo>
                  <a:cubicBezTo>
                    <a:pt x="1" y="122"/>
                    <a:pt x="1" y="152"/>
                    <a:pt x="1" y="243"/>
                  </a:cubicBezTo>
                  <a:lnTo>
                    <a:pt x="1" y="517"/>
                  </a:lnTo>
                  <a:lnTo>
                    <a:pt x="1" y="760"/>
                  </a:lnTo>
                  <a:cubicBezTo>
                    <a:pt x="1" y="1003"/>
                    <a:pt x="31" y="1185"/>
                    <a:pt x="31" y="1398"/>
                  </a:cubicBezTo>
                  <a:lnTo>
                    <a:pt x="31" y="1489"/>
                  </a:lnTo>
                  <a:cubicBezTo>
                    <a:pt x="61" y="1520"/>
                    <a:pt x="122" y="1520"/>
                    <a:pt x="153" y="1550"/>
                  </a:cubicBezTo>
                  <a:cubicBezTo>
                    <a:pt x="335" y="1672"/>
                    <a:pt x="578" y="1793"/>
                    <a:pt x="791" y="1854"/>
                  </a:cubicBezTo>
                  <a:cubicBezTo>
                    <a:pt x="973" y="1915"/>
                    <a:pt x="1216" y="1945"/>
                    <a:pt x="1399" y="1976"/>
                  </a:cubicBezTo>
                  <a:cubicBezTo>
                    <a:pt x="2098" y="1976"/>
                    <a:pt x="2767" y="1763"/>
                    <a:pt x="3466" y="1641"/>
                  </a:cubicBezTo>
                  <a:cubicBezTo>
                    <a:pt x="3830" y="1581"/>
                    <a:pt x="4226" y="1520"/>
                    <a:pt x="4590" y="1520"/>
                  </a:cubicBezTo>
                  <a:cubicBezTo>
                    <a:pt x="4985" y="1520"/>
                    <a:pt x="5381" y="1581"/>
                    <a:pt x="5776" y="1672"/>
                  </a:cubicBezTo>
                  <a:cubicBezTo>
                    <a:pt x="6566" y="1854"/>
                    <a:pt x="7356" y="2158"/>
                    <a:pt x="8086" y="2553"/>
                  </a:cubicBezTo>
                  <a:cubicBezTo>
                    <a:pt x="8329" y="2675"/>
                    <a:pt x="8572" y="2827"/>
                    <a:pt x="8815" y="2979"/>
                  </a:cubicBezTo>
                  <a:cubicBezTo>
                    <a:pt x="8815" y="2918"/>
                    <a:pt x="8815" y="2888"/>
                    <a:pt x="8785" y="2857"/>
                  </a:cubicBezTo>
                  <a:cubicBezTo>
                    <a:pt x="8663" y="2736"/>
                    <a:pt x="8542" y="2614"/>
                    <a:pt x="8420" y="2553"/>
                  </a:cubicBezTo>
                  <a:cubicBezTo>
                    <a:pt x="8268" y="2432"/>
                    <a:pt x="8086" y="2310"/>
                    <a:pt x="7873" y="2219"/>
                  </a:cubicBezTo>
                  <a:cubicBezTo>
                    <a:pt x="7296" y="1915"/>
                    <a:pt x="6688" y="1641"/>
                    <a:pt x="6292" y="1489"/>
                  </a:cubicBezTo>
                  <a:cubicBezTo>
                    <a:pt x="5685" y="1216"/>
                    <a:pt x="5046" y="1003"/>
                    <a:pt x="4378" y="821"/>
                  </a:cubicBezTo>
                  <a:cubicBezTo>
                    <a:pt x="3678" y="578"/>
                    <a:pt x="3070" y="426"/>
                    <a:pt x="2463" y="304"/>
                  </a:cubicBezTo>
                  <a:cubicBezTo>
                    <a:pt x="2159" y="243"/>
                    <a:pt x="1855" y="213"/>
                    <a:pt x="1642" y="213"/>
                  </a:cubicBezTo>
                  <a:cubicBezTo>
                    <a:pt x="1520" y="213"/>
                    <a:pt x="1368" y="152"/>
                    <a:pt x="1247" y="152"/>
                  </a:cubicBezTo>
                  <a:lnTo>
                    <a:pt x="943" y="152"/>
                  </a:lnTo>
                  <a:cubicBezTo>
                    <a:pt x="730" y="213"/>
                    <a:pt x="578" y="243"/>
                    <a:pt x="426" y="304"/>
                  </a:cubicBezTo>
                  <a:cubicBezTo>
                    <a:pt x="365" y="334"/>
                    <a:pt x="335" y="334"/>
                    <a:pt x="304" y="395"/>
                  </a:cubicBezTo>
                  <a:lnTo>
                    <a:pt x="304" y="304"/>
                  </a:lnTo>
                  <a:lnTo>
                    <a:pt x="304" y="243"/>
                  </a:lnTo>
                  <a:cubicBezTo>
                    <a:pt x="426" y="122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7465600" y="364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7568200" y="3656225"/>
              <a:ext cx="79050" cy="36025"/>
            </a:xfrm>
            <a:custGeom>
              <a:avLst/>
              <a:gdLst/>
              <a:ahLst/>
              <a:cxnLst/>
              <a:rect l="l" t="t" r="r" b="b"/>
              <a:pathLst>
                <a:path w="3162" h="1441" extrusionOk="0">
                  <a:moveTo>
                    <a:pt x="122" y="0"/>
                  </a:moveTo>
                  <a:cubicBezTo>
                    <a:pt x="92" y="0"/>
                    <a:pt x="31" y="31"/>
                    <a:pt x="31" y="92"/>
                  </a:cubicBezTo>
                  <a:cubicBezTo>
                    <a:pt x="0" y="152"/>
                    <a:pt x="31" y="213"/>
                    <a:pt x="122" y="274"/>
                  </a:cubicBezTo>
                  <a:cubicBezTo>
                    <a:pt x="547" y="396"/>
                    <a:pt x="943" y="547"/>
                    <a:pt x="1368" y="639"/>
                  </a:cubicBezTo>
                  <a:cubicBezTo>
                    <a:pt x="1794" y="791"/>
                    <a:pt x="2219" y="943"/>
                    <a:pt x="2614" y="1186"/>
                  </a:cubicBezTo>
                  <a:cubicBezTo>
                    <a:pt x="2736" y="1247"/>
                    <a:pt x="2888" y="1338"/>
                    <a:pt x="3010" y="1399"/>
                  </a:cubicBezTo>
                  <a:cubicBezTo>
                    <a:pt x="3023" y="1426"/>
                    <a:pt x="3043" y="1441"/>
                    <a:pt x="3061" y="1441"/>
                  </a:cubicBezTo>
                  <a:cubicBezTo>
                    <a:pt x="3082" y="1441"/>
                    <a:pt x="3101" y="1418"/>
                    <a:pt x="3101" y="1368"/>
                  </a:cubicBezTo>
                  <a:cubicBezTo>
                    <a:pt x="3161" y="1338"/>
                    <a:pt x="3161" y="1247"/>
                    <a:pt x="3070" y="1247"/>
                  </a:cubicBezTo>
                  <a:cubicBezTo>
                    <a:pt x="2614" y="973"/>
                    <a:pt x="2158" y="760"/>
                    <a:pt x="1702" y="547"/>
                  </a:cubicBezTo>
                  <a:cubicBezTo>
                    <a:pt x="1216" y="304"/>
                    <a:pt x="730" y="122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7543875" y="3670650"/>
              <a:ext cx="53975" cy="39550"/>
            </a:xfrm>
            <a:custGeom>
              <a:avLst/>
              <a:gdLst/>
              <a:ahLst/>
              <a:cxnLst/>
              <a:rect l="l" t="t" r="r" b="b"/>
              <a:pathLst>
                <a:path w="2159" h="1582" extrusionOk="0">
                  <a:moveTo>
                    <a:pt x="92" y="1"/>
                  </a:moveTo>
                  <a:lnTo>
                    <a:pt x="31" y="62"/>
                  </a:lnTo>
                  <a:cubicBezTo>
                    <a:pt x="1" y="122"/>
                    <a:pt x="1" y="153"/>
                    <a:pt x="1" y="183"/>
                  </a:cubicBezTo>
                  <a:cubicBezTo>
                    <a:pt x="1" y="214"/>
                    <a:pt x="31" y="274"/>
                    <a:pt x="61" y="274"/>
                  </a:cubicBezTo>
                  <a:cubicBezTo>
                    <a:pt x="365" y="396"/>
                    <a:pt x="669" y="609"/>
                    <a:pt x="973" y="791"/>
                  </a:cubicBezTo>
                  <a:cubicBezTo>
                    <a:pt x="1277" y="974"/>
                    <a:pt x="1581" y="1217"/>
                    <a:pt x="1855" y="1490"/>
                  </a:cubicBezTo>
                  <a:cubicBezTo>
                    <a:pt x="1885" y="1521"/>
                    <a:pt x="1916" y="1521"/>
                    <a:pt x="1916" y="1551"/>
                  </a:cubicBezTo>
                  <a:cubicBezTo>
                    <a:pt x="1976" y="1581"/>
                    <a:pt x="1976" y="1581"/>
                    <a:pt x="2007" y="1581"/>
                  </a:cubicBezTo>
                  <a:cubicBezTo>
                    <a:pt x="2037" y="1581"/>
                    <a:pt x="2068" y="1581"/>
                    <a:pt x="2128" y="1551"/>
                  </a:cubicBezTo>
                  <a:cubicBezTo>
                    <a:pt x="2159" y="1521"/>
                    <a:pt x="2159" y="1521"/>
                    <a:pt x="2159" y="1490"/>
                  </a:cubicBezTo>
                  <a:cubicBezTo>
                    <a:pt x="2159" y="1429"/>
                    <a:pt x="2159" y="1399"/>
                    <a:pt x="2128" y="1369"/>
                  </a:cubicBezTo>
                  <a:cubicBezTo>
                    <a:pt x="1551" y="822"/>
                    <a:pt x="852" y="335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6877450" y="2366700"/>
              <a:ext cx="702925" cy="1275100"/>
            </a:xfrm>
            <a:custGeom>
              <a:avLst/>
              <a:gdLst/>
              <a:ahLst/>
              <a:cxnLst/>
              <a:rect l="l" t="t" r="r" b="b"/>
              <a:pathLst>
                <a:path w="28117" h="51004" extrusionOk="0">
                  <a:moveTo>
                    <a:pt x="8815" y="0"/>
                  </a:moveTo>
                  <a:cubicBezTo>
                    <a:pt x="8390" y="30"/>
                    <a:pt x="7995" y="152"/>
                    <a:pt x="7539" y="365"/>
                  </a:cubicBezTo>
                  <a:cubicBezTo>
                    <a:pt x="7356" y="486"/>
                    <a:pt x="7113" y="608"/>
                    <a:pt x="6840" y="760"/>
                  </a:cubicBezTo>
                  <a:cubicBezTo>
                    <a:pt x="6688" y="790"/>
                    <a:pt x="6596" y="821"/>
                    <a:pt x="6475" y="912"/>
                  </a:cubicBezTo>
                  <a:cubicBezTo>
                    <a:pt x="6384" y="942"/>
                    <a:pt x="6323" y="1003"/>
                    <a:pt x="6353" y="1125"/>
                  </a:cubicBezTo>
                  <a:lnTo>
                    <a:pt x="6323" y="1155"/>
                  </a:lnTo>
                  <a:cubicBezTo>
                    <a:pt x="5989" y="1429"/>
                    <a:pt x="5624" y="1733"/>
                    <a:pt x="5259" y="2128"/>
                  </a:cubicBezTo>
                  <a:cubicBezTo>
                    <a:pt x="4925" y="2462"/>
                    <a:pt x="4651" y="2766"/>
                    <a:pt x="4378" y="3070"/>
                  </a:cubicBezTo>
                  <a:cubicBezTo>
                    <a:pt x="3344" y="4286"/>
                    <a:pt x="2554" y="5866"/>
                    <a:pt x="1946" y="7903"/>
                  </a:cubicBezTo>
                  <a:cubicBezTo>
                    <a:pt x="1490" y="9453"/>
                    <a:pt x="1156" y="11246"/>
                    <a:pt x="882" y="13435"/>
                  </a:cubicBezTo>
                  <a:cubicBezTo>
                    <a:pt x="821" y="14225"/>
                    <a:pt x="730" y="15076"/>
                    <a:pt x="669" y="16079"/>
                  </a:cubicBezTo>
                  <a:cubicBezTo>
                    <a:pt x="578" y="17234"/>
                    <a:pt x="517" y="18359"/>
                    <a:pt x="426" y="19544"/>
                  </a:cubicBezTo>
                  <a:cubicBezTo>
                    <a:pt x="274" y="22098"/>
                    <a:pt x="153" y="24651"/>
                    <a:pt x="122" y="27083"/>
                  </a:cubicBezTo>
                  <a:lnTo>
                    <a:pt x="122" y="27903"/>
                  </a:lnTo>
                  <a:lnTo>
                    <a:pt x="122" y="28906"/>
                  </a:lnTo>
                  <a:cubicBezTo>
                    <a:pt x="122" y="29271"/>
                    <a:pt x="92" y="29697"/>
                    <a:pt x="92" y="30092"/>
                  </a:cubicBezTo>
                  <a:lnTo>
                    <a:pt x="92" y="30274"/>
                  </a:lnTo>
                  <a:lnTo>
                    <a:pt x="92" y="30608"/>
                  </a:lnTo>
                  <a:cubicBezTo>
                    <a:pt x="61" y="31794"/>
                    <a:pt x="1" y="32979"/>
                    <a:pt x="92" y="34104"/>
                  </a:cubicBezTo>
                  <a:cubicBezTo>
                    <a:pt x="122" y="34621"/>
                    <a:pt x="153" y="35168"/>
                    <a:pt x="274" y="35654"/>
                  </a:cubicBezTo>
                  <a:cubicBezTo>
                    <a:pt x="274" y="35715"/>
                    <a:pt x="305" y="35776"/>
                    <a:pt x="365" y="35806"/>
                  </a:cubicBezTo>
                  <a:cubicBezTo>
                    <a:pt x="396" y="35867"/>
                    <a:pt x="426" y="35867"/>
                    <a:pt x="457" y="35867"/>
                  </a:cubicBezTo>
                  <a:cubicBezTo>
                    <a:pt x="517" y="35867"/>
                    <a:pt x="548" y="35897"/>
                    <a:pt x="548" y="35897"/>
                  </a:cubicBezTo>
                  <a:lnTo>
                    <a:pt x="609" y="35897"/>
                  </a:lnTo>
                  <a:cubicBezTo>
                    <a:pt x="3648" y="34590"/>
                    <a:pt x="5745" y="31946"/>
                    <a:pt x="7508" y="29514"/>
                  </a:cubicBezTo>
                  <a:cubicBezTo>
                    <a:pt x="7964" y="30244"/>
                    <a:pt x="8572" y="30943"/>
                    <a:pt x="9271" y="31611"/>
                  </a:cubicBezTo>
                  <a:cubicBezTo>
                    <a:pt x="10001" y="32250"/>
                    <a:pt x="10791" y="32888"/>
                    <a:pt x="11703" y="33466"/>
                  </a:cubicBezTo>
                  <a:cubicBezTo>
                    <a:pt x="12554" y="33982"/>
                    <a:pt x="13466" y="34438"/>
                    <a:pt x="14408" y="34864"/>
                  </a:cubicBezTo>
                  <a:cubicBezTo>
                    <a:pt x="14864" y="35046"/>
                    <a:pt x="15350" y="35259"/>
                    <a:pt x="15898" y="35441"/>
                  </a:cubicBezTo>
                  <a:cubicBezTo>
                    <a:pt x="16505" y="35624"/>
                    <a:pt x="17083" y="35776"/>
                    <a:pt x="17600" y="35897"/>
                  </a:cubicBezTo>
                  <a:cubicBezTo>
                    <a:pt x="18208" y="36019"/>
                    <a:pt x="18816" y="36080"/>
                    <a:pt x="19423" y="36080"/>
                  </a:cubicBezTo>
                  <a:cubicBezTo>
                    <a:pt x="19454" y="36080"/>
                    <a:pt x="19545" y="36049"/>
                    <a:pt x="19575" y="36019"/>
                  </a:cubicBezTo>
                  <a:cubicBezTo>
                    <a:pt x="19606" y="35958"/>
                    <a:pt x="19667" y="35897"/>
                    <a:pt x="19667" y="35867"/>
                  </a:cubicBezTo>
                  <a:cubicBezTo>
                    <a:pt x="19667" y="35806"/>
                    <a:pt x="19606" y="35745"/>
                    <a:pt x="19575" y="35715"/>
                  </a:cubicBezTo>
                  <a:lnTo>
                    <a:pt x="19575" y="35654"/>
                  </a:lnTo>
                  <a:cubicBezTo>
                    <a:pt x="19393" y="35107"/>
                    <a:pt x="19211" y="34560"/>
                    <a:pt x="19059" y="33982"/>
                  </a:cubicBezTo>
                  <a:cubicBezTo>
                    <a:pt x="18907" y="33435"/>
                    <a:pt x="18785" y="32858"/>
                    <a:pt x="18664" y="32280"/>
                  </a:cubicBezTo>
                  <a:cubicBezTo>
                    <a:pt x="18299" y="30183"/>
                    <a:pt x="18208" y="28025"/>
                    <a:pt x="18390" y="25836"/>
                  </a:cubicBezTo>
                  <a:cubicBezTo>
                    <a:pt x="18603" y="23769"/>
                    <a:pt x="18998" y="21824"/>
                    <a:pt x="19667" y="20061"/>
                  </a:cubicBezTo>
                  <a:cubicBezTo>
                    <a:pt x="20001" y="19058"/>
                    <a:pt x="20457" y="18146"/>
                    <a:pt x="20943" y="17326"/>
                  </a:cubicBezTo>
                  <a:lnTo>
                    <a:pt x="20943" y="17812"/>
                  </a:lnTo>
                  <a:cubicBezTo>
                    <a:pt x="21034" y="19514"/>
                    <a:pt x="21126" y="21277"/>
                    <a:pt x="21247" y="23040"/>
                  </a:cubicBezTo>
                  <a:lnTo>
                    <a:pt x="21247" y="23131"/>
                  </a:lnTo>
                  <a:cubicBezTo>
                    <a:pt x="21278" y="23921"/>
                    <a:pt x="21369" y="24772"/>
                    <a:pt x="21399" y="25563"/>
                  </a:cubicBezTo>
                  <a:cubicBezTo>
                    <a:pt x="21430" y="26444"/>
                    <a:pt x="21521" y="27295"/>
                    <a:pt x="21551" y="28177"/>
                  </a:cubicBezTo>
                  <a:lnTo>
                    <a:pt x="21642" y="29484"/>
                  </a:lnTo>
                  <a:lnTo>
                    <a:pt x="21703" y="30760"/>
                  </a:lnTo>
                  <a:lnTo>
                    <a:pt x="21794" y="32037"/>
                  </a:lnTo>
                  <a:lnTo>
                    <a:pt x="21855" y="33374"/>
                  </a:lnTo>
                  <a:lnTo>
                    <a:pt x="21855" y="33496"/>
                  </a:lnTo>
                  <a:cubicBezTo>
                    <a:pt x="22007" y="35836"/>
                    <a:pt x="22159" y="38663"/>
                    <a:pt x="22281" y="41520"/>
                  </a:cubicBezTo>
                  <a:cubicBezTo>
                    <a:pt x="22433" y="44560"/>
                    <a:pt x="22585" y="47478"/>
                    <a:pt x="22949" y="50396"/>
                  </a:cubicBezTo>
                  <a:lnTo>
                    <a:pt x="22949" y="50487"/>
                  </a:lnTo>
                  <a:cubicBezTo>
                    <a:pt x="22949" y="50609"/>
                    <a:pt x="23010" y="50669"/>
                    <a:pt x="23101" y="50700"/>
                  </a:cubicBezTo>
                  <a:cubicBezTo>
                    <a:pt x="23922" y="50913"/>
                    <a:pt x="24743" y="51004"/>
                    <a:pt x="25533" y="51004"/>
                  </a:cubicBezTo>
                  <a:cubicBezTo>
                    <a:pt x="26384" y="51004"/>
                    <a:pt x="27174" y="50913"/>
                    <a:pt x="27934" y="50700"/>
                  </a:cubicBezTo>
                  <a:cubicBezTo>
                    <a:pt x="27965" y="50700"/>
                    <a:pt x="28056" y="50639"/>
                    <a:pt x="28056" y="50609"/>
                  </a:cubicBezTo>
                  <a:lnTo>
                    <a:pt x="28086" y="50548"/>
                  </a:lnTo>
                  <a:cubicBezTo>
                    <a:pt x="28117" y="50518"/>
                    <a:pt x="28117" y="50426"/>
                    <a:pt x="28117" y="50396"/>
                  </a:cubicBezTo>
                  <a:lnTo>
                    <a:pt x="28086" y="50031"/>
                  </a:lnTo>
                  <a:lnTo>
                    <a:pt x="28056" y="49636"/>
                  </a:lnTo>
                  <a:cubicBezTo>
                    <a:pt x="27630" y="46536"/>
                    <a:pt x="27296" y="43344"/>
                    <a:pt x="27022" y="39879"/>
                  </a:cubicBezTo>
                  <a:cubicBezTo>
                    <a:pt x="26810" y="36779"/>
                    <a:pt x="26597" y="33526"/>
                    <a:pt x="26445" y="30001"/>
                  </a:cubicBezTo>
                  <a:cubicBezTo>
                    <a:pt x="26354" y="26991"/>
                    <a:pt x="26263" y="23769"/>
                    <a:pt x="26232" y="21459"/>
                  </a:cubicBezTo>
                  <a:lnTo>
                    <a:pt x="26202" y="20092"/>
                  </a:lnTo>
                  <a:cubicBezTo>
                    <a:pt x="26141" y="18420"/>
                    <a:pt x="26111" y="16778"/>
                    <a:pt x="26080" y="15107"/>
                  </a:cubicBezTo>
                  <a:lnTo>
                    <a:pt x="26050" y="14316"/>
                  </a:lnTo>
                  <a:lnTo>
                    <a:pt x="26050" y="14225"/>
                  </a:lnTo>
                  <a:cubicBezTo>
                    <a:pt x="25989" y="13040"/>
                    <a:pt x="25959" y="11733"/>
                    <a:pt x="25837" y="10426"/>
                  </a:cubicBezTo>
                  <a:cubicBezTo>
                    <a:pt x="25776" y="9635"/>
                    <a:pt x="25685" y="8876"/>
                    <a:pt x="25533" y="8146"/>
                  </a:cubicBezTo>
                  <a:cubicBezTo>
                    <a:pt x="25381" y="7356"/>
                    <a:pt x="25229" y="6626"/>
                    <a:pt x="25016" y="6018"/>
                  </a:cubicBezTo>
                  <a:cubicBezTo>
                    <a:pt x="24621" y="4924"/>
                    <a:pt x="24104" y="4012"/>
                    <a:pt x="23345" y="3252"/>
                  </a:cubicBezTo>
                  <a:cubicBezTo>
                    <a:pt x="23010" y="2918"/>
                    <a:pt x="22615" y="2614"/>
                    <a:pt x="22189" y="2310"/>
                  </a:cubicBezTo>
                  <a:cubicBezTo>
                    <a:pt x="21825" y="2037"/>
                    <a:pt x="21369" y="1854"/>
                    <a:pt x="20882" y="1641"/>
                  </a:cubicBezTo>
                  <a:cubicBezTo>
                    <a:pt x="20183" y="1429"/>
                    <a:pt x="19423" y="1277"/>
                    <a:pt x="18603" y="1277"/>
                  </a:cubicBezTo>
                  <a:cubicBezTo>
                    <a:pt x="18329" y="1277"/>
                    <a:pt x="18056" y="1277"/>
                    <a:pt x="17752" y="1307"/>
                  </a:cubicBezTo>
                  <a:cubicBezTo>
                    <a:pt x="17083" y="1398"/>
                    <a:pt x="16354" y="1550"/>
                    <a:pt x="15594" y="1763"/>
                  </a:cubicBezTo>
                  <a:lnTo>
                    <a:pt x="15563" y="1793"/>
                  </a:lnTo>
                  <a:cubicBezTo>
                    <a:pt x="15046" y="1854"/>
                    <a:pt x="14712" y="1854"/>
                    <a:pt x="14378" y="1854"/>
                  </a:cubicBezTo>
                  <a:cubicBezTo>
                    <a:pt x="13952" y="1854"/>
                    <a:pt x="13618" y="1793"/>
                    <a:pt x="13284" y="1763"/>
                  </a:cubicBezTo>
                  <a:cubicBezTo>
                    <a:pt x="13010" y="1733"/>
                    <a:pt x="12706" y="1641"/>
                    <a:pt x="12432" y="1581"/>
                  </a:cubicBezTo>
                  <a:lnTo>
                    <a:pt x="11308" y="1246"/>
                  </a:lnTo>
                  <a:lnTo>
                    <a:pt x="11217" y="1185"/>
                  </a:lnTo>
                  <a:cubicBezTo>
                    <a:pt x="10730" y="1034"/>
                    <a:pt x="10062" y="821"/>
                    <a:pt x="9454" y="669"/>
                  </a:cubicBezTo>
                  <a:cubicBezTo>
                    <a:pt x="9241" y="638"/>
                    <a:pt x="8967" y="547"/>
                    <a:pt x="8755" y="517"/>
                  </a:cubicBezTo>
                  <a:cubicBezTo>
                    <a:pt x="8511" y="486"/>
                    <a:pt x="8299" y="486"/>
                    <a:pt x="8055" y="486"/>
                  </a:cubicBezTo>
                  <a:cubicBezTo>
                    <a:pt x="8329" y="395"/>
                    <a:pt x="8542" y="334"/>
                    <a:pt x="8724" y="274"/>
                  </a:cubicBezTo>
                  <a:cubicBezTo>
                    <a:pt x="8785" y="274"/>
                    <a:pt x="8876" y="243"/>
                    <a:pt x="8907" y="243"/>
                  </a:cubicBezTo>
                  <a:cubicBezTo>
                    <a:pt x="9028" y="243"/>
                    <a:pt x="9089" y="122"/>
                    <a:pt x="9089" y="30"/>
                  </a:cubicBezTo>
                  <a:lnTo>
                    <a:pt x="9089" y="30"/>
                  </a:lnTo>
                  <a:cubicBezTo>
                    <a:pt x="9077" y="37"/>
                    <a:pt x="9062" y="39"/>
                    <a:pt x="9046" y="39"/>
                  </a:cubicBezTo>
                  <a:cubicBezTo>
                    <a:pt x="8981" y="39"/>
                    <a:pt x="8888" y="0"/>
                    <a:pt x="8815" y="0"/>
                  </a:cubicBezTo>
                  <a:close/>
                </a:path>
              </a:pathLst>
            </a:custGeom>
            <a:solidFill>
              <a:srgbClr val="644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6877450" y="2366700"/>
              <a:ext cx="699125" cy="1276625"/>
            </a:xfrm>
            <a:custGeom>
              <a:avLst/>
              <a:gdLst/>
              <a:ahLst/>
              <a:cxnLst/>
              <a:rect l="l" t="t" r="r" b="b"/>
              <a:pathLst>
                <a:path w="27965" h="51065" extrusionOk="0">
                  <a:moveTo>
                    <a:pt x="8785" y="0"/>
                  </a:moveTo>
                  <a:cubicBezTo>
                    <a:pt x="8359" y="30"/>
                    <a:pt x="7995" y="152"/>
                    <a:pt x="7539" y="365"/>
                  </a:cubicBezTo>
                  <a:cubicBezTo>
                    <a:pt x="7296" y="486"/>
                    <a:pt x="7113" y="608"/>
                    <a:pt x="6840" y="760"/>
                  </a:cubicBezTo>
                  <a:cubicBezTo>
                    <a:pt x="6688" y="790"/>
                    <a:pt x="6596" y="851"/>
                    <a:pt x="6475" y="912"/>
                  </a:cubicBezTo>
                  <a:cubicBezTo>
                    <a:pt x="6384" y="942"/>
                    <a:pt x="6353" y="1003"/>
                    <a:pt x="6353" y="1094"/>
                  </a:cubicBezTo>
                  <a:lnTo>
                    <a:pt x="6323" y="1125"/>
                  </a:lnTo>
                  <a:cubicBezTo>
                    <a:pt x="5989" y="1398"/>
                    <a:pt x="5593" y="1702"/>
                    <a:pt x="5259" y="2067"/>
                  </a:cubicBezTo>
                  <a:cubicBezTo>
                    <a:pt x="4925" y="2371"/>
                    <a:pt x="4651" y="2736"/>
                    <a:pt x="4378" y="3040"/>
                  </a:cubicBezTo>
                  <a:cubicBezTo>
                    <a:pt x="3344" y="4255"/>
                    <a:pt x="2554" y="5836"/>
                    <a:pt x="1946" y="7842"/>
                  </a:cubicBezTo>
                  <a:cubicBezTo>
                    <a:pt x="1460" y="9423"/>
                    <a:pt x="1156" y="11186"/>
                    <a:pt x="882" y="13405"/>
                  </a:cubicBezTo>
                  <a:cubicBezTo>
                    <a:pt x="821" y="14164"/>
                    <a:pt x="730" y="14985"/>
                    <a:pt x="669" y="16049"/>
                  </a:cubicBezTo>
                  <a:cubicBezTo>
                    <a:pt x="578" y="17143"/>
                    <a:pt x="517" y="18298"/>
                    <a:pt x="426" y="19514"/>
                  </a:cubicBezTo>
                  <a:cubicBezTo>
                    <a:pt x="274" y="22098"/>
                    <a:pt x="153" y="24651"/>
                    <a:pt x="122" y="27052"/>
                  </a:cubicBezTo>
                  <a:lnTo>
                    <a:pt x="122" y="27873"/>
                  </a:lnTo>
                  <a:lnTo>
                    <a:pt x="122" y="28876"/>
                  </a:lnTo>
                  <a:cubicBezTo>
                    <a:pt x="122" y="29332"/>
                    <a:pt x="92" y="29788"/>
                    <a:pt x="92" y="30244"/>
                  </a:cubicBezTo>
                  <a:lnTo>
                    <a:pt x="92" y="30578"/>
                  </a:lnTo>
                  <a:cubicBezTo>
                    <a:pt x="61" y="31763"/>
                    <a:pt x="1" y="32918"/>
                    <a:pt x="92" y="34074"/>
                  </a:cubicBezTo>
                  <a:cubicBezTo>
                    <a:pt x="122" y="34590"/>
                    <a:pt x="153" y="35137"/>
                    <a:pt x="274" y="35624"/>
                  </a:cubicBezTo>
                  <a:cubicBezTo>
                    <a:pt x="274" y="35654"/>
                    <a:pt x="305" y="35745"/>
                    <a:pt x="365" y="35776"/>
                  </a:cubicBezTo>
                  <a:cubicBezTo>
                    <a:pt x="396" y="35806"/>
                    <a:pt x="426" y="35806"/>
                    <a:pt x="457" y="35806"/>
                  </a:cubicBezTo>
                  <a:cubicBezTo>
                    <a:pt x="517" y="35806"/>
                    <a:pt x="517" y="35867"/>
                    <a:pt x="548" y="35867"/>
                  </a:cubicBezTo>
                  <a:lnTo>
                    <a:pt x="609" y="35867"/>
                  </a:lnTo>
                  <a:cubicBezTo>
                    <a:pt x="3587" y="34590"/>
                    <a:pt x="5624" y="32007"/>
                    <a:pt x="7356" y="29666"/>
                  </a:cubicBezTo>
                  <a:cubicBezTo>
                    <a:pt x="7235" y="26596"/>
                    <a:pt x="7144" y="23496"/>
                    <a:pt x="7356" y="20426"/>
                  </a:cubicBezTo>
                  <a:cubicBezTo>
                    <a:pt x="7508" y="18268"/>
                    <a:pt x="7752" y="16140"/>
                    <a:pt x="8268" y="14012"/>
                  </a:cubicBezTo>
                  <a:cubicBezTo>
                    <a:pt x="8785" y="11885"/>
                    <a:pt x="9545" y="9818"/>
                    <a:pt x="10609" y="7933"/>
                  </a:cubicBezTo>
                  <a:cubicBezTo>
                    <a:pt x="10639" y="7842"/>
                    <a:pt x="10730" y="7812"/>
                    <a:pt x="10761" y="7812"/>
                  </a:cubicBezTo>
                  <a:cubicBezTo>
                    <a:pt x="10791" y="7812"/>
                    <a:pt x="10852" y="7812"/>
                    <a:pt x="10852" y="7842"/>
                  </a:cubicBezTo>
                  <a:cubicBezTo>
                    <a:pt x="10913" y="7903"/>
                    <a:pt x="10943" y="7994"/>
                    <a:pt x="10913" y="8116"/>
                  </a:cubicBezTo>
                  <a:cubicBezTo>
                    <a:pt x="10426" y="9028"/>
                    <a:pt x="9970" y="9970"/>
                    <a:pt x="9575" y="10973"/>
                  </a:cubicBezTo>
                  <a:lnTo>
                    <a:pt x="9575" y="11003"/>
                  </a:lnTo>
                  <a:lnTo>
                    <a:pt x="9575" y="11034"/>
                  </a:lnTo>
                  <a:cubicBezTo>
                    <a:pt x="9119" y="12249"/>
                    <a:pt x="8755" y="13526"/>
                    <a:pt x="8451" y="14803"/>
                  </a:cubicBezTo>
                  <a:cubicBezTo>
                    <a:pt x="8177" y="16110"/>
                    <a:pt x="7964" y="17386"/>
                    <a:pt x="7843" y="18724"/>
                  </a:cubicBezTo>
                  <a:lnTo>
                    <a:pt x="7843" y="18693"/>
                  </a:lnTo>
                  <a:cubicBezTo>
                    <a:pt x="7448" y="22402"/>
                    <a:pt x="7569" y="26171"/>
                    <a:pt x="7691" y="29940"/>
                  </a:cubicBezTo>
                  <a:cubicBezTo>
                    <a:pt x="8116" y="30548"/>
                    <a:pt x="8633" y="31095"/>
                    <a:pt x="9211" y="31672"/>
                  </a:cubicBezTo>
                  <a:cubicBezTo>
                    <a:pt x="9879" y="32311"/>
                    <a:pt x="10730" y="32979"/>
                    <a:pt x="11642" y="33526"/>
                  </a:cubicBezTo>
                  <a:cubicBezTo>
                    <a:pt x="12463" y="34074"/>
                    <a:pt x="13375" y="34529"/>
                    <a:pt x="14347" y="34955"/>
                  </a:cubicBezTo>
                  <a:cubicBezTo>
                    <a:pt x="14803" y="35137"/>
                    <a:pt x="15290" y="35320"/>
                    <a:pt x="15806" y="35502"/>
                  </a:cubicBezTo>
                  <a:cubicBezTo>
                    <a:pt x="16384" y="35715"/>
                    <a:pt x="16992" y="35867"/>
                    <a:pt x="17539" y="35958"/>
                  </a:cubicBezTo>
                  <a:cubicBezTo>
                    <a:pt x="18147" y="36080"/>
                    <a:pt x="18755" y="36171"/>
                    <a:pt x="19363" y="36171"/>
                  </a:cubicBezTo>
                  <a:cubicBezTo>
                    <a:pt x="19393" y="36171"/>
                    <a:pt x="19454" y="36110"/>
                    <a:pt x="19454" y="36080"/>
                  </a:cubicBezTo>
                  <a:cubicBezTo>
                    <a:pt x="19515" y="36049"/>
                    <a:pt x="19545" y="36019"/>
                    <a:pt x="19515" y="35928"/>
                  </a:cubicBezTo>
                  <a:cubicBezTo>
                    <a:pt x="19515" y="35897"/>
                    <a:pt x="19454" y="35806"/>
                    <a:pt x="19423" y="35776"/>
                  </a:cubicBezTo>
                  <a:lnTo>
                    <a:pt x="19423" y="35745"/>
                  </a:lnTo>
                  <a:cubicBezTo>
                    <a:pt x="19211" y="35168"/>
                    <a:pt x="19059" y="34651"/>
                    <a:pt x="18907" y="34074"/>
                  </a:cubicBezTo>
                  <a:cubicBezTo>
                    <a:pt x="18755" y="33526"/>
                    <a:pt x="18633" y="32979"/>
                    <a:pt x="18512" y="32371"/>
                  </a:cubicBezTo>
                  <a:cubicBezTo>
                    <a:pt x="18147" y="30274"/>
                    <a:pt x="18056" y="28116"/>
                    <a:pt x="18238" y="25897"/>
                  </a:cubicBezTo>
                  <a:cubicBezTo>
                    <a:pt x="18451" y="23861"/>
                    <a:pt x="18846" y="21885"/>
                    <a:pt x="19515" y="20122"/>
                  </a:cubicBezTo>
                  <a:cubicBezTo>
                    <a:pt x="19879" y="19149"/>
                    <a:pt x="20305" y="18237"/>
                    <a:pt x="20791" y="17386"/>
                  </a:cubicBezTo>
                  <a:lnTo>
                    <a:pt x="20791" y="17873"/>
                  </a:lnTo>
                  <a:cubicBezTo>
                    <a:pt x="20882" y="19636"/>
                    <a:pt x="20974" y="21459"/>
                    <a:pt x="21095" y="23161"/>
                  </a:cubicBezTo>
                  <a:cubicBezTo>
                    <a:pt x="21126" y="23952"/>
                    <a:pt x="21217" y="24803"/>
                    <a:pt x="21247" y="25593"/>
                  </a:cubicBezTo>
                  <a:cubicBezTo>
                    <a:pt x="21278" y="26475"/>
                    <a:pt x="21369" y="27356"/>
                    <a:pt x="21399" y="28207"/>
                  </a:cubicBezTo>
                  <a:lnTo>
                    <a:pt x="21490" y="29514"/>
                  </a:lnTo>
                  <a:cubicBezTo>
                    <a:pt x="21551" y="30791"/>
                    <a:pt x="21642" y="32098"/>
                    <a:pt x="21703" y="33435"/>
                  </a:cubicBezTo>
                  <a:lnTo>
                    <a:pt x="21703" y="33526"/>
                  </a:lnTo>
                  <a:cubicBezTo>
                    <a:pt x="21855" y="36080"/>
                    <a:pt x="22007" y="38785"/>
                    <a:pt x="22129" y="41551"/>
                  </a:cubicBezTo>
                  <a:cubicBezTo>
                    <a:pt x="22281" y="44590"/>
                    <a:pt x="22433" y="47569"/>
                    <a:pt x="22797" y="50457"/>
                  </a:cubicBezTo>
                  <a:lnTo>
                    <a:pt x="22797" y="50518"/>
                  </a:lnTo>
                  <a:cubicBezTo>
                    <a:pt x="22797" y="50639"/>
                    <a:pt x="22858" y="50700"/>
                    <a:pt x="22949" y="50761"/>
                  </a:cubicBezTo>
                  <a:cubicBezTo>
                    <a:pt x="23770" y="50943"/>
                    <a:pt x="24591" y="51065"/>
                    <a:pt x="25381" y="51065"/>
                  </a:cubicBezTo>
                  <a:cubicBezTo>
                    <a:pt x="26232" y="51065"/>
                    <a:pt x="27022" y="50943"/>
                    <a:pt x="27782" y="50761"/>
                  </a:cubicBezTo>
                  <a:cubicBezTo>
                    <a:pt x="27813" y="50761"/>
                    <a:pt x="27904" y="50700"/>
                    <a:pt x="27904" y="50639"/>
                  </a:cubicBezTo>
                  <a:cubicBezTo>
                    <a:pt x="27934" y="50639"/>
                    <a:pt x="27934" y="50609"/>
                    <a:pt x="27934" y="50609"/>
                  </a:cubicBezTo>
                  <a:cubicBezTo>
                    <a:pt x="27965" y="50548"/>
                    <a:pt x="27965" y="50487"/>
                    <a:pt x="27965" y="50457"/>
                  </a:cubicBezTo>
                  <a:lnTo>
                    <a:pt x="27934" y="50062"/>
                  </a:lnTo>
                  <a:lnTo>
                    <a:pt x="27904" y="49697"/>
                  </a:lnTo>
                  <a:cubicBezTo>
                    <a:pt x="27478" y="46596"/>
                    <a:pt x="27144" y="43375"/>
                    <a:pt x="26870" y="39909"/>
                  </a:cubicBezTo>
                  <a:cubicBezTo>
                    <a:pt x="26658" y="36779"/>
                    <a:pt x="26445" y="33526"/>
                    <a:pt x="26293" y="30031"/>
                  </a:cubicBezTo>
                  <a:cubicBezTo>
                    <a:pt x="26202" y="27204"/>
                    <a:pt x="26141" y="24317"/>
                    <a:pt x="26080" y="21490"/>
                  </a:cubicBezTo>
                  <a:lnTo>
                    <a:pt x="26050" y="20122"/>
                  </a:lnTo>
                  <a:cubicBezTo>
                    <a:pt x="25989" y="18450"/>
                    <a:pt x="25959" y="16809"/>
                    <a:pt x="25928" y="15137"/>
                  </a:cubicBezTo>
                  <a:lnTo>
                    <a:pt x="25898" y="14347"/>
                  </a:lnTo>
                  <a:cubicBezTo>
                    <a:pt x="25837" y="13101"/>
                    <a:pt x="25807" y="11763"/>
                    <a:pt x="25685" y="10487"/>
                  </a:cubicBezTo>
                  <a:cubicBezTo>
                    <a:pt x="25624" y="9666"/>
                    <a:pt x="25533" y="8906"/>
                    <a:pt x="25381" y="8207"/>
                  </a:cubicBezTo>
                  <a:cubicBezTo>
                    <a:pt x="25229" y="7386"/>
                    <a:pt x="25077" y="6717"/>
                    <a:pt x="24864" y="6079"/>
                  </a:cubicBezTo>
                  <a:cubicBezTo>
                    <a:pt x="24469" y="4955"/>
                    <a:pt x="23952" y="4043"/>
                    <a:pt x="23193" y="3283"/>
                  </a:cubicBezTo>
                  <a:cubicBezTo>
                    <a:pt x="22858" y="2948"/>
                    <a:pt x="22463" y="2644"/>
                    <a:pt x="22038" y="2341"/>
                  </a:cubicBezTo>
                  <a:cubicBezTo>
                    <a:pt x="21673" y="2067"/>
                    <a:pt x="21217" y="1885"/>
                    <a:pt x="20730" y="1702"/>
                  </a:cubicBezTo>
                  <a:cubicBezTo>
                    <a:pt x="20031" y="1459"/>
                    <a:pt x="19271" y="1307"/>
                    <a:pt x="18451" y="1307"/>
                  </a:cubicBezTo>
                  <a:cubicBezTo>
                    <a:pt x="18177" y="1307"/>
                    <a:pt x="17873" y="1307"/>
                    <a:pt x="17600" y="1368"/>
                  </a:cubicBezTo>
                  <a:cubicBezTo>
                    <a:pt x="16931" y="1429"/>
                    <a:pt x="16202" y="1581"/>
                    <a:pt x="15442" y="1824"/>
                  </a:cubicBezTo>
                  <a:lnTo>
                    <a:pt x="15381" y="1824"/>
                  </a:lnTo>
                  <a:cubicBezTo>
                    <a:pt x="14925" y="1854"/>
                    <a:pt x="14560" y="1885"/>
                    <a:pt x="14226" y="1885"/>
                  </a:cubicBezTo>
                  <a:cubicBezTo>
                    <a:pt x="13800" y="1885"/>
                    <a:pt x="13466" y="1854"/>
                    <a:pt x="13101" y="1824"/>
                  </a:cubicBezTo>
                  <a:cubicBezTo>
                    <a:pt x="12828" y="1763"/>
                    <a:pt x="12554" y="1702"/>
                    <a:pt x="12280" y="1611"/>
                  </a:cubicBezTo>
                  <a:cubicBezTo>
                    <a:pt x="11855" y="1489"/>
                    <a:pt x="11429" y="1368"/>
                    <a:pt x="11065" y="1246"/>
                  </a:cubicBezTo>
                  <a:cubicBezTo>
                    <a:pt x="10487" y="1064"/>
                    <a:pt x="9879" y="851"/>
                    <a:pt x="9302" y="699"/>
                  </a:cubicBezTo>
                  <a:cubicBezTo>
                    <a:pt x="9089" y="669"/>
                    <a:pt x="8815" y="578"/>
                    <a:pt x="8603" y="578"/>
                  </a:cubicBezTo>
                  <a:cubicBezTo>
                    <a:pt x="8359" y="547"/>
                    <a:pt x="8147" y="547"/>
                    <a:pt x="7904" y="547"/>
                  </a:cubicBezTo>
                  <a:cubicBezTo>
                    <a:pt x="8147" y="486"/>
                    <a:pt x="8359" y="395"/>
                    <a:pt x="8542" y="365"/>
                  </a:cubicBezTo>
                  <a:cubicBezTo>
                    <a:pt x="8633" y="365"/>
                    <a:pt x="8694" y="334"/>
                    <a:pt x="8755" y="334"/>
                  </a:cubicBezTo>
                  <a:cubicBezTo>
                    <a:pt x="8846" y="334"/>
                    <a:pt x="8937" y="213"/>
                    <a:pt x="8937" y="152"/>
                  </a:cubicBezTo>
                  <a:cubicBezTo>
                    <a:pt x="8967" y="61"/>
                    <a:pt x="8907" y="0"/>
                    <a:pt x="8785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988400" y="2389475"/>
              <a:ext cx="313850" cy="376950"/>
            </a:xfrm>
            <a:custGeom>
              <a:avLst/>
              <a:gdLst/>
              <a:ahLst/>
              <a:cxnLst/>
              <a:rect l="l" t="t" r="r" b="b"/>
              <a:pathLst>
                <a:path w="12554" h="15078" extrusionOk="0">
                  <a:moveTo>
                    <a:pt x="6535" y="1"/>
                  </a:moveTo>
                  <a:cubicBezTo>
                    <a:pt x="6201" y="1"/>
                    <a:pt x="5867" y="1"/>
                    <a:pt x="5532" y="62"/>
                  </a:cubicBezTo>
                  <a:cubicBezTo>
                    <a:pt x="4925" y="183"/>
                    <a:pt x="4256" y="487"/>
                    <a:pt x="3617" y="943"/>
                  </a:cubicBezTo>
                  <a:cubicBezTo>
                    <a:pt x="3101" y="1308"/>
                    <a:pt x="2554" y="1855"/>
                    <a:pt x="2037" y="2493"/>
                  </a:cubicBezTo>
                  <a:cubicBezTo>
                    <a:pt x="1581" y="3071"/>
                    <a:pt x="1186" y="3740"/>
                    <a:pt x="851" y="4499"/>
                  </a:cubicBezTo>
                  <a:cubicBezTo>
                    <a:pt x="548" y="5199"/>
                    <a:pt x="304" y="5958"/>
                    <a:pt x="152" y="6718"/>
                  </a:cubicBezTo>
                  <a:cubicBezTo>
                    <a:pt x="61" y="7448"/>
                    <a:pt x="0" y="8208"/>
                    <a:pt x="152" y="8968"/>
                  </a:cubicBezTo>
                  <a:cubicBezTo>
                    <a:pt x="244" y="9363"/>
                    <a:pt x="304" y="9788"/>
                    <a:pt x="456" y="10275"/>
                  </a:cubicBezTo>
                  <a:cubicBezTo>
                    <a:pt x="578" y="10700"/>
                    <a:pt x="760" y="11156"/>
                    <a:pt x="973" y="11612"/>
                  </a:cubicBezTo>
                  <a:cubicBezTo>
                    <a:pt x="1368" y="12554"/>
                    <a:pt x="1885" y="13284"/>
                    <a:pt x="2402" y="13861"/>
                  </a:cubicBezTo>
                  <a:cubicBezTo>
                    <a:pt x="2493" y="13922"/>
                    <a:pt x="2584" y="14013"/>
                    <a:pt x="2675" y="14135"/>
                  </a:cubicBezTo>
                  <a:cubicBezTo>
                    <a:pt x="2706" y="14256"/>
                    <a:pt x="2797" y="14530"/>
                    <a:pt x="2949" y="14743"/>
                  </a:cubicBezTo>
                  <a:cubicBezTo>
                    <a:pt x="3010" y="14804"/>
                    <a:pt x="3101" y="14895"/>
                    <a:pt x="3192" y="14925"/>
                  </a:cubicBezTo>
                  <a:cubicBezTo>
                    <a:pt x="3283" y="14956"/>
                    <a:pt x="3344" y="14986"/>
                    <a:pt x="3466" y="14986"/>
                  </a:cubicBezTo>
                  <a:lnTo>
                    <a:pt x="3496" y="14986"/>
                  </a:lnTo>
                  <a:cubicBezTo>
                    <a:pt x="3648" y="14986"/>
                    <a:pt x="3861" y="14956"/>
                    <a:pt x="4043" y="14895"/>
                  </a:cubicBezTo>
                  <a:cubicBezTo>
                    <a:pt x="4165" y="14804"/>
                    <a:pt x="4317" y="14743"/>
                    <a:pt x="4408" y="14621"/>
                  </a:cubicBezTo>
                  <a:cubicBezTo>
                    <a:pt x="4499" y="14743"/>
                    <a:pt x="4621" y="14834"/>
                    <a:pt x="4773" y="14925"/>
                  </a:cubicBezTo>
                  <a:cubicBezTo>
                    <a:pt x="4864" y="14986"/>
                    <a:pt x="5016" y="15047"/>
                    <a:pt x="5228" y="15077"/>
                  </a:cubicBezTo>
                  <a:lnTo>
                    <a:pt x="5289" y="15077"/>
                  </a:lnTo>
                  <a:cubicBezTo>
                    <a:pt x="5684" y="15077"/>
                    <a:pt x="6110" y="14956"/>
                    <a:pt x="6535" y="14682"/>
                  </a:cubicBezTo>
                  <a:cubicBezTo>
                    <a:pt x="6961" y="14439"/>
                    <a:pt x="7417" y="14135"/>
                    <a:pt x="7903" y="13618"/>
                  </a:cubicBezTo>
                  <a:cubicBezTo>
                    <a:pt x="8329" y="13253"/>
                    <a:pt x="8754" y="12797"/>
                    <a:pt x="9241" y="12220"/>
                  </a:cubicBezTo>
                  <a:cubicBezTo>
                    <a:pt x="9636" y="11764"/>
                    <a:pt x="10001" y="11278"/>
                    <a:pt x="10396" y="10731"/>
                  </a:cubicBezTo>
                  <a:cubicBezTo>
                    <a:pt x="10730" y="10275"/>
                    <a:pt x="11004" y="9910"/>
                    <a:pt x="11216" y="9515"/>
                  </a:cubicBezTo>
                  <a:cubicBezTo>
                    <a:pt x="11338" y="9363"/>
                    <a:pt x="11429" y="9211"/>
                    <a:pt x="11490" y="9028"/>
                  </a:cubicBezTo>
                  <a:cubicBezTo>
                    <a:pt x="11642" y="8724"/>
                    <a:pt x="11794" y="8390"/>
                    <a:pt x="11885" y="8147"/>
                  </a:cubicBezTo>
                  <a:cubicBezTo>
                    <a:pt x="12189" y="7387"/>
                    <a:pt x="12371" y="6627"/>
                    <a:pt x="12493" y="5867"/>
                  </a:cubicBezTo>
                  <a:cubicBezTo>
                    <a:pt x="12554" y="5138"/>
                    <a:pt x="12554" y="4469"/>
                    <a:pt x="12432" y="3831"/>
                  </a:cubicBezTo>
                  <a:cubicBezTo>
                    <a:pt x="12341" y="3132"/>
                    <a:pt x="12067" y="2493"/>
                    <a:pt x="11672" y="1946"/>
                  </a:cubicBezTo>
                  <a:cubicBezTo>
                    <a:pt x="11308" y="1430"/>
                    <a:pt x="10760" y="974"/>
                    <a:pt x="10122" y="639"/>
                  </a:cubicBezTo>
                  <a:cubicBezTo>
                    <a:pt x="9788" y="426"/>
                    <a:pt x="9393" y="274"/>
                    <a:pt x="8937" y="183"/>
                  </a:cubicBezTo>
                  <a:cubicBezTo>
                    <a:pt x="8892" y="192"/>
                    <a:pt x="8845" y="196"/>
                    <a:pt x="8796" y="196"/>
                  </a:cubicBezTo>
                  <a:cubicBezTo>
                    <a:pt x="8678" y="196"/>
                    <a:pt x="8549" y="174"/>
                    <a:pt x="8420" y="153"/>
                  </a:cubicBezTo>
                  <a:cubicBezTo>
                    <a:pt x="8283" y="126"/>
                    <a:pt x="8153" y="111"/>
                    <a:pt x="8026" y="111"/>
                  </a:cubicBezTo>
                  <a:cubicBezTo>
                    <a:pt x="7870" y="111"/>
                    <a:pt x="7720" y="133"/>
                    <a:pt x="7569" y="183"/>
                  </a:cubicBezTo>
                  <a:cubicBezTo>
                    <a:pt x="7295" y="92"/>
                    <a:pt x="7052" y="31"/>
                    <a:pt x="6809" y="31"/>
                  </a:cubicBezTo>
                  <a:cubicBezTo>
                    <a:pt x="6748" y="31"/>
                    <a:pt x="6627" y="31"/>
                    <a:pt x="653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7053750" y="2393550"/>
              <a:ext cx="167200" cy="372875"/>
            </a:xfrm>
            <a:custGeom>
              <a:avLst/>
              <a:gdLst/>
              <a:ahLst/>
              <a:cxnLst/>
              <a:rect l="l" t="t" r="r" b="b"/>
              <a:pathLst>
                <a:path w="6688" h="14915" extrusionOk="0">
                  <a:moveTo>
                    <a:pt x="5421" y="0"/>
                  </a:moveTo>
                  <a:cubicBezTo>
                    <a:pt x="5328" y="0"/>
                    <a:pt x="5238" y="8"/>
                    <a:pt x="5137" y="20"/>
                  </a:cubicBezTo>
                  <a:cubicBezTo>
                    <a:pt x="4894" y="233"/>
                    <a:pt x="4621" y="476"/>
                    <a:pt x="4377" y="750"/>
                  </a:cubicBezTo>
                  <a:cubicBezTo>
                    <a:pt x="4134" y="1054"/>
                    <a:pt x="3830" y="1297"/>
                    <a:pt x="3557" y="1662"/>
                  </a:cubicBezTo>
                  <a:cubicBezTo>
                    <a:pt x="3162" y="2118"/>
                    <a:pt x="2827" y="2604"/>
                    <a:pt x="2493" y="3121"/>
                  </a:cubicBezTo>
                  <a:cubicBezTo>
                    <a:pt x="2189" y="3637"/>
                    <a:pt x="1885" y="4154"/>
                    <a:pt x="1611" y="4732"/>
                  </a:cubicBezTo>
                  <a:cubicBezTo>
                    <a:pt x="1338" y="5340"/>
                    <a:pt x="1095" y="5947"/>
                    <a:pt x="912" y="6586"/>
                  </a:cubicBezTo>
                  <a:cubicBezTo>
                    <a:pt x="700" y="7224"/>
                    <a:pt x="517" y="7893"/>
                    <a:pt x="396" y="8531"/>
                  </a:cubicBezTo>
                  <a:lnTo>
                    <a:pt x="396" y="8501"/>
                  </a:lnTo>
                  <a:cubicBezTo>
                    <a:pt x="335" y="8865"/>
                    <a:pt x="244" y="9291"/>
                    <a:pt x="213" y="9716"/>
                  </a:cubicBezTo>
                  <a:cubicBezTo>
                    <a:pt x="183" y="10081"/>
                    <a:pt x="152" y="10416"/>
                    <a:pt x="92" y="10811"/>
                  </a:cubicBezTo>
                  <a:cubicBezTo>
                    <a:pt x="31" y="11540"/>
                    <a:pt x="0" y="12239"/>
                    <a:pt x="31" y="12999"/>
                  </a:cubicBezTo>
                  <a:cubicBezTo>
                    <a:pt x="61" y="13455"/>
                    <a:pt x="92" y="13911"/>
                    <a:pt x="213" y="14367"/>
                  </a:cubicBezTo>
                  <a:cubicBezTo>
                    <a:pt x="244" y="14489"/>
                    <a:pt x="335" y="14580"/>
                    <a:pt x="396" y="14641"/>
                  </a:cubicBezTo>
                  <a:cubicBezTo>
                    <a:pt x="487" y="14732"/>
                    <a:pt x="548" y="14793"/>
                    <a:pt x="639" y="14823"/>
                  </a:cubicBezTo>
                  <a:cubicBezTo>
                    <a:pt x="700" y="14884"/>
                    <a:pt x="791" y="14914"/>
                    <a:pt x="912" y="14914"/>
                  </a:cubicBezTo>
                  <a:lnTo>
                    <a:pt x="943" y="14914"/>
                  </a:lnTo>
                  <a:cubicBezTo>
                    <a:pt x="1095" y="14914"/>
                    <a:pt x="1277" y="14914"/>
                    <a:pt x="1459" y="14793"/>
                  </a:cubicBezTo>
                  <a:cubicBezTo>
                    <a:pt x="1581" y="14732"/>
                    <a:pt x="1733" y="14641"/>
                    <a:pt x="1855" y="14519"/>
                  </a:cubicBezTo>
                  <a:cubicBezTo>
                    <a:pt x="1855" y="14519"/>
                    <a:pt x="1855" y="14580"/>
                    <a:pt x="1885" y="14580"/>
                  </a:cubicBezTo>
                  <a:cubicBezTo>
                    <a:pt x="2159" y="14215"/>
                    <a:pt x="2371" y="13881"/>
                    <a:pt x="2614" y="13516"/>
                  </a:cubicBezTo>
                  <a:cubicBezTo>
                    <a:pt x="2827" y="13121"/>
                    <a:pt x="3040" y="12756"/>
                    <a:pt x="3253" y="12331"/>
                  </a:cubicBezTo>
                  <a:lnTo>
                    <a:pt x="3830" y="11297"/>
                  </a:lnTo>
                  <a:cubicBezTo>
                    <a:pt x="4013" y="10932"/>
                    <a:pt x="4195" y="10568"/>
                    <a:pt x="4347" y="10203"/>
                  </a:cubicBezTo>
                  <a:cubicBezTo>
                    <a:pt x="4773" y="9291"/>
                    <a:pt x="5198" y="8349"/>
                    <a:pt x="5532" y="7376"/>
                  </a:cubicBezTo>
                  <a:cubicBezTo>
                    <a:pt x="5867" y="6434"/>
                    <a:pt x="6171" y="5461"/>
                    <a:pt x="6384" y="4428"/>
                  </a:cubicBezTo>
                  <a:lnTo>
                    <a:pt x="6384" y="4458"/>
                  </a:lnTo>
                  <a:cubicBezTo>
                    <a:pt x="6566" y="3485"/>
                    <a:pt x="6687" y="2452"/>
                    <a:pt x="6627" y="1449"/>
                  </a:cubicBezTo>
                  <a:cubicBezTo>
                    <a:pt x="6627" y="1206"/>
                    <a:pt x="6596" y="932"/>
                    <a:pt x="6566" y="659"/>
                  </a:cubicBezTo>
                  <a:cubicBezTo>
                    <a:pt x="6536" y="507"/>
                    <a:pt x="6536" y="324"/>
                    <a:pt x="6475" y="172"/>
                  </a:cubicBezTo>
                  <a:lnTo>
                    <a:pt x="6444" y="172"/>
                  </a:lnTo>
                  <a:cubicBezTo>
                    <a:pt x="6262" y="81"/>
                    <a:pt x="6080" y="81"/>
                    <a:pt x="5867" y="51"/>
                  </a:cubicBezTo>
                  <a:cubicBezTo>
                    <a:pt x="5689" y="15"/>
                    <a:pt x="5552" y="0"/>
                    <a:pt x="5421" y="0"/>
                  </a:cubicBezTo>
                  <a:close/>
                </a:path>
              </a:pathLst>
            </a:custGeom>
            <a:solidFill>
              <a:srgbClr val="FE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7103150" y="2399375"/>
              <a:ext cx="199100" cy="369325"/>
            </a:xfrm>
            <a:custGeom>
              <a:avLst/>
              <a:gdLst/>
              <a:ahLst/>
              <a:cxnLst/>
              <a:rect l="l" t="t" r="r" b="b"/>
              <a:pathLst>
                <a:path w="7964" h="14773" extrusionOk="0">
                  <a:moveTo>
                    <a:pt x="4590" y="0"/>
                  </a:moveTo>
                  <a:lnTo>
                    <a:pt x="4590" y="0"/>
                  </a:lnTo>
                  <a:cubicBezTo>
                    <a:pt x="4772" y="608"/>
                    <a:pt x="4803" y="1307"/>
                    <a:pt x="4772" y="2037"/>
                  </a:cubicBezTo>
                  <a:cubicBezTo>
                    <a:pt x="4742" y="2888"/>
                    <a:pt x="4620" y="3769"/>
                    <a:pt x="4408" y="4651"/>
                  </a:cubicBezTo>
                  <a:cubicBezTo>
                    <a:pt x="4164" y="5623"/>
                    <a:pt x="3860" y="6596"/>
                    <a:pt x="3526" y="7538"/>
                  </a:cubicBezTo>
                  <a:cubicBezTo>
                    <a:pt x="3192" y="8450"/>
                    <a:pt x="2797" y="9301"/>
                    <a:pt x="2371" y="10183"/>
                  </a:cubicBezTo>
                  <a:cubicBezTo>
                    <a:pt x="2189" y="10608"/>
                    <a:pt x="2006" y="11003"/>
                    <a:pt x="1763" y="11398"/>
                  </a:cubicBezTo>
                  <a:cubicBezTo>
                    <a:pt x="1672" y="11581"/>
                    <a:pt x="1581" y="11794"/>
                    <a:pt x="1459" y="11976"/>
                  </a:cubicBezTo>
                  <a:cubicBezTo>
                    <a:pt x="1368" y="12158"/>
                    <a:pt x="1277" y="12341"/>
                    <a:pt x="1155" y="12553"/>
                  </a:cubicBezTo>
                  <a:cubicBezTo>
                    <a:pt x="942" y="12979"/>
                    <a:pt x="699" y="13435"/>
                    <a:pt x="456" y="13830"/>
                  </a:cubicBezTo>
                  <a:cubicBezTo>
                    <a:pt x="304" y="14073"/>
                    <a:pt x="152" y="14286"/>
                    <a:pt x="0" y="14468"/>
                  </a:cubicBezTo>
                  <a:cubicBezTo>
                    <a:pt x="61" y="14529"/>
                    <a:pt x="91" y="14590"/>
                    <a:pt x="183" y="14620"/>
                  </a:cubicBezTo>
                  <a:cubicBezTo>
                    <a:pt x="304" y="14712"/>
                    <a:pt x="456" y="14742"/>
                    <a:pt x="638" y="14772"/>
                  </a:cubicBezTo>
                  <a:lnTo>
                    <a:pt x="699" y="14772"/>
                  </a:lnTo>
                  <a:cubicBezTo>
                    <a:pt x="1094" y="14772"/>
                    <a:pt x="1520" y="14681"/>
                    <a:pt x="1976" y="14408"/>
                  </a:cubicBezTo>
                  <a:cubicBezTo>
                    <a:pt x="2371" y="14134"/>
                    <a:pt x="2797" y="13830"/>
                    <a:pt x="3344" y="13344"/>
                  </a:cubicBezTo>
                  <a:cubicBezTo>
                    <a:pt x="3739" y="12949"/>
                    <a:pt x="4164" y="12493"/>
                    <a:pt x="4651" y="11946"/>
                  </a:cubicBezTo>
                  <a:cubicBezTo>
                    <a:pt x="5046" y="11490"/>
                    <a:pt x="5411" y="10973"/>
                    <a:pt x="5806" y="10456"/>
                  </a:cubicBezTo>
                  <a:cubicBezTo>
                    <a:pt x="6140" y="10000"/>
                    <a:pt x="6414" y="9605"/>
                    <a:pt x="6626" y="9240"/>
                  </a:cubicBezTo>
                  <a:cubicBezTo>
                    <a:pt x="6748" y="9088"/>
                    <a:pt x="6839" y="8936"/>
                    <a:pt x="6900" y="8754"/>
                  </a:cubicBezTo>
                  <a:cubicBezTo>
                    <a:pt x="7052" y="8450"/>
                    <a:pt x="7174" y="8146"/>
                    <a:pt x="7295" y="7873"/>
                  </a:cubicBezTo>
                  <a:cubicBezTo>
                    <a:pt x="7599" y="7113"/>
                    <a:pt x="7781" y="6353"/>
                    <a:pt x="7903" y="5593"/>
                  </a:cubicBezTo>
                  <a:cubicBezTo>
                    <a:pt x="7964" y="4863"/>
                    <a:pt x="7964" y="4195"/>
                    <a:pt x="7842" y="3526"/>
                  </a:cubicBezTo>
                  <a:cubicBezTo>
                    <a:pt x="7751" y="2857"/>
                    <a:pt x="7477" y="2219"/>
                    <a:pt x="7082" y="1702"/>
                  </a:cubicBezTo>
                  <a:cubicBezTo>
                    <a:pt x="6718" y="1186"/>
                    <a:pt x="6170" y="730"/>
                    <a:pt x="5532" y="395"/>
                  </a:cubicBezTo>
                  <a:cubicBezTo>
                    <a:pt x="5259" y="243"/>
                    <a:pt x="4924" y="122"/>
                    <a:pt x="4590" y="0"/>
                  </a:cubicBezTo>
                  <a:close/>
                </a:path>
              </a:pathLst>
            </a:custGeom>
            <a:solidFill>
              <a:srgbClr val="FE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7161650" y="2647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6989150" y="2390250"/>
              <a:ext cx="184675" cy="349575"/>
            </a:xfrm>
            <a:custGeom>
              <a:avLst/>
              <a:gdLst/>
              <a:ahLst/>
              <a:cxnLst/>
              <a:rect l="l" t="t" r="r" b="b"/>
              <a:pathLst>
                <a:path w="7387" h="13983" extrusionOk="0">
                  <a:moveTo>
                    <a:pt x="6536" y="0"/>
                  </a:moveTo>
                  <a:cubicBezTo>
                    <a:pt x="6171" y="0"/>
                    <a:pt x="5837" y="0"/>
                    <a:pt x="5502" y="61"/>
                  </a:cubicBezTo>
                  <a:cubicBezTo>
                    <a:pt x="4895" y="183"/>
                    <a:pt x="4256" y="487"/>
                    <a:pt x="3587" y="943"/>
                  </a:cubicBezTo>
                  <a:cubicBezTo>
                    <a:pt x="3071" y="1338"/>
                    <a:pt x="2493" y="1854"/>
                    <a:pt x="2007" y="2493"/>
                  </a:cubicBezTo>
                  <a:cubicBezTo>
                    <a:pt x="1551" y="3070"/>
                    <a:pt x="1156" y="3769"/>
                    <a:pt x="821" y="4529"/>
                  </a:cubicBezTo>
                  <a:cubicBezTo>
                    <a:pt x="518" y="5198"/>
                    <a:pt x="274" y="5958"/>
                    <a:pt x="122" y="6718"/>
                  </a:cubicBezTo>
                  <a:cubicBezTo>
                    <a:pt x="31" y="7447"/>
                    <a:pt x="1" y="8207"/>
                    <a:pt x="122" y="8967"/>
                  </a:cubicBezTo>
                  <a:cubicBezTo>
                    <a:pt x="214" y="9393"/>
                    <a:pt x="274" y="9788"/>
                    <a:pt x="426" y="10304"/>
                  </a:cubicBezTo>
                  <a:cubicBezTo>
                    <a:pt x="548" y="10700"/>
                    <a:pt x="730" y="11156"/>
                    <a:pt x="943" y="11611"/>
                  </a:cubicBezTo>
                  <a:cubicBezTo>
                    <a:pt x="1338" y="12584"/>
                    <a:pt x="1855" y="13283"/>
                    <a:pt x="2372" y="13861"/>
                  </a:cubicBezTo>
                  <a:lnTo>
                    <a:pt x="2493" y="13982"/>
                  </a:lnTo>
                  <a:lnTo>
                    <a:pt x="2493" y="13952"/>
                  </a:lnTo>
                  <a:cubicBezTo>
                    <a:pt x="2402" y="13526"/>
                    <a:pt x="2402" y="13101"/>
                    <a:pt x="2402" y="12675"/>
                  </a:cubicBezTo>
                  <a:cubicBezTo>
                    <a:pt x="2402" y="12219"/>
                    <a:pt x="2402" y="11824"/>
                    <a:pt x="2463" y="11368"/>
                  </a:cubicBezTo>
                  <a:cubicBezTo>
                    <a:pt x="2463" y="11125"/>
                    <a:pt x="2493" y="10943"/>
                    <a:pt x="2493" y="10700"/>
                  </a:cubicBezTo>
                  <a:cubicBezTo>
                    <a:pt x="2493" y="10517"/>
                    <a:pt x="2524" y="10335"/>
                    <a:pt x="2524" y="10092"/>
                  </a:cubicBezTo>
                  <a:cubicBezTo>
                    <a:pt x="2767" y="8116"/>
                    <a:pt x="3284" y="6140"/>
                    <a:pt x="4165" y="4408"/>
                  </a:cubicBezTo>
                  <a:cubicBezTo>
                    <a:pt x="4621" y="3526"/>
                    <a:pt x="5107" y="2706"/>
                    <a:pt x="5715" y="1946"/>
                  </a:cubicBezTo>
                  <a:cubicBezTo>
                    <a:pt x="6019" y="1551"/>
                    <a:pt x="6323" y="1216"/>
                    <a:pt x="6627" y="882"/>
                  </a:cubicBezTo>
                  <a:cubicBezTo>
                    <a:pt x="6870" y="608"/>
                    <a:pt x="7113" y="365"/>
                    <a:pt x="7387" y="152"/>
                  </a:cubicBezTo>
                  <a:cubicBezTo>
                    <a:pt x="7174" y="61"/>
                    <a:pt x="6931" y="31"/>
                    <a:pt x="6718" y="0"/>
                  </a:cubicBezTo>
                  <a:close/>
                </a:path>
              </a:pathLst>
            </a:custGeom>
            <a:solidFill>
              <a:srgbClr val="FE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7095550" y="2509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7000550" y="2389475"/>
              <a:ext cx="183175" cy="360975"/>
            </a:xfrm>
            <a:custGeom>
              <a:avLst/>
              <a:gdLst/>
              <a:ahLst/>
              <a:cxnLst/>
              <a:rect l="l" t="t" r="r" b="b"/>
              <a:pathLst>
                <a:path w="7327" h="14439" extrusionOk="0">
                  <a:moveTo>
                    <a:pt x="6080" y="1"/>
                  </a:moveTo>
                  <a:cubicBezTo>
                    <a:pt x="6141" y="1"/>
                    <a:pt x="6201" y="14"/>
                    <a:pt x="6271" y="14"/>
                  </a:cubicBezTo>
                  <a:lnTo>
                    <a:pt x="6271" y="14"/>
                  </a:lnTo>
                  <a:cubicBezTo>
                    <a:pt x="6208" y="1"/>
                    <a:pt x="6126" y="1"/>
                    <a:pt x="6080" y="1"/>
                  </a:cubicBezTo>
                  <a:close/>
                  <a:moveTo>
                    <a:pt x="1" y="10031"/>
                  </a:moveTo>
                  <a:cubicBezTo>
                    <a:pt x="1" y="10092"/>
                    <a:pt x="31" y="10214"/>
                    <a:pt x="62" y="10335"/>
                  </a:cubicBezTo>
                  <a:cubicBezTo>
                    <a:pt x="62" y="10214"/>
                    <a:pt x="31" y="10123"/>
                    <a:pt x="1" y="10031"/>
                  </a:cubicBezTo>
                  <a:close/>
                  <a:moveTo>
                    <a:pt x="62" y="10335"/>
                  </a:moveTo>
                  <a:cubicBezTo>
                    <a:pt x="183" y="10791"/>
                    <a:pt x="365" y="11187"/>
                    <a:pt x="548" y="11642"/>
                  </a:cubicBezTo>
                  <a:cubicBezTo>
                    <a:pt x="365" y="11187"/>
                    <a:pt x="183" y="10731"/>
                    <a:pt x="62" y="10335"/>
                  </a:cubicBezTo>
                  <a:close/>
                  <a:moveTo>
                    <a:pt x="548" y="11642"/>
                  </a:moveTo>
                  <a:cubicBezTo>
                    <a:pt x="793" y="12202"/>
                    <a:pt x="1058" y="12671"/>
                    <a:pt x="1343" y="13079"/>
                  </a:cubicBezTo>
                  <a:lnTo>
                    <a:pt x="1343" y="13079"/>
                  </a:lnTo>
                  <a:cubicBezTo>
                    <a:pt x="1055" y="12656"/>
                    <a:pt x="796" y="12175"/>
                    <a:pt x="548" y="11642"/>
                  </a:cubicBezTo>
                  <a:close/>
                  <a:moveTo>
                    <a:pt x="1343" y="13079"/>
                  </a:moveTo>
                  <a:cubicBezTo>
                    <a:pt x="1547" y="13380"/>
                    <a:pt x="1767" y="13651"/>
                    <a:pt x="2007" y="13892"/>
                  </a:cubicBezTo>
                  <a:cubicBezTo>
                    <a:pt x="1774" y="13646"/>
                    <a:pt x="1553" y="13379"/>
                    <a:pt x="1343" y="13079"/>
                  </a:cubicBezTo>
                  <a:close/>
                  <a:moveTo>
                    <a:pt x="6384" y="1"/>
                  </a:moveTo>
                  <a:cubicBezTo>
                    <a:pt x="6343" y="11"/>
                    <a:pt x="6306" y="14"/>
                    <a:pt x="6271" y="14"/>
                  </a:cubicBezTo>
                  <a:cubicBezTo>
                    <a:pt x="6271" y="14"/>
                    <a:pt x="6271" y="14"/>
                    <a:pt x="6271" y="14"/>
                  </a:cubicBezTo>
                  <a:lnTo>
                    <a:pt x="6271" y="14"/>
                  </a:lnTo>
                  <a:cubicBezTo>
                    <a:pt x="6291" y="19"/>
                    <a:pt x="6309" y="24"/>
                    <a:pt x="6323" y="31"/>
                  </a:cubicBezTo>
                  <a:cubicBezTo>
                    <a:pt x="6566" y="62"/>
                    <a:pt x="6779" y="92"/>
                    <a:pt x="7022" y="183"/>
                  </a:cubicBezTo>
                  <a:cubicBezTo>
                    <a:pt x="6779" y="396"/>
                    <a:pt x="6536" y="639"/>
                    <a:pt x="6262" y="913"/>
                  </a:cubicBezTo>
                  <a:cubicBezTo>
                    <a:pt x="5958" y="1217"/>
                    <a:pt x="5654" y="1582"/>
                    <a:pt x="5350" y="1977"/>
                  </a:cubicBezTo>
                  <a:cubicBezTo>
                    <a:pt x="4773" y="2676"/>
                    <a:pt x="4256" y="3527"/>
                    <a:pt x="3800" y="4439"/>
                  </a:cubicBezTo>
                  <a:cubicBezTo>
                    <a:pt x="2919" y="6171"/>
                    <a:pt x="2372" y="8086"/>
                    <a:pt x="2159" y="10123"/>
                  </a:cubicBezTo>
                  <a:cubicBezTo>
                    <a:pt x="2128" y="10335"/>
                    <a:pt x="2128" y="10518"/>
                    <a:pt x="2128" y="10731"/>
                  </a:cubicBezTo>
                  <a:cubicBezTo>
                    <a:pt x="2128" y="10974"/>
                    <a:pt x="2068" y="11156"/>
                    <a:pt x="2068" y="11399"/>
                  </a:cubicBezTo>
                  <a:cubicBezTo>
                    <a:pt x="2037" y="11855"/>
                    <a:pt x="2037" y="12311"/>
                    <a:pt x="2037" y="12706"/>
                  </a:cubicBezTo>
                  <a:cubicBezTo>
                    <a:pt x="2037" y="13162"/>
                    <a:pt x="2068" y="13588"/>
                    <a:pt x="2128" y="13983"/>
                  </a:cubicBezTo>
                  <a:lnTo>
                    <a:pt x="2128" y="14013"/>
                  </a:lnTo>
                  <a:lnTo>
                    <a:pt x="2007" y="13892"/>
                  </a:lnTo>
                  <a:lnTo>
                    <a:pt x="2007" y="13892"/>
                  </a:lnTo>
                  <a:cubicBezTo>
                    <a:pt x="2068" y="13983"/>
                    <a:pt x="2189" y="14044"/>
                    <a:pt x="2280" y="14165"/>
                  </a:cubicBezTo>
                  <a:cubicBezTo>
                    <a:pt x="2280" y="14226"/>
                    <a:pt x="2311" y="14348"/>
                    <a:pt x="2341" y="14439"/>
                  </a:cubicBezTo>
                  <a:cubicBezTo>
                    <a:pt x="2280" y="14044"/>
                    <a:pt x="2189" y="13588"/>
                    <a:pt x="2159" y="13101"/>
                  </a:cubicBezTo>
                  <a:cubicBezTo>
                    <a:pt x="2128" y="12463"/>
                    <a:pt x="2159" y="11764"/>
                    <a:pt x="2220" y="10883"/>
                  </a:cubicBezTo>
                  <a:cubicBezTo>
                    <a:pt x="2280" y="10487"/>
                    <a:pt x="2311" y="10123"/>
                    <a:pt x="2341" y="9788"/>
                  </a:cubicBezTo>
                  <a:cubicBezTo>
                    <a:pt x="2372" y="9424"/>
                    <a:pt x="2463" y="9028"/>
                    <a:pt x="2524" y="8603"/>
                  </a:cubicBezTo>
                  <a:cubicBezTo>
                    <a:pt x="2676" y="7965"/>
                    <a:pt x="2828" y="7326"/>
                    <a:pt x="3040" y="6688"/>
                  </a:cubicBezTo>
                  <a:cubicBezTo>
                    <a:pt x="3223" y="6080"/>
                    <a:pt x="3496" y="5411"/>
                    <a:pt x="3800" y="4773"/>
                  </a:cubicBezTo>
                  <a:cubicBezTo>
                    <a:pt x="4043" y="4196"/>
                    <a:pt x="4347" y="3679"/>
                    <a:pt x="4651" y="3192"/>
                  </a:cubicBezTo>
                  <a:cubicBezTo>
                    <a:pt x="4955" y="2676"/>
                    <a:pt x="5320" y="2189"/>
                    <a:pt x="5715" y="1733"/>
                  </a:cubicBezTo>
                  <a:cubicBezTo>
                    <a:pt x="5989" y="1430"/>
                    <a:pt x="6262" y="1126"/>
                    <a:pt x="6566" y="822"/>
                  </a:cubicBezTo>
                  <a:cubicBezTo>
                    <a:pt x="6840" y="609"/>
                    <a:pt x="7053" y="335"/>
                    <a:pt x="7326" y="153"/>
                  </a:cubicBezTo>
                  <a:cubicBezTo>
                    <a:pt x="7235" y="153"/>
                    <a:pt x="7205" y="183"/>
                    <a:pt x="7144" y="183"/>
                  </a:cubicBezTo>
                  <a:cubicBezTo>
                    <a:pt x="6870" y="92"/>
                    <a:pt x="6597" y="31"/>
                    <a:pt x="638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7112250" y="2398600"/>
              <a:ext cx="111750" cy="341225"/>
            </a:xfrm>
            <a:custGeom>
              <a:avLst/>
              <a:gdLst/>
              <a:ahLst/>
              <a:cxnLst/>
              <a:rect l="l" t="t" r="r" b="b"/>
              <a:pathLst>
                <a:path w="4470" h="13649" extrusionOk="0">
                  <a:moveTo>
                    <a:pt x="4135" y="1"/>
                  </a:moveTo>
                  <a:cubicBezTo>
                    <a:pt x="4135" y="153"/>
                    <a:pt x="4196" y="274"/>
                    <a:pt x="4196" y="426"/>
                  </a:cubicBezTo>
                  <a:cubicBezTo>
                    <a:pt x="4226" y="639"/>
                    <a:pt x="4256" y="913"/>
                    <a:pt x="4256" y="1217"/>
                  </a:cubicBezTo>
                  <a:cubicBezTo>
                    <a:pt x="4287" y="2159"/>
                    <a:pt x="4226" y="3131"/>
                    <a:pt x="3983" y="4226"/>
                  </a:cubicBezTo>
                  <a:cubicBezTo>
                    <a:pt x="3800" y="5168"/>
                    <a:pt x="3527" y="6110"/>
                    <a:pt x="3162" y="7174"/>
                  </a:cubicBezTo>
                  <a:cubicBezTo>
                    <a:pt x="2797" y="8086"/>
                    <a:pt x="2433" y="9059"/>
                    <a:pt x="1977" y="10001"/>
                  </a:cubicBezTo>
                  <a:cubicBezTo>
                    <a:pt x="1794" y="10366"/>
                    <a:pt x="1642" y="10730"/>
                    <a:pt x="1429" y="11095"/>
                  </a:cubicBezTo>
                  <a:cubicBezTo>
                    <a:pt x="1338" y="11338"/>
                    <a:pt x="1186" y="11551"/>
                    <a:pt x="1065" y="11825"/>
                  </a:cubicBezTo>
                  <a:lnTo>
                    <a:pt x="882" y="12159"/>
                  </a:lnTo>
                  <a:lnTo>
                    <a:pt x="670" y="12493"/>
                  </a:lnTo>
                  <a:lnTo>
                    <a:pt x="609" y="12615"/>
                  </a:lnTo>
                  <a:lnTo>
                    <a:pt x="518" y="12736"/>
                  </a:lnTo>
                  <a:lnTo>
                    <a:pt x="487" y="12797"/>
                  </a:lnTo>
                  <a:cubicBezTo>
                    <a:pt x="426" y="12949"/>
                    <a:pt x="305" y="13162"/>
                    <a:pt x="214" y="13314"/>
                  </a:cubicBezTo>
                  <a:lnTo>
                    <a:pt x="1" y="13648"/>
                  </a:lnTo>
                  <a:lnTo>
                    <a:pt x="335" y="13405"/>
                  </a:lnTo>
                  <a:cubicBezTo>
                    <a:pt x="457" y="13192"/>
                    <a:pt x="609" y="12949"/>
                    <a:pt x="730" y="12736"/>
                  </a:cubicBezTo>
                  <a:lnTo>
                    <a:pt x="791" y="12615"/>
                  </a:lnTo>
                  <a:lnTo>
                    <a:pt x="822" y="12584"/>
                  </a:lnTo>
                  <a:lnTo>
                    <a:pt x="943" y="12402"/>
                  </a:lnTo>
                  <a:lnTo>
                    <a:pt x="1034" y="12250"/>
                  </a:lnTo>
                  <a:lnTo>
                    <a:pt x="1126" y="12007"/>
                  </a:lnTo>
                  <a:cubicBezTo>
                    <a:pt x="1247" y="11825"/>
                    <a:pt x="1338" y="11642"/>
                    <a:pt x="1429" y="11429"/>
                  </a:cubicBezTo>
                  <a:cubicBezTo>
                    <a:pt x="1642" y="11065"/>
                    <a:pt x="1855" y="10639"/>
                    <a:pt x="2037" y="10214"/>
                  </a:cubicBezTo>
                  <a:cubicBezTo>
                    <a:pt x="2463" y="9302"/>
                    <a:pt x="2858" y="8451"/>
                    <a:pt x="3192" y="7569"/>
                  </a:cubicBezTo>
                  <a:cubicBezTo>
                    <a:pt x="3557" y="6566"/>
                    <a:pt x="3831" y="5624"/>
                    <a:pt x="4074" y="4682"/>
                  </a:cubicBezTo>
                  <a:cubicBezTo>
                    <a:pt x="4287" y="3770"/>
                    <a:pt x="4408" y="2888"/>
                    <a:pt x="4439" y="2068"/>
                  </a:cubicBezTo>
                  <a:cubicBezTo>
                    <a:pt x="4469" y="1460"/>
                    <a:pt x="4439" y="852"/>
                    <a:pt x="4378" y="274"/>
                  </a:cubicBezTo>
                  <a:cubicBezTo>
                    <a:pt x="4317" y="183"/>
                    <a:pt x="4256" y="122"/>
                    <a:pt x="4165" y="31"/>
                  </a:cubicBezTo>
                  <a:lnTo>
                    <a:pt x="4135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7098575" y="2743600"/>
              <a:ext cx="15225" cy="19775"/>
            </a:xfrm>
            <a:custGeom>
              <a:avLst/>
              <a:gdLst/>
              <a:ahLst/>
              <a:cxnLst/>
              <a:rect l="l" t="t" r="r" b="b"/>
              <a:pathLst>
                <a:path w="609" h="791" extrusionOk="0">
                  <a:moveTo>
                    <a:pt x="609" y="0"/>
                  </a:moveTo>
                  <a:cubicBezTo>
                    <a:pt x="548" y="61"/>
                    <a:pt x="426" y="152"/>
                    <a:pt x="305" y="213"/>
                  </a:cubicBezTo>
                  <a:cubicBezTo>
                    <a:pt x="244" y="335"/>
                    <a:pt x="183" y="456"/>
                    <a:pt x="62" y="547"/>
                  </a:cubicBezTo>
                  <a:lnTo>
                    <a:pt x="1" y="517"/>
                  </a:lnTo>
                  <a:lnTo>
                    <a:pt x="1" y="517"/>
                  </a:lnTo>
                  <a:cubicBezTo>
                    <a:pt x="47" y="579"/>
                    <a:pt x="101" y="624"/>
                    <a:pt x="155" y="667"/>
                  </a:cubicBezTo>
                  <a:lnTo>
                    <a:pt x="155" y="667"/>
                  </a:lnTo>
                  <a:cubicBezTo>
                    <a:pt x="306" y="485"/>
                    <a:pt x="457" y="303"/>
                    <a:pt x="609" y="31"/>
                  </a:cubicBezTo>
                  <a:lnTo>
                    <a:pt x="609" y="0"/>
                  </a:lnTo>
                  <a:close/>
                  <a:moveTo>
                    <a:pt x="155" y="667"/>
                  </a:moveTo>
                  <a:cubicBezTo>
                    <a:pt x="154" y="667"/>
                    <a:pt x="153" y="668"/>
                    <a:pt x="153" y="669"/>
                  </a:cubicBezTo>
                  <a:cubicBezTo>
                    <a:pt x="158" y="672"/>
                    <a:pt x="163" y="675"/>
                    <a:pt x="169" y="678"/>
                  </a:cubicBezTo>
                  <a:lnTo>
                    <a:pt x="169" y="678"/>
                  </a:lnTo>
                  <a:cubicBezTo>
                    <a:pt x="164" y="674"/>
                    <a:pt x="159" y="670"/>
                    <a:pt x="155" y="667"/>
                  </a:cubicBezTo>
                  <a:close/>
                  <a:moveTo>
                    <a:pt x="169" y="678"/>
                  </a:moveTo>
                  <a:cubicBezTo>
                    <a:pt x="217" y="715"/>
                    <a:pt x="264" y="750"/>
                    <a:pt x="305" y="791"/>
                  </a:cubicBezTo>
                  <a:cubicBezTo>
                    <a:pt x="277" y="763"/>
                    <a:pt x="224" y="710"/>
                    <a:pt x="169" y="678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7104650" y="2398600"/>
              <a:ext cx="199875" cy="370100"/>
            </a:xfrm>
            <a:custGeom>
              <a:avLst/>
              <a:gdLst/>
              <a:ahLst/>
              <a:cxnLst/>
              <a:rect l="l" t="t" r="r" b="b"/>
              <a:pathLst>
                <a:path w="7995" h="14804" extrusionOk="0">
                  <a:moveTo>
                    <a:pt x="4682" y="1"/>
                  </a:moveTo>
                  <a:lnTo>
                    <a:pt x="4682" y="1"/>
                  </a:lnTo>
                  <a:cubicBezTo>
                    <a:pt x="4955" y="396"/>
                    <a:pt x="5168" y="852"/>
                    <a:pt x="5351" y="1338"/>
                  </a:cubicBezTo>
                  <a:cubicBezTo>
                    <a:pt x="5624" y="2098"/>
                    <a:pt x="5746" y="2888"/>
                    <a:pt x="5746" y="3679"/>
                  </a:cubicBezTo>
                  <a:cubicBezTo>
                    <a:pt x="5776" y="4590"/>
                    <a:pt x="5715" y="5502"/>
                    <a:pt x="5503" y="6414"/>
                  </a:cubicBezTo>
                  <a:cubicBezTo>
                    <a:pt x="5320" y="7326"/>
                    <a:pt x="5047" y="8238"/>
                    <a:pt x="4712" y="9089"/>
                  </a:cubicBezTo>
                  <a:cubicBezTo>
                    <a:pt x="4530" y="9514"/>
                    <a:pt x="4348" y="9879"/>
                    <a:pt x="4104" y="10274"/>
                  </a:cubicBezTo>
                  <a:cubicBezTo>
                    <a:pt x="3983" y="10457"/>
                    <a:pt x="3831" y="10639"/>
                    <a:pt x="3740" y="10822"/>
                  </a:cubicBezTo>
                  <a:cubicBezTo>
                    <a:pt x="3618" y="10973"/>
                    <a:pt x="3496" y="11095"/>
                    <a:pt x="3375" y="11247"/>
                  </a:cubicBezTo>
                  <a:cubicBezTo>
                    <a:pt x="3344" y="11277"/>
                    <a:pt x="3344" y="11308"/>
                    <a:pt x="3314" y="11308"/>
                  </a:cubicBezTo>
                  <a:cubicBezTo>
                    <a:pt x="3253" y="11369"/>
                    <a:pt x="3223" y="11369"/>
                    <a:pt x="3192" y="11369"/>
                  </a:cubicBezTo>
                  <a:cubicBezTo>
                    <a:pt x="3162" y="11308"/>
                    <a:pt x="3162" y="11277"/>
                    <a:pt x="3192" y="11217"/>
                  </a:cubicBezTo>
                  <a:cubicBezTo>
                    <a:pt x="3192" y="11156"/>
                    <a:pt x="3223" y="11156"/>
                    <a:pt x="3223" y="11125"/>
                  </a:cubicBezTo>
                  <a:cubicBezTo>
                    <a:pt x="3314" y="10973"/>
                    <a:pt x="3436" y="10852"/>
                    <a:pt x="3496" y="10700"/>
                  </a:cubicBezTo>
                  <a:cubicBezTo>
                    <a:pt x="3618" y="10487"/>
                    <a:pt x="3740" y="10214"/>
                    <a:pt x="3800" y="9940"/>
                  </a:cubicBezTo>
                  <a:lnTo>
                    <a:pt x="3800" y="10001"/>
                  </a:lnTo>
                  <a:cubicBezTo>
                    <a:pt x="3831" y="9910"/>
                    <a:pt x="3831" y="9849"/>
                    <a:pt x="3831" y="9758"/>
                  </a:cubicBezTo>
                  <a:lnTo>
                    <a:pt x="3831" y="9636"/>
                  </a:lnTo>
                  <a:cubicBezTo>
                    <a:pt x="3831" y="9636"/>
                    <a:pt x="3831" y="9606"/>
                    <a:pt x="3800" y="9606"/>
                  </a:cubicBezTo>
                  <a:lnTo>
                    <a:pt x="3800" y="9575"/>
                  </a:lnTo>
                  <a:lnTo>
                    <a:pt x="3770" y="9545"/>
                  </a:lnTo>
                  <a:lnTo>
                    <a:pt x="3618" y="9545"/>
                  </a:lnTo>
                  <a:cubicBezTo>
                    <a:pt x="3557" y="9545"/>
                    <a:pt x="3527" y="9575"/>
                    <a:pt x="3496" y="9575"/>
                  </a:cubicBezTo>
                  <a:cubicBezTo>
                    <a:pt x="3405" y="9606"/>
                    <a:pt x="3375" y="9636"/>
                    <a:pt x="3344" y="9727"/>
                  </a:cubicBezTo>
                  <a:cubicBezTo>
                    <a:pt x="3253" y="9788"/>
                    <a:pt x="3192" y="9910"/>
                    <a:pt x="3101" y="10031"/>
                  </a:cubicBezTo>
                  <a:cubicBezTo>
                    <a:pt x="3071" y="10092"/>
                    <a:pt x="3010" y="10183"/>
                    <a:pt x="2980" y="10274"/>
                  </a:cubicBezTo>
                  <a:cubicBezTo>
                    <a:pt x="2889" y="10366"/>
                    <a:pt x="2828" y="10487"/>
                    <a:pt x="2737" y="10639"/>
                  </a:cubicBezTo>
                  <a:lnTo>
                    <a:pt x="2493" y="11095"/>
                  </a:lnTo>
                  <a:lnTo>
                    <a:pt x="2493" y="11065"/>
                  </a:lnTo>
                  <a:cubicBezTo>
                    <a:pt x="2402" y="11308"/>
                    <a:pt x="2250" y="11551"/>
                    <a:pt x="2129" y="11825"/>
                  </a:cubicBezTo>
                  <a:cubicBezTo>
                    <a:pt x="1977" y="12068"/>
                    <a:pt x="1855" y="12341"/>
                    <a:pt x="1673" y="12584"/>
                  </a:cubicBezTo>
                  <a:cubicBezTo>
                    <a:pt x="1521" y="12797"/>
                    <a:pt x="1369" y="13010"/>
                    <a:pt x="1186" y="13192"/>
                  </a:cubicBezTo>
                  <a:cubicBezTo>
                    <a:pt x="1034" y="13375"/>
                    <a:pt x="822" y="13527"/>
                    <a:pt x="639" y="13679"/>
                  </a:cubicBezTo>
                  <a:cubicBezTo>
                    <a:pt x="578" y="13709"/>
                    <a:pt x="548" y="13770"/>
                    <a:pt x="457" y="13831"/>
                  </a:cubicBezTo>
                  <a:lnTo>
                    <a:pt x="457" y="13861"/>
                  </a:lnTo>
                  <a:cubicBezTo>
                    <a:pt x="305" y="14135"/>
                    <a:pt x="153" y="14317"/>
                    <a:pt x="1" y="14530"/>
                  </a:cubicBezTo>
                  <a:cubicBezTo>
                    <a:pt x="62" y="14591"/>
                    <a:pt x="123" y="14621"/>
                    <a:pt x="183" y="14651"/>
                  </a:cubicBezTo>
                  <a:cubicBezTo>
                    <a:pt x="305" y="14743"/>
                    <a:pt x="457" y="14773"/>
                    <a:pt x="639" y="14803"/>
                  </a:cubicBezTo>
                  <a:lnTo>
                    <a:pt x="730" y="14803"/>
                  </a:lnTo>
                  <a:cubicBezTo>
                    <a:pt x="1095" y="14803"/>
                    <a:pt x="1521" y="14712"/>
                    <a:pt x="1977" y="14439"/>
                  </a:cubicBezTo>
                  <a:cubicBezTo>
                    <a:pt x="2402" y="14165"/>
                    <a:pt x="2858" y="13861"/>
                    <a:pt x="3344" y="13375"/>
                  </a:cubicBezTo>
                  <a:cubicBezTo>
                    <a:pt x="3770" y="12980"/>
                    <a:pt x="4196" y="12524"/>
                    <a:pt x="4682" y="11977"/>
                  </a:cubicBezTo>
                  <a:cubicBezTo>
                    <a:pt x="5047" y="11521"/>
                    <a:pt x="5472" y="11004"/>
                    <a:pt x="5807" y="10487"/>
                  </a:cubicBezTo>
                  <a:cubicBezTo>
                    <a:pt x="6141" y="10031"/>
                    <a:pt x="6414" y="9636"/>
                    <a:pt x="6658" y="9271"/>
                  </a:cubicBezTo>
                  <a:cubicBezTo>
                    <a:pt x="6779" y="9119"/>
                    <a:pt x="6840" y="8967"/>
                    <a:pt x="6931" y="8785"/>
                  </a:cubicBezTo>
                  <a:cubicBezTo>
                    <a:pt x="7083" y="8481"/>
                    <a:pt x="7235" y="8116"/>
                    <a:pt x="7296" y="7904"/>
                  </a:cubicBezTo>
                  <a:cubicBezTo>
                    <a:pt x="7600" y="7144"/>
                    <a:pt x="7782" y="6384"/>
                    <a:pt x="7904" y="5624"/>
                  </a:cubicBezTo>
                  <a:cubicBezTo>
                    <a:pt x="7995" y="4894"/>
                    <a:pt x="7995" y="4226"/>
                    <a:pt x="7873" y="3557"/>
                  </a:cubicBezTo>
                  <a:cubicBezTo>
                    <a:pt x="7752" y="2888"/>
                    <a:pt x="7478" y="2250"/>
                    <a:pt x="7114" y="1703"/>
                  </a:cubicBezTo>
                  <a:cubicBezTo>
                    <a:pt x="6718" y="1186"/>
                    <a:pt x="6202" y="730"/>
                    <a:pt x="5563" y="365"/>
                  </a:cubicBezTo>
                  <a:cubicBezTo>
                    <a:pt x="5290" y="213"/>
                    <a:pt x="4986" y="122"/>
                    <a:pt x="468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7070475" y="2747400"/>
              <a:ext cx="38000" cy="16725"/>
            </a:xfrm>
            <a:custGeom>
              <a:avLst/>
              <a:gdLst/>
              <a:ahLst/>
              <a:cxnLst/>
              <a:rect l="l" t="t" r="r" b="b"/>
              <a:pathLst>
                <a:path w="1520" h="669" extrusionOk="0">
                  <a:moveTo>
                    <a:pt x="1520" y="0"/>
                  </a:moveTo>
                  <a:cubicBezTo>
                    <a:pt x="1216" y="183"/>
                    <a:pt x="942" y="304"/>
                    <a:pt x="669" y="426"/>
                  </a:cubicBezTo>
                  <a:cubicBezTo>
                    <a:pt x="456" y="487"/>
                    <a:pt x="213" y="578"/>
                    <a:pt x="0" y="608"/>
                  </a:cubicBezTo>
                  <a:cubicBezTo>
                    <a:pt x="91" y="639"/>
                    <a:pt x="152" y="669"/>
                    <a:pt x="274" y="669"/>
                  </a:cubicBezTo>
                  <a:lnTo>
                    <a:pt x="304" y="669"/>
                  </a:lnTo>
                  <a:cubicBezTo>
                    <a:pt x="456" y="669"/>
                    <a:pt x="638" y="639"/>
                    <a:pt x="851" y="578"/>
                  </a:cubicBezTo>
                  <a:cubicBezTo>
                    <a:pt x="942" y="487"/>
                    <a:pt x="1094" y="426"/>
                    <a:pt x="1216" y="304"/>
                  </a:cubicBezTo>
                  <a:lnTo>
                    <a:pt x="1246" y="335"/>
                  </a:lnTo>
                  <a:cubicBezTo>
                    <a:pt x="1338" y="213"/>
                    <a:pt x="1398" y="122"/>
                    <a:pt x="152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7222450" y="2330975"/>
              <a:ext cx="235575" cy="171000"/>
            </a:xfrm>
            <a:custGeom>
              <a:avLst/>
              <a:gdLst/>
              <a:ahLst/>
              <a:cxnLst/>
              <a:rect l="l" t="t" r="r" b="b"/>
              <a:pathLst>
                <a:path w="9423" h="6840" extrusionOk="0">
                  <a:moveTo>
                    <a:pt x="6414" y="0"/>
                  </a:moveTo>
                  <a:cubicBezTo>
                    <a:pt x="6201" y="152"/>
                    <a:pt x="5958" y="244"/>
                    <a:pt x="5745" y="304"/>
                  </a:cubicBezTo>
                  <a:cubicBezTo>
                    <a:pt x="4985" y="548"/>
                    <a:pt x="4286" y="1004"/>
                    <a:pt x="3648" y="1429"/>
                  </a:cubicBezTo>
                  <a:lnTo>
                    <a:pt x="3465" y="1520"/>
                  </a:lnTo>
                  <a:cubicBezTo>
                    <a:pt x="2857" y="1915"/>
                    <a:pt x="2280" y="2280"/>
                    <a:pt x="1642" y="2523"/>
                  </a:cubicBezTo>
                  <a:cubicBezTo>
                    <a:pt x="1368" y="2645"/>
                    <a:pt x="1095" y="2675"/>
                    <a:pt x="882" y="2706"/>
                  </a:cubicBezTo>
                  <a:lnTo>
                    <a:pt x="243" y="2706"/>
                  </a:lnTo>
                  <a:cubicBezTo>
                    <a:pt x="183" y="2706"/>
                    <a:pt x="183" y="2706"/>
                    <a:pt x="152" y="2736"/>
                  </a:cubicBezTo>
                  <a:lnTo>
                    <a:pt x="31" y="2858"/>
                  </a:lnTo>
                  <a:cubicBezTo>
                    <a:pt x="0" y="2888"/>
                    <a:pt x="31" y="2979"/>
                    <a:pt x="91" y="3040"/>
                  </a:cubicBezTo>
                  <a:cubicBezTo>
                    <a:pt x="122" y="3101"/>
                    <a:pt x="152" y="3131"/>
                    <a:pt x="183" y="3131"/>
                  </a:cubicBezTo>
                  <a:cubicBezTo>
                    <a:pt x="355" y="3153"/>
                    <a:pt x="511" y="3174"/>
                    <a:pt x="664" y="3174"/>
                  </a:cubicBezTo>
                  <a:cubicBezTo>
                    <a:pt x="727" y="3174"/>
                    <a:pt x="789" y="3171"/>
                    <a:pt x="851" y="3162"/>
                  </a:cubicBezTo>
                  <a:lnTo>
                    <a:pt x="943" y="3162"/>
                  </a:lnTo>
                  <a:cubicBezTo>
                    <a:pt x="851" y="3344"/>
                    <a:pt x="730" y="3618"/>
                    <a:pt x="669" y="3891"/>
                  </a:cubicBezTo>
                  <a:cubicBezTo>
                    <a:pt x="608" y="3891"/>
                    <a:pt x="547" y="3922"/>
                    <a:pt x="426" y="4013"/>
                  </a:cubicBezTo>
                  <a:lnTo>
                    <a:pt x="304" y="4104"/>
                  </a:lnTo>
                  <a:cubicBezTo>
                    <a:pt x="274" y="4165"/>
                    <a:pt x="304" y="4225"/>
                    <a:pt x="304" y="4256"/>
                  </a:cubicBezTo>
                  <a:cubicBezTo>
                    <a:pt x="335" y="4347"/>
                    <a:pt x="426" y="4377"/>
                    <a:pt x="487" y="4377"/>
                  </a:cubicBezTo>
                  <a:cubicBezTo>
                    <a:pt x="547" y="4377"/>
                    <a:pt x="547" y="4377"/>
                    <a:pt x="578" y="4347"/>
                  </a:cubicBezTo>
                  <a:cubicBezTo>
                    <a:pt x="578" y="4347"/>
                    <a:pt x="608" y="4347"/>
                    <a:pt x="608" y="4317"/>
                  </a:cubicBezTo>
                  <a:cubicBezTo>
                    <a:pt x="699" y="4256"/>
                    <a:pt x="760" y="4256"/>
                    <a:pt x="791" y="4256"/>
                  </a:cubicBezTo>
                  <a:lnTo>
                    <a:pt x="1034" y="4256"/>
                  </a:lnTo>
                  <a:cubicBezTo>
                    <a:pt x="1095" y="4256"/>
                    <a:pt x="1186" y="4317"/>
                    <a:pt x="1246" y="4347"/>
                  </a:cubicBezTo>
                  <a:cubicBezTo>
                    <a:pt x="1338" y="4377"/>
                    <a:pt x="1459" y="4469"/>
                    <a:pt x="1520" y="4499"/>
                  </a:cubicBezTo>
                  <a:cubicBezTo>
                    <a:pt x="1642" y="4560"/>
                    <a:pt x="1702" y="4681"/>
                    <a:pt x="1794" y="4773"/>
                  </a:cubicBezTo>
                  <a:cubicBezTo>
                    <a:pt x="1854" y="4864"/>
                    <a:pt x="1946" y="4985"/>
                    <a:pt x="1976" y="5107"/>
                  </a:cubicBezTo>
                  <a:cubicBezTo>
                    <a:pt x="2006" y="5229"/>
                    <a:pt x="2067" y="5320"/>
                    <a:pt x="2067" y="5441"/>
                  </a:cubicBezTo>
                  <a:lnTo>
                    <a:pt x="2067" y="5532"/>
                  </a:lnTo>
                  <a:cubicBezTo>
                    <a:pt x="2067" y="5624"/>
                    <a:pt x="2098" y="5715"/>
                    <a:pt x="2219" y="5715"/>
                  </a:cubicBezTo>
                  <a:lnTo>
                    <a:pt x="2280" y="5715"/>
                  </a:lnTo>
                  <a:cubicBezTo>
                    <a:pt x="2371" y="5715"/>
                    <a:pt x="2402" y="5684"/>
                    <a:pt x="2432" y="5593"/>
                  </a:cubicBezTo>
                  <a:cubicBezTo>
                    <a:pt x="2462" y="5532"/>
                    <a:pt x="2554" y="5411"/>
                    <a:pt x="2614" y="5320"/>
                  </a:cubicBezTo>
                  <a:cubicBezTo>
                    <a:pt x="2736" y="5168"/>
                    <a:pt x="2857" y="5107"/>
                    <a:pt x="2979" y="4985"/>
                  </a:cubicBezTo>
                  <a:cubicBezTo>
                    <a:pt x="3070" y="4925"/>
                    <a:pt x="3161" y="4864"/>
                    <a:pt x="3283" y="4833"/>
                  </a:cubicBezTo>
                  <a:cubicBezTo>
                    <a:pt x="3374" y="4803"/>
                    <a:pt x="3465" y="4803"/>
                    <a:pt x="3587" y="4773"/>
                  </a:cubicBezTo>
                  <a:lnTo>
                    <a:pt x="3830" y="4773"/>
                  </a:lnTo>
                  <a:cubicBezTo>
                    <a:pt x="3921" y="4773"/>
                    <a:pt x="3982" y="4803"/>
                    <a:pt x="4073" y="4833"/>
                  </a:cubicBezTo>
                  <a:cubicBezTo>
                    <a:pt x="4134" y="4864"/>
                    <a:pt x="4195" y="4925"/>
                    <a:pt x="4256" y="4955"/>
                  </a:cubicBezTo>
                  <a:cubicBezTo>
                    <a:pt x="4347" y="4985"/>
                    <a:pt x="4377" y="5077"/>
                    <a:pt x="4408" y="5137"/>
                  </a:cubicBezTo>
                  <a:cubicBezTo>
                    <a:pt x="4438" y="5229"/>
                    <a:pt x="4499" y="5289"/>
                    <a:pt x="4560" y="5411"/>
                  </a:cubicBezTo>
                  <a:cubicBezTo>
                    <a:pt x="4590" y="5532"/>
                    <a:pt x="4651" y="5624"/>
                    <a:pt x="4651" y="5776"/>
                  </a:cubicBezTo>
                  <a:lnTo>
                    <a:pt x="4651" y="6080"/>
                  </a:lnTo>
                  <a:cubicBezTo>
                    <a:pt x="4651" y="6171"/>
                    <a:pt x="4712" y="6292"/>
                    <a:pt x="4803" y="6292"/>
                  </a:cubicBezTo>
                  <a:lnTo>
                    <a:pt x="4864" y="6292"/>
                  </a:lnTo>
                  <a:cubicBezTo>
                    <a:pt x="4894" y="6232"/>
                    <a:pt x="4894" y="6201"/>
                    <a:pt x="4955" y="6171"/>
                  </a:cubicBezTo>
                  <a:cubicBezTo>
                    <a:pt x="4955" y="6140"/>
                    <a:pt x="4985" y="6140"/>
                    <a:pt x="4985" y="6080"/>
                  </a:cubicBezTo>
                  <a:cubicBezTo>
                    <a:pt x="4985" y="6049"/>
                    <a:pt x="5016" y="6019"/>
                    <a:pt x="5016" y="6019"/>
                  </a:cubicBezTo>
                  <a:cubicBezTo>
                    <a:pt x="5016" y="5988"/>
                    <a:pt x="5046" y="5988"/>
                    <a:pt x="5046" y="5928"/>
                  </a:cubicBezTo>
                  <a:cubicBezTo>
                    <a:pt x="5107" y="5867"/>
                    <a:pt x="5137" y="5776"/>
                    <a:pt x="5198" y="5715"/>
                  </a:cubicBezTo>
                  <a:cubicBezTo>
                    <a:pt x="5198" y="5715"/>
                    <a:pt x="5198" y="5684"/>
                    <a:pt x="5259" y="5684"/>
                  </a:cubicBezTo>
                  <a:cubicBezTo>
                    <a:pt x="5289" y="5593"/>
                    <a:pt x="5320" y="5532"/>
                    <a:pt x="5411" y="5411"/>
                  </a:cubicBezTo>
                  <a:cubicBezTo>
                    <a:pt x="5441" y="5380"/>
                    <a:pt x="5471" y="5289"/>
                    <a:pt x="5502" y="5259"/>
                  </a:cubicBezTo>
                  <a:cubicBezTo>
                    <a:pt x="5563" y="5229"/>
                    <a:pt x="5563" y="5168"/>
                    <a:pt x="5593" y="5137"/>
                  </a:cubicBezTo>
                  <a:lnTo>
                    <a:pt x="5623" y="5107"/>
                  </a:lnTo>
                  <a:lnTo>
                    <a:pt x="5654" y="5077"/>
                  </a:lnTo>
                  <a:lnTo>
                    <a:pt x="5745" y="4985"/>
                  </a:lnTo>
                  <a:lnTo>
                    <a:pt x="5775" y="4955"/>
                  </a:lnTo>
                  <a:lnTo>
                    <a:pt x="5897" y="4833"/>
                  </a:lnTo>
                  <a:cubicBezTo>
                    <a:pt x="5927" y="4803"/>
                    <a:pt x="6019" y="4712"/>
                    <a:pt x="6079" y="4681"/>
                  </a:cubicBezTo>
                  <a:cubicBezTo>
                    <a:pt x="6110" y="4681"/>
                    <a:pt x="6110" y="4651"/>
                    <a:pt x="6171" y="4651"/>
                  </a:cubicBezTo>
                  <a:cubicBezTo>
                    <a:pt x="6262" y="4560"/>
                    <a:pt x="6383" y="4499"/>
                    <a:pt x="6505" y="4469"/>
                  </a:cubicBezTo>
                  <a:cubicBezTo>
                    <a:pt x="6566" y="4408"/>
                    <a:pt x="6657" y="4408"/>
                    <a:pt x="6779" y="4377"/>
                  </a:cubicBezTo>
                  <a:lnTo>
                    <a:pt x="7022" y="4377"/>
                  </a:lnTo>
                  <a:cubicBezTo>
                    <a:pt x="7113" y="4377"/>
                    <a:pt x="7174" y="4408"/>
                    <a:pt x="7295" y="4469"/>
                  </a:cubicBezTo>
                  <a:cubicBezTo>
                    <a:pt x="7417" y="4499"/>
                    <a:pt x="7478" y="4560"/>
                    <a:pt x="7569" y="4621"/>
                  </a:cubicBezTo>
                  <a:cubicBezTo>
                    <a:pt x="7630" y="4651"/>
                    <a:pt x="7690" y="4712"/>
                    <a:pt x="7751" y="4803"/>
                  </a:cubicBezTo>
                  <a:cubicBezTo>
                    <a:pt x="7782" y="4864"/>
                    <a:pt x="7873" y="4955"/>
                    <a:pt x="7903" y="5077"/>
                  </a:cubicBezTo>
                  <a:cubicBezTo>
                    <a:pt x="7934" y="5168"/>
                    <a:pt x="7994" y="5320"/>
                    <a:pt x="7994" y="5441"/>
                  </a:cubicBezTo>
                  <a:lnTo>
                    <a:pt x="7994" y="6019"/>
                  </a:lnTo>
                  <a:cubicBezTo>
                    <a:pt x="7934" y="6201"/>
                    <a:pt x="7903" y="6384"/>
                    <a:pt x="7842" y="6596"/>
                  </a:cubicBezTo>
                  <a:cubicBezTo>
                    <a:pt x="7782" y="6657"/>
                    <a:pt x="7842" y="6779"/>
                    <a:pt x="7903" y="6809"/>
                  </a:cubicBezTo>
                  <a:cubicBezTo>
                    <a:pt x="7934" y="6839"/>
                    <a:pt x="7994" y="6839"/>
                    <a:pt x="8055" y="6839"/>
                  </a:cubicBezTo>
                  <a:cubicBezTo>
                    <a:pt x="8146" y="6839"/>
                    <a:pt x="8177" y="6809"/>
                    <a:pt x="8207" y="6748"/>
                  </a:cubicBezTo>
                  <a:cubicBezTo>
                    <a:pt x="8389" y="6384"/>
                    <a:pt x="8602" y="6049"/>
                    <a:pt x="8785" y="5684"/>
                  </a:cubicBezTo>
                  <a:cubicBezTo>
                    <a:pt x="8967" y="5259"/>
                    <a:pt x="9119" y="4833"/>
                    <a:pt x="9241" y="4408"/>
                  </a:cubicBezTo>
                  <a:cubicBezTo>
                    <a:pt x="9362" y="3952"/>
                    <a:pt x="9423" y="3557"/>
                    <a:pt x="9423" y="3101"/>
                  </a:cubicBezTo>
                  <a:cubicBezTo>
                    <a:pt x="9423" y="2645"/>
                    <a:pt x="9393" y="2219"/>
                    <a:pt x="9241" y="1824"/>
                  </a:cubicBezTo>
                  <a:cubicBezTo>
                    <a:pt x="9089" y="1459"/>
                    <a:pt x="8845" y="1064"/>
                    <a:pt x="8602" y="821"/>
                  </a:cubicBezTo>
                  <a:lnTo>
                    <a:pt x="8146" y="456"/>
                  </a:lnTo>
                  <a:cubicBezTo>
                    <a:pt x="7994" y="365"/>
                    <a:pt x="7842" y="274"/>
                    <a:pt x="7630" y="213"/>
                  </a:cubicBezTo>
                  <a:cubicBezTo>
                    <a:pt x="7386" y="92"/>
                    <a:pt x="7022" y="0"/>
                    <a:pt x="6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7223200" y="2333250"/>
              <a:ext cx="237875" cy="170250"/>
            </a:xfrm>
            <a:custGeom>
              <a:avLst/>
              <a:gdLst/>
              <a:ahLst/>
              <a:cxnLst/>
              <a:rect l="l" t="t" r="r" b="b"/>
              <a:pathLst>
                <a:path w="9515" h="6810" extrusionOk="0">
                  <a:moveTo>
                    <a:pt x="6536" y="1"/>
                  </a:moveTo>
                  <a:cubicBezTo>
                    <a:pt x="6171" y="122"/>
                    <a:pt x="5928" y="153"/>
                    <a:pt x="5715" y="213"/>
                  </a:cubicBezTo>
                  <a:cubicBezTo>
                    <a:pt x="4955" y="457"/>
                    <a:pt x="4317" y="913"/>
                    <a:pt x="3648" y="1277"/>
                  </a:cubicBezTo>
                  <a:lnTo>
                    <a:pt x="3466" y="1399"/>
                  </a:lnTo>
                  <a:cubicBezTo>
                    <a:pt x="2858" y="1794"/>
                    <a:pt x="2280" y="2159"/>
                    <a:pt x="1642" y="2402"/>
                  </a:cubicBezTo>
                  <a:cubicBezTo>
                    <a:pt x="1368" y="2493"/>
                    <a:pt x="1125" y="2554"/>
                    <a:pt x="882" y="2584"/>
                  </a:cubicBezTo>
                  <a:lnTo>
                    <a:pt x="213" y="2584"/>
                  </a:lnTo>
                  <a:cubicBezTo>
                    <a:pt x="153" y="2584"/>
                    <a:pt x="153" y="2584"/>
                    <a:pt x="122" y="2615"/>
                  </a:cubicBezTo>
                  <a:lnTo>
                    <a:pt x="1" y="2736"/>
                  </a:lnTo>
                  <a:cubicBezTo>
                    <a:pt x="1" y="2767"/>
                    <a:pt x="1" y="2858"/>
                    <a:pt x="61" y="2888"/>
                  </a:cubicBezTo>
                  <a:cubicBezTo>
                    <a:pt x="92" y="2919"/>
                    <a:pt x="122" y="2949"/>
                    <a:pt x="153" y="2949"/>
                  </a:cubicBezTo>
                  <a:cubicBezTo>
                    <a:pt x="331" y="2994"/>
                    <a:pt x="492" y="3022"/>
                    <a:pt x="650" y="3022"/>
                  </a:cubicBezTo>
                  <a:cubicBezTo>
                    <a:pt x="707" y="3022"/>
                    <a:pt x="764" y="3018"/>
                    <a:pt x="821" y="3010"/>
                  </a:cubicBezTo>
                  <a:lnTo>
                    <a:pt x="913" y="3010"/>
                  </a:lnTo>
                  <a:cubicBezTo>
                    <a:pt x="821" y="3223"/>
                    <a:pt x="700" y="3466"/>
                    <a:pt x="639" y="3770"/>
                  </a:cubicBezTo>
                  <a:cubicBezTo>
                    <a:pt x="578" y="3800"/>
                    <a:pt x="457" y="3800"/>
                    <a:pt x="396" y="3861"/>
                  </a:cubicBezTo>
                  <a:cubicBezTo>
                    <a:pt x="335" y="3922"/>
                    <a:pt x="305" y="3952"/>
                    <a:pt x="305" y="3982"/>
                  </a:cubicBezTo>
                  <a:lnTo>
                    <a:pt x="305" y="4134"/>
                  </a:lnTo>
                  <a:cubicBezTo>
                    <a:pt x="335" y="4226"/>
                    <a:pt x="426" y="4256"/>
                    <a:pt x="487" y="4256"/>
                  </a:cubicBezTo>
                  <a:cubicBezTo>
                    <a:pt x="548" y="4256"/>
                    <a:pt x="548" y="4256"/>
                    <a:pt x="578" y="4226"/>
                  </a:cubicBezTo>
                  <a:cubicBezTo>
                    <a:pt x="578" y="4226"/>
                    <a:pt x="609" y="4226"/>
                    <a:pt x="609" y="4165"/>
                  </a:cubicBezTo>
                  <a:cubicBezTo>
                    <a:pt x="700" y="4134"/>
                    <a:pt x="761" y="4134"/>
                    <a:pt x="852" y="4134"/>
                  </a:cubicBezTo>
                  <a:lnTo>
                    <a:pt x="1065" y="4134"/>
                  </a:lnTo>
                  <a:cubicBezTo>
                    <a:pt x="1156" y="4134"/>
                    <a:pt x="1216" y="4165"/>
                    <a:pt x="1308" y="4226"/>
                  </a:cubicBezTo>
                  <a:cubicBezTo>
                    <a:pt x="1368" y="4256"/>
                    <a:pt x="1490" y="4317"/>
                    <a:pt x="1581" y="4378"/>
                  </a:cubicBezTo>
                  <a:cubicBezTo>
                    <a:pt x="1672" y="4438"/>
                    <a:pt x="1764" y="4560"/>
                    <a:pt x="1824" y="4682"/>
                  </a:cubicBezTo>
                  <a:cubicBezTo>
                    <a:pt x="1916" y="4773"/>
                    <a:pt x="1976" y="4894"/>
                    <a:pt x="2037" y="5016"/>
                  </a:cubicBezTo>
                  <a:cubicBezTo>
                    <a:pt x="2068" y="5138"/>
                    <a:pt x="2098" y="5229"/>
                    <a:pt x="2098" y="5350"/>
                  </a:cubicBezTo>
                  <a:lnTo>
                    <a:pt x="2098" y="5441"/>
                  </a:lnTo>
                  <a:cubicBezTo>
                    <a:pt x="2098" y="5472"/>
                    <a:pt x="2098" y="5502"/>
                    <a:pt x="2128" y="5533"/>
                  </a:cubicBezTo>
                  <a:cubicBezTo>
                    <a:pt x="2189" y="5350"/>
                    <a:pt x="2250" y="5168"/>
                    <a:pt x="2280" y="4986"/>
                  </a:cubicBezTo>
                  <a:cubicBezTo>
                    <a:pt x="2493" y="4074"/>
                    <a:pt x="2584" y="3162"/>
                    <a:pt x="2554" y="2250"/>
                  </a:cubicBezTo>
                  <a:cubicBezTo>
                    <a:pt x="2554" y="2189"/>
                    <a:pt x="2554" y="2189"/>
                    <a:pt x="2584" y="2159"/>
                  </a:cubicBezTo>
                  <a:cubicBezTo>
                    <a:pt x="2584" y="2159"/>
                    <a:pt x="2645" y="2159"/>
                    <a:pt x="2645" y="2128"/>
                  </a:cubicBezTo>
                  <a:cubicBezTo>
                    <a:pt x="2675" y="2128"/>
                    <a:pt x="2675" y="2128"/>
                    <a:pt x="2706" y="2159"/>
                  </a:cubicBezTo>
                  <a:cubicBezTo>
                    <a:pt x="2706" y="2189"/>
                    <a:pt x="2736" y="2189"/>
                    <a:pt x="2736" y="2250"/>
                  </a:cubicBezTo>
                  <a:cubicBezTo>
                    <a:pt x="2797" y="3010"/>
                    <a:pt x="2706" y="3770"/>
                    <a:pt x="2554" y="4530"/>
                  </a:cubicBezTo>
                  <a:cubicBezTo>
                    <a:pt x="2493" y="4894"/>
                    <a:pt x="2402" y="5289"/>
                    <a:pt x="2280" y="5624"/>
                  </a:cubicBezTo>
                  <a:cubicBezTo>
                    <a:pt x="2372" y="5624"/>
                    <a:pt x="2402" y="5593"/>
                    <a:pt x="2432" y="5533"/>
                  </a:cubicBezTo>
                  <a:cubicBezTo>
                    <a:pt x="2493" y="5472"/>
                    <a:pt x="2554" y="5350"/>
                    <a:pt x="2645" y="5289"/>
                  </a:cubicBezTo>
                  <a:cubicBezTo>
                    <a:pt x="2736" y="5138"/>
                    <a:pt x="2858" y="5046"/>
                    <a:pt x="2979" y="4925"/>
                  </a:cubicBezTo>
                  <a:cubicBezTo>
                    <a:pt x="3101" y="4864"/>
                    <a:pt x="3162" y="4834"/>
                    <a:pt x="3283" y="4773"/>
                  </a:cubicBezTo>
                  <a:cubicBezTo>
                    <a:pt x="3405" y="4742"/>
                    <a:pt x="3466" y="4712"/>
                    <a:pt x="3587" y="4712"/>
                  </a:cubicBezTo>
                  <a:lnTo>
                    <a:pt x="3861" y="4712"/>
                  </a:lnTo>
                  <a:cubicBezTo>
                    <a:pt x="3922" y="4712"/>
                    <a:pt x="4013" y="4742"/>
                    <a:pt x="4074" y="4773"/>
                  </a:cubicBezTo>
                  <a:cubicBezTo>
                    <a:pt x="4165" y="4834"/>
                    <a:pt x="4195" y="4864"/>
                    <a:pt x="4256" y="4894"/>
                  </a:cubicBezTo>
                  <a:cubicBezTo>
                    <a:pt x="4347" y="4925"/>
                    <a:pt x="4378" y="5016"/>
                    <a:pt x="4408" y="5077"/>
                  </a:cubicBezTo>
                  <a:cubicBezTo>
                    <a:pt x="4469" y="5168"/>
                    <a:pt x="4499" y="5229"/>
                    <a:pt x="4560" y="5350"/>
                  </a:cubicBezTo>
                  <a:cubicBezTo>
                    <a:pt x="4621" y="5472"/>
                    <a:pt x="4651" y="5593"/>
                    <a:pt x="4651" y="5745"/>
                  </a:cubicBezTo>
                  <a:lnTo>
                    <a:pt x="4651" y="6049"/>
                  </a:lnTo>
                  <a:cubicBezTo>
                    <a:pt x="4651" y="6080"/>
                    <a:pt x="4651" y="6110"/>
                    <a:pt x="4682" y="6110"/>
                  </a:cubicBezTo>
                  <a:cubicBezTo>
                    <a:pt x="4834" y="5654"/>
                    <a:pt x="4955" y="5198"/>
                    <a:pt x="5077" y="4712"/>
                  </a:cubicBezTo>
                  <a:lnTo>
                    <a:pt x="5077" y="4742"/>
                  </a:lnTo>
                  <a:cubicBezTo>
                    <a:pt x="5138" y="4438"/>
                    <a:pt x="5168" y="4134"/>
                    <a:pt x="5259" y="3831"/>
                  </a:cubicBezTo>
                  <a:cubicBezTo>
                    <a:pt x="5290" y="3557"/>
                    <a:pt x="5381" y="3253"/>
                    <a:pt x="5411" y="3010"/>
                  </a:cubicBezTo>
                  <a:cubicBezTo>
                    <a:pt x="5472" y="2432"/>
                    <a:pt x="5563" y="1855"/>
                    <a:pt x="5533" y="1277"/>
                  </a:cubicBezTo>
                  <a:cubicBezTo>
                    <a:pt x="5533" y="1095"/>
                    <a:pt x="5472" y="882"/>
                    <a:pt x="5441" y="669"/>
                  </a:cubicBezTo>
                  <a:cubicBezTo>
                    <a:pt x="5441" y="639"/>
                    <a:pt x="5472" y="578"/>
                    <a:pt x="5533" y="578"/>
                  </a:cubicBezTo>
                  <a:cubicBezTo>
                    <a:pt x="5563" y="578"/>
                    <a:pt x="5593" y="609"/>
                    <a:pt x="5624" y="639"/>
                  </a:cubicBezTo>
                  <a:cubicBezTo>
                    <a:pt x="5745" y="1186"/>
                    <a:pt x="5745" y="1703"/>
                    <a:pt x="5685" y="2189"/>
                  </a:cubicBezTo>
                  <a:cubicBezTo>
                    <a:pt x="5624" y="2736"/>
                    <a:pt x="5533" y="3253"/>
                    <a:pt x="5441" y="3770"/>
                  </a:cubicBezTo>
                  <a:cubicBezTo>
                    <a:pt x="5411" y="4013"/>
                    <a:pt x="5320" y="4317"/>
                    <a:pt x="5290" y="4590"/>
                  </a:cubicBezTo>
                  <a:cubicBezTo>
                    <a:pt x="5229" y="4864"/>
                    <a:pt x="5168" y="5138"/>
                    <a:pt x="5107" y="5381"/>
                  </a:cubicBezTo>
                  <a:lnTo>
                    <a:pt x="4864" y="6201"/>
                  </a:lnTo>
                  <a:lnTo>
                    <a:pt x="4955" y="6201"/>
                  </a:lnTo>
                  <a:cubicBezTo>
                    <a:pt x="4986" y="6141"/>
                    <a:pt x="4986" y="6110"/>
                    <a:pt x="5016" y="6080"/>
                  </a:cubicBezTo>
                  <a:cubicBezTo>
                    <a:pt x="5016" y="6049"/>
                    <a:pt x="5077" y="6049"/>
                    <a:pt x="5077" y="5989"/>
                  </a:cubicBezTo>
                  <a:cubicBezTo>
                    <a:pt x="5077" y="5958"/>
                    <a:pt x="5107" y="5928"/>
                    <a:pt x="5107" y="5928"/>
                  </a:cubicBezTo>
                  <a:cubicBezTo>
                    <a:pt x="5107" y="5897"/>
                    <a:pt x="5138" y="5897"/>
                    <a:pt x="5138" y="5837"/>
                  </a:cubicBezTo>
                  <a:cubicBezTo>
                    <a:pt x="5168" y="5776"/>
                    <a:pt x="5229" y="5685"/>
                    <a:pt x="5290" y="5624"/>
                  </a:cubicBezTo>
                  <a:cubicBezTo>
                    <a:pt x="5290" y="5593"/>
                    <a:pt x="5320" y="5593"/>
                    <a:pt x="5320" y="5533"/>
                  </a:cubicBezTo>
                  <a:cubicBezTo>
                    <a:pt x="5381" y="5472"/>
                    <a:pt x="5411" y="5381"/>
                    <a:pt x="5472" y="5289"/>
                  </a:cubicBezTo>
                  <a:cubicBezTo>
                    <a:pt x="5533" y="5198"/>
                    <a:pt x="5563" y="5168"/>
                    <a:pt x="5593" y="5077"/>
                  </a:cubicBezTo>
                  <a:cubicBezTo>
                    <a:pt x="5624" y="5046"/>
                    <a:pt x="5685" y="5016"/>
                    <a:pt x="5685" y="4986"/>
                  </a:cubicBezTo>
                  <a:lnTo>
                    <a:pt x="5715" y="4925"/>
                  </a:lnTo>
                  <a:lnTo>
                    <a:pt x="5776" y="4864"/>
                  </a:lnTo>
                  <a:lnTo>
                    <a:pt x="5837" y="4834"/>
                  </a:lnTo>
                  <a:lnTo>
                    <a:pt x="5928" y="4712"/>
                  </a:lnTo>
                  <a:cubicBezTo>
                    <a:pt x="5989" y="4682"/>
                    <a:pt x="6049" y="4590"/>
                    <a:pt x="6141" y="4560"/>
                  </a:cubicBezTo>
                  <a:cubicBezTo>
                    <a:pt x="6141" y="4560"/>
                    <a:pt x="6171" y="4560"/>
                    <a:pt x="6171" y="4530"/>
                  </a:cubicBezTo>
                  <a:lnTo>
                    <a:pt x="6201" y="4469"/>
                  </a:lnTo>
                  <a:cubicBezTo>
                    <a:pt x="6323" y="4408"/>
                    <a:pt x="6445" y="4317"/>
                    <a:pt x="6536" y="4286"/>
                  </a:cubicBezTo>
                  <a:cubicBezTo>
                    <a:pt x="6627" y="4256"/>
                    <a:pt x="6688" y="4256"/>
                    <a:pt x="6809" y="4226"/>
                  </a:cubicBezTo>
                  <a:lnTo>
                    <a:pt x="7083" y="4226"/>
                  </a:lnTo>
                  <a:cubicBezTo>
                    <a:pt x="7144" y="4226"/>
                    <a:pt x="7235" y="4256"/>
                    <a:pt x="7356" y="4286"/>
                  </a:cubicBezTo>
                  <a:cubicBezTo>
                    <a:pt x="7448" y="4317"/>
                    <a:pt x="7539" y="4408"/>
                    <a:pt x="7600" y="4438"/>
                  </a:cubicBezTo>
                  <a:cubicBezTo>
                    <a:pt x="7691" y="4469"/>
                    <a:pt x="7721" y="4560"/>
                    <a:pt x="7812" y="4682"/>
                  </a:cubicBezTo>
                  <a:cubicBezTo>
                    <a:pt x="7843" y="4742"/>
                    <a:pt x="7904" y="4834"/>
                    <a:pt x="7964" y="4925"/>
                  </a:cubicBezTo>
                  <a:cubicBezTo>
                    <a:pt x="7995" y="5046"/>
                    <a:pt x="8025" y="5198"/>
                    <a:pt x="8025" y="5320"/>
                  </a:cubicBezTo>
                  <a:lnTo>
                    <a:pt x="8025" y="5897"/>
                  </a:lnTo>
                  <a:cubicBezTo>
                    <a:pt x="7995" y="6080"/>
                    <a:pt x="7964" y="6262"/>
                    <a:pt x="7873" y="6445"/>
                  </a:cubicBezTo>
                  <a:cubicBezTo>
                    <a:pt x="7843" y="6536"/>
                    <a:pt x="7873" y="6596"/>
                    <a:pt x="7904" y="6657"/>
                  </a:cubicBezTo>
                  <a:cubicBezTo>
                    <a:pt x="7964" y="6536"/>
                    <a:pt x="8025" y="6384"/>
                    <a:pt x="8056" y="6262"/>
                  </a:cubicBezTo>
                  <a:cubicBezTo>
                    <a:pt x="8177" y="5958"/>
                    <a:pt x="8268" y="5654"/>
                    <a:pt x="8329" y="5350"/>
                  </a:cubicBezTo>
                  <a:lnTo>
                    <a:pt x="8329" y="5381"/>
                  </a:lnTo>
                  <a:cubicBezTo>
                    <a:pt x="8420" y="5077"/>
                    <a:pt x="8451" y="4773"/>
                    <a:pt x="8481" y="4469"/>
                  </a:cubicBezTo>
                  <a:cubicBezTo>
                    <a:pt x="8511" y="4165"/>
                    <a:pt x="8511" y="3922"/>
                    <a:pt x="8511" y="3618"/>
                  </a:cubicBezTo>
                  <a:cubicBezTo>
                    <a:pt x="8511" y="3344"/>
                    <a:pt x="8481" y="3071"/>
                    <a:pt x="8451" y="2858"/>
                  </a:cubicBezTo>
                  <a:cubicBezTo>
                    <a:pt x="8420" y="2584"/>
                    <a:pt x="8329" y="2311"/>
                    <a:pt x="8268" y="2098"/>
                  </a:cubicBezTo>
                  <a:cubicBezTo>
                    <a:pt x="8177" y="1855"/>
                    <a:pt x="8116" y="1642"/>
                    <a:pt x="7995" y="1399"/>
                  </a:cubicBezTo>
                  <a:cubicBezTo>
                    <a:pt x="7873" y="1186"/>
                    <a:pt x="7752" y="943"/>
                    <a:pt x="7660" y="761"/>
                  </a:cubicBezTo>
                  <a:lnTo>
                    <a:pt x="7417" y="426"/>
                  </a:lnTo>
                  <a:cubicBezTo>
                    <a:pt x="7387" y="365"/>
                    <a:pt x="7387" y="305"/>
                    <a:pt x="7417" y="305"/>
                  </a:cubicBezTo>
                  <a:cubicBezTo>
                    <a:pt x="7417" y="305"/>
                    <a:pt x="7448" y="305"/>
                    <a:pt x="7448" y="274"/>
                  </a:cubicBezTo>
                  <a:cubicBezTo>
                    <a:pt x="7508" y="274"/>
                    <a:pt x="7539" y="274"/>
                    <a:pt x="7539" y="305"/>
                  </a:cubicBezTo>
                  <a:cubicBezTo>
                    <a:pt x="7904" y="791"/>
                    <a:pt x="8177" y="1338"/>
                    <a:pt x="8359" y="1946"/>
                  </a:cubicBezTo>
                  <a:cubicBezTo>
                    <a:pt x="8451" y="2189"/>
                    <a:pt x="8511" y="2493"/>
                    <a:pt x="8603" y="2797"/>
                  </a:cubicBezTo>
                  <a:cubicBezTo>
                    <a:pt x="8633" y="3101"/>
                    <a:pt x="8663" y="3375"/>
                    <a:pt x="8724" y="3679"/>
                  </a:cubicBezTo>
                  <a:cubicBezTo>
                    <a:pt x="8755" y="4286"/>
                    <a:pt x="8663" y="4894"/>
                    <a:pt x="8572" y="5502"/>
                  </a:cubicBezTo>
                  <a:cubicBezTo>
                    <a:pt x="8481" y="5806"/>
                    <a:pt x="8420" y="6110"/>
                    <a:pt x="8299" y="6414"/>
                  </a:cubicBezTo>
                  <a:cubicBezTo>
                    <a:pt x="8268" y="6536"/>
                    <a:pt x="8177" y="6657"/>
                    <a:pt x="8147" y="6809"/>
                  </a:cubicBezTo>
                  <a:cubicBezTo>
                    <a:pt x="8177" y="6809"/>
                    <a:pt x="8268" y="6748"/>
                    <a:pt x="8299" y="6718"/>
                  </a:cubicBezTo>
                  <a:cubicBezTo>
                    <a:pt x="8481" y="6384"/>
                    <a:pt x="8663" y="6049"/>
                    <a:pt x="8876" y="5654"/>
                  </a:cubicBezTo>
                  <a:cubicBezTo>
                    <a:pt x="9059" y="5229"/>
                    <a:pt x="9211" y="4834"/>
                    <a:pt x="9332" y="4408"/>
                  </a:cubicBezTo>
                  <a:cubicBezTo>
                    <a:pt x="9423" y="3952"/>
                    <a:pt x="9515" y="3527"/>
                    <a:pt x="9515" y="3071"/>
                  </a:cubicBezTo>
                  <a:cubicBezTo>
                    <a:pt x="9515" y="2615"/>
                    <a:pt x="9484" y="2189"/>
                    <a:pt x="9332" y="1824"/>
                  </a:cubicBezTo>
                  <a:cubicBezTo>
                    <a:pt x="9180" y="1429"/>
                    <a:pt x="8967" y="1065"/>
                    <a:pt x="8663" y="791"/>
                  </a:cubicBezTo>
                  <a:cubicBezTo>
                    <a:pt x="8511" y="669"/>
                    <a:pt x="8420" y="578"/>
                    <a:pt x="8208" y="457"/>
                  </a:cubicBezTo>
                  <a:cubicBezTo>
                    <a:pt x="8056" y="335"/>
                    <a:pt x="7904" y="274"/>
                    <a:pt x="7721" y="183"/>
                  </a:cubicBezTo>
                  <a:cubicBezTo>
                    <a:pt x="7448" y="61"/>
                    <a:pt x="7113" y="1"/>
                    <a:pt x="68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7223200" y="2334025"/>
              <a:ext cx="233325" cy="167950"/>
            </a:xfrm>
            <a:custGeom>
              <a:avLst/>
              <a:gdLst/>
              <a:ahLst/>
              <a:cxnLst/>
              <a:rect l="l" t="t" r="r" b="b"/>
              <a:pathLst>
                <a:path w="9333" h="6718" extrusionOk="0">
                  <a:moveTo>
                    <a:pt x="6353" y="0"/>
                  </a:moveTo>
                  <a:cubicBezTo>
                    <a:pt x="6171" y="91"/>
                    <a:pt x="5928" y="122"/>
                    <a:pt x="5715" y="182"/>
                  </a:cubicBezTo>
                  <a:cubicBezTo>
                    <a:pt x="4955" y="426"/>
                    <a:pt x="4317" y="882"/>
                    <a:pt x="3648" y="1246"/>
                  </a:cubicBezTo>
                  <a:lnTo>
                    <a:pt x="3466" y="1368"/>
                  </a:lnTo>
                  <a:cubicBezTo>
                    <a:pt x="2888" y="1763"/>
                    <a:pt x="2280" y="2128"/>
                    <a:pt x="1642" y="2371"/>
                  </a:cubicBezTo>
                  <a:cubicBezTo>
                    <a:pt x="1338" y="2462"/>
                    <a:pt x="1125" y="2523"/>
                    <a:pt x="882" y="2553"/>
                  </a:cubicBezTo>
                  <a:lnTo>
                    <a:pt x="365" y="2553"/>
                  </a:lnTo>
                  <a:cubicBezTo>
                    <a:pt x="305" y="2553"/>
                    <a:pt x="305" y="2553"/>
                    <a:pt x="274" y="2523"/>
                  </a:cubicBezTo>
                  <a:lnTo>
                    <a:pt x="213" y="2523"/>
                  </a:lnTo>
                  <a:cubicBezTo>
                    <a:pt x="153" y="2523"/>
                    <a:pt x="153" y="2523"/>
                    <a:pt x="122" y="2553"/>
                  </a:cubicBezTo>
                  <a:lnTo>
                    <a:pt x="1" y="2675"/>
                  </a:lnTo>
                  <a:cubicBezTo>
                    <a:pt x="1" y="2705"/>
                    <a:pt x="1" y="2766"/>
                    <a:pt x="61" y="2827"/>
                  </a:cubicBezTo>
                  <a:cubicBezTo>
                    <a:pt x="92" y="2857"/>
                    <a:pt x="122" y="2888"/>
                    <a:pt x="153" y="2888"/>
                  </a:cubicBezTo>
                  <a:cubicBezTo>
                    <a:pt x="305" y="2918"/>
                    <a:pt x="426" y="2918"/>
                    <a:pt x="578" y="2918"/>
                  </a:cubicBezTo>
                  <a:cubicBezTo>
                    <a:pt x="517" y="2888"/>
                    <a:pt x="396" y="2857"/>
                    <a:pt x="305" y="2827"/>
                  </a:cubicBezTo>
                  <a:cubicBezTo>
                    <a:pt x="274" y="2827"/>
                    <a:pt x="274" y="2766"/>
                    <a:pt x="274" y="2736"/>
                  </a:cubicBezTo>
                  <a:lnTo>
                    <a:pt x="274" y="2675"/>
                  </a:lnTo>
                  <a:cubicBezTo>
                    <a:pt x="274" y="2614"/>
                    <a:pt x="305" y="2614"/>
                    <a:pt x="365" y="2614"/>
                  </a:cubicBezTo>
                  <a:lnTo>
                    <a:pt x="426" y="2614"/>
                  </a:lnTo>
                  <a:cubicBezTo>
                    <a:pt x="426" y="2614"/>
                    <a:pt x="457" y="2614"/>
                    <a:pt x="457" y="2675"/>
                  </a:cubicBezTo>
                  <a:cubicBezTo>
                    <a:pt x="609" y="2736"/>
                    <a:pt x="761" y="2766"/>
                    <a:pt x="913" y="2766"/>
                  </a:cubicBezTo>
                  <a:lnTo>
                    <a:pt x="1460" y="2766"/>
                  </a:lnTo>
                  <a:cubicBezTo>
                    <a:pt x="1764" y="2736"/>
                    <a:pt x="2068" y="2614"/>
                    <a:pt x="2372" y="2523"/>
                  </a:cubicBezTo>
                  <a:lnTo>
                    <a:pt x="2341" y="2523"/>
                  </a:lnTo>
                  <a:cubicBezTo>
                    <a:pt x="2979" y="2249"/>
                    <a:pt x="3587" y="1854"/>
                    <a:pt x="4226" y="1489"/>
                  </a:cubicBezTo>
                  <a:cubicBezTo>
                    <a:pt x="4530" y="1307"/>
                    <a:pt x="4834" y="1155"/>
                    <a:pt x="5138" y="1003"/>
                  </a:cubicBezTo>
                  <a:cubicBezTo>
                    <a:pt x="5411" y="851"/>
                    <a:pt x="5715" y="730"/>
                    <a:pt x="6019" y="638"/>
                  </a:cubicBezTo>
                  <a:cubicBezTo>
                    <a:pt x="6171" y="608"/>
                    <a:pt x="6353" y="578"/>
                    <a:pt x="6505" y="547"/>
                  </a:cubicBezTo>
                  <a:lnTo>
                    <a:pt x="6809" y="547"/>
                  </a:lnTo>
                  <a:cubicBezTo>
                    <a:pt x="7083" y="547"/>
                    <a:pt x="7326" y="608"/>
                    <a:pt x="7569" y="730"/>
                  </a:cubicBezTo>
                  <a:cubicBezTo>
                    <a:pt x="7873" y="882"/>
                    <a:pt x="8086" y="1094"/>
                    <a:pt x="8329" y="1337"/>
                  </a:cubicBezTo>
                  <a:cubicBezTo>
                    <a:pt x="8481" y="1520"/>
                    <a:pt x="8603" y="1672"/>
                    <a:pt x="8663" y="1915"/>
                  </a:cubicBezTo>
                  <a:cubicBezTo>
                    <a:pt x="8755" y="2097"/>
                    <a:pt x="8815" y="2280"/>
                    <a:pt x="8846" y="2462"/>
                  </a:cubicBezTo>
                  <a:cubicBezTo>
                    <a:pt x="8967" y="2888"/>
                    <a:pt x="8967" y="3344"/>
                    <a:pt x="8937" y="3769"/>
                  </a:cubicBezTo>
                  <a:lnTo>
                    <a:pt x="8815" y="4438"/>
                  </a:lnTo>
                  <a:cubicBezTo>
                    <a:pt x="8785" y="4681"/>
                    <a:pt x="8724" y="4863"/>
                    <a:pt x="8633" y="5107"/>
                  </a:cubicBezTo>
                  <a:cubicBezTo>
                    <a:pt x="8451" y="5654"/>
                    <a:pt x="8177" y="6201"/>
                    <a:pt x="7904" y="6717"/>
                  </a:cubicBezTo>
                  <a:lnTo>
                    <a:pt x="7964" y="6717"/>
                  </a:lnTo>
                  <a:cubicBezTo>
                    <a:pt x="8025" y="6717"/>
                    <a:pt x="8056" y="6687"/>
                    <a:pt x="8116" y="6657"/>
                  </a:cubicBezTo>
                  <a:cubicBezTo>
                    <a:pt x="8299" y="6353"/>
                    <a:pt x="8481" y="5958"/>
                    <a:pt x="8663" y="5623"/>
                  </a:cubicBezTo>
                  <a:cubicBezTo>
                    <a:pt x="8876" y="5198"/>
                    <a:pt x="8998" y="4803"/>
                    <a:pt x="9119" y="4377"/>
                  </a:cubicBezTo>
                  <a:cubicBezTo>
                    <a:pt x="9241" y="3921"/>
                    <a:pt x="9332" y="3496"/>
                    <a:pt x="9332" y="3040"/>
                  </a:cubicBezTo>
                  <a:cubicBezTo>
                    <a:pt x="9332" y="2584"/>
                    <a:pt x="9271" y="2158"/>
                    <a:pt x="9119" y="1824"/>
                  </a:cubicBezTo>
                  <a:cubicBezTo>
                    <a:pt x="9028" y="1459"/>
                    <a:pt x="8785" y="1094"/>
                    <a:pt x="8481" y="790"/>
                  </a:cubicBezTo>
                  <a:cubicBezTo>
                    <a:pt x="8359" y="699"/>
                    <a:pt x="8208" y="578"/>
                    <a:pt x="8025" y="456"/>
                  </a:cubicBezTo>
                  <a:cubicBezTo>
                    <a:pt x="7873" y="395"/>
                    <a:pt x="7721" y="274"/>
                    <a:pt x="7539" y="182"/>
                  </a:cubicBezTo>
                  <a:cubicBezTo>
                    <a:pt x="7265" y="91"/>
                    <a:pt x="6931" y="0"/>
                    <a:pt x="6627" y="0"/>
                  </a:cubicBezTo>
                  <a:close/>
                </a:path>
              </a:pathLst>
            </a:custGeom>
            <a:solidFill>
              <a:srgbClr val="3A33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6964850" y="2307375"/>
              <a:ext cx="234825" cy="163775"/>
            </a:xfrm>
            <a:custGeom>
              <a:avLst/>
              <a:gdLst/>
              <a:ahLst/>
              <a:cxnLst/>
              <a:rect l="l" t="t" r="r" b="b"/>
              <a:pathLst>
                <a:path w="9393" h="6551" extrusionOk="0">
                  <a:moveTo>
                    <a:pt x="2846" y="1"/>
                  </a:moveTo>
                  <a:cubicBezTo>
                    <a:pt x="2642" y="1"/>
                    <a:pt x="2446" y="35"/>
                    <a:pt x="2249" y="93"/>
                  </a:cubicBezTo>
                  <a:cubicBezTo>
                    <a:pt x="2067" y="124"/>
                    <a:pt x="1854" y="185"/>
                    <a:pt x="1702" y="276"/>
                  </a:cubicBezTo>
                  <a:cubicBezTo>
                    <a:pt x="1520" y="397"/>
                    <a:pt x="1368" y="458"/>
                    <a:pt x="1216" y="580"/>
                  </a:cubicBezTo>
                  <a:cubicBezTo>
                    <a:pt x="882" y="792"/>
                    <a:pt x="608" y="1096"/>
                    <a:pt x="426" y="1492"/>
                  </a:cubicBezTo>
                  <a:cubicBezTo>
                    <a:pt x="243" y="1856"/>
                    <a:pt x="122" y="2251"/>
                    <a:pt x="91" y="2707"/>
                  </a:cubicBezTo>
                  <a:cubicBezTo>
                    <a:pt x="0" y="3133"/>
                    <a:pt x="31" y="3589"/>
                    <a:pt x="91" y="4045"/>
                  </a:cubicBezTo>
                  <a:cubicBezTo>
                    <a:pt x="122" y="4440"/>
                    <a:pt x="243" y="4866"/>
                    <a:pt x="334" y="5321"/>
                  </a:cubicBezTo>
                  <a:cubicBezTo>
                    <a:pt x="456" y="5717"/>
                    <a:pt x="608" y="6081"/>
                    <a:pt x="760" y="6416"/>
                  </a:cubicBezTo>
                  <a:cubicBezTo>
                    <a:pt x="790" y="6476"/>
                    <a:pt x="851" y="6537"/>
                    <a:pt x="912" y="6537"/>
                  </a:cubicBezTo>
                  <a:cubicBezTo>
                    <a:pt x="942" y="6547"/>
                    <a:pt x="966" y="6551"/>
                    <a:pt x="985" y="6551"/>
                  </a:cubicBezTo>
                  <a:cubicBezTo>
                    <a:pt x="1023" y="6551"/>
                    <a:pt x="1044" y="6537"/>
                    <a:pt x="1064" y="6537"/>
                  </a:cubicBezTo>
                  <a:cubicBezTo>
                    <a:pt x="1155" y="6507"/>
                    <a:pt x="1216" y="6385"/>
                    <a:pt x="1186" y="6324"/>
                  </a:cubicBezTo>
                  <a:cubicBezTo>
                    <a:pt x="1155" y="6081"/>
                    <a:pt x="1094" y="5899"/>
                    <a:pt x="1094" y="5717"/>
                  </a:cubicBezTo>
                  <a:cubicBezTo>
                    <a:pt x="1094" y="5504"/>
                    <a:pt x="1155" y="5321"/>
                    <a:pt x="1186" y="5139"/>
                  </a:cubicBezTo>
                  <a:cubicBezTo>
                    <a:pt x="1216" y="4987"/>
                    <a:pt x="1307" y="4866"/>
                    <a:pt x="1338" y="4744"/>
                  </a:cubicBezTo>
                  <a:cubicBezTo>
                    <a:pt x="1368" y="4683"/>
                    <a:pt x="1398" y="4592"/>
                    <a:pt x="1490" y="4531"/>
                  </a:cubicBezTo>
                  <a:cubicBezTo>
                    <a:pt x="1550" y="4440"/>
                    <a:pt x="1641" y="4379"/>
                    <a:pt x="1702" y="4349"/>
                  </a:cubicBezTo>
                  <a:cubicBezTo>
                    <a:pt x="1824" y="4288"/>
                    <a:pt x="1915" y="4258"/>
                    <a:pt x="2006" y="4227"/>
                  </a:cubicBezTo>
                  <a:cubicBezTo>
                    <a:pt x="2097" y="4197"/>
                    <a:pt x="2219" y="4197"/>
                    <a:pt x="2280" y="4197"/>
                  </a:cubicBezTo>
                  <a:cubicBezTo>
                    <a:pt x="2371" y="4197"/>
                    <a:pt x="2432" y="4197"/>
                    <a:pt x="2553" y="4227"/>
                  </a:cubicBezTo>
                  <a:cubicBezTo>
                    <a:pt x="2614" y="4227"/>
                    <a:pt x="2705" y="4258"/>
                    <a:pt x="2766" y="4288"/>
                  </a:cubicBezTo>
                  <a:cubicBezTo>
                    <a:pt x="2888" y="4349"/>
                    <a:pt x="3009" y="4440"/>
                    <a:pt x="3131" y="4531"/>
                  </a:cubicBezTo>
                  <a:cubicBezTo>
                    <a:pt x="3161" y="4531"/>
                    <a:pt x="3161" y="4531"/>
                    <a:pt x="3192" y="4562"/>
                  </a:cubicBezTo>
                  <a:cubicBezTo>
                    <a:pt x="3222" y="4653"/>
                    <a:pt x="3313" y="4683"/>
                    <a:pt x="3344" y="4744"/>
                  </a:cubicBezTo>
                  <a:cubicBezTo>
                    <a:pt x="3344" y="4805"/>
                    <a:pt x="3374" y="4835"/>
                    <a:pt x="3435" y="4866"/>
                  </a:cubicBezTo>
                  <a:lnTo>
                    <a:pt x="3465" y="4896"/>
                  </a:lnTo>
                  <a:lnTo>
                    <a:pt x="3526" y="4987"/>
                  </a:lnTo>
                  <a:cubicBezTo>
                    <a:pt x="3587" y="4987"/>
                    <a:pt x="3587" y="5017"/>
                    <a:pt x="3587" y="5017"/>
                  </a:cubicBezTo>
                  <a:lnTo>
                    <a:pt x="3617" y="5048"/>
                  </a:lnTo>
                  <a:cubicBezTo>
                    <a:pt x="3648" y="5109"/>
                    <a:pt x="3648" y="5139"/>
                    <a:pt x="3678" y="5169"/>
                  </a:cubicBezTo>
                  <a:cubicBezTo>
                    <a:pt x="3678" y="5261"/>
                    <a:pt x="3739" y="5291"/>
                    <a:pt x="3769" y="5352"/>
                  </a:cubicBezTo>
                  <a:cubicBezTo>
                    <a:pt x="3800" y="5443"/>
                    <a:pt x="3830" y="5565"/>
                    <a:pt x="3891" y="5625"/>
                  </a:cubicBezTo>
                  <a:cubicBezTo>
                    <a:pt x="3921" y="5625"/>
                    <a:pt x="3921" y="5656"/>
                    <a:pt x="3921" y="5656"/>
                  </a:cubicBezTo>
                  <a:cubicBezTo>
                    <a:pt x="3952" y="5747"/>
                    <a:pt x="3982" y="5869"/>
                    <a:pt x="4043" y="5929"/>
                  </a:cubicBezTo>
                  <a:cubicBezTo>
                    <a:pt x="4073" y="5960"/>
                    <a:pt x="4073" y="5960"/>
                    <a:pt x="4073" y="6021"/>
                  </a:cubicBezTo>
                  <a:cubicBezTo>
                    <a:pt x="4073" y="6051"/>
                    <a:pt x="4104" y="6081"/>
                    <a:pt x="4104" y="6112"/>
                  </a:cubicBezTo>
                  <a:cubicBezTo>
                    <a:pt x="4104" y="6173"/>
                    <a:pt x="4134" y="6173"/>
                    <a:pt x="4134" y="6203"/>
                  </a:cubicBezTo>
                  <a:cubicBezTo>
                    <a:pt x="4134" y="6233"/>
                    <a:pt x="4195" y="6264"/>
                    <a:pt x="4195" y="6324"/>
                  </a:cubicBezTo>
                  <a:lnTo>
                    <a:pt x="4256" y="6324"/>
                  </a:lnTo>
                  <a:cubicBezTo>
                    <a:pt x="4377" y="6264"/>
                    <a:pt x="4468" y="6203"/>
                    <a:pt x="4468" y="6112"/>
                  </a:cubicBezTo>
                  <a:cubicBezTo>
                    <a:pt x="4468" y="6021"/>
                    <a:pt x="4468" y="5899"/>
                    <a:pt x="4499" y="5808"/>
                  </a:cubicBezTo>
                  <a:cubicBezTo>
                    <a:pt x="4529" y="5656"/>
                    <a:pt x="4620" y="5565"/>
                    <a:pt x="4651" y="5443"/>
                  </a:cubicBezTo>
                  <a:cubicBezTo>
                    <a:pt x="4681" y="5352"/>
                    <a:pt x="4711" y="5291"/>
                    <a:pt x="4803" y="5200"/>
                  </a:cubicBezTo>
                  <a:cubicBezTo>
                    <a:pt x="4863" y="5139"/>
                    <a:pt x="4894" y="5109"/>
                    <a:pt x="4985" y="5048"/>
                  </a:cubicBezTo>
                  <a:cubicBezTo>
                    <a:pt x="5076" y="5017"/>
                    <a:pt x="5107" y="5017"/>
                    <a:pt x="5167" y="4987"/>
                  </a:cubicBezTo>
                  <a:cubicBezTo>
                    <a:pt x="5259" y="4957"/>
                    <a:pt x="5319" y="4957"/>
                    <a:pt x="5411" y="4957"/>
                  </a:cubicBezTo>
                  <a:cubicBezTo>
                    <a:pt x="5532" y="4957"/>
                    <a:pt x="5593" y="4957"/>
                    <a:pt x="5684" y="4987"/>
                  </a:cubicBezTo>
                  <a:cubicBezTo>
                    <a:pt x="5745" y="5017"/>
                    <a:pt x="5867" y="5048"/>
                    <a:pt x="5927" y="5109"/>
                  </a:cubicBezTo>
                  <a:cubicBezTo>
                    <a:pt x="6018" y="5139"/>
                    <a:pt x="6079" y="5200"/>
                    <a:pt x="6201" y="5291"/>
                  </a:cubicBezTo>
                  <a:cubicBezTo>
                    <a:pt x="6322" y="5413"/>
                    <a:pt x="6383" y="5504"/>
                    <a:pt x="6505" y="5656"/>
                  </a:cubicBezTo>
                  <a:cubicBezTo>
                    <a:pt x="6596" y="5747"/>
                    <a:pt x="6626" y="5808"/>
                    <a:pt x="6657" y="5929"/>
                  </a:cubicBezTo>
                  <a:cubicBezTo>
                    <a:pt x="6687" y="5960"/>
                    <a:pt x="6748" y="6051"/>
                    <a:pt x="6809" y="6051"/>
                  </a:cubicBezTo>
                  <a:lnTo>
                    <a:pt x="6900" y="6051"/>
                  </a:lnTo>
                  <a:cubicBezTo>
                    <a:pt x="6991" y="6021"/>
                    <a:pt x="7082" y="5960"/>
                    <a:pt x="7082" y="5869"/>
                  </a:cubicBezTo>
                  <a:lnTo>
                    <a:pt x="7082" y="5777"/>
                  </a:lnTo>
                  <a:cubicBezTo>
                    <a:pt x="7113" y="5625"/>
                    <a:pt x="7143" y="5565"/>
                    <a:pt x="7204" y="5443"/>
                  </a:cubicBezTo>
                  <a:cubicBezTo>
                    <a:pt x="7265" y="5291"/>
                    <a:pt x="7356" y="5169"/>
                    <a:pt x="7417" y="5109"/>
                  </a:cubicBezTo>
                  <a:cubicBezTo>
                    <a:pt x="7508" y="5017"/>
                    <a:pt x="7599" y="4957"/>
                    <a:pt x="7721" y="4866"/>
                  </a:cubicBezTo>
                  <a:cubicBezTo>
                    <a:pt x="7812" y="4835"/>
                    <a:pt x="7873" y="4805"/>
                    <a:pt x="7994" y="4744"/>
                  </a:cubicBezTo>
                  <a:cubicBezTo>
                    <a:pt x="8055" y="4714"/>
                    <a:pt x="8146" y="4714"/>
                    <a:pt x="8207" y="4714"/>
                  </a:cubicBezTo>
                  <a:cubicBezTo>
                    <a:pt x="8298" y="4714"/>
                    <a:pt x="8359" y="4744"/>
                    <a:pt x="8450" y="4744"/>
                  </a:cubicBezTo>
                  <a:cubicBezTo>
                    <a:pt x="8481" y="4744"/>
                    <a:pt x="8572" y="4805"/>
                    <a:pt x="8633" y="4835"/>
                  </a:cubicBezTo>
                  <a:lnTo>
                    <a:pt x="8663" y="4866"/>
                  </a:lnTo>
                  <a:cubicBezTo>
                    <a:pt x="8724" y="4896"/>
                    <a:pt x="8724" y="4896"/>
                    <a:pt x="8754" y="4896"/>
                  </a:cubicBezTo>
                  <a:cubicBezTo>
                    <a:pt x="8772" y="4914"/>
                    <a:pt x="8795" y="4921"/>
                    <a:pt x="8819" y="4921"/>
                  </a:cubicBezTo>
                  <a:cubicBezTo>
                    <a:pt x="8878" y="4921"/>
                    <a:pt x="8945" y="4878"/>
                    <a:pt x="8967" y="4835"/>
                  </a:cubicBezTo>
                  <a:cubicBezTo>
                    <a:pt x="9028" y="4805"/>
                    <a:pt x="9028" y="4744"/>
                    <a:pt x="9028" y="4683"/>
                  </a:cubicBezTo>
                  <a:cubicBezTo>
                    <a:pt x="9028" y="4653"/>
                    <a:pt x="8967" y="4592"/>
                    <a:pt x="8936" y="4562"/>
                  </a:cubicBezTo>
                  <a:cubicBezTo>
                    <a:pt x="8815" y="4531"/>
                    <a:pt x="8754" y="4501"/>
                    <a:pt x="8663" y="4440"/>
                  </a:cubicBezTo>
                  <a:cubicBezTo>
                    <a:pt x="8633" y="4136"/>
                    <a:pt x="8602" y="3923"/>
                    <a:pt x="8481" y="3680"/>
                  </a:cubicBezTo>
                  <a:lnTo>
                    <a:pt x="8481" y="3680"/>
                  </a:lnTo>
                  <a:cubicBezTo>
                    <a:pt x="8511" y="3741"/>
                    <a:pt x="8572" y="3741"/>
                    <a:pt x="8602" y="3741"/>
                  </a:cubicBezTo>
                  <a:cubicBezTo>
                    <a:pt x="8784" y="3771"/>
                    <a:pt x="9028" y="3771"/>
                    <a:pt x="9240" y="3771"/>
                  </a:cubicBezTo>
                  <a:cubicBezTo>
                    <a:pt x="9271" y="3771"/>
                    <a:pt x="9332" y="3741"/>
                    <a:pt x="9362" y="3680"/>
                  </a:cubicBezTo>
                  <a:cubicBezTo>
                    <a:pt x="9392" y="3650"/>
                    <a:pt x="9392" y="3619"/>
                    <a:pt x="9392" y="3528"/>
                  </a:cubicBezTo>
                  <a:cubicBezTo>
                    <a:pt x="9392" y="3467"/>
                    <a:pt x="9362" y="3437"/>
                    <a:pt x="9332" y="3376"/>
                  </a:cubicBezTo>
                  <a:cubicBezTo>
                    <a:pt x="9271" y="3346"/>
                    <a:pt x="9271" y="3346"/>
                    <a:pt x="9240" y="3346"/>
                  </a:cubicBezTo>
                  <a:lnTo>
                    <a:pt x="9119" y="3346"/>
                  </a:lnTo>
                  <a:cubicBezTo>
                    <a:pt x="8967" y="3346"/>
                    <a:pt x="8784" y="3315"/>
                    <a:pt x="8602" y="3285"/>
                  </a:cubicBezTo>
                  <a:cubicBezTo>
                    <a:pt x="8359" y="3194"/>
                    <a:pt x="8146" y="3133"/>
                    <a:pt x="7873" y="2981"/>
                  </a:cubicBezTo>
                  <a:cubicBezTo>
                    <a:pt x="7265" y="2616"/>
                    <a:pt x="6778" y="2160"/>
                    <a:pt x="6201" y="1704"/>
                  </a:cubicBezTo>
                  <a:lnTo>
                    <a:pt x="6018" y="1552"/>
                  </a:lnTo>
                  <a:cubicBezTo>
                    <a:pt x="5441" y="1066"/>
                    <a:pt x="4833" y="549"/>
                    <a:pt x="4104" y="185"/>
                  </a:cubicBezTo>
                  <a:cubicBezTo>
                    <a:pt x="3953" y="120"/>
                    <a:pt x="3787" y="56"/>
                    <a:pt x="3639" y="56"/>
                  </a:cubicBezTo>
                  <a:cubicBezTo>
                    <a:pt x="3577" y="56"/>
                    <a:pt x="3519" y="67"/>
                    <a:pt x="3465" y="93"/>
                  </a:cubicBezTo>
                  <a:cubicBezTo>
                    <a:pt x="3374" y="93"/>
                    <a:pt x="3283" y="33"/>
                    <a:pt x="3192" y="33"/>
                  </a:cubicBezTo>
                  <a:cubicBezTo>
                    <a:pt x="3073" y="11"/>
                    <a:pt x="2959" y="1"/>
                    <a:pt x="2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6961800" y="2307375"/>
              <a:ext cx="237875" cy="163450"/>
            </a:xfrm>
            <a:custGeom>
              <a:avLst/>
              <a:gdLst/>
              <a:ahLst/>
              <a:cxnLst/>
              <a:rect l="l" t="t" r="r" b="b"/>
              <a:pathLst>
                <a:path w="9515" h="6538" extrusionOk="0">
                  <a:moveTo>
                    <a:pt x="2847" y="1"/>
                  </a:moveTo>
                  <a:cubicBezTo>
                    <a:pt x="2642" y="1"/>
                    <a:pt x="2446" y="35"/>
                    <a:pt x="2250" y="93"/>
                  </a:cubicBezTo>
                  <a:cubicBezTo>
                    <a:pt x="2037" y="124"/>
                    <a:pt x="1885" y="185"/>
                    <a:pt x="1733" y="276"/>
                  </a:cubicBezTo>
                  <a:cubicBezTo>
                    <a:pt x="1520" y="397"/>
                    <a:pt x="1368" y="458"/>
                    <a:pt x="1216" y="580"/>
                  </a:cubicBezTo>
                  <a:cubicBezTo>
                    <a:pt x="882" y="792"/>
                    <a:pt x="608" y="1096"/>
                    <a:pt x="426" y="1492"/>
                  </a:cubicBezTo>
                  <a:cubicBezTo>
                    <a:pt x="244" y="1856"/>
                    <a:pt x="122" y="2251"/>
                    <a:pt x="92" y="2707"/>
                  </a:cubicBezTo>
                  <a:cubicBezTo>
                    <a:pt x="1" y="3133"/>
                    <a:pt x="61" y="3589"/>
                    <a:pt x="92" y="4045"/>
                  </a:cubicBezTo>
                  <a:cubicBezTo>
                    <a:pt x="122" y="4440"/>
                    <a:pt x="244" y="4866"/>
                    <a:pt x="365" y="5321"/>
                  </a:cubicBezTo>
                  <a:cubicBezTo>
                    <a:pt x="456" y="5717"/>
                    <a:pt x="608" y="6081"/>
                    <a:pt x="760" y="6416"/>
                  </a:cubicBezTo>
                  <a:cubicBezTo>
                    <a:pt x="760" y="6507"/>
                    <a:pt x="852" y="6537"/>
                    <a:pt x="882" y="6537"/>
                  </a:cubicBezTo>
                  <a:cubicBezTo>
                    <a:pt x="852" y="6416"/>
                    <a:pt x="821" y="6264"/>
                    <a:pt x="760" y="6173"/>
                  </a:cubicBezTo>
                  <a:cubicBezTo>
                    <a:pt x="700" y="5869"/>
                    <a:pt x="669" y="5565"/>
                    <a:pt x="608" y="5261"/>
                  </a:cubicBezTo>
                  <a:cubicBezTo>
                    <a:pt x="578" y="4653"/>
                    <a:pt x="578" y="4045"/>
                    <a:pt x="700" y="3437"/>
                  </a:cubicBezTo>
                  <a:cubicBezTo>
                    <a:pt x="760" y="3133"/>
                    <a:pt x="852" y="2829"/>
                    <a:pt x="912" y="2555"/>
                  </a:cubicBezTo>
                  <a:cubicBezTo>
                    <a:pt x="1034" y="2251"/>
                    <a:pt x="1156" y="1978"/>
                    <a:pt x="1277" y="1704"/>
                  </a:cubicBezTo>
                  <a:cubicBezTo>
                    <a:pt x="1520" y="1188"/>
                    <a:pt x="1915" y="701"/>
                    <a:pt x="2341" y="245"/>
                  </a:cubicBezTo>
                  <a:cubicBezTo>
                    <a:pt x="2341" y="185"/>
                    <a:pt x="2371" y="185"/>
                    <a:pt x="2402" y="185"/>
                  </a:cubicBezTo>
                  <a:lnTo>
                    <a:pt x="2432" y="245"/>
                  </a:lnTo>
                  <a:cubicBezTo>
                    <a:pt x="2493" y="306"/>
                    <a:pt x="2493" y="337"/>
                    <a:pt x="2432" y="397"/>
                  </a:cubicBezTo>
                  <a:cubicBezTo>
                    <a:pt x="2371" y="458"/>
                    <a:pt x="2250" y="580"/>
                    <a:pt x="2189" y="701"/>
                  </a:cubicBezTo>
                  <a:cubicBezTo>
                    <a:pt x="1976" y="884"/>
                    <a:pt x="1885" y="1066"/>
                    <a:pt x="1733" y="1309"/>
                  </a:cubicBezTo>
                  <a:cubicBezTo>
                    <a:pt x="1612" y="1522"/>
                    <a:pt x="1490" y="1704"/>
                    <a:pt x="1368" y="1948"/>
                  </a:cubicBezTo>
                  <a:cubicBezTo>
                    <a:pt x="1308" y="2160"/>
                    <a:pt x="1186" y="2403"/>
                    <a:pt x="1125" y="2677"/>
                  </a:cubicBezTo>
                  <a:cubicBezTo>
                    <a:pt x="1034" y="2920"/>
                    <a:pt x="973" y="3163"/>
                    <a:pt x="912" y="3437"/>
                  </a:cubicBezTo>
                  <a:cubicBezTo>
                    <a:pt x="852" y="3741"/>
                    <a:pt x="821" y="3984"/>
                    <a:pt x="821" y="4288"/>
                  </a:cubicBezTo>
                  <a:cubicBezTo>
                    <a:pt x="760" y="4653"/>
                    <a:pt x="760" y="4957"/>
                    <a:pt x="821" y="5261"/>
                  </a:cubicBezTo>
                  <a:lnTo>
                    <a:pt x="821" y="5200"/>
                  </a:lnTo>
                  <a:cubicBezTo>
                    <a:pt x="852" y="5504"/>
                    <a:pt x="882" y="5808"/>
                    <a:pt x="973" y="6112"/>
                  </a:cubicBezTo>
                  <a:cubicBezTo>
                    <a:pt x="1004" y="6233"/>
                    <a:pt x="1034" y="6385"/>
                    <a:pt x="1064" y="6507"/>
                  </a:cubicBezTo>
                  <a:cubicBezTo>
                    <a:pt x="1125" y="6476"/>
                    <a:pt x="1156" y="6385"/>
                    <a:pt x="1156" y="6324"/>
                  </a:cubicBezTo>
                  <a:cubicBezTo>
                    <a:pt x="1125" y="6081"/>
                    <a:pt x="1064" y="5899"/>
                    <a:pt x="1064" y="5717"/>
                  </a:cubicBezTo>
                  <a:cubicBezTo>
                    <a:pt x="1064" y="5504"/>
                    <a:pt x="1125" y="5321"/>
                    <a:pt x="1156" y="5139"/>
                  </a:cubicBezTo>
                  <a:cubicBezTo>
                    <a:pt x="1186" y="4987"/>
                    <a:pt x="1216" y="4866"/>
                    <a:pt x="1308" y="4744"/>
                  </a:cubicBezTo>
                  <a:cubicBezTo>
                    <a:pt x="1338" y="4683"/>
                    <a:pt x="1368" y="4592"/>
                    <a:pt x="1460" y="4531"/>
                  </a:cubicBezTo>
                  <a:cubicBezTo>
                    <a:pt x="1520" y="4440"/>
                    <a:pt x="1612" y="4379"/>
                    <a:pt x="1672" y="4349"/>
                  </a:cubicBezTo>
                  <a:cubicBezTo>
                    <a:pt x="1794" y="4288"/>
                    <a:pt x="1885" y="4258"/>
                    <a:pt x="1976" y="4227"/>
                  </a:cubicBezTo>
                  <a:cubicBezTo>
                    <a:pt x="2067" y="4197"/>
                    <a:pt x="2189" y="4197"/>
                    <a:pt x="2250" y="4197"/>
                  </a:cubicBezTo>
                  <a:cubicBezTo>
                    <a:pt x="2341" y="4197"/>
                    <a:pt x="2402" y="4197"/>
                    <a:pt x="2523" y="4227"/>
                  </a:cubicBezTo>
                  <a:lnTo>
                    <a:pt x="2736" y="4349"/>
                  </a:lnTo>
                  <a:lnTo>
                    <a:pt x="3101" y="4562"/>
                  </a:lnTo>
                  <a:lnTo>
                    <a:pt x="3131" y="4592"/>
                  </a:lnTo>
                  <a:cubicBezTo>
                    <a:pt x="3131" y="4653"/>
                    <a:pt x="3162" y="4653"/>
                    <a:pt x="3162" y="4653"/>
                  </a:cubicBezTo>
                  <a:cubicBezTo>
                    <a:pt x="3192" y="4714"/>
                    <a:pt x="3283" y="4744"/>
                    <a:pt x="3314" y="4835"/>
                  </a:cubicBezTo>
                  <a:cubicBezTo>
                    <a:pt x="3314" y="4866"/>
                    <a:pt x="3344" y="4896"/>
                    <a:pt x="3405" y="4957"/>
                  </a:cubicBezTo>
                  <a:lnTo>
                    <a:pt x="3435" y="4987"/>
                  </a:lnTo>
                  <a:cubicBezTo>
                    <a:pt x="3466" y="4987"/>
                    <a:pt x="3466" y="5017"/>
                    <a:pt x="3496" y="5048"/>
                  </a:cubicBezTo>
                  <a:cubicBezTo>
                    <a:pt x="3557" y="5048"/>
                    <a:pt x="3557" y="5109"/>
                    <a:pt x="3557" y="5109"/>
                  </a:cubicBezTo>
                  <a:cubicBezTo>
                    <a:pt x="3587" y="5139"/>
                    <a:pt x="3587" y="5169"/>
                    <a:pt x="3618" y="5200"/>
                  </a:cubicBezTo>
                  <a:cubicBezTo>
                    <a:pt x="3648" y="5261"/>
                    <a:pt x="3709" y="5321"/>
                    <a:pt x="3739" y="5413"/>
                  </a:cubicBezTo>
                  <a:cubicBezTo>
                    <a:pt x="3770" y="5473"/>
                    <a:pt x="3800" y="5595"/>
                    <a:pt x="3861" y="5656"/>
                  </a:cubicBezTo>
                  <a:cubicBezTo>
                    <a:pt x="3891" y="5717"/>
                    <a:pt x="3891" y="5717"/>
                    <a:pt x="3891" y="5747"/>
                  </a:cubicBezTo>
                  <a:cubicBezTo>
                    <a:pt x="3922" y="5808"/>
                    <a:pt x="3952" y="5929"/>
                    <a:pt x="4013" y="6021"/>
                  </a:cubicBezTo>
                  <a:cubicBezTo>
                    <a:pt x="4043" y="6051"/>
                    <a:pt x="4043" y="6051"/>
                    <a:pt x="4043" y="6081"/>
                  </a:cubicBezTo>
                  <a:cubicBezTo>
                    <a:pt x="4043" y="6112"/>
                    <a:pt x="4074" y="6173"/>
                    <a:pt x="4074" y="6203"/>
                  </a:cubicBezTo>
                  <a:cubicBezTo>
                    <a:pt x="4104" y="6233"/>
                    <a:pt x="4104" y="6233"/>
                    <a:pt x="4104" y="6264"/>
                  </a:cubicBezTo>
                  <a:cubicBezTo>
                    <a:pt x="4104" y="6324"/>
                    <a:pt x="4165" y="6355"/>
                    <a:pt x="4165" y="6385"/>
                  </a:cubicBezTo>
                  <a:lnTo>
                    <a:pt x="4226" y="6385"/>
                  </a:lnTo>
                  <a:cubicBezTo>
                    <a:pt x="4195" y="6112"/>
                    <a:pt x="4165" y="5808"/>
                    <a:pt x="4104" y="5565"/>
                  </a:cubicBezTo>
                  <a:cubicBezTo>
                    <a:pt x="4074" y="5291"/>
                    <a:pt x="4074" y="5017"/>
                    <a:pt x="4043" y="4744"/>
                  </a:cubicBezTo>
                  <a:cubicBezTo>
                    <a:pt x="4043" y="4440"/>
                    <a:pt x="4013" y="4197"/>
                    <a:pt x="4013" y="3893"/>
                  </a:cubicBezTo>
                  <a:cubicBezTo>
                    <a:pt x="4013" y="3346"/>
                    <a:pt x="3952" y="2829"/>
                    <a:pt x="4013" y="2282"/>
                  </a:cubicBezTo>
                  <a:cubicBezTo>
                    <a:pt x="4043" y="1765"/>
                    <a:pt x="4104" y="1218"/>
                    <a:pt x="4256" y="732"/>
                  </a:cubicBezTo>
                  <a:cubicBezTo>
                    <a:pt x="4256" y="641"/>
                    <a:pt x="4347" y="641"/>
                    <a:pt x="4378" y="641"/>
                  </a:cubicBezTo>
                  <a:cubicBezTo>
                    <a:pt x="4469" y="641"/>
                    <a:pt x="4469" y="732"/>
                    <a:pt x="4469" y="762"/>
                  </a:cubicBezTo>
                  <a:cubicBezTo>
                    <a:pt x="4378" y="944"/>
                    <a:pt x="4347" y="1157"/>
                    <a:pt x="4317" y="1340"/>
                  </a:cubicBezTo>
                  <a:cubicBezTo>
                    <a:pt x="4195" y="1917"/>
                    <a:pt x="4195" y="2464"/>
                    <a:pt x="4195" y="3042"/>
                  </a:cubicBezTo>
                  <a:cubicBezTo>
                    <a:pt x="4195" y="3315"/>
                    <a:pt x="4226" y="3619"/>
                    <a:pt x="4226" y="3893"/>
                  </a:cubicBezTo>
                  <a:cubicBezTo>
                    <a:pt x="4256" y="4227"/>
                    <a:pt x="4256" y="4531"/>
                    <a:pt x="4317" y="4835"/>
                  </a:cubicBezTo>
                  <a:lnTo>
                    <a:pt x="4317" y="4805"/>
                  </a:lnTo>
                  <a:cubicBezTo>
                    <a:pt x="4347" y="5291"/>
                    <a:pt x="4408" y="5777"/>
                    <a:pt x="4499" y="6233"/>
                  </a:cubicBezTo>
                  <a:cubicBezTo>
                    <a:pt x="4530" y="6233"/>
                    <a:pt x="4530" y="6203"/>
                    <a:pt x="4530" y="6173"/>
                  </a:cubicBezTo>
                  <a:cubicBezTo>
                    <a:pt x="4530" y="6051"/>
                    <a:pt x="4530" y="5929"/>
                    <a:pt x="4590" y="5869"/>
                  </a:cubicBezTo>
                  <a:cubicBezTo>
                    <a:pt x="4621" y="5717"/>
                    <a:pt x="4681" y="5595"/>
                    <a:pt x="4742" y="5473"/>
                  </a:cubicBezTo>
                  <a:cubicBezTo>
                    <a:pt x="4773" y="5413"/>
                    <a:pt x="4803" y="5321"/>
                    <a:pt x="4894" y="5261"/>
                  </a:cubicBezTo>
                  <a:cubicBezTo>
                    <a:pt x="4955" y="5200"/>
                    <a:pt x="4985" y="5139"/>
                    <a:pt x="5077" y="5109"/>
                  </a:cubicBezTo>
                  <a:cubicBezTo>
                    <a:pt x="5107" y="5048"/>
                    <a:pt x="5168" y="5048"/>
                    <a:pt x="5259" y="5017"/>
                  </a:cubicBezTo>
                  <a:cubicBezTo>
                    <a:pt x="5350" y="4987"/>
                    <a:pt x="5411" y="4987"/>
                    <a:pt x="5502" y="4987"/>
                  </a:cubicBezTo>
                  <a:cubicBezTo>
                    <a:pt x="5563" y="4987"/>
                    <a:pt x="5685" y="4987"/>
                    <a:pt x="5745" y="5017"/>
                  </a:cubicBezTo>
                  <a:cubicBezTo>
                    <a:pt x="5837" y="5048"/>
                    <a:pt x="5958" y="5109"/>
                    <a:pt x="6019" y="5139"/>
                  </a:cubicBezTo>
                  <a:cubicBezTo>
                    <a:pt x="6140" y="5169"/>
                    <a:pt x="6262" y="5261"/>
                    <a:pt x="6323" y="5321"/>
                  </a:cubicBezTo>
                  <a:cubicBezTo>
                    <a:pt x="6444" y="5443"/>
                    <a:pt x="6505" y="5565"/>
                    <a:pt x="6627" y="5717"/>
                  </a:cubicBezTo>
                  <a:cubicBezTo>
                    <a:pt x="6688" y="5777"/>
                    <a:pt x="6748" y="5869"/>
                    <a:pt x="6779" y="5960"/>
                  </a:cubicBezTo>
                  <a:cubicBezTo>
                    <a:pt x="6809" y="6021"/>
                    <a:pt x="6840" y="6081"/>
                    <a:pt x="6931" y="6081"/>
                  </a:cubicBezTo>
                  <a:cubicBezTo>
                    <a:pt x="6870" y="5717"/>
                    <a:pt x="6870" y="5321"/>
                    <a:pt x="6809" y="4957"/>
                  </a:cubicBezTo>
                  <a:cubicBezTo>
                    <a:pt x="6779" y="4197"/>
                    <a:pt x="6809" y="3437"/>
                    <a:pt x="6931" y="2677"/>
                  </a:cubicBezTo>
                  <a:cubicBezTo>
                    <a:pt x="6931" y="2616"/>
                    <a:pt x="6931" y="2586"/>
                    <a:pt x="6961" y="2586"/>
                  </a:cubicBezTo>
                  <a:cubicBezTo>
                    <a:pt x="7022" y="2555"/>
                    <a:pt x="7022" y="2555"/>
                    <a:pt x="7052" y="2555"/>
                  </a:cubicBezTo>
                  <a:lnTo>
                    <a:pt x="7083" y="2586"/>
                  </a:lnTo>
                  <a:cubicBezTo>
                    <a:pt x="7113" y="2616"/>
                    <a:pt x="7113" y="2616"/>
                    <a:pt x="7113" y="2677"/>
                  </a:cubicBezTo>
                  <a:cubicBezTo>
                    <a:pt x="6961" y="3589"/>
                    <a:pt x="6961" y="4501"/>
                    <a:pt x="7052" y="5413"/>
                  </a:cubicBezTo>
                  <a:cubicBezTo>
                    <a:pt x="7083" y="5625"/>
                    <a:pt x="7083" y="5808"/>
                    <a:pt x="7113" y="6021"/>
                  </a:cubicBezTo>
                  <a:cubicBezTo>
                    <a:pt x="7113" y="5960"/>
                    <a:pt x="7174" y="5929"/>
                    <a:pt x="7174" y="5899"/>
                  </a:cubicBezTo>
                  <a:lnTo>
                    <a:pt x="7174" y="5808"/>
                  </a:lnTo>
                  <a:cubicBezTo>
                    <a:pt x="7174" y="5717"/>
                    <a:pt x="7235" y="5595"/>
                    <a:pt x="7265" y="5473"/>
                  </a:cubicBezTo>
                  <a:cubicBezTo>
                    <a:pt x="7356" y="5321"/>
                    <a:pt x="7417" y="5200"/>
                    <a:pt x="7508" y="5139"/>
                  </a:cubicBezTo>
                  <a:cubicBezTo>
                    <a:pt x="7569" y="5017"/>
                    <a:pt x="7691" y="4957"/>
                    <a:pt x="7812" y="4866"/>
                  </a:cubicBezTo>
                  <a:cubicBezTo>
                    <a:pt x="7873" y="4835"/>
                    <a:pt x="7964" y="4805"/>
                    <a:pt x="8086" y="4744"/>
                  </a:cubicBezTo>
                  <a:cubicBezTo>
                    <a:pt x="8147" y="4714"/>
                    <a:pt x="8238" y="4714"/>
                    <a:pt x="8299" y="4714"/>
                  </a:cubicBezTo>
                  <a:cubicBezTo>
                    <a:pt x="8390" y="4714"/>
                    <a:pt x="8451" y="4744"/>
                    <a:pt x="8542" y="4744"/>
                  </a:cubicBezTo>
                  <a:cubicBezTo>
                    <a:pt x="8572" y="4744"/>
                    <a:pt x="8633" y="4805"/>
                    <a:pt x="8724" y="4835"/>
                  </a:cubicBezTo>
                  <a:lnTo>
                    <a:pt x="8755" y="4866"/>
                  </a:lnTo>
                  <a:cubicBezTo>
                    <a:pt x="8785" y="4896"/>
                    <a:pt x="8785" y="4896"/>
                    <a:pt x="8846" y="4896"/>
                  </a:cubicBezTo>
                  <a:cubicBezTo>
                    <a:pt x="8872" y="4914"/>
                    <a:pt x="8899" y="4921"/>
                    <a:pt x="8924" y="4921"/>
                  </a:cubicBezTo>
                  <a:cubicBezTo>
                    <a:pt x="8985" y="4921"/>
                    <a:pt x="9037" y="4878"/>
                    <a:pt x="9058" y="4835"/>
                  </a:cubicBezTo>
                  <a:cubicBezTo>
                    <a:pt x="9089" y="4805"/>
                    <a:pt x="9089" y="4714"/>
                    <a:pt x="9089" y="4683"/>
                  </a:cubicBezTo>
                  <a:cubicBezTo>
                    <a:pt x="9089" y="4653"/>
                    <a:pt x="9058" y="4592"/>
                    <a:pt x="9028" y="4562"/>
                  </a:cubicBezTo>
                  <a:cubicBezTo>
                    <a:pt x="8906" y="4501"/>
                    <a:pt x="8846" y="4440"/>
                    <a:pt x="8755" y="4410"/>
                  </a:cubicBezTo>
                  <a:cubicBezTo>
                    <a:pt x="8755" y="4136"/>
                    <a:pt x="8724" y="3893"/>
                    <a:pt x="8603" y="3650"/>
                  </a:cubicBezTo>
                  <a:lnTo>
                    <a:pt x="8603" y="3650"/>
                  </a:lnTo>
                  <a:cubicBezTo>
                    <a:pt x="8633" y="3680"/>
                    <a:pt x="8694" y="3680"/>
                    <a:pt x="8724" y="3680"/>
                  </a:cubicBezTo>
                  <a:cubicBezTo>
                    <a:pt x="8906" y="3741"/>
                    <a:pt x="9150" y="3741"/>
                    <a:pt x="9362" y="3741"/>
                  </a:cubicBezTo>
                  <a:cubicBezTo>
                    <a:pt x="9393" y="3741"/>
                    <a:pt x="9454" y="3680"/>
                    <a:pt x="9484" y="3650"/>
                  </a:cubicBezTo>
                  <a:cubicBezTo>
                    <a:pt x="9514" y="3619"/>
                    <a:pt x="9514" y="3528"/>
                    <a:pt x="9514" y="3498"/>
                  </a:cubicBezTo>
                  <a:cubicBezTo>
                    <a:pt x="9514" y="3467"/>
                    <a:pt x="9484" y="3437"/>
                    <a:pt x="9454" y="3376"/>
                  </a:cubicBezTo>
                  <a:cubicBezTo>
                    <a:pt x="9393" y="3346"/>
                    <a:pt x="9393" y="3346"/>
                    <a:pt x="9362" y="3346"/>
                  </a:cubicBezTo>
                  <a:lnTo>
                    <a:pt x="9241" y="3346"/>
                  </a:lnTo>
                  <a:cubicBezTo>
                    <a:pt x="9089" y="3346"/>
                    <a:pt x="8906" y="3315"/>
                    <a:pt x="8724" y="3285"/>
                  </a:cubicBezTo>
                  <a:cubicBezTo>
                    <a:pt x="8481" y="3194"/>
                    <a:pt x="8268" y="3133"/>
                    <a:pt x="7995" y="2981"/>
                  </a:cubicBezTo>
                  <a:cubicBezTo>
                    <a:pt x="7387" y="2616"/>
                    <a:pt x="6870" y="2160"/>
                    <a:pt x="6323" y="1704"/>
                  </a:cubicBezTo>
                  <a:lnTo>
                    <a:pt x="6140" y="1552"/>
                  </a:lnTo>
                  <a:cubicBezTo>
                    <a:pt x="5563" y="1036"/>
                    <a:pt x="4955" y="549"/>
                    <a:pt x="4226" y="185"/>
                  </a:cubicBezTo>
                  <a:cubicBezTo>
                    <a:pt x="4075" y="120"/>
                    <a:pt x="3909" y="56"/>
                    <a:pt x="3718" y="56"/>
                  </a:cubicBezTo>
                  <a:cubicBezTo>
                    <a:pt x="3638" y="56"/>
                    <a:pt x="3555" y="67"/>
                    <a:pt x="3466" y="93"/>
                  </a:cubicBezTo>
                  <a:cubicBezTo>
                    <a:pt x="3405" y="93"/>
                    <a:pt x="3283" y="33"/>
                    <a:pt x="3192" y="33"/>
                  </a:cubicBezTo>
                  <a:cubicBezTo>
                    <a:pt x="3074" y="11"/>
                    <a:pt x="2959" y="1"/>
                    <a:pt x="28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6967875" y="2304525"/>
              <a:ext cx="232550" cy="163250"/>
            </a:xfrm>
            <a:custGeom>
              <a:avLst/>
              <a:gdLst/>
              <a:ahLst/>
              <a:cxnLst/>
              <a:rect l="l" t="t" r="r" b="b"/>
              <a:pathLst>
                <a:path w="9302" h="6530" extrusionOk="0">
                  <a:moveTo>
                    <a:pt x="2731" y="0"/>
                  </a:moveTo>
                  <a:cubicBezTo>
                    <a:pt x="2542" y="0"/>
                    <a:pt x="2366" y="33"/>
                    <a:pt x="2189" y="86"/>
                  </a:cubicBezTo>
                  <a:cubicBezTo>
                    <a:pt x="2007" y="147"/>
                    <a:pt x="1855" y="207"/>
                    <a:pt x="1703" y="268"/>
                  </a:cubicBezTo>
                  <a:cubicBezTo>
                    <a:pt x="1520" y="390"/>
                    <a:pt x="1369" y="451"/>
                    <a:pt x="1217" y="572"/>
                  </a:cubicBezTo>
                  <a:cubicBezTo>
                    <a:pt x="882" y="815"/>
                    <a:pt x="609" y="1119"/>
                    <a:pt x="426" y="1484"/>
                  </a:cubicBezTo>
                  <a:cubicBezTo>
                    <a:pt x="213" y="1879"/>
                    <a:pt x="122" y="2244"/>
                    <a:pt x="62" y="2700"/>
                  </a:cubicBezTo>
                  <a:cubicBezTo>
                    <a:pt x="1" y="3125"/>
                    <a:pt x="31" y="3581"/>
                    <a:pt x="62" y="4037"/>
                  </a:cubicBezTo>
                  <a:cubicBezTo>
                    <a:pt x="122" y="4463"/>
                    <a:pt x="213" y="4919"/>
                    <a:pt x="335" y="5314"/>
                  </a:cubicBezTo>
                  <a:cubicBezTo>
                    <a:pt x="457" y="5709"/>
                    <a:pt x="609" y="6074"/>
                    <a:pt x="761" y="6438"/>
                  </a:cubicBezTo>
                  <a:cubicBezTo>
                    <a:pt x="791" y="6499"/>
                    <a:pt x="821" y="6530"/>
                    <a:pt x="913" y="6530"/>
                  </a:cubicBezTo>
                  <a:lnTo>
                    <a:pt x="943" y="6530"/>
                  </a:lnTo>
                  <a:cubicBezTo>
                    <a:pt x="761" y="5983"/>
                    <a:pt x="578" y="5405"/>
                    <a:pt x="457" y="4828"/>
                  </a:cubicBezTo>
                  <a:cubicBezTo>
                    <a:pt x="396" y="4615"/>
                    <a:pt x="396" y="4372"/>
                    <a:pt x="335" y="4159"/>
                  </a:cubicBezTo>
                  <a:cubicBezTo>
                    <a:pt x="305" y="3916"/>
                    <a:pt x="305" y="3703"/>
                    <a:pt x="305" y="3460"/>
                  </a:cubicBezTo>
                  <a:cubicBezTo>
                    <a:pt x="305" y="3034"/>
                    <a:pt x="396" y="2639"/>
                    <a:pt x="548" y="2214"/>
                  </a:cubicBezTo>
                  <a:cubicBezTo>
                    <a:pt x="609" y="2031"/>
                    <a:pt x="700" y="1818"/>
                    <a:pt x="791" y="1666"/>
                  </a:cubicBezTo>
                  <a:cubicBezTo>
                    <a:pt x="913" y="1484"/>
                    <a:pt x="1065" y="1332"/>
                    <a:pt x="1217" y="1180"/>
                  </a:cubicBezTo>
                  <a:cubicBezTo>
                    <a:pt x="1490" y="967"/>
                    <a:pt x="1764" y="815"/>
                    <a:pt x="2068" y="694"/>
                  </a:cubicBezTo>
                  <a:cubicBezTo>
                    <a:pt x="2250" y="625"/>
                    <a:pt x="2449" y="591"/>
                    <a:pt x="2653" y="591"/>
                  </a:cubicBezTo>
                  <a:cubicBezTo>
                    <a:pt x="2721" y="591"/>
                    <a:pt x="2790" y="595"/>
                    <a:pt x="2858" y="603"/>
                  </a:cubicBezTo>
                  <a:cubicBezTo>
                    <a:pt x="2979" y="603"/>
                    <a:pt x="3040" y="603"/>
                    <a:pt x="3162" y="663"/>
                  </a:cubicBezTo>
                  <a:cubicBezTo>
                    <a:pt x="3344" y="724"/>
                    <a:pt x="3496" y="755"/>
                    <a:pt x="3648" y="846"/>
                  </a:cubicBezTo>
                  <a:cubicBezTo>
                    <a:pt x="3952" y="967"/>
                    <a:pt x="4226" y="1119"/>
                    <a:pt x="4499" y="1302"/>
                  </a:cubicBezTo>
                  <a:cubicBezTo>
                    <a:pt x="4803" y="1514"/>
                    <a:pt x="5046" y="1727"/>
                    <a:pt x="5320" y="1940"/>
                  </a:cubicBezTo>
                  <a:cubicBezTo>
                    <a:pt x="5897" y="2365"/>
                    <a:pt x="6475" y="2821"/>
                    <a:pt x="7083" y="3186"/>
                  </a:cubicBezTo>
                  <a:lnTo>
                    <a:pt x="7022" y="3186"/>
                  </a:lnTo>
                  <a:cubicBezTo>
                    <a:pt x="7296" y="3338"/>
                    <a:pt x="7600" y="3490"/>
                    <a:pt x="7904" y="3581"/>
                  </a:cubicBezTo>
                  <a:lnTo>
                    <a:pt x="7873" y="3581"/>
                  </a:lnTo>
                  <a:cubicBezTo>
                    <a:pt x="8056" y="3612"/>
                    <a:pt x="8238" y="3642"/>
                    <a:pt x="8451" y="3642"/>
                  </a:cubicBezTo>
                  <a:cubicBezTo>
                    <a:pt x="8633" y="3642"/>
                    <a:pt x="8785" y="3642"/>
                    <a:pt x="8937" y="3612"/>
                  </a:cubicBezTo>
                  <a:lnTo>
                    <a:pt x="9059" y="3612"/>
                  </a:lnTo>
                  <a:cubicBezTo>
                    <a:pt x="9059" y="3612"/>
                    <a:pt x="9089" y="3612"/>
                    <a:pt x="9089" y="3642"/>
                  </a:cubicBezTo>
                  <a:lnTo>
                    <a:pt x="9089" y="3733"/>
                  </a:lnTo>
                  <a:cubicBezTo>
                    <a:pt x="9089" y="3733"/>
                    <a:pt x="9089" y="3764"/>
                    <a:pt x="9059" y="3764"/>
                  </a:cubicBezTo>
                  <a:cubicBezTo>
                    <a:pt x="8937" y="3794"/>
                    <a:pt x="8846" y="3855"/>
                    <a:pt x="8755" y="3855"/>
                  </a:cubicBezTo>
                  <a:lnTo>
                    <a:pt x="9150" y="3855"/>
                  </a:lnTo>
                  <a:cubicBezTo>
                    <a:pt x="9211" y="3855"/>
                    <a:pt x="9241" y="3794"/>
                    <a:pt x="9271" y="3764"/>
                  </a:cubicBezTo>
                  <a:cubicBezTo>
                    <a:pt x="9302" y="3733"/>
                    <a:pt x="9302" y="3642"/>
                    <a:pt x="9302" y="3612"/>
                  </a:cubicBezTo>
                  <a:cubicBezTo>
                    <a:pt x="9302" y="3581"/>
                    <a:pt x="9271" y="3551"/>
                    <a:pt x="9241" y="3490"/>
                  </a:cubicBezTo>
                  <a:cubicBezTo>
                    <a:pt x="9211" y="3460"/>
                    <a:pt x="9211" y="3460"/>
                    <a:pt x="9150" y="3460"/>
                  </a:cubicBezTo>
                  <a:lnTo>
                    <a:pt x="9059" y="3460"/>
                  </a:lnTo>
                  <a:cubicBezTo>
                    <a:pt x="8846" y="3460"/>
                    <a:pt x="8663" y="3429"/>
                    <a:pt x="8481" y="3399"/>
                  </a:cubicBezTo>
                  <a:cubicBezTo>
                    <a:pt x="8238" y="3308"/>
                    <a:pt x="8025" y="3247"/>
                    <a:pt x="7752" y="3095"/>
                  </a:cubicBezTo>
                  <a:cubicBezTo>
                    <a:pt x="7144" y="2730"/>
                    <a:pt x="6627" y="2274"/>
                    <a:pt x="6080" y="1818"/>
                  </a:cubicBezTo>
                  <a:lnTo>
                    <a:pt x="5897" y="1666"/>
                  </a:lnTo>
                  <a:cubicBezTo>
                    <a:pt x="5320" y="1150"/>
                    <a:pt x="4712" y="663"/>
                    <a:pt x="3983" y="299"/>
                  </a:cubicBezTo>
                  <a:cubicBezTo>
                    <a:pt x="3770" y="207"/>
                    <a:pt x="3527" y="116"/>
                    <a:pt x="3405" y="86"/>
                  </a:cubicBezTo>
                  <a:cubicBezTo>
                    <a:pt x="3344" y="86"/>
                    <a:pt x="3223" y="55"/>
                    <a:pt x="3162" y="55"/>
                  </a:cubicBezTo>
                  <a:cubicBezTo>
                    <a:pt x="3009" y="17"/>
                    <a:pt x="2867" y="0"/>
                    <a:pt x="2731" y="0"/>
                  </a:cubicBezTo>
                  <a:close/>
                </a:path>
              </a:pathLst>
            </a:custGeom>
            <a:solidFill>
              <a:srgbClr val="3A33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7154825" y="2339325"/>
              <a:ext cx="104875" cy="130725"/>
            </a:xfrm>
            <a:custGeom>
              <a:avLst/>
              <a:gdLst/>
              <a:ahLst/>
              <a:cxnLst/>
              <a:rect l="l" t="t" r="r" b="b"/>
              <a:pathLst>
                <a:path w="4195" h="5229" extrusionOk="0">
                  <a:moveTo>
                    <a:pt x="973" y="1"/>
                  </a:moveTo>
                  <a:cubicBezTo>
                    <a:pt x="1003" y="62"/>
                    <a:pt x="973" y="62"/>
                    <a:pt x="912" y="62"/>
                  </a:cubicBezTo>
                  <a:cubicBezTo>
                    <a:pt x="851" y="62"/>
                    <a:pt x="760" y="92"/>
                    <a:pt x="730" y="183"/>
                  </a:cubicBezTo>
                  <a:cubicBezTo>
                    <a:pt x="608" y="335"/>
                    <a:pt x="547" y="487"/>
                    <a:pt x="456" y="639"/>
                  </a:cubicBezTo>
                  <a:cubicBezTo>
                    <a:pt x="334" y="852"/>
                    <a:pt x="274" y="1034"/>
                    <a:pt x="243" y="1247"/>
                  </a:cubicBezTo>
                  <a:cubicBezTo>
                    <a:pt x="122" y="1612"/>
                    <a:pt x="30" y="2068"/>
                    <a:pt x="0" y="2524"/>
                  </a:cubicBezTo>
                  <a:lnTo>
                    <a:pt x="0" y="3132"/>
                  </a:lnTo>
                  <a:cubicBezTo>
                    <a:pt x="0" y="3314"/>
                    <a:pt x="30" y="3527"/>
                    <a:pt x="91" y="3770"/>
                  </a:cubicBezTo>
                  <a:cubicBezTo>
                    <a:pt x="122" y="3922"/>
                    <a:pt x="152" y="4104"/>
                    <a:pt x="243" y="4287"/>
                  </a:cubicBezTo>
                  <a:cubicBezTo>
                    <a:pt x="334" y="4469"/>
                    <a:pt x="456" y="4651"/>
                    <a:pt x="608" y="4803"/>
                  </a:cubicBezTo>
                  <a:cubicBezTo>
                    <a:pt x="730" y="4925"/>
                    <a:pt x="882" y="5046"/>
                    <a:pt x="1034" y="5107"/>
                  </a:cubicBezTo>
                  <a:cubicBezTo>
                    <a:pt x="1185" y="5198"/>
                    <a:pt x="1368" y="5229"/>
                    <a:pt x="1611" y="5229"/>
                  </a:cubicBezTo>
                  <a:lnTo>
                    <a:pt x="1854" y="5229"/>
                  </a:lnTo>
                  <a:cubicBezTo>
                    <a:pt x="2128" y="5198"/>
                    <a:pt x="2371" y="5107"/>
                    <a:pt x="2614" y="4986"/>
                  </a:cubicBezTo>
                  <a:cubicBezTo>
                    <a:pt x="2918" y="4834"/>
                    <a:pt x="3252" y="4591"/>
                    <a:pt x="3465" y="4287"/>
                  </a:cubicBezTo>
                  <a:cubicBezTo>
                    <a:pt x="3739" y="3922"/>
                    <a:pt x="3891" y="3466"/>
                    <a:pt x="3951" y="3101"/>
                  </a:cubicBezTo>
                  <a:cubicBezTo>
                    <a:pt x="4073" y="2676"/>
                    <a:pt x="4134" y="2189"/>
                    <a:pt x="4195" y="1642"/>
                  </a:cubicBezTo>
                  <a:cubicBezTo>
                    <a:pt x="4195" y="1156"/>
                    <a:pt x="4134" y="730"/>
                    <a:pt x="4012" y="335"/>
                  </a:cubicBezTo>
                  <a:cubicBezTo>
                    <a:pt x="3951" y="244"/>
                    <a:pt x="3921" y="214"/>
                    <a:pt x="3860" y="183"/>
                  </a:cubicBezTo>
                  <a:cubicBezTo>
                    <a:pt x="3800" y="122"/>
                    <a:pt x="3739" y="122"/>
                    <a:pt x="3708" y="122"/>
                  </a:cubicBezTo>
                  <a:cubicBezTo>
                    <a:pt x="3617" y="122"/>
                    <a:pt x="3587" y="183"/>
                    <a:pt x="3556" y="183"/>
                  </a:cubicBezTo>
                  <a:cubicBezTo>
                    <a:pt x="3252" y="335"/>
                    <a:pt x="3040" y="578"/>
                    <a:pt x="2888" y="791"/>
                  </a:cubicBezTo>
                  <a:cubicBezTo>
                    <a:pt x="2736" y="973"/>
                    <a:pt x="2614" y="1186"/>
                    <a:pt x="2523" y="1399"/>
                  </a:cubicBezTo>
                  <a:lnTo>
                    <a:pt x="2493" y="1460"/>
                  </a:lnTo>
                  <a:cubicBezTo>
                    <a:pt x="2249" y="1338"/>
                    <a:pt x="2006" y="1308"/>
                    <a:pt x="1763" y="1308"/>
                  </a:cubicBezTo>
                  <a:cubicBezTo>
                    <a:pt x="1641" y="913"/>
                    <a:pt x="1429" y="548"/>
                    <a:pt x="1155" y="122"/>
                  </a:cubicBezTo>
                  <a:cubicBezTo>
                    <a:pt x="1094" y="62"/>
                    <a:pt x="1034" y="1"/>
                    <a:pt x="973" y="1"/>
                  </a:cubicBezTo>
                  <a:close/>
                </a:path>
              </a:pathLst>
            </a:custGeom>
            <a:solidFill>
              <a:srgbClr val="3A33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7175325" y="2340850"/>
              <a:ext cx="88175" cy="127700"/>
            </a:xfrm>
            <a:custGeom>
              <a:avLst/>
              <a:gdLst/>
              <a:ahLst/>
              <a:cxnLst/>
              <a:rect l="l" t="t" r="r" b="b"/>
              <a:pathLst>
                <a:path w="3527" h="5108" extrusionOk="0">
                  <a:moveTo>
                    <a:pt x="3040" y="1"/>
                  </a:moveTo>
                  <a:cubicBezTo>
                    <a:pt x="2919" y="122"/>
                    <a:pt x="2888" y="122"/>
                    <a:pt x="2888" y="122"/>
                  </a:cubicBezTo>
                  <a:cubicBezTo>
                    <a:pt x="2919" y="183"/>
                    <a:pt x="2949" y="274"/>
                    <a:pt x="2980" y="365"/>
                  </a:cubicBezTo>
                  <a:lnTo>
                    <a:pt x="3101" y="943"/>
                  </a:lnTo>
                  <a:cubicBezTo>
                    <a:pt x="3131" y="1368"/>
                    <a:pt x="3101" y="1764"/>
                    <a:pt x="2980" y="2189"/>
                  </a:cubicBezTo>
                  <a:cubicBezTo>
                    <a:pt x="2888" y="2615"/>
                    <a:pt x="2706" y="3040"/>
                    <a:pt x="2463" y="3405"/>
                  </a:cubicBezTo>
                  <a:cubicBezTo>
                    <a:pt x="2341" y="3557"/>
                    <a:pt x="2220" y="3770"/>
                    <a:pt x="2128" y="3861"/>
                  </a:cubicBezTo>
                  <a:cubicBezTo>
                    <a:pt x="2007" y="4013"/>
                    <a:pt x="1855" y="4134"/>
                    <a:pt x="1703" y="4226"/>
                  </a:cubicBezTo>
                  <a:cubicBezTo>
                    <a:pt x="1695" y="4234"/>
                    <a:pt x="1682" y="4238"/>
                    <a:pt x="1668" y="4238"/>
                  </a:cubicBezTo>
                  <a:cubicBezTo>
                    <a:pt x="1630" y="4238"/>
                    <a:pt x="1581" y="4209"/>
                    <a:pt x="1581" y="4165"/>
                  </a:cubicBezTo>
                  <a:cubicBezTo>
                    <a:pt x="1551" y="4134"/>
                    <a:pt x="1551" y="4104"/>
                    <a:pt x="1581" y="4043"/>
                  </a:cubicBezTo>
                  <a:cubicBezTo>
                    <a:pt x="1612" y="3982"/>
                    <a:pt x="1703" y="3952"/>
                    <a:pt x="1733" y="3861"/>
                  </a:cubicBezTo>
                  <a:cubicBezTo>
                    <a:pt x="1855" y="3709"/>
                    <a:pt x="1916" y="3557"/>
                    <a:pt x="2007" y="3375"/>
                  </a:cubicBezTo>
                  <a:lnTo>
                    <a:pt x="2007" y="3405"/>
                  </a:lnTo>
                  <a:cubicBezTo>
                    <a:pt x="2037" y="3344"/>
                    <a:pt x="2037" y="3283"/>
                    <a:pt x="2037" y="3223"/>
                  </a:cubicBezTo>
                  <a:lnTo>
                    <a:pt x="2037" y="3131"/>
                  </a:lnTo>
                  <a:lnTo>
                    <a:pt x="2037" y="3101"/>
                  </a:lnTo>
                  <a:lnTo>
                    <a:pt x="1885" y="3101"/>
                  </a:lnTo>
                  <a:cubicBezTo>
                    <a:pt x="1855" y="3101"/>
                    <a:pt x="1824" y="3101"/>
                    <a:pt x="1764" y="3131"/>
                  </a:cubicBezTo>
                  <a:cubicBezTo>
                    <a:pt x="1733" y="3192"/>
                    <a:pt x="1703" y="3192"/>
                    <a:pt x="1673" y="3223"/>
                  </a:cubicBezTo>
                  <a:cubicBezTo>
                    <a:pt x="1521" y="3375"/>
                    <a:pt x="1369" y="3557"/>
                    <a:pt x="1247" y="3739"/>
                  </a:cubicBezTo>
                  <a:cubicBezTo>
                    <a:pt x="1156" y="3830"/>
                    <a:pt x="1125" y="3891"/>
                    <a:pt x="1065" y="3982"/>
                  </a:cubicBezTo>
                  <a:cubicBezTo>
                    <a:pt x="973" y="4104"/>
                    <a:pt x="852" y="4165"/>
                    <a:pt x="791" y="4256"/>
                  </a:cubicBezTo>
                  <a:cubicBezTo>
                    <a:pt x="609" y="4438"/>
                    <a:pt x="365" y="4590"/>
                    <a:pt x="153" y="4712"/>
                  </a:cubicBezTo>
                  <a:cubicBezTo>
                    <a:pt x="92" y="4742"/>
                    <a:pt x="62" y="4742"/>
                    <a:pt x="1" y="4773"/>
                  </a:cubicBezTo>
                  <a:cubicBezTo>
                    <a:pt x="92" y="4864"/>
                    <a:pt x="214" y="4955"/>
                    <a:pt x="365" y="5016"/>
                  </a:cubicBezTo>
                  <a:cubicBezTo>
                    <a:pt x="517" y="5077"/>
                    <a:pt x="700" y="5107"/>
                    <a:pt x="943" y="5107"/>
                  </a:cubicBezTo>
                  <a:lnTo>
                    <a:pt x="1217" y="5107"/>
                  </a:lnTo>
                  <a:cubicBezTo>
                    <a:pt x="1460" y="5077"/>
                    <a:pt x="1703" y="5016"/>
                    <a:pt x="1976" y="4864"/>
                  </a:cubicBezTo>
                  <a:cubicBezTo>
                    <a:pt x="2280" y="4712"/>
                    <a:pt x="2584" y="4438"/>
                    <a:pt x="2797" y="4134"/>
                  </a:cubicBezTo>
                  <a:cubicBezTo>
                    <a:pt x="3071" y="3739"/>
                    <a:pt x="3223" y="3344"/>
                    <a:pt x="3283" y="2949"/>
                  </a:cubicBezTo>
                  <a:cubicBezTo>
                    <a:pt x="3405" y="2493"/>
                    <a:pt x="3496" y="2037"/>
                    <a:pt x="3527" y="1520"/>
                  </a:cubicBezTo>
                  <a:cubicBezTo>
                    <a:pt x="3527" y="1004"/>
                    <a:pt x="3496" y="609"/>
                    <a:pt x="3344" y="183"/>
                  </a:cubicBezTo>
                  <a:cubicBezTo>
                    <a:pt x="3283" y="92"/>
                    <a:pt x="3253" y="31"/>
                    <a:pt x="3192" y="31"/>
                  </a:cubicBezTo>
                  <a:cubicBezTo>
                    <a:pt x="3131" y="1"/>
                    <a:pt x="3071" y="1"/>
                    <a:pt x="3040" y="1"/>
                  </a:cubicBezTo>
                  <a:close/>
                </a:path>
              </a:pathLst>
            </a:custGeom>
            <a:solidFill>
              <a:srgbClr val="3A33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7165450" y="2384125"/>
              <a:ext cx="26625" cy="32800"/>
            </a:xfrm>
            <a:custGeom>
              <a:avLst/>
              <a:gdLst/>
              <a:ahLst/>
              <a:cxnLst/>
              <a:rect l="l" t="t" r="r" b="b"/>
              <a:pathLst>
                <a:path w="1065" h="1312" extrusionOk="0">
                  <a:moveTo>
                    <a:pt x="540" y="0"/>
                  </a:moveTo>
                  <a:cubicBezTo>
                    <a:pt x="280" y="0"/>
                    <a:pt x="30" y="291"/>
                    <a:pt x="1" y="610"/>
                  </a:cubicBezTo>
                  <a:cubicBezTo>
                    <a:pt x="1" y="975"/>
                    <a:pt x="183" y="1309"/>
                    <a:pt x="457" y="1309"/>
                  </a:cubicBezTo>
                  <a:cubicBezTo>
                    <a:pt x="469" y="1311"/>
                    <a:pt x="482" y="1311"/>
                    <a:pt x="495" y="1311"/>
                  </a:cubicBezTo>
                  <a:cubicBezTo>
                    <a:pt x="755" y="1311"/>
                    <a:pt x="1005" y="1020"/>
                    <a:pt x="1034" y="701"/>
                  </a:cubicBezTo>
                  <a:cubicBezTo>
                    <a:pt x="1064" y="306"/>
                    <a:pt x="852" y="2"/>
                    <a:pt x="578" y="2"/>
                  </a:cubicBezTo>
                  <a:cubicBezTo>
                    <a:pt x="565" y="1"/>
                    <a:pt x="553" y="0"/>
                    <a:pt x="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7215600" y="2390950"/>
              <a:ext cx="28150" cy="32800"/>
            </a:xfrm>
            <a:custGeom>
              <a:avLst/>
              <a:gdLst/>
              <a:ahLst/>
              <a:cxnLst/>
              <a:rect l="l" t="t" r="r" b="b"/>
              <a:pathLst>
                <a:path w="1126" h="1312" extrusionOk="0">
                  <a:moveTo>
                    <a:pt x="571" y="1"/>
                  </a:moveTo>
                  <a:cubicBezTo>
                    <a:pt x="313" y="1"/>
                    <a:pt x="90" y="292"/>
                    <a:pt x="62" y="611"/>
                  </a:cubicBezTo>
                  <a:cubicBezTo>
                    <a:pt x="1" y="1006"/>
                    <a:pt x="244" y="1310"/>
                    <a:pt x="517" y="1310"/>
                  </a:cubicBezTo>
                  <a:cubicBezTo>
                    <a:pt x="529" y="1311"/>
                    <a:pt x="540" y="1312"/>
                    <a:pt x="551" y="1312"/>
                  </a:cubicBezTo>
                  <a:cubicBezTo>
                    <a:pt x="785" y="1312"/>
                    <a:pt x="1036" y="1021"/>
                    <a:pt x="1065" y="702"/>
                  </a:cubicBezTo>
                  <a:cubicBezTo>
                    <a:pt x="1125" y="307"/>
                    <a:pt x="882" y="3"/>
                    <a:pt x="609" y="3"/>
                  </a:cubicBezTo>
                  <a:cubicBezTo>
                    <a:pt x="596" y="1"/>
                    <a:pt x="583" y="1"/>
                    <a:pt x="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40"/>
          <p:cNvSpPr txBox="1">
            <a:spLocks noGrp="1"/>
          </p:cNvSpPr>
          <p:nvPr>
            <p:ph type="title"/>
          </p:nvPr>
        </p:nvSpPr>
        <p:spPr>
          <a:xfrm>
            <a:off x="1539813" y="316900"/>
            <a:ext cx="3852000" cy="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Екип: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0"/>
          <p:cNvSpPr txBox="1"/>
          <p:nvPr/>
        </p:nvSpPr>
        <p:spPr>
          <a:xfrm>
            <a:off x="251887" y="3485450"/>
            <a:ext cx="21054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Ayhan’t Do This</a:t>
            </a: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6" name="Google Shape;826;p40"/>
          <p:cNvSpPr txBox="1"/>
          <p:nvPr/>
        </p:nvSpPr>
        <p:spPr>
          <a:xfrm>
            <a:off x="2802061" y="3485445"/>
            <a:ext cx="13275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Mon Ke</a:t>
            </a: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7" name="Google Shape;827;p40"/>
          <p:cNvSpPr txBox="1"/>
          <p:nvPr/>
        </p:nvSpPr>
        <p:spPr>
          <a:xfrm>
            <a:off x="5120905" y="3485445"/>
            <a:ext cx="13275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Yul Aimo</a:t>
            </a: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28" name="Google Shape;828;p40"/>
          <p:cNvPicPr preferRelativeResize="0"/>
          <p:nvPr/>
        </p:nvPicPr>
        <p:blipFill rotWithShape="1">
          <a:blip r:embed="rId3">
            <a:alphaModFix/>
          </a:blip>
          <a:srcRect l="1729"/>
          <a:stretch/>
        </p:blipFill>
        <p:spPr>
          <a:xfrm>
            <a:off x="422725" y="1666750"/>
            <a:ext cx="1763725" cy="17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4662" y="1671490"/>
            <a:ext cx="1702282" cy="17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3507" y="1694675"/>
            <a:ext cx="1702275" cy="1790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1"/>
          <p:cNvSpPr txBox="1">
            <a:spLocks noGrp="1"/>
          </p:cNvSpPr>
          <p:nvPr>
            <p:ph type="title"/>
          </p:nvPr>
        </p:nvSpPr>
        <p:spPr>
          <a:xfrm>
            <a:off x="3171825" y="445025"/>
            <a:ext cx="5252400" cy="8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274C"/>
                </a:solidFill>
              </a:rPr>
              <a:t>Съдържание</a:t>
            </a:r>
            <a:endParaRPr sz="3800">
              <a:solidFill>
                <a:srgbClr val="2D274C"/>
              </a:solidFill>
            </a:endParaRPr>
          </a:p>
        </p:txBody>
      </p:sp>
      <p:sp>
        <p:nvSpPr>
          <p:cNvPr id="836" name="Google Shape;836;p41"/>
          <p:cNvSpPr txBox="1">
            <a:spLocks noGrp="1"/>
          </p:cNvSpPr>
          <p:nvPr>
            <p:ph type="title" idx="2"/>
          </p:nvPr>
        </p:nvSpPr>
        <p:spPr>
          <a:xfrm>
            <a:off x="720000" y="1428750"/>
            <a:ext cx="17334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01</a:t>
            </a:r>
            <a:endParaRPr sz="3600"/>
          </a:p>
        </p:txBody>
      </p:sp>
      <p:sp>
        <p:nvSpPr>
          <p:cNvPr id="837" name="Google Shape;837;p41"/>
          <p:cNvSpPr txBox="1">
            <a:spLocks noGrp="1"/>
          </p:cNvSpPr>
          <p:nvPr>
            <p:ph type="subTitle" idx="1"/>
          </p:nvPr>
        </p:nvSpPr>
        <p:spPr>
          <a:xfrm>
            <a:off x="720000" y="1867900"/>
            <a:ext cx="278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Идея и цел</a:t>
            </a:r>
            <a:endParaRPr sz="2400"/>
          </a:p>
        </p:txBody>
      </p:sp>
      <p:sp>
        <p:nvSpPr>
          <p:cNvPr id="838" name="Google Shape;838;p41"/>
          <p:cNvSpPr txBox="1">
            <a:spLocks noGrp="1"/>
          </p:cNvSpPr>
          <p:nvPr>
            <p:ph type="title" idx="4"/>
          </p:nvPr>
        </p:nvSpPr>
        <p:spPr>
          <a:xfrm>
            <a:off x="4139475" y="1428750"/>
            <a:ext cx="17334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02</a:t>
            </a:r>
            <a:endParaRPr sz="3600"/>
          </a:p>
        </p:txBody>
      </p:sp>
      <p:sp>
        <p:nvSpPr>
          <p:cNvPr id="839" name="Google Shape;839;p41"/>
          <p:cNvSpPr txBox="1">
            <a:spLocks noGrp="1"/>
          </p:cNvSpPr>
          <p:nvPr>
            <p:ph type="subTitle" idx="5"/>
          </p:nvPr>
        </p:nvSpPr>
        <p:spPr>
          <a:xfrm>
            <a:off x="4139475" y="1867900"/>
            <a:ext cx="278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Код</a:t>
            </a:r>
            <a:endParaRPr/>
          </a:p>
        </p:txBody>
      </p:sp>
      <p:sp>
        <p:nvSpPr>
          <p:cNvPr id="840" name="Google Shape;840;p41"/>
          <p:cNvSpPr txBox="1">
            <a:spLocks noGrp="1"/>
          </p:cNvSpPr>
          <p:nvPr>
            <p:ph type="title" idx="7"/>
          </p:nvPr>
        </p:nvSpPr>
        <p:spPr>
          <a:xfrm>
            <a:off x="720000" y="3073425"/>
            <a:ext cx="17334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03</a:t>
            </a:r>
            <a:endParaRPr sz="3600"/>
          </a:p>
        </p:txBody>
      </p:sp>
      <p:sp>
        <p:nvSpPr>
          <p:cNvPr id="841" name="Google Shape;841;p41"/>
          <p:cNvSpPr txBox="1">
            <a:spLocks noGrp="1"/>
          </p:cNvSpPr>
          <p:nvPr>
            <p:ph type="subTitle" idx="8"/>
          </p:nvPr>
        </p:nvSpPr>
        <p:spPr>
          <a:xfrm>
            <a:off x="720000" y="3512575"/>
            <a:ext cx="278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Arduino Setup</a:t>
            </a:r>
            <a:endParaRPr/>
          </a:p>
        </p:txBody>
      </p:sp>
      <p:sp>
        <p:nvSpPr>
          <p:cNvPr id="842" name="Google Shape;842;p41"/>
          <p:cNvSpPr txBox="1">
            <a:spLocks noGrp="1"/>
          </p:cNvSpPr>
          <p:nvPr>
            <p:ph type="title" idx="13"/>
          </p:nvPr>
        </p:nvSpPr>
        <p:spPr>
          <a:xfrm>
            <a:off x="4139475" y="3073425"/>
            <a:ext cx="17334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04</a:t>
            </a:r>
            <a:endParaRPr sz="3600"/>
          </a:p>
        </p:txBody>
      </p:sp>
      <p:sp>
        <p:nvSpPr>
          <p:cNvPr id="843" name="Google Shape;843;p41"/>
          <p:cNvSpPr txBox="1">
            <a:spLocks noGrp="1"/>
          </p:cNvSpPr>
          <p:nvPr>
            <p:ph type="subTitle" idx="14"/>
          </p:nvPr>
        </p:nvSpPr>
        <p:spPr>
          <a:xfrm>
            <a:off x="4139475" y="3512575"/>
            <a:ext cx="278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Симулация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2"/>
          <p:cNvSpPr txBox="1">
            <a:spLocks noGrp="1"/>
          </p:cNvSpPr>
          <p:nvPr>
            <p:ph type="title"/>
          </p:nvPr>
        </p:nvSpPr>
        <p:spPr>
          <a:xfrm>
            <a:off x="2277450" y="2270900"/>
            <a:ext cx="45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Идея и цел</a:t>
            </a:r>
            <a:endParaRPr sz="4800"/>
          </a:p>
        </p:txBody>
      </p:sp>
      <p:sp>
        <p:nvSpPr>
          <p:cNvPr id="849" name="Google Shape;849;p42"/>
          <p:cNvSpPr txBox="1">
            <a:spLocks noGrp="1"/>
          </p:cNvSpPr>
          <p:nvPr>
            <p:ph type="title" idx="2"/>
          </p:nvPr>
        </p:nvSpPr>
        <p:spPr>
          <a:xfrm>
            <a:off x="2548075" y="1444025"/>
            <a:ext cx="40434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50" name="Google Shape;850;p42"/>
          <p:cNvGrpSpPr/>
          <p:nvPr/>
        </p:nvGrpSpPr>
        <p:grpSpPr>
          <a:xfrm rot="665200" flipH="1">
            <a:off x="7117987" y="2458605"/>
            <a:ext cx="2177346" cy="2668981"/>
            <a:chOff x="4956750" y="3383700"/>
            <a:chExt cx="1496925" cy="1878650"/>
          </a:xfrm>
        </p:grpSpPr>
        <p:sp>
          <p:nvSpPr>
            <p:cNvPr id="851" name="Google Shape;851;p42"/>
            <p:cNvSpPr/>
            <p:nvPr/>
          </p:nvSpPr>
          <p:spPr>
            <a:xfrm>
              <a:off x="5753150" y="4332225"/>
              <a:ext cx="145950" cy="227950"/>
            </a:xfrm>
            <a:custGeom>
              <a:avLst/>
              <a:gdLst/>
              <a:ahLst/>
              <a:cxnLst/>
              <a:rect l="l" t="t" r="r" b="b"/>
              <a:pathLst>
                <a:path w="5838" h="9118" extrusionOk="0">
                  <a:moveTo>
                    <a:pt x="2874" y="1"/>
                  </a:moveTo>
                  <a:cubicBezTo>
                    <a:pt x="2319" y="1"/>
                    <a:pt x="1775" y="276"/>
                    <a:pt x="1335" y="852"/>
                  </a:cubicBezTo>
                  <a:cubicBezTo>
                    <a:pt x="1068" y="1185"/>
                    <a:pt x="868" y="1619"/>
                    <a:pt x="701" y="2186"/>
                  </a:cubicBezTo>
                  <a:cubicBezTo>
                    <a:pt x="200" y="3954"/>
                    <a:pt x="0" y="8724"/>
                    <a:pt x="2669" y="9091"/>
                  </a:cubicBezTo>
                  <a:cubicBezTo>
                    <a:pt x="2776" y="9109"/>
                    <a:pt x="2881" y="9118"/>
                    <a:pt x="2982" y="9118"/>
                  </a:cubicBezTo>
                  <a:cubicBezTo>
                    <a:pt x="4365" y="9118"/>
                    <a:pt x="5215" y="7498"/>
                    <a:pt x="5371" y="6255"/>
                  </a:cubicBezTo>
                  <a:cubicBezTo>
                    <a:pt x="5571" y="4554"/>
                    <a:pt x="5838" y="2119"/>
                    <a:pt x="4437" y="751"/>
                  </a:cubicBezTo>
                  <a:cubicBezTo>
                    <a:pt x="3961" y="259"/>
                    <a:pt x="3412" y="1"/>
                    <a:pt x="28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5735575" y="4601600"/>
              <a:ext cx="167700" cy="133475"/>
            </a:xfrm>
            <a:custGeom>
              <a:avLst/>
              <a:gdLst/>
              <a:ahLst/>
              <a:cxnLst/>
              <a:rect l="l" t="t" r="r" b="b"/>
              <a:pathLst>
                <a:path w="6708" h="5339" extrusionOk="0">
                  <a:moveTo>
                    <a:pt x="2683" y="0"/>
                  </a:moveTo>
                  <a:cubicBezTo>
                    <a:pt x="1897" y="0"/>
                    <a:pt x="1150" y="400"/>
                    <a:pt x="737" y="1351"/>
                  </a:cubicBezTo>
                  <a:cubicBezTo>
                    <a:pt x="0" y="2988"/>
                    <a:pt x="1673" y="5338"/>
                    <a:pt x="3419" y="5338"/>
                  </a:cubicBezTo>
                  <a:cubicBezTo>
                    <a:pt x="3809" y="5338"/>
                    <a:pt x="4202" y="5221"/>
                    <a:pt x="4573" y="4954"/>
                  </a:cubicBezTo>
                  <a:cubicBezTo>
                    <a:pt x="6708" y="3419"/>
                    <a:pt x="5707" y="1285"/>
                    <a:pt x="4106" y="417"/>
                  </a:cubicBezTo>
                  <a:cubicBezTo>
                    <a:pt x="3662" y="151"/>
                    <a:pt x="3165" y="0"/>
                    <a:pt x="26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5760625" y="5007900"/>
              <a:ext cx="167675" cy="133375"/>
            </a:xfrm>
            <a:custGeom>
              <a:avLst/>
              <a:gdLst/>
              <a:ahLst/>
              <a:cxnLst/>
              <a:rect l="l" t="t" r="r" b="b"/>
              <a:pathLst>
                <a:path w="6707" h="5335" extrusionOk="0">
                  <a:moveTo>
                    <a:pt x="2650" y="1"/>
                  </a:moveTo>
                  <a:cubicBezTo>
                    <a:pt x="1872" y="1"/>
                    <a:pt x="1146" y="392"/>
                    <a:pt x="735" y="1378"/>
                  </a:cubicBezTo>
                  <a:cubicBezTo>
                    <a:pt x="0" y="3011"/>
                    <a:pt x="1665" y="5334"/>
                    <a:pt x="3409" y="5334"/>
                  </a:cubicBezTo>
                  <a:cubicBezTo>
                    <a:pt x="3801" y="5334"/>
                    <a:pt x="4198" y="5216"/>
                    <a:pt x="4571" y="4947"/>
                  </a:cubicBezTo>
                  <a:cubicBezTo>
                    <a:pt x="6706" y="3412"/>
                    <a:pt x="5706" y="1278"/>
                    <a:pt x="4104" y="410"/>
                  </a:cubicBezTo>
                  <a:cubicBezTo>
                    <a:pt x="3643" y="154"/>
                    <a:pt x="3136" y="1"/>
                    <a:pt x="26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5750650" y="4813650"/>
              <a:ext cx="162900" cy="128800"/>
            </a:xfrm>
            <a:custGeom>
              <a:avLst/>
              <a:gdLst/>
              <a:ahLst/>
              <a:cxnLst/>
              <a:rect l="l" t="t" r="r" b="b"/>
              <a:pathLst>
                <a:path w="6516" h="5152" extrusionOk="0">
                  <a:moveTo>
                    <a:pt x="3341" y="0"/>
                  </a:moveTo>
                  <a:cubicBezTo>
                    <a:pt x="2393" y="0"/>
                    <a:pt x="1460" y="622"/>
                    <a:pt x="901" y="1442"/>
                  </a:cubicBezTo>
                  <a:cubicBezTo>
                    <a:pt x="100" y="2543"/>
                    <a:pt x="0" y="4044"/>
                    <a:pt x="1501" y="4878"/>
                  </a:cubicBezTo>
                  <a:cubicBezTo>
                    <a:pt x="1833" y="5067"/>
                    <a:pt x="2205" y="5151"/>
                    <a:pt x="2587" y="5151"/>
                  </a:cubicBezTo>
                  <a:cubicBezTo>
                    <a:pt x="4433" y="5151"/>
                    <a:pt x="6515" y="3172"/>
                    <a:pt x="5437" y="1375"/>
                  </a:cubicBezTo>
                  <a:cubicBezTo>
                    <a:pt x="4848" y="389"/>
                    <a:pt x="4090" y="0"/>
                    <a:pt x="33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5322025" y="4487225"/>
              <a:ext cx="439475" cy="123175"/>
            </a:xfrm>
            <a:custGeom>
              <a:avLst/>
              <a:gdLst/>
              <a:ahLst/>
              <a:cxnLst/>
              <a:rect l="l" t="t" r="r" b="b"/>
              <a:pathLst>
                <a:path w="17579" h="4927" extrusionOk="0">
                  <a:moveTo>
                    <a:pt x="3108" y="0"/>
                  </a:moveTo>
                  <a:cubicBezTo>
                    <a:pt x="1249" y="0"/>
                    <a:pt x="1" y="1645"/>
                    <a:pt x="1301" y="2824"/>
                  </a:cubicBezTo>
                  <a:cubicBezTo>
                    <a:pt x="2735" y="4058"/>
                    <a:pt x="8139" y="4859"/>
                    <a:pt x="9240" y="4892"/>
                  </a:cubicBezTo>
                  <a:cubicBezTo>
                    <a:pt x="9640" y="4901"/>
                    <a:pt x="10314" y="4927"/>
                    <a:pt x="11109" y="4927"/>
                  </a:cubicBezTo>
                  <a:cubicBezTo>
                    <a:pt x="13426" y="4927"/>
                    <a:pt x="16766" y="4706"/>
                    <a:pt x="17312" y="3191"/>
                  </a:cubicBezTo>
                  <a:cubicBezTo>
                    <a:pt x="17579" y="2524"/>
                    <a:pt x="17112" y="1923"/>
                    <a:pt x="16611" y="1590"/>
                  </a:cubicBezTo>
                  <a:cubicBezTo>
                    <a:pt x="14543" y="122"/>
                    <a:pt x="8973" y="1089"/>
                    <a:pt x="3702" y="55"/>
                  </a:cubicBezTo>
                  <a:cubicBezTo>
                    <a:pt x="3499" y="18"/>
                    <a:pt x="3300" y="0"/>
                    <a:pt x="3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5200250" y="4551425"/>
              <a:ext cx="172075" cy="132500"/>
            </a:xfrm>
            <a:custGeom>
              <a:avLst/>
              <a:gdLst/>
              <a:ahLst/>
              <a:cxnLst/>
              <a:rect l="l" t="t" r="r" b="b"/>
              <a:pathLst>
                <a:path w="6883" h="5300" extrusionOk="0">
                  <a:moveTo>
                    <a:pt x="3255" y="0"/>
                  </a:moveTo>
                  <a:cubicBezTo>
                    <a:pt x="2268" y="0"/>
                    <a:pt x="1317" y="500"/>
                    <a:pt x="801" y="1257"/>
                  </a:cubicBezTo>
                  <a:cubicBezTo>
                    <a:pt x="0" y="2358"/>
                    <a:pt x="401" y="4192"/>
                    <a:pt x="1902" y="5026"/>
                  </a:cubicBezTo>
                  <a:cubicBezTo>
                    <a:pt x="2228" y="5215"/>
                    <a:pt x="2595" y="5300"/>
                    <a:pt x="2973" y="5300"/>
                  </a:cubicBezTo>
                  <a:cubicBezTo>
                    <a:pt x="4800" y="5300"/>
                    <a:pt x="6882" y="3320"/>
                    <a:pt x="5805" y="1524"/>
                  </a:cubicBezTo>
                  <a:cubicBezTo>
                    <a:pt x="5142" y="441"/>
                    <a:pt x="4182" y="0"/>
                    <a:pt x="3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5385375" y="4621500"/>
              <a:ext cx="338650" cy="144275"/>
            </a:xfrm>
            <a:custGeom>
              <a:avLst/>
              <a:gdLst/>
              <a:ahLst/>
              <a:cxnLst/>
              <a:rect l="l" t="t" r="r" b="b"/>
              <a:pathLst>
                <a:path w="13546" h="5771" extrusionOk="0">
                  <a:moveTo>
                    <a:pt x="2511" y="1"/>
                  </a:moveTo>
                  <a:cubicBezTo>
                    <a:pt x="2021" y="1"/>
                    <a:pt x="1578" y="179"/>
                    <a:pt x="1202" y="655"/>
                  </a:cubicBezTo>
                  <a:cubicBezTo>
                    <a:pt x="1" y="2156"/>
                    <a:pt x="1602" y="3824"/>
                    <a:pt x="3236" y="4525"/>
                  </a:cubicBezTo>
                  <a:cubicBezTo>
                    <a:pt x="4787" y="5214"/>
                    <a:pt x="7116" y="5770"/>
                    <a:pt x="9165" y="5770"/>
                  </a:cubicBezTo>
                  <a:cubicBezTo>
                    <a:pt x="11481" y="5770"/>
                    <a:pt x="13440" y="5059"/>
                    <a:pt x="13510" y="3024"/>
                  </a:cubicBezTo>
                  <a:cubicBezTo>
                    <a:pt x="13546" y="1618"/>
                    <a:pt x="12377" y="1285"/>
                    <a:pt x="11000" y="1285"/>
                  </a:cubicBezTo>
                  <a:cubicBezTo>
                    <a:pt x="9794" y="1285"/>
                    <a:pt x="8429" y="1540"/>
                    <a:pt x="7573" y="1556"/>
                  </a:cubicBezTo>
                  <a:cubicBezTo>
                    <a:pt x="7006" y="1556"/>
                    <a:pt x="6405" y="1389"/>
                    <a:pt x="5872" y="1189"/>
                  </a:cubicBezTo>
                  <a:cubicBezTo>
                    <a:pt x="4669" y="721"/>
                    <a:pt x="3496" y="1"/>
                    <a:pt x="2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5379625" y="4764700"/>
              <a:ext cx="362500" cy="142075"/>
            </a:xfrm>
            <a:custGeom>
              <a:avLst/>
              <a:gdLst/>
              <a:ahLst/>
              <a:cxnLst/>
              <a:rect l="l" t="t" r="r" b="b"/>
              <a:pathLst>
                <a:path w="14500" h="5683" extrusionOk="0">
                  <a:moveTo>
                    <a:pt x="1297" y="0"/>
                  </a:moveTo>
                  <a:cubicBezTo>
                    <a:pt x="220" y="0"/>
                    <a:pt x="1" y="1048"/>
                    <a:pt x="965" y="2566"/>
                  </a:cubicBezTo>
                  <a:cubicBezTo>
                    <a:pt x="2025" y="4299"/>
                    <a:pt x="5949" y="5683"/>
                    <a:pt x="9253" y="5683"/>
                  </a:cubicBezTo>
                  <a:cubicBezTo>
                    <a:pt x="11355" y="5683"/>
                    <a:pt x="13207" y="5122"/>
                    <a:pt x="13907" y="3734"/>
                  </a:cubicBezTo>
                  <a:cubicBezTo>
                    <a:pt x="14499" y="2516"/>
                    <a:pt x="13988" y="1331"/>
                    <a:pt x="12630" y="1331"/>
                  </a:cubicBezTo>
                  <a:cubicBezTo>
                    <a:pt x="12611" y="1331"/>
                    <a:pt x="12592" y="1331"/>
                    <a:pt x="12573" y="1332"/>
                  </a:cubicBezTo>
                  <a:cubicBezTo>
                    <a:pt x="11029" y="1384"/>
                    <a:pt x="9424" y="1539"/>
                    <a:pt x="7870" y="1539"/>
                  </a:cubicBezTo>
                  <a:cubicBezTo>
                    <a:pt x="7443" y="1539"/>
                    <a:pt x="7019" y="1527"/>
                    <a:pt x="6602" y="1499"/>
                  </a:cubicBezTo>
                  <a:cubicBezTo>
                    <a:pt x="5334" y="1432"/>
                    <a:pt x="4100" y="1132"/>
                    <a:pt x="2899" y="498"/>
                  </a:cubicBezTo>
                  <a:cubicBezTo>
                    <a:pt x="2251" y="155"/>
                    <a:pt x="1710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5405400" y="4910225"/>
              <a:ext cx="369450" cy="132575"/>
            </a:xfrm>
            <a:custGeom>
              <a:avLst/>
              <a:gdLst/>
              <a:ahLst/>
              <a:cxnLst/>
              <a:rect l="l" t="t" r="r" b="b"/>
              <a:pathLst>
                <a:path w="14778" h="5303" extrusionOk="0">
                  <a:moveTo>
                    <a:pt x="2052" y="1"/>
                  </a:moveTo>
                  <a:cubicBezTo>
                    <a:pt x="1653" y="1"/>
                    <a:pt x="1280" y="129"/>
                    <a:pt x="968" y="481"/>
                  </a:cubicBezTo>
                  <a:cubicBezTo>
                    <a:pt x="0" y="1615"/>
                    <a:pt x="1601" y="3183"/>
                    <a:pt x="2435" y="3817"/>
                  </a:cubicBezTo>
                  <a:cubicBezTo>
                    <a:pt x="3748" y="4790"/>
                    <a:pt x="5981" y="5302"/>
                    <a:pt x="7990" y="5302"/>
                  </a:cubicBezTo>
                  <a:cubicBezTo>
                    <a:pt x="8943" y="5302"/>
                    <a:pt x="9845" y="5187"/>
                    <a:pt x="10575" y="4951"/>
                  </a:cubicBezTo>
                  <a:cubicBezTo>
                    <a:pt x="11442" y="4651"/>
                    <a:pt x="12209" y="4150"/>
                    <a:pt x="12576" y="3583"/>
                  </a:cubicBezTo>
                  <a:cubicBezTo>
                    <a:pt x="14778" y="348"/>
                    <a:pt x="5971" y="1082"/>
                    <a:pt x="4937" y="915"/>
                  </a:cubicBezTo>
                  <a:cubicBezTo>
                    <a:pt x="4135" y="750"/>
                    <a:pt x="3016" y="1"/>
                    <a:pt x="20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4956750" y="4663100"/>
              <a:ext cx="403725" cy="599250"/>
            </a:xfrm>
            <a:custGeom>
              <a:avLst/>
              <a:gdLst/>
              <a:ahLst/>
              <a:cxnLst/>
              <a:rect l="l" t="t" r="r" b="b"/>
              <a:pathLst>
                <a:path w="16149" h="23970" extrusionOk="0">
                  <a:moveTo>
                    <a:pt x="8447" y="1"/>
                  </a:moveTo>
                  <a:cubicBezTo>
                    <a:pt x="7335" y="1"/>
                    <a:pt x="6652" y="1001"/>
                    <a:pt x="6572" y="2260"/>
                  </a:cubicBezTo>
                  <a:cubicBezTo>
                    <a:pt x="6538" y="3728"/>
                    <a:pt x="7506" y="5129"/>
                    <a:pt x="7405" y="6563"/>
                  </a:cubicBezTo>
                  <a:cubicBezTo>
                    <a:pt x="7305" y="8732"/>
                    <a:pt x="5137" y="14402"/>
                    <a:pt x="4403" y="16471"/>
                  </a:cubicBezTo>
                  <a:cubicBezTo>
                    <a:pt x="3503" y="19072"/>
                    <a:pt x="0" y="18972"/>
                    <a:pt x="1701" y="21641"/>
                  </a:cubicBezTo>
                  <a:cubicBezTo>
                    <a:pt x="2024" y="22148"/>
                    <a:pt x="2430" y="22337"/>
                    <a:pt x="2861" y="22337"/>
                  </a:cubicBezTo>
                  <a:cubicBezTo>
                    <a:pt x="4105" y="22337"/>
                    <a:pt x="5561" y="20768"/>
                    <a:pt x="5829" y="20768"/>
                  </a:cubicBezTo>
                  <a:cubicBezTo>
                    <a:pt x="5853" y="20768"/>
                    <a:pt x="5867" y="20780"/>
                    <a:pt x="5871" y="20807"/>
                  </a:cubicBezTo>
                  <a:cubicBezTo>
                    <a:pt x="6182" y="22360"/>
                    <a:pt x="6232" y="23970"/>
                    <a:pt x="8094" y="23970"/>
                  </a:cubicBezTo>
                  <a:cubicBezTo>
                    <a:pt x="8232" y="23970"/>
                    <a:pt x="8380" y="23961"/>
                    <a:pt x="8540" y="23943"/>
                  </a:cubicBezTo>
                  <a:cubicBezTo>
                    <a:pt x="11342" y="23609"/>
                    <a:pt x="9173" y="19573"/>
                    <a:pt x="9273" y="18439"/>
                  </a:cubicBezTo>
                  <a:cubicBezTo>
                    <a:pt x="9774" y="14502"/>
                    <a:pt x="10174" y="8965"/>
                    <a:pt x="13543" y="6096"/>
                  </a:cubicBezTo>
                  <a:cubicBezTo>
                    <a:pt x="16148" y="3933"/>
                    <a:pt x="14531" y="2266"/>
                    <a:pt x="12781" y="2266"/>
                  </a:cubicBezTo>
                  <a:cubicBezTo>
                    <a:pt x="11887" y="2266"/>
                    <a:pt x="10958" y="2701"/>
                    <a:pt x="10541" y="3728"/>
                  </a:cubicBezTo>
                  <a:cubicBezTo>
                    <a:pt x="10541" y="3728"/>
                    <a:pt x="10941" y="826"/>
                    <a:pt x="9340" y="192"/>
                  </a:cubicBezTo>
                  <a:cubicBezTo>
                    <a:pt x="9018" y="61"/>
                    <a:pt x="8720" y="1"/>
                    <a:pt x="8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5892400" y="4487225"/>
              <a:ext cx="440250" cy="123175"/>
            </a:xfrm>
            <a:custGeom>
              <a:avLst/>
              <a:gdLst/>
              <a:ahLst/>
              <a:cxnLst/>
              <a:rect l="l" t="t" r="r" b="b"/>
              <a:pathLst>
                <a:path w="17610" h="4927" extrusionOk="0">
                  <a:moveTo>
                    <a:pt x="14505" y="0"/>
                  </a:moveTo>
                  <a:cubicBezTo>
                    <a:pt x="14313" y="0"/>
                    <a:pt x="14114" y="18"/>
                    <a:pt x="13911" y="55"/>
                  </a:cubicBezTo>
                  <a:cubicBezTo>
                    <a:pt x="8607" y="1089"/>
                    <a:pt x="3070" y="122"/>
                    <a:pt x="968" y="1590"/>
                  </a:cubicBezTo>
                  <a:cubicBezTo>
                    <a:pt x="468" y="1923"/>
                    <a:pt x="1" y="2524"/>
                    <a:pt x="268" y="3191"/>
                  </a:cubicBezTo>
                  <a:cubicBezTo>
                    <a:pt x="814" y="4706"/>
                    <a:pt x="4154" y="4927"/>
                    <a:pt x="6471" y="4927"/>
                  </a:cubicBezTo>
                  <a:cubicBezTo>
                    <a:pt x="7266" y="4927"/>
                    <a:pt x="7940" y="4901"/>
                    <a:pt x="8340" y="4892"/>
                  </a:cubicBezTo>
                  <a:cubicBezTo>
                    <a:pt x="9441" y="4859"/>
                    <a:pt x="14845" y="4058"/>
                    <a:pt x="16279" y="2824"/>
                  </a:cubicBezTo>
                  <a:cubicBezTo>
                    <a:pt x="17609" y="1645"/>
                    <a:pt x="16364" y="0"/>
                    <a:pt x="14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6281600" y="4551425"/>
              <a:ext cx="172075" cy="132500"/>
            </a:xfrm>
            <a:custGeom>
              <a:avLst/>
              <a:gdLst/>
              <a:ahLst/>
              <a:cxnLst/>
              <a:rect l="l" t="t" r="r" b="b"/>
              <a:pathLst>
                <a:path w="6883" h="5300" extrusionOk="0">
                  <a:moveTo>
                    <a:pt x="3628" y="0"/>
                  </a:moveTo>
                  <a:cubicBezTo>
                    <a:pt x="2700" y="0"/>
                    <a:pt x="1741" y="441"/>
                    <a:pt x="1078" y="1524"/>
                  </a:cubicBezTo>
                  <a:cubicBezTo>
                    <a:pt x="0" y="3320"/>
                    <a:pt x="2082" y="5300"/>
                    <a:pt x="3928" y="5300"/>
                  </a:cubicBezTo>
                  <a:cubicBezTo>
                    <a:pt x="4311" y="5300"/>
                    <a:pt x="4683" y="5215"/>
                    <a:pt x="5014" y="5026"/>
                  </a:cubicBezTo>
                  <a:cubicBezTo>
                    <a:pt x="6549" y="4192"/>
                    <a:pt x="6882" y="2358"/>
                    <a:pt x="6082" y="1257"/>
                  </a:cubicBezTo>
                  <a:cubicBezTo>
                    <a:pt x="5566" y="500"/>
                    <a:pt x="4615" y="0"/>
                    <a:pt x="3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5930275" y="4621500"/>
              <a:ext cx="339100" cy="144275"/>
            </a:xfrm>
            <a:custGeom>
              <a:avLst/>
              <a:gdLst/>
              <a:ahLst/>
              <a:cxnLst/>
              <a:rect l="l" t="t" r="r" b="b"/>
              <a:pathLst>
                <a:path w="13564" h="5771" extrusionOk="0">
                  <a:moveTo>
                    <a:pt x="11035" y="1"/>
                  </a:moveTo>
                  <a:cubicBezTo>
                    <a:pt x="10050" y="1"/>
                    <a:pt x="8862" y="721"/>
                    <a:pt x="7659" y="1189"/>
                  </a:cubicBezTo>
                  <a:cubicBezTo>
                    <a:pt x="7125" y="1389"/>
                    <a:pt x="6558" y="1556"/>
                    <a:pt x="5958" y="1556"/>
                  </a:cubicBezTo>
                  <a:cubicBezTo>
                    <a:pt x="5102" y="1540"/>
                    <a:pt x="3737" y="1285"/>
                    <a:pt x="2535" y="1285"/>
                  </a:cubicBezTo>
                  <a:cubicBezTo>
                    <a:pt x="1161" y="1285"/>
                    <a:pt x="0" y="1618"/>
                    <a:pt x="54" y="3024"/>
                  </a:cubicBezTo>
                  <a:cubicBezTo>
                    <a:pt x="107" y="5059"/>
                    <a:pt x="2057" y="5770"/>
                    <a:pt x="4369" y="5770"/>
                  </a:cubicBezTo>
                  <a:cubicBezTo>
                    <a:pt x="6415" y="5770"/>
                    <a:pt x="8744" y="5214"/>
                    <a:pt x="10294" y="4525"/>
                  </a:cubicBezTo>
                  <a:cubicBezTo>
                    <a:pt x="11929" y="3824"/>
                    <a:pt x="13563" y="2156"/>
                    <a:pt x="12329" y="655"/>
                  </a:cubicBezTo>
                  <a:cubicBezTo>
                    <a:pt x="11963" y="179"/>
                    <a:pt x="11524" y="1"/>
                    <a:pt x="11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5911800" y="4764700"/>
              <a:ext cx="362475" cy="142075"/>
            </a:xfrm>
            <a:custGeom>
              <a:avLst/>
              <a:gdLst/>
              <a:ahLst/>
              <a:cxnLst/>
              <a:rect l="l" t="t" r="r" b="b"/>
              <a:pathLst>
                <a:path w="14499" h="5683" extrusionOk="0">
                  <a:moveTo>
                    <a:pt x="13218" y="0"/>
                  </a:moveTo>
                  <a:cubicBezTo>
                    <a:pt x="12803" y="0"/>
                    <a:pt x="12258" y="155"/>
                    <a:pt x="11600" y="498"/>
                  </a:cubicBezTo>
                  <a:cubicBezTo>
                    <a:pt x="10400" y="1132"/>
                    <a:pt x="9165" y="1432"/>
                    <a:pt x="7898" y="1499"/>
                  </a:cubicBezTo>
                  <a:cubicBezTo>
                    <a:pt x="7481" y="1527"/>
                    <a:pt x="7057" y="1539"/>
                    <a:pt x="6630" y="1539"/>
                  </a:cubicBezTo>
                  <a:cubicBezTo>
                    <a:pt x="5077" y="1539"/>
                    <a:pt x="3478" y="1384"/>
                    <a:pt x="1960" y="1332"/>
                  </a:cubicBezTo>
                  <a:cubicBezTo>
                    <a:pt x="1941" y="1331"/>
                    <a:pt x="1921" y="1331"/>
                    <a:pt x="1902" y="1331"/>
                  </a:cubicBezTo>
                  <a:cubicBezTo>
                    <a:pt x="512" y="1331"/>
                    <a:pt x="0" y="2516"/>
                    <a:pt x="593" y="3734"/>
                  </a:cubicBezTo>
                  <a:cubicBezTo>
                    <a:pt x="1293" y="5122"/>
                    <a:pt x="3144" y="5683"/>
                    <a:pt x="5247" y="5683"/>
                  </a:cubicBezTo>
                  <a:cubicBezTo>
                    <a:pt x="8551" y="5683"/>
                    <a:pt x="12475" y="4299"/>
                    <a:pt x="13535" y="2566"/>
                  </a:cubicBezTo>
                  <a:cubicBezTo>
                    <a:pt x="14499" y="1048"/>
                    <a:pt x="14297" y="0"/>
                    <a:pt x="13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5879075" y="4910225"/>
              <a:ext cx="369450" cy="132575"/>
            </a:xfrm>
            <a:custGeom>
              <a:avLst/>
              <a:gdLst/>
              <a:ahLst/>
              <a:cxnLst/>
              <a:rect l="l" t="t" r="r" b="b"/>
              <a:pathLst>
                <a:path w="14778" h="5303" extrusionOk="0">
                  <a:moveTo>
                    <a:pt x="12740" y="1"/>
                  </a:moveTo>
                  <a:cubicBezTo>
                    <a:pt x="11778" y="1"/>
                    <a:pt x="10642" y="750"/>
                    <a:pt x="9841" y="915"/>
                  </a:cubicBezTo>
                  <a:cubicBezTo>
                    <a:pt x="8806" y="1082"/>
                    <a:pt x="0" y="348"/>
                    <a:pt x="2202" y="3583"/>
                  </a:cubicBezTo>
                  <a:cubicBezTo>
                    <a:pt x="2602" y="4150"/>
                    <a:pt x="3336" y="4651"/>
                    <a:pt x="4203" y="4951"/>
                  </a:cubicBezTo>
                  <a:cubicBezTo>
                    <a:pt x="4933" y="5187"/>
                    <a:pt x="5839" y="5302"/>
                    <a:pt x="6795" y="5302"/>
                  </a:cubicBezTo>
                  <a:cubicBezTo>
                    <a:pt x="8811" y="5302"/>
                    <a:pt x="11053" y="4790"/>
                    <a:pt x="12342" y="3817"/>
                  </a:cubicBezTo>
                  <a:cubicBezTo>
                    <a:pt x="13176" y="3183"/>
                    <a:pt x="14777" y="1615"/>
                    <a:pt x="13810" y="481"/>
                  </a:cubicBezTo>
                  <a:cubicBezTo>
                    <a:pt x="13507" y="129"/>
                    <a:pt x="13138" y="1"/>
                    <a:pt x="12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5323675" y="3383700"/>
              <a:ext cx="998225" cy="914200"/>
            </a:xfrm>
            <a:custGeom>
              <a:avLst/>
              <a:gdLst/>
              <a:ahLst/>
              <a:cxnLst/>
              <a:rect l="l" t="t" r="r" b="b"/>
              <a:pathLst>
                <a:path w="39929" h="36568" extrusionOk="0">
                  <a:moveTo>
                    <a:pt x="18571" y="1"/>
                  </a:moveTo>
                  <a:cubicBezTo>
                    <a:pt x="13277" y="1"/>
                    <a:pt x="7998" y="1727"/>
                    <a:pt x="4837" y="5669"/>
                  </a:cubicBezTo>
                  <a:cubicBezTo>
                    <a:pt x="0" y="11773"/>
                    <a:pt x="1235" y="21647"/>
                    <a:pt x="7172" y="26617"/>
                  </a:cubicBezTo>
                  <a:cubicBezTo>
                    <a:pt x="8373" y="27618"/>
                    <a:pt x="9741" y="28385"/>
                    <a:pt x="11342" y="28852"/>
                  </a:cubicBezTo>
                  <a:cubicBezTo>
                    <a:pt x="10708" y="32221"/>
                    <a:pt x="10341" y="35557"/>
                    <a:pt x="13510" y="35724"/>
                  </a:cubicBezTo>
                  <a:cubicBezTo>
                    <a:pt x="13545" y="35726"/>
                    <a:pt x="13579" y="35727"/>
                    <a:pt x="13613" y="35727"/>
                  </a:cubicBezTo>
                  <a:cubicBezTo>
                    <a:pt x="15222" y="35727"/>
                    <a:pt x="15478" y="33416"/>
                    <a:pt x="15478" y="31521"/>
                  </a:cubicBezTo>
                  <a:cubicBezTo>
                    <a:pt x="15545" y="33856"/>
                    <a:pt x="15912" y="35824"/>
                    <a:pt x="18147" y="35991"/>
                  </a:cubicBezTo>
                  <a:cubicBezTo>
                    <a:pt x="18178" y="35992"/>
                    <a:pt x="18208" y="35993"/>
                    <a:pt x="18239" y="35993"/>
                  </a:cubicBezTo>
                  <a:cubicBezTo>
                    <a:pt x="19378" y="35993"/>
                    <a:pt x="19957" y="34784"/>
                    <a:pt x="20315" y="33322"/>
                  </a:cubicBezTo>
                  <a:cubicBezTo>
                    <a:pt x="20382" y="34856"/>
                    <a:pt x="20982" y="36124"/>
                    <a:pt x="22683" y="36357"/>
                  </a:cubicBezTo>
                  <a:cubicBezTo>
                    <a:pt x="22774" y="36368"/>
                    <a:pt x="22861" y="36374"/>
                    <a:pt x="22946" y="36374"/>
                  </a:cubicBezTo>
                  <a:cubicBezTo>
                    <a:pt x="24412" y="36374"/>
                    <a:pt x="24933" y="34786"/>
                    <a:pt x="25185" y="33555"/>
                  </a:cubicBezTo>
                  <a:cubicBezTo>
                    <a:pt x="25205" y="35714"/>
                    <a:pt x="26123" y="36567"/>
                    <a:pt x="27121" y="36567"/>
                  </a:cubicBezTo>
                  <a:cubicBezTo>
                    <a:pt x="27789" y="36567"/>
                    <a:pt x="28493" y="36185"/>
                    <a:pt x="28988" y="35557"/>
                  </a:cubicBezTo>
                  <a:cubicBezTo>
                    <a:pt x="30522" y="33622"/>
                    <a:pt x="29722" y="31387"/>
                    <a:pt x="29655" y="29152"/>
                  </a:cubicBezTo>
                  <a:cubicBezTo>
                    <a:pt x="31489" y="28552"/>
                    <a:pt x="33091" y="27651"/>
                    <a:pt x="34191" y="26350"/>
                  </a:cubicBezTo>
                  <a:cubicBezTo>
                    <a:pt x="39929" y="19545"/>
                    <a:pt x="38027" y="8704"/>
                    <a:pt x="31189" y="3701"/>
                  </a:cubicBezTo>
                  <a:cubicBezTo>
                    <a:pt x="31022" y="3601"/>
                    <a:pt x="30822" y="3467"/>
                    <a:pt x="30656" y="3334"/>
                  </a:cubicBezTo>
                  <a:cubicBezTo>
                    <a:pt x="27435" y="1207"/>
                    <a:pt x="22998" y="1"/>
                    <a:pt x="18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5555025" y="3814900"/>
              <a:ext cx="221500" cy="246475"/>
            </a:xfrm>
            <a:custGeom>
              <a:avLst/>
              <a:gdLst/>
              <a:ahLst/>
              <a:cxnLst/>
              <a:rect l="l" t="t" r="r" b="b"/>
              <a:pathLst>
                <a:path w="8860" h="9859" extrusionOk="0">
                  <a:moveTo>
                    <a:pt x="4042" y="0"/>
                  </a:moveTo>
                  <a:cubicBezTo>
                    <a:pt x="2362" y="0"/>
                    <a:pt x="1365" y="1079"/>
                    <a:pt x="920" y="2464"/>
                  </a:cubicBezTo>
                  <a:cubicBezTo>
                    <a:pt x="1" y="5406"/>
                    <a:pt x="1398" y="9858"/>
                    <a:pt x="4054" y="9858"/>
                  </a:cubicBezTo>
                  <a:cubicBezTo>
                    <a:pt x="4770" y="9858"/>
                    <a:pt x="5579" y="9534"/>
                    <a:pt x="6458" y="8769"/>
                  </a:cubicBezTo>
                  <a:cubicBezTo>
                    <a:pt x="8793" y="6734"/>
                    <a:pt x="8859" y="1297"/>
                    <a:pt x="5590" y="263"/>
                  </a:cubicBezTo>
                  <a:cubicBezTo>
                    <a:pt x="5020" y="82"/>
                    <a:pt x="4505" y="0"/>
                    <a:pt x="4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5898250" y="3838150"/>
              <a:ext cx="221525" cy="246150"/>
            </a:xfrm>
            <a:custGeom>
              <a:avLst/>
              <a:gdLst/>
              <a:ahLst/>
              <a:cxnLst/>
              <a:rect l="l" t="t" r="r" b="b"/>
              <a:pathLst>
                <a:path w="8861" h="9846" extrusionOk="0">
                  <a:moveTo>
                    <a:pt x="4836" y="1"/>
                  </a:moveTo>
                  <a:cubicBezTo>
                    <a:pt x="4368" y="1"/>
                    <a:pt x="3847" y="84"/>
                    <a:pt x="3269" y="267"/>
                  </a:cubicBezTo>
                  <a:cubicBezTo>
                    <a:pt x="0" y="1301"/>
                    <a:pt x="67" y="6705"/>
                    <a:pt x="2402" y="8773"/>
                  </a:cubicBezTo>
                  <a:cubicBezTo>
                    <a:pt x="3269" y="9526"/>
                    <a:pt x="4068" y="9846"/>
                    <a:pt x="4779" y="9846"/>
                  </a:cubicBezTo>
                  <a:cubicBezTo>
                    <a:pt x="7436" y="9846"/>
                    <a:pt x="8860" y="5389"/>
                    <a:pt x="7939" y="2468"/>
                  </a:cubicBezTo>
                  <a:cubicBezTo>
                    <a:pt x="7497" y="1061"/>
                    <a:pt x="6504" y="1"/>
                    <a:pt x="4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5787475" y="4043275"/>
              <a:ext cx="94950" cy="82350"/>
            </a:xfrm>
            <a:custGeom>
              <a:avLst/>
              <a:gdLst/>
              <a:ahLst/>
              <a:cxnLst/>
              <a:rect l="l" t="t" r="r" b="b"/>
              <a:pathLst>
                <a:path w="3798" h="3294" extrusionOk="0">
                  <a:moveTo>
                    <a:pt x="1849" y="0"/>
                  </a:moveTo>
                  <a:cubicBezTo>
                    <a:pt x="1600" y="0"/>
                    <a:pt x="1331" y="90"/>
                    <a:pt x="1062" y="301"/>
                  </a:cubicBezTo>
                  <a:cubicBezTo>
                    <a:pt x="1" y="1067"/>
                    <a:pt x="659" y="3293"/>
                    <a:pt x="1932" y="3293"/>
                  </a:cubicBezTo>
                  <a:cubicBezTo>
                    <a:pt x="2100" y="3293"/>
                    <a:pt x="2277" y="3255"/>
                    <a:pt x="2463" y="3170"/>
                  </a:cubicBezTo>
                  <a:cubicBezTo>
                    <a:pt x="3798" y="2603"/>
                    <a:pt x="3364" y="668"/>
                    <a:pt x="2363" y="134"/>
                  </a:cubicBezTo>
                  <a:cubicBezTo>
                    <a:pt x="2207" y="49"/>
                    <a:pt x="2033" y="0"/>
                    <a:pt x="18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5422075" y="3551300"/>
              <a:ext cx="60975" cy="113400"/>
            </a:xfrm>
            <a:custGeom>
              <a:avLst/>
              <a:gdLst/>
              <a:ahLst/>
              <a:cxnLst/>
              <a:rect l="l" t="t" r="r" b="b"/>
              <a:pathLst>
                <a:path w="2439" h="4536" extrusionOk="0">
                  <a:moveTo>
                    <a:pt x="1810" y="1"/>
                  </a:moveTo>
                  <a:cubicBezTo>
                    <a:pt x="1682" y="1"/>
                    <a:pt x="1555" y="49"/>
                    <a:pt x="1468" y="166"/>
                  </a:cubicBezTo>
                  <a:cubicBezTo>
                    <a:pt x="601" y="1333"/>
                    <a:pt x="167" y="2667"/>
                    <a:pt x="34" y="4135"/>
                  </a:cubicBezTo>
                  <a:cubicBezTo>
                    <a:pt x="0" y="4402"/>
                    <a:pt x="192" y="4535"/>
                    <a:pt x="401" y="4535"/>
                  </a:cubicBezTo>
                  <a:cubicBezTo>
                    <a:pt x="609" y="4535"/>
                    <a:pt x="834" y="4402"/>
                    <a:pt x="868" y="4135"/>
                  </a:cubicBezTo>
                  <a:cubicBezTo>
                    <a:pt x="1001" y="2834"/>
                    <a:pt x="1435" y="1633"/>
                    <a:pt x="2202" y="599"/>
                  </a:cubicBezTo>
                  <a:cubicBezTo>
                    <a:pt x="2439" y="292"/>
                    <a:pt x="2121" y="1"/>
                    <a:pt x="1810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5402050" y="3708825"/>
              <a:ext cx="29150" cy="97425"/>
            </a:xfrm>
            <a:custGeom>
              <a:avLst/>
              <a:gdLst/>
              <a:ahLst/>
              <a:cxnLst/>
              <a:rect l="l" t="t" r="r" b="b"/>
              <a:pathLst>
                <a:path w="1166" h="3897" extrusionOk="0">
                  <a:moveTo>
                    <a:pt x="679" y="1"/>
                  </a:moveTo>
                  <a:cubicBezTo>
                    <a:pt x="502" y="1"/>
                    <a:pt x="324" y="93"/>
                    <a:pt x="268" y="303"/>
                  </a:cubicBezTo>
                  <a:cubicBezTo>
                    <a:pt x="34" y="1303"/>
                    <a:pt x="1" y="2437"/>
                    <a:pt x="1" y="3271"/>
                  </a:cubicBezTo>
                  <a:cubicBezTo>
                    <a:pt x="1" y="3688"/>
                    <a:pt x="209" y="3897"/>
                    <a:pt x="418" y="3897"/>
                  </a:cubicBezTo>
                  <a:cubicBezTo>
                    <a:pt x="626" y="3897"/>
                    <a:pt x="835" y="3688"/>
                    <a:pt x="835" y="3271"/>
                  </a:cubicBezTo>
                  <a:cubicBezTo>
                    <a:pt x="835" y="2437"/>
                    <a:pt x="835" y="1437"/>
                    <a:pt x="1068" y="469"/>
                  </a:cubicBezTo>
                  <a:cubicBezTo>
                    <a:pt x="1165" y="179"/>
                    <a:pt x="924" y="1"/>
                    <a:pt x="679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5450000" y="3638250"/>
              <a:ext cx="44625" cy="117350"/>
            </a:xfrm>
            <a:custGeom>
              <a:avLst/>
              <a:gdLst/>
              <a:ahLst/>
              <a:cxnLst/>
              <a:rect l="l" t="t" r="r" b="b"/>
              <a:pathLst>
                <a:path w="1785" h="4694" extrusionOk="0">
                  <a:moveTo>
                    <a:pt x="1299" y="0"/>
                  </a:moveTo>
                  <a:cubicBezTo>
                    <a:pt x="1127" y="0"/>
                    <a:pt x="946" y="88"/>
                    <a:pt x="852" y="290"/>
                  </a:cubicBezTo>
                  <a:cubicBezTo>
                    <a:pt x="318" y="1591"/>
                    <a:pt x="151" y="2925"/>
                    <a:pt x="18" y="4293"/>
                  </a:cubicBezTo>
                  <a:cubicBezTo>
                    <a:pt x="1" y="4560"/>
                    <a:pt x="201" y="4693"/>
                    <a:pt x="410" y="4693"/>
                  </a:cubicBezTo>
                  <a:cubicBezTo>
                    <a:pt x="618" y="4693"/>
                    <a:pt x="835" y="4560"/>
                    <a:pt x="852" y="4293"/>
                  </a:cubicBezTo>
                  <a:cubicBezTo>
                    <a:pt x="985" y="2992"/>
                    <a:pt x="1152" y="1691"/>
                    <a:pt x="1685" y="490"/>
                  </a:cubicBezTo>
                  <a:cubicBezTo>
                    <a:pt x="1785" y="192"/>
                    <a:pt x="1552" y="0"/>
                    <a:pt x="1299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5412075" y="3842500"/>
              <a:ext cx="33700" cy="78800"/>
            </a:xfrm>
            <a:custGeom>
              <a:avLst/>
              <a:gdLst/>
              <a:ahLst/>
              <a:cxnLst/>
              <a:rect l="l" t="t" r="r" b="b"/>
              <a:pathLst>
                <a:path w="1348" h="3152" extrusionOk="0">
                  <a:moveTo>
                    <a:pt x="417" y="1"/>
                  </a:moveTo>
                  <a:cubicBezTo>
                    <a:pt x="209" y="1"/>
                    <a:pt x="0" y="143"/>
                    <a:pt x="0" y="426"/>
                  </a:cubicBezTo>
                  <a:cubicBezTo>
                    <a:pt x="0" y="1260"/>
                    <a:pt x="134" y="2094"/>
                    <a:pt x="434" y="2861"/>
                  </a:cubicBezTo>
                  <a:cubicBezTo>
                    <a:pt x="515" y="3063"/>
                    <a:pt x="688" y="3151"/>
                    <a:pt x="857" y="3151"/>
                  </a:cubicBezTo>
                  <a:cubicBezTo>
                    <a:pt x="1107" y="3151"/>
                    <a:pt x="1347" y="2959"/>
                    <a:pt x="1268" y="2661"/>
                  </a:cubicBezTo>
                  <a:cubicBezTo>
                    <a:pt x="968" y="1961"/>
                    <a:pt x="867" y="1193"/>
                    <a:pt x="834" y="426"/>
                  </a:cubicBezTo>
                  <a:cubicBezTo>
                    <a:pt x="834" y="143"/>
                    <a:pt x="626" y="1"/>
                    <a:pt x="417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5617225" y="4148075"/>
              <a:ext cx="30150" cy="79550"/>
            </a:xfrm>
            <a:custGeom>
              <a:avLst/>
              <a:gdLst/>
              <a:ahLst/>
              <a:cxnLst/>
              <a:rect l="l" t="t" r="r" b="b"/>
              <a:pathLst>
                <a:path w="1206" h="3182" extrusionOk="0">
                  <a:moveTo>
                    <a:pt x="526" y="0"/>
                  </a:moveTo>
                  <a:cubicBezTo>
                    <a:pt x="362" y="0"/>
                    <a:pt x="207" y="96"/>
                    <a:pt x="167" y="312"/>
                  </a:cubicBezTo>
                  <a:cubicBezTo>
                    <a:pt x="67" y="1213"/>
                    <a:pt x="0" y="2080"/>
                    <a:pt x="300" y="2914"/>
                  </a:cubicBezTo>
                  <a:cubicBezTo>
                    <a:pt x="363" y="3101"/>
                    <a:pt x="514" y="3181"/>
                    <a:pt x="671" y="3181"/>
                  </a:cubicBezTo>
                  <a:cubicBezTo>
                    <a:pt x="931" y="3181"/>
                    <a:pt x="1205" y="2960"/>
                    <a:pt x="1101" y="2647"/>
                  </a:cubicBezTo>
                  <a:cubicBezTo>
                    <a:pt x="834" y="1946"/>
                    <a:pt x="834" y="1246"/>
                    <a:pt x="967" y="545"/>
                  </a:cubicBezTo>
                  <a:cubicBezTo>
                    <a:pt x="1027" y="208"/>
                    <a:pt x="767" y="0"/>
                    <a:pt x="526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5735625" y="4203400"/>
              <a:ext cx="48825" cy="66350"/>
            </a:xfrm>
            <a:custGeom>
              <a:avLst/>
              <a:gdLst/>
              <a:ahLst/>
              <a:cxnLst/>
              <a:rect l="l" t="t" r="r" b="b"/>
              <a:pathLst>
                <a:path w="1953" h="2654" extrusionOk="0">
                  <a:moveTo>
                    <a:pt x="418" y="0"/>
                  </a:moveTo>
                  <a:cubicBezTo>
                    <a:pt x="209" y="0"/>
                    <a:pt x="1" y="134"/>
                    <a:pt x="1" y="401"/>
                  </a:cubicBezTo>
                  <a:cubicBezTo>
                    <a:pt x="1" y="1335"/>
                    <a:pt x="401" y="2068"/>
                    <a:pt x="1168" y="2569"/>
                  </a:cubicBezTo>
                  <a:cubicBezTo>
                    <a:pt x="1246" y="2628"/>
                    <a:pt x="1323" y="2654"/>
                    <a:pt x="1396" y="2654"/>
                  </a:cubicBezTo>
                  <a:cubicBezTo>
                    <a:pt x="1728" y="2654"/>
                    <a:pt x="1952" y="2115"/>
                    <a:pt x="1569" y="1868"/>
                  </a:cubicBezTo>
                  <a:cubicBezTo>
                    <a:pt x="1068" y="1535"/>
                    <a:pt x="835" y="1034"/>
                    <a:pt x="835" y="401"/>
                  </a:cubicBezTo>
                  <a:cubicBezTo>
                    <a:pt x="835" y="134"/>
                    <a:pt x="626" y="0"/>
                    <a:pt x="418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5856200" y="4245950"/>
              <a:ext cx="48750" cy="30850"/>
            </a:xfrm>
            <a:custGeom>
              <a:avLst/>
              <a:gdLst/>
              <a:ahLst/>
              <a:cxnLst/>
              <a:rect l="l" t="t" r="r" b="b"/>
              <a:pathLst>
                <a:path w="1950" h="1234" extrusionOk="0">
                  <a:moveTo>
                    <a:pt x="602" y="0"/>
                  </a:moveTo>
                  <a:cubicBezTo>
                    <a:pt x="287" y="0"/>
                    <a:pt x="0" y="419"/>
                    <a:pt x="281" y="700"/>
                  </a:cubicBezTo>
                  <a:cubicBezTo>
                    <a:pt x="615" y="1000"/>
                    <a:pt x="949" y="1234"/>
                    <a:pt x="1416" y="1234"/>
                  </a:cubicBezTo>
                  <a:cubicBezTo>
                    <a:pt x="1949" y="1234"/>
                    <a:pt x="1949" y="400"/>
                    <a:pt x="1416" y="400"/>
                  </a:cubicBezTo>
                  <a:cubicBezTo>
                    <a:pt x="1215" y="400"/>
                    <a:pt x="1049" y="233"/>
                    <a:pt x="882" y="133"/>
                  </a:cubicBezTo>
                  <a:cubicBezTo>
                    <a:pt x="796" y="39"/>
                    <a:pt x="698" y="0"/>
                    <a:pt x="602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5968050" y="4242950"/>
              <a:ext cx="43625" cy="31025"/>
            </a:xfrm>
            <a:custGeom>
              <a:avLst/>
              <a:gdLst/>
              <a:ahLst/>
              <a:cxnLst/>
              <a:rect l="l" t="t" r="r" b="b"/>
              <a:pathLst>
                <a:path w="1745" h="1241" extrusionOk="0">
                  <a:moveTo>
                    <a:pt x="583" y="0"/>
                  </a:moveTo>
                  <a:cubicBezTo>
                    <a:pt x="295" y="0"/>
                    <a:pt x="1" y="294"/>
                    <a:pt x="211" y="620"/>
                  </a:cubicBezTo>
                  <a:cubicBezTo>
                    <a:pt x="411" y="953"/>
                    <a:pt x="711" y="1020"/>
                    <a:pt x="1044" y="1187"/>
                  </a:cubicBezTo>
                  <a:cubicBezTo>
                    <a:pt x="1114" y="1221"/>
                    <a:pt x="1187" y="1240"/>
                    <a:pt x="1258" y="1240"/>
                  </a:cubicBezTo>
                  <a:cubicBezTo>
                    <a:pt x="1394" y="1240"/>
                    <a:pt x="1524" y="1173"/>
                    <a:pt x="1612" y="1020"/>
                  </a:cubicBezTo>
                  <a:cubicBezTo>
                    <a:pt x="1745" y="820"/>
                    <a:pt x="1645" y="520"/>
                    <a:pt x="1445" y="453"/>
                  </a:cubicBezTo>
                  <a:cubicBezTo>
                    <a:pt x="1278" y="353"/>
                    <a:pt x="978" y="320"/>
                    <a:pt x="911" y="186"/>
                  </a:cubicBezTo>
                  <a:cubicBezTo>
                    <a:pt x="830" y="55"/>
                    <a:pt x="707" y="0"/>
                    <a:pt x="583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5521850" y="3749300"/>
              <a:ext cx="134100" cy="79200"/>
            </a:xfrm>
            <a:custGeom>
              <a:avLst/>
              <a:gdLst/>
              <a:ahLst/>
              <a:cxnLst/>
              <a:rect l="l" t="t" r="r" b="b"/>
              <a:pathLst>
                <a:path w="5364" h="3168" extrusionOk="0">
                  <a:moveTo>
                    <a:pt x="3476" y="1"/>
                  </a:moveTo>
                  <a:cubicBezTo>
                    <a:pt x="1892" y="1"/>
                    <a:pt x="490" y="931"/>
                    <a:pt x="79" y="2653"/>
                  </a:cubicBezTo>
                  <a:cubicBezTo>
                    <a:pt x="0" y="2968"/>
                    <a:pt x="247" y="3167"/>
                    <a:pt x="483" y="3167"/>
                  </a:cubicBezTo>
                  <a:cubicBezTo>
                    <a:pt x="647" y="3167"/>
                    <a:pt x="805" y="3072"/>
                    <a:pt x="846" y="2853"/>
                  </a:cubicBezTo>
                  <a:cubicBezTo>
                    <a:pt x="1173" y="1497"/>
                    <a:pt x="2236" y="841"/>
                    <a:pt x="3439" y="841"/>
                  </a:cubicBezTo>
                  <a:cubicBezTo>
                    <a:pt x="3834" y="841"/>
                    <a:pt x="4245" y="912"/>
                    <a:pt x="4649" y="1052"/>
                  </a:cubicBezTo>
                  <a:cubicBezTo>
                    <a:pt x="4709" y="1073"/>
                    <a:pt x="4765" y="1083"/>
                    <a:pt x="4817" y="1083"/>
                  </a:cubicBezTo>
                  <a:cubicBezTo>
                    <a:pt x="5251" y="1083"/>
                    <a:pt x="5363" y="401"/>
                    <a:pt x="4916" y="251"/>
                  </a:cubicBezTo>
                  <a:cubicBezTo>
                    <a:pt x="4434" y="83"/>
                    <a:pt x="3947" y="1"/>
                    <a:pt x="3476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5897925" y="3776300"/>
              <a:ext cx="201475" cy="62175"/>
            </a:xfrm>
            <a:custGeom>
              <a:avLst/>
              <a:gdLst/>
              <a:ahLst/>
              <a:cxnLst/>
              <a:rect l="l" t="t" r="r" b="b"/>
              <a:pathLst>
                <a:path w="8059" h="2487" extrusionOk="0">
                  <a:moveTo>
                    <a:pt x="4527" y="1"/>
                  </a:moveTo>
                  <a:cubicBezTo>
                    <a:pt x="2964" y="1"/>
                    <a:pt x="1470" y="503"/>
                    <a:pt x="280" y="1773"/>
                  </a:cubicBezTo>
                  <a:cubicBezTo>
                    <a:pt x="1" y="2053"/>
                    <a:pt x="263" y="2487"/>
                    <a:pt x="580" y="2487"/>
                  </a:cubicBezTo>
                  <a:cubicBezTo>
                    <a:pt x="680" y="2487"/>
                    <a:pt x="785" y="2444"/>
                    <a:pt x="881" y="2340"/>
                  </a:cubicBezTo>
                  <a:cubicBezTo>
                    <a:pt x="1923" y="1239"/>
                    <a:pt x="3208" y="822"/>
                    <a:pt x="4559" y="822"/>
                  </a:cubicBezTo>
                  <a:cubicBezTo>
                    <a:pt x="5500" y="822"/>
                    <a:pt x="6474" y="1025"/>
                    <a:pt x="7419" y="1340"/>
                  </a:cubicBezTo>
                  <a:cubicBezTo>
                    <a:pt x="7479" y="1368"/>
                    <a:pt x="7536" y="1381"/>
                    <a:pt x="7587" y="1381"/>
                  </a:cubicBezTo>
                  <a:cubicBezTo>
                    <a:pt x="7957" y="1381"/>
                    <a:pt x="8058" y="719"/>
                    <a:pt x="7619" y="572"/>
                  </a:cubicBezTo>
                  <a:cubicBezTo>
                    <a:pt x="6603" y="216"/>
                    <a:pt x="5550" y="1"/>
                    <a:pt x="4527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5539150" y="3706825"/>
              <a:ext cx="64550" cy="33925"/>
            </a:xfrm>
            <a:custGeom>
              <a:avLst/>
              <a:gdLst/>
              <a:ahLst/>
              <a:cxnLst/>
              <a:rect l="l" t="t" r="r" b="b"/>
              <a:pathLst>
                <a:path w="2582" h="1357" extrusionOk="0">
                  <a:moveTo>
                    <a:pt x="2005" y="1"/>
                  </a:moveTo>
                  <a:cubicBezTo>
                    <a:pt x="1969" y="1"/>
                    <a:pt x="1930" y="5"/>
                    <a:pt x="1889" y="16"/>
                  </a:cubicBezTo>
                  <a:cubicBezTo>
                    <a:pt x="1322" y="116"/>
                    <a:pt x="855" y="283"/>
                    <a:pt x="388" y="583"/>
                  </a:cubicBezTo>
                  <a:cubicBezTo>
                    <a:pt x="0" y="832"/>
                    <a:pt x="210" y="1356"/>
                    <a:pt x="559" y="1356"/>
                  </a:cubicBezTo>
                  <a:cubicBezTo>
                    <a:pt x="631" y="1356"/>
                    <a:pt x="709" y="1334"/>
                    <a:pt x="788" y="1283"/>
                  </a:cubicBezTo>
                  <a:cubicBezTo>
                    <a:pt x="1222" y="1050"/>
                    <a:pt x="1622" y="883"/>
                    <a:pt x="2089" y="783"/>
                  </a:cubicBezTo>
                  <a:cubicBezTo>
                    <a:pt x="2582" y="690"/>
                    <a:pt x="2449" y="1"/>
                    <a:pt x="2005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5780300" y="3991575"/>
              <a:ext cx="59600" cy="38350"/>
            </a:xfrm>
            <a:custGeom>
              <a:avLst/>
              <a:gdLst/>
              <a:ahLst/>
              <a:cxnLst/>
              <a:rect l="l" t="t" r="r" b="b"/>
              <a:pathLst>
                <a:path w="2384" h="1534" extrusionOk="0">
                  <a:moveTo>
                    <a:pt x="1816" y="1"/>
                  </a:moveTo>
                  <a:cubicBezTo>
                    <a:pt x="1216" y="34"/>
                    <a:pt x="716" y="401"/>
                    <a:pt x="282" y="834"/>
                  </a:cubicBezTo>
                  <a:cubicBezTo>
                    <a:pt x="1" y="1116"/>
                    <a:pt x="268" y="1534"/>
                    <a:pt x="573" y="1534"/>
                  </a:cubicBezTo>
                  <a:cubicBezTo>
                    <a:pt x="667" y="1534"/>
                    <a:pt x="763" y="1495"/>
                    <a:pt x="849" y="1402"/>
                  </a:cubicBezTo>
                  <a:cubicBezTo>
                    <a:pt x="1116" y="1168"/>
                    <a:pt x="1449" y="868"/>
                    <a:pt x="1816" y="834"/>
                  </a:cubicBezTo>
                  <a:cubicBezTo>
                    <a:pt x="2383" y="834"/>
                    <a:pt x="2383" y="1"/>
                    <a:pt x="1816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5400850" y="4498850"/>
              <a:ext cx="184650" cy="40850"/>
            </a:xfrm>
            <a:custGeom>
              <a:avLst/>
              <a:gdLst/>
              <a:ahLst/>
              <a:cxnLst/>
              <a:rect l="l" t="t" r="r" b="b"/>
              <a:pathLst>
                <a:path w="7386" h="1634" extrusionOk="0">
                  <a:moveTo>
                    <a:pt x="578" y="0"/>
                  </a:moveTo>
                  <a:cubicBezTo>
                    <a:pt x="171" y="0"/>
                    <a:pt x="1" y="641"/>
                    <a:pt x="483" y="791"/>
                  </a:cubicBezTo>
                  <a:cubicBezTo>
                    <a:pt x="2551" y="1458"/>
                    <a:pt x="4719" y="1525"/>
                    <a:pt x="6887" y="1625"/>
                  </a:cubicBezTo>
                  <a:cubicBezTo>
                    <a:pt x="6915" y="1631"/>
                    <a:pt x="6942" y="1634"/>
                    <a:pt x="6967" y="1634"/>
                  </a:cubicBezTo>
                  <a:cubicBezTo>
                    <a:pt x="7386" y="1634"/>
                    <a:pt x="7355" y="889"/>
                    <a:pt x="6820" y="858"/>
                  </a:cubicBezTo>
                  <a:cubicBezTo>
                    <a:pt x="4752" y="725"/>
                    <a:pt x="2651" y="691"/>
                    <a:pt x="716" y="24"/>
                  </a:cubicBezTo>
                  <a:cubicBezTo>
                    <a:pt x="668" y="8"/>
                    <a:pt x="621" y="0"/>
                    <a:pt x="578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5785675" y="4374000"/>
              <a:ext cx="47850" cy="111275"/>
            </a:xfrm>
            <a:custGeom>
              <a:avLst/>
              <a:gdLst/>
              <a:ahLst/>
              <a:cxnLst/>
              <a:rect l="l" t="t" r="r" b="b"/>
              <a:pathLst>
                <a:path w="1914" h="4451" extrusionOk="0">
                  <a:moveTo>
                    <a:pt x="1297" y="0"/>
                  </a:moveTo>
                  <a:cubicBezTo>
                    <a:pt x="1207" y="0"/>
                    <a:pt x="1115" y="34"/>
                    <a:pt x="1034" y="115"/>
                  </a:cubicBezTo>
                  <a:cubicBezTo>
                    <a:pt x="0" y="1082"/>
                    <a:pt x="200" y="2750"/>
                    <a:pt x="367" y="4051"/>
                  </a:cubicBezTo>
                  <a:cubicBezTo>
                    <a:pt x="384" y="4318"/>
                    <a:pt x="601" y="4451"/>
                    <a:pt x="809" y="4451"/>
                  </a:cubicBezTo>
                  <a:cubicBezTo>
                    <a:pt x="1018" y="4451"/>
                    <a:pt x="1218" y="4318"/>
                    <a:pt x="1201" y="4051"/>
                  </a:cubicBezTo>
                  <a:cubicBezTo>
                    <a:pt x="1068" y="3050"/>
                    <a:pt x="834" y="1516"/>
                    <a:pt x="1601" y="715"/>
                  </a:cubicBezTo>
                  <a:cubicBezTo>
                    <a:pt x="1914" y="429"/>
                    <a:pt x="1617" y="0"/>
                    <a:pt x="1297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5764825" y="4607475"/>
              <a:ext cx="65650" cy="54975"/>
            </a:xfrm>
            <a:custGeom>
              <a:avLst/>
              <a:gdLst/>
              <a:ahLst/>
              <a:cxnLst/>
              <a:rect l="l" t="t" r="r" b="b"/>
              <a:pathLst>
                <a:path w="2626" h="2199" extrusionOk="0">
                  <a:moveTo>
                    <a:pt x="2019" y="1"/>
                  </a:moveTo>
                  <a:cubicBezTo>
                    <a:pt x="1982" y="1"/>
                    <a:pt x="1942" y="5"/>
                    <a:pt x="1902" y="15"/>
                  </a:cubicBezTo>
                  <a:cubicBezTo>
                    <a:pt x="1034" y="216"/>
                    <a:pt x="401" y="883"/>
                    <a:pt x="67" y="1683"/>
                  </a:cubicBezTo>
                  <a:cubicBezTo>
                    <a:pt x="0" y="1883"/>
                    <a:pt x="167" y="2117"/>
                    <a:pt x="367" y="2184"/>
                  </a:cubicBezTo>
                  <a:cubicBezTo>
                    <a:pt x="403" y="2194"/>
                    <a:pt x="437" y="2199"/>
                    <a:pt x="470" y="2199"/>
                  </a:cubicBezTo>
                  <a:cubicBezTo>
                    <a:pt x="650" y="2199"/>
                    <a:pt x="783" y="2053"/>
                    <a:pt x="868" y="1883"/>
                  </a:cubicBezTo>
                  <a:cubicBezTo>
                    <a:pt x="1068" y="1350"/>
                    <a:pt x="1535" y="916"/>
                    <a:pt x="2102" y="783"/>
                  </a:cubicBezTo>
                  <a:cubicBezTo>
                    <a:pt x="2625" y="690"/>
                    <a:pt x="2466" y="1"/>
                    <a:pt x="2019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5785375" y="4832800"/>
              <a:ext cx="55400" cy="51450"/>
            </a:xfrm>
            <a:custGeom>
              <a:avLst/>
              <a:gdLst/>
              <a:ahLst/>
              <a:cxnLst/>
              <a:rect l="l" t="t" r="r" b="b"/>
              <a:pathLst>
                <a:path w="2216" h="2058" extrusionOk="0">
                  <a:moveTo>
                    <a:pt x="1576" y="0"/>
                  </a:moveTo>
                  <a:cubicBezTo>
                    <a:pt x="1545" y="0"/>
                    <a:pt x="1513" y="3"/>
                    <a:pt x="1480" y="9"/>
                  </a:cubicBezTo>
                  <a:cubicBezTo>
                    <a:pt x="713" y="176"/>
                    <a:pt x="246" y="743"/>
                    <a:pt x="79" y="1543"/>
                  </a:cubicBezTo>
                  <a:cubicBezTo>
                    <a:pt x="0" y="1859"/>
                    <a:pt x="259" y="2057"/>
                    <a:pt x="504" y="2057"/>
                  </a:cubicBezTo>
                  <a:cubicBezTo>
                    <a:pt x="675" y="2057"/>
                    <a:pt x="839" y="1962"/>
                    <a:pt x="879" y="1744"/>
                  </a:cubicBezTo>
                  <a:cubicBezTo>
                    <a:pt x="913" y="1543"/>
                    <a:pt x="946" y="1277"/>
                    <a:pt x="1113" y="1076"/>
                  </a:cubicBezTo>
                  <a:cubicBezTo>
                    <a:pt x="1280" y="910"/>
                    <a:pt x="1447" y="843"/>
                    <a:pt x="1713" y="776"/>
                  </a:cubicBezTo>
                  <a:cubicBezTo>
                    <a:pt x="2216" y="713"/>
                    <a:pt x="2068" y="0"/>
                    <a:pt x="1576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5799850" y="5034450"/>
              <a:ext cx="45050" cy="41625"/>
            </a:xfrm>
            <a:custGeom>
              <a:avLst/>
              <a:gdLst/>
              <a:ahLst/>
              <a:cxnLst/>
              <a:rect l="l" t="t" r="r" b="b"/>
              <a:pathLst>
                <a:path w="1802" h="1665" extrusionOk="0">
                  <a:moveTo>
                    <a:pt x="1307" y="0"/>
                  </a:moveTo>
                  <a:cubicBezTo>
                    <a:pt x="1273" y="0"/>
                    <a:pt x="1237" y="5"/>
                    <a:pt x="1201" y="15"/>
                  </a:cubicBezTo>
                  <a:cubicBezTo>
                    <a:pt x="667" y="216"/>
                    <a:pt x="300" y="616"/>
                    <a:pt x="100" y="1150"/>
                  </a:cubicBezTo>
                  <a:cubicBezTo>
                    <a:pt x="0" y="1350"/>
                    <a:pt x="167" y="1617"/>
                    <a:pt x="367" y="1650"/>
                  </a:cubicBezTo>
                  <a:cubicBezTo>
                    <a:pt x="408" y="1660"/>
                    <a:pt x="446" y="1665"/>
                    <a:pt x="483" y="1665"/>
                  </a:cubicBezTo>
                  <a:cubicBezTo>
                    <a:pt x="683" y="1665"/>
                    <a:pt x="811" y="1519"/>
                    <a:pt x="868" y="1350"/>
                  </a:cubicBezTo>
                  <a:cubicBezTo>
                    <a:pt x="968" y="1116"/>
                    <a:pt x="1168" y="883"/>
                    <a:pt x="1435" y="816"/>
                  </a:cubicBezTo>
                  <a:cubicBezTo>
                    <a:pt x="1635" y="716"/>
                    <a:pt x="1802" y="516"/>
                    <a:pt x="1701" y="316"/>
                  </a:cubicBezTo>
                  <a:cubicBezTo>
                    <a:pt x="1673" y="146"/>
                    <a:pt x="1501" y="0"/>
                    <a:pt x="1307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5135200" y="4679575"/>
              <a:ext cx="50900" cy="58525"/>
            </a:xfrm>
            <a:custGeom>
              <a:avLst/>
              <a:gdLst/>
              <a:ahLst/>
              <a:cxnLst/>
              <a:rect l="l" t="t" r="r" b="b"/>
              <a:pathLst>
                <a:path w="2036" h="2341" extrusionOk="0">
                  <a:moveTo>
                    <a:pt x="1502" y="0"/>
                  </a:moveTo>
                  <a:cubicBezTo>
                    <a:pt x="1001" y="0"/>
                    <a:pt x="568" y="200"/>
                    <a:pt x="267" y="634"/>
                  </a:cubicBezTo>
                  <a:cubicBezTo>
                    <a:pt x="1" y="1034"/>
                    <a:pt x="34" y="1568"/>
                    <a:pt x="101" y="2035"/>
                  </a:cubicBezTo>
                  <a:cubicBezTo>
                    <a:pt x="161" y="2214"/>
                    <a:pt x="381" y="2340"/>
                    <a:pt x="547" y="2340"/>
                  </a:cubicBezTo>
                  <a:cubicBezTo>
                    <a:pt x="566" y="2340"/>
                    <a:pt x="584" y="2339"/>
                    <a:pt x="601" y="2335"/>
                  </a:cubicBezTo>
                  <a:cubicBezTo>
                    <a:pt x="868" y="2235"/>
                    <a:pt x="935" y="2035"/>
                    <a:pt x="901" y="1835"/>
                  </a:cubicBezTo>
                  <a:cubicBezTo>
                    <a:pt x="801" y="1368"/>
                    <a:pt x="901" y="834"/>
                    <a:pt x="1468" y="834"/>
                  </a:cubicBezTo>
                  <a:cubicBezTo>
                    <a:pt x="2035" y="834"/>
                    <a:pt x="2035" y="0"/>
                    <a:pt x="1502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5233775" y="4558425"/>
              <a:ext cx="68300" cy="62250"/>
            </a:xfrm>
            <a:custGeom>
              <a:avLst/>
              <a:gdLst/>
              <a:ahLst/>
              <a:cxnLst/>
              <a:rect l="l" t="t" r="r" b="b"/>
              <a:pathLst>
                <a:path w="2732" h="2490" extrusionOk="0">
                  <a:moveTo>
                    <a:pt x="2091" y="1"/>
                  </a:moveTo>
                  <a:cubicBezTo>
                    <a:pt x="2060" y="1"/>
                    <a:pt x="2028" y="4"/>
                    <a:pt x="1995" y="9"/>
                  </a:cubicBezTo>
                  <a:cubicBezTo>
                    <a:pt x="928" y="176"/>
                    <a:pt x="194" y="877"/>
                    <a:pt x="60" y="1944"/>
                  </a:cubicBezTo>
                  <a:cubicBezTo>
                    <a:pt x="1" y="2282"/>
                    <a:pt x="261" y="2489"/>
                    <a:pt x="495" y="2489"/>
                  </a:cubicBezTo>
                  <a:cubicBezTo>
                    <a:pt x="654" y="2489"/>
                    <a:pt x="801" y="2394"/>
                    <a:pt x="828" y="2178"/>
                  </a:cubicBezTo>
                  <a:cubicBezTo>
                    <a:pt x="961" y="1377"/>
                    <a:pt x="1428" y="910"/>
                    <a:pt x="2229" y="777"/>
                  </a:cubicBezTo>
                  <a:cubicBezTo>
                    <a:pt x="2731" y="714"/>
                    <a:pt x="2583" y="1"/>
                    <a:pt x="2091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2"/>
            <p:cNvSpPr/>
            <p:nvPr/>
          </p:nvSpPr>
          <p:spPr>
            <a:xfrm>
              <a:off x="5101550" y="4843525"/>
              <a:ext cx="87575" cy="210850"/>
            </a:xfrm>
            <a:custGeom>
              <a:avLst/>
              <a:gdLst/>
              <a:ahLst/>
              <a:cxnLst/>
              <a:rect l="l" t="t" r="r" b="b"/>
              <a:pathLst>
                <a:path w="3503" h="8434" extrusionOk="0">
                  <a:moveTo>
                    <a:pt x="2984" y="0"/>
                  </a:moveTo>
                  <a:cubicBezTo>
                    <a:pt x="2816" y="0"/>
                    <a:pt x="2647" y="83"/>
                    <a:pt x="2581" y="280"/>
                  </a:cubicBezTo>
                  <a:cubicBezTo>
                    <a:pt x="1613" y="2782"/>
                    <a:pt x="679" y="5284"/>
                    <a:pt x="79" y="7919"/>
                  </a:cubicBezTo>
                  <a:cubicBezTo>
                    <a:pt x="0" y="8234"/>
                    <a:pt x="247" y="8433"/>
                    <a:pt x="490" y="8433"/>
                  </a:cubicBezTo>
                  <a:cubicBezTo>
                    <a:pt x="659" y="8433"/>
                    <a:pt x="825" y="8338"/>
                    <a:pt x="880" y="8119"/>
                  </a:cubicBezTo>
                  <a:cubicBezTo>
                    <a:pt x="1447" y="5484"/>
                    <a:pt x="2414" y="2982"/>
                    <a:pt x="3381" y="481"/>
                  </a:cubicBezTo>
                  <a:cubicBezTo>
                    <a:pt x="3503" y="197"/>
                    <a:pt x="3244" y="0"/>
                    <a:pt x="2984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5441125" y="4649500"/>
              <a:ext cx="154425" cy="58475"/>
            </a:xfrm>
            <a:custGeom>
              <a:avLst/>
              <a:gdLst/>
              <a:ahLst/>
              <a:cxnLst/>
              <a:rect l="l" t="t" r="r" b="b"/>
              <a:pathLst>
                <a:path w="6177" h="2339" extrusionOk="0">
                  <a:moveTo>
                    <a:pt x="661" y="0"/>
                  </a:moveTo>
                  <a:cubicBezTo>
                    <a:pt x="255" y="0"/>
                    <a:pt x="0" y="561"/>
                    <a:pt x="439" y="736"/>
                  </a:cubicBezTo>
                  <a:cubicBezTo>
                    <a:pt x="2107" y="1503"/>
                    <a:pt x="3808" y="2171"/>
                    <a:pt x="5643" y="2337"/>
                  </a:cubicBezTo>
                  <a:cubicBezTo>
                    <a:pt x="5654" y="2338"/>
                    <a:pt x="5664" y="2338"/>
                    <a:pt x="5674" y="2338"/>
                  </a:cubicBezTo>
                  <a:cubicBezTo>
                    <a:pt x="6177" y="2338"/>
                    <a:pt x="6166" y="1536"/>
                    <a:pt x="5643" y="1503"/>
                  </a:cubicBezTo>
                  <a:cubicBezTo>
                    <a:pt x="3942" y="1337"/>
                    <a:pt x="2374" y="703"/>
                    <a:pt x="840" y="36"/>
                  </a:cubicBezTo>
                  <a:cubicBezTo>
                    <a:pt x="778" y="11"/>
                    <a:pt x="718" y="0"/>
                    <a:pt x="661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5459175" y="4818275"/>
              <a:ext cx="126325" cy="41650"/>
            </a:xfrm>
            <a:custGeom>
              <a:avLst/>
              <a:gdLst/>
              <a:ahLst/>
              <a:cxnLst/>
              <a:rect l="l" t="t" r="r" b="b"/>
              <a:pathLst>
                <a:path w="5053" h="1666" extrusionOk="0">
                  <a:moveTo>
                    <a:pt x="584" y="0"/>
                  </a:moveTo>
                  <a:cubicBezTo>
                    <a:pt x="175" y="0"/>
                    <a:pt x="1" y="672"/>
                    <a:pt x="485" y="823"/>
                  </a:cubicBezTo>
                  <a:cubicBezTo>
                    <a:pt x="1785" y="1257"/>
                    <a:pt x="3120" y="1491"/>
                    <a:pt x="4487" y="1657"/>
                  </a:cubicBezTo>
                  <a:cubicBezTo>
                    <a:pt x="4519" y="1663"/>
                    <a:pt x="4550" y="1666"/>
                    <a:pt x="4578" y="1666"/>
                  </a:cubicBezTo>
                  <a:cubicBezTo>
                    <a:pt x="5053" y="1666"/>
                    <a:pt x="5022" y="920"/>
                    <a:pt x="4487" y="857"/>
                  </a:cubicBezTo>
                  <a:cubicBezTo>
                    <a:pt x="3220" y="690"/>
                    <a:pt x="1952" y="457"/>
                    <a:pt x="718" y="23"/>
                  </a:cubicBezTo>
                  <a:cubicBezTo>
                    <a:pt x="671" y="7"/>
                    <a:pt x="627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5458475" y="4939800"/>
              <a:ext cx="99550" cy="35850"/>
            </a:xfrm>
            <a:custGeom>
              <a:avLst/>
              <a:gdLst/>
              <a:ahLst/>
              <a:cxnLst/>
              <a:rect l="l" t="t" r="r" b="b"/>
              <a:pathLst>
                <a:path w="3982" h="1434" extrusionOk="0">
                  <a:moveTo>
                    <a:pt x="493" y="0"/>
                  </a:moveTo>
                  <a:cubicBezTo>
                    <a:pt x="110" y="0"/>
                    <a:pt x="0" y="654"/>
                    <a:pt x="446" y="833"/>
                  </a:cubicBezTo>
                  <a:cubicBezTo>
                    <a:pt x="1413" y="1266"/>
                    <a:pt x="2447" y="1400"/>
                    <a:pt x="3481" y="1433"/>
                  </a:cubicBezTo>
                  <a:cubicBezTo>
                    <a:pt x="3982" y="1433"/>
                    <a:pt x="3982" y="599"/>
                    <a:pt x="3448" y="599"/>
                  </a:cubicBezTo>
                  <a:cubicBezTo>
                    <a:pt x="2481" y="599"/>
                    <a:pt x="1513" y="432"/>
                    <a:pt x="646" y="32"/>
                  </a:cubicBezTo>
                  <a:cubicBezTo>
                    <a:pt x="591" y="10"/>
                    <a:pt x="540" y="0"/>
                    <a:pt x="493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5960250" y="4524025"/>
              <a:ext cx="184825" cy="34350"/>
            </a:xfrm>
            <a:custGeom>
              <a:avLst/>
              <a:gdLst/>
              <a:ahLst/>
              <a:cxnLst/>
              <a:rect l="l" t="t" r="r" b="b"/>
              <a:pathLst>
                <a:path w="7393" h="1374" extrusionOk="0">
                  <a:moveTo>
                    <a:pt x="4750" y="0"/>
                  </a:moveTo>
                  <a:cubicBezTo>
                    <a:pt x="3309" y="0"/>
                    <a:pt x="1867" y="171"/>
                    <a:pt x="456" y="551"/>
                  </a:cubicBezTo>
                  <a:cubicBezTo>
                    <a:pt x="1" y="673"/>
                    <a:pt x="153" y="1374"/>
                    <a:pt x="561" y="1374"/>
                  </a:cubicBezTo>
                  <a:cubicBezTo>
                    <a:pt x="601" y="1374"/>
                    <a:pt x="644" y="1367"/>
                    <a:pt x="689" y="1352"/>
                  </a:cubicBezTo>
                  <a:cubicBezTo>
                    <a:pt x="2033" y="971"/>
                    <a:pt x="3408" y="801"/>
                    <a:pt x="4782" y="801"/>
                  </a:cubicBezTo>
                  <a:cubicBezTo>
                    <a:pt x="5454" y="801"/>
                    <a:pt x="6125" y="842"/>
                    <a:pt x="6794" y="918"/>
                  </a:cubicBezTo>
                  <a:cubicBezTo>
                    <a:pt x="6828" y="924"/>
                    <a:pt x="6860" y="927"/>
                    <a:pt x="6890" y="927"/>
                  </a:cubicBezTo>
                  <a:cubicBezTo>
                    <a:pt x="7392" y="927"/>
                    <a:pt x="7364" y="181"/>
                    <a:pt x="6860" y="118"/>
                  </a:cubicBezTo>
                  <a:cubicBezTo>
                    <a:pt x="6159" y="41"/>
                    <a:pt x="5455" y="0"/>
                    <a:pt x="4750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5949475" y="4675525"/>
              <a:ext cx="129750" cy="36150"/>
            </a:xfrm>
            <a:custGeom>
              <a:avLst/>
              <a:gdLst/>
              <a:ahLst/>
              <a:cxnLst/>
              <a:rect l="l" t="t" r="r" b="b"/>
              <a:pathLst>
                <a:path w="5190" h="1446" extrusionOk="0">
                  <a:moveTo>
                    <a:pt x="3113" y="0"/>
                  </a:moveTo>
                  <a:cubicBezTo>
                    <a:pt x="2162" y="0"/>
                    <a:pt x="1232" y="99"/>
                    <a:pt x="386" y="663"/>
                  </a:cubicBezTo>
                  <a:cubicBezTo>
                    <a:pt x="0" y="883"/>
                    <a:pt x="230" y="1446"/>
                    <a:pt x="585" y="1446"/>
                  </a:cubicBezTo>
                  <a:cubicBezTo>
                    <a:pt x="659" y="1446"/>
                    <a:pt x="739" y="1421"/>
                    <a:pt x="820" y="1363"/>
                  </a:cubicBezTo>
                  <a:cubicBezTo>
                    <a:pt x="1489" y="911"/>
                    <a:pt x="2251" y="818"/>
                    <a:pt x="3030" y="818"/>
                  </a:cubicBezTo>
                  <a:cubicBezTo>
                    <a:pt x="3572" y="818"/>
                    <a:pt x="4122" y="863"/>
                    <a:pt x="4656" y="863"/>
                  </a:cubicBezTo>
                  <a:cubicBezTo>
                    <a:pt x="5190" y="863"/>
                    <a:pt x="5190" y="29"/>
                    <a:pt x="4656" y="29"/>
                  </a:cubicBezTo>
                  <a:cubicBezTo>
                    <a:pt x="4142" y="29"/>
                    <a:pt x="3625" y="0"/>
                    <a:pt x="3113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5955775" y="4825300"/>
              <a:ext cx="136800" cy="23025"/>
            </a:xfrm>
            <a:custGeom>
              <a:avLst/>
              <a:gdLst/>
              <a:ahLst/>
              <a:cxnLst/>
              <a:rect l="l" t="t" r="r" b="b"/>
              <a:pathLst>
                <a:path w="5472" h="921" extrusionOk="0">
                  <a:moveTo>
                    <a:pt x="644" y="0"/>
                  </a:moveTo>
                  <a:cubicBezTo>
                    <a:pt x="177" y="0"/>
                    <a:pt x="1" y="715"/>
                    <a:pt x="535" y="809"/>
                  </a:cubicBezTo>
                  <a:cubicBezTo>
                    <a:pt x="1048" y="893"/>
                    <a:pt x="1566" y="921"/>
                    <a:pt x="2088" y="921"/>
                  </a:cubicBezTo>
                  <a:cubicBezTo>
                    <a:pt x="3024" y="921"/>
                    <a:pt x="3974" y="831"/>
                    <a:pt x="4938" y="809"/>
                  </a:cubicBezTo>
                  <a:cubicBezTo>
                    <a:pt x="4948" y="810"/>
                    <a:pt x="4959" y="810"/>
                    <a:pt x="4969" y="810"/>
                  </a:cubicBezTo>
                  <a:cubicBezTo>
                    <a:pt x="5471" y="810"/>
                    <a:pt x="5461" y="9"/>
                    <a:pt x="4938" y="9"/>
                  </a:cubicBezTo>
                  <a:cubicBezTo>
                    <a:pt x="4004" y="9"/>
                    <a:pt x="3070" y="112"/>
                    <a:pt x="2136" y="112"/>
                  </a:cubicBezTo>
                  <a:cubicBezTo>
                    <a:pt x="1669" y="112"/>
                    <a:pt x="1202" y="87"/>
                    <a:pt x="735" y="9"/>
                  </a:cubicBezTo>
                  <a:cubicBezTo>
                    <a:pt x="704" y="3"/>
                    <a:pt x="673" y="0"/>
                    <a:pt x="644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5966575" y="4947225"/>
              <a:ext cx="175175" cy="37800"/>
            </a:xfrm>
            <a:custGeom>
              <a:avLst/>
              <a:gdLst/>
              <a:ahLst/>
              <a:cxnLst/>
              <a:rect l="l" t="t" r="r" b="b"/>
              <a:pathLst>
                <a:path w="7007" h="1512" extrusionOk="0">
                  <a:moveTo>
                    <a:pt x="6505" y="1"/>
                  </a:moveTo>
                  <a:cubicBezTo>
                    <a:pt x="6495" y="1"/>
                    <a:pt x="6484" y="1"/>
                    <a:pt x="6474" y="2"/>
                  </a:cubicBezTo>
                  <a:cubicBezTo>
                    <a:pt x="4473" y="169"/>
                    <a:pt x="2504" y="436"/>
                    <a:pt x="503" y="702"/>
                  </a:cubicBezTo>
                  <a:cubicBezTo>
                    <a:pt x="1" y="797"/>
                    <a:pt x="178" y="1512"/>
                    <a:pt x="618" y="1512"/>
                  </a:cubicBezTo>
                  <a:cubicBezTo>
                    <a:pt x="645" y="1512"/>
                    <a:pt x="674" y="1509"/>
                    <a:pt x="703" y="1503"/>
                  </a:cubicBezTo>
                  <a:cubicBezTo>
                    <a:pt x="2638" y="1203"/>
                    <a:pt x="4506" y="969"/>
                    <a:pt x="6441" y="836"/>
                  </a:cubicBezTo>
                  <a:cubicBezTo>
                    <a:pt x="6964" y="803"/>
                    <a:pt x="7006" y="1"/>
                    <a:pt x="6505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6323550" y="4565550"/>
              <a:ext cx="59275" cy="73175"/>
            </a:xfrm>
            <a:custGeom>
              <a:avLst/>
              <a:gdLst/>
              <a:ahLst/>
              <a:cxnLst/>
              <a:rect l="l" t="t" r="r" b="b"/>
              <a:pathLst>
                <a:path w="2371" h="2927" extrusionOk="0">
                  <a:moveTo>
                    <a:pt x="1771" y="0"/>
                  </a:moveTo>
                  <a:cubicBezTo>
                    <a:pt x="1707" y="0"/>
                    <a:pt x="1638" y="18"/>
                    <a:pt x="1568" y="58"/>
                  </a:cubicBezTo>
                  <a:cubicBezTo>
                    <a:pt x="601" y="558"/>
                    <a:pt x="1" y="1392"/>
                    <a:pt x="1" y="2526"/>
                  </a:cubicBezTo>
                  <a:cubicBezTo>
                    <a:pt x="1" y="2793"/>
                    <a:pt x="209" y="2927"/>
                    <a:pt x="418" y="2927"/>
                  </a:cubicBezTo>
                  <a:cubicBezTo>
                    <a:pt x="626" y="2927"/>
                    <a:pt x="834" y="2793"/>
                    <a:pt x="834" y="2526"/>
                  </a:cubicBezTo>
                  <a:cubicBezTo>
                    <a:pt x="834" y="1726"/>
                    <a:pt x="1335" y="1125"/>
                    <a:pt x="2002" y="792"/>
                  </a:cubicBezTo>
                  <a:cubicBezTo>
                    <a:pt x="2371" y="565"/>
                    <a:pt x="2137" y="0"/>
                    <a:pt x="1771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5634075" y="4060750"/>
              <a:ext cx="101775" cy="43075"/>
            </a:xfrm>
            <a:custGeom>
              <a:avLst/>
              <a:gdLst/>
              <a:ahLst/>
              <a:cxnLst/>
              <a:rect l="l" t="t" r="r" b="b"/>
              <a:pathLst>
                <a:path w="4071" h="1723" extrusionOk="0">
                  <a:moveTo>
                    <a:pt x="3498" y="0"/>
                  </a:moveTo>
                  <a:cubicBezTo>
                    <a:pt x="3433" y="0"/>
                    <a:pt x="3365" y="21"/>
                    <a:pt x="3296" y="69"/>
                  </a:cubicBezTo>
                  <a:cubicBezTo>
                    <a:pt x="2647" y="492"/>
                    <a:pt x="1903" y="915"/>
                    <a:pt x="1145" y="915"/>
                  </a:cubicBezTo>
                  <a:cubicBezTo>
                    <a:pt x="1006" y="915"/>
                    <a:pt x="867" y="900"/>
                    <a:pt x="727" y="869"/>
                  </a:cubicBezTo>
                  <a:cubicBezTo>
                    <a:pt x="684" y="859"/>
                    <a:pt x="642" y="854"/>
                    <a:pt x="603" y="854"/>
                  </a:cubicBezTo>
                  <a:cubicBezTo>
                    <a:pt x="134" y="854"/>
                    <a:pt x="1" y="1544"/>
                    <a:pt x="494" y="1637"/>
                  </a:cubicBezTo>
                  <a:cubicBezTo>
                    <a:pt x="724" y="1696"/>
                    <a:pt x="952" y="1723"/>
                    <a:pt x="1179" y="1723"/>
                  </a:cubicBezTo>
                  <a:cubicBezTo>
                    <a:pt x="2102" y="1723"/>
                    <a:pt x="2986" y="1278"/>
                    <a:pt x="3763" y="769"/>
                  </a:cubicBezTo>
                  <a:cubicBezTo>
                    <a:pt x="4071" y="573"/>
                    <a:pt x="3838" y="0"/>
                    <a:pt x="3498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2"/>
            <p:cNvSpPr/>
            <p:nvPr/>
          </p:nvSpPr>
          <p:spPr>
            <a:xfrm>
              <a:off x="5926975" y="4078700"/>
              <a:ext cx="114650" cy="59200"/>
            </a:xfrm>
            <a:custGeom>
              <a:avLst/>
              <a:gdLst/>
              <a:ahLst/>
              <a:cxnLst/>
              <a:rect l="l" t="t" r="r" b="b"/>
              <a:pathLst>
                <a:path w="4586" h="2368" extrusionOk="0">
                  <a:moveTo>
                    <a:pt x="576" y="1"/>
                  </a:moveTo>
                  <a:cubicBezTo>
                    <a:pt x="281" y="1"/>
                    <a:pt x="1" y="417"/>
                    <a:pt x="252" y="719"/>
                  </a:cubicBezTo>
                  <a:cubicBezTo>
                    <a:pt x="1186" y="1853"/>
                    <a:pt x="2587" y="2053"/>
                    <a:pt x="3922" y="2353"/>
                  </a:cubicBezTo>
                  <a:cubicBezTo>
                    <a:pt x="3959" y="2363"/>
                    <a:pt x="3994" y="2367"/>
                    <a:pt x="4027" y="2367"/>
                  </a:cubicBezTo>
                  <a:cubicBezTo>
                    <a:pt x="4448" y="2367"/>
                    <a:pt x="4585" y="1645"/>
                    <a:pt x="4122" y="1552"/>
                  </a:cubicBezTo>
                  <a:cubicBezTo>
                    <a:pt x="2921" y="1319"/>
                    <a:pt x="1687" y="1152"/>
                    <a:pt x="853" y="151"/>
                  </a:cubicBezTo>
                  <a:cubicBezTo>
                    <a:pt x="771" y="45"/>
                    <a:pt x="673" y="1"/>
                    <a:pt x="576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2"/>
            <p:cNvSpPr/>
            <p:nvPr/>
          </p:nvSpPr>
          <p:spPr>
            <a:xfrm>
              <a:off x="5810100" y="4127050"/>
              <a:ext cx="99425" cy="40600"/>
            </a:xfrm>
            <a:custGeom>
              <a:avLst/>
              <a:gdLst/>
              <a:ahLst/>
              <a:cxnLst/>
              <a:rect l="l" t="t" r="r" b="b"/>
              <a:pathLst>
                <a:path w="3977" h="1624" extrusionOk="0">
                  <a:moveTo>
                    <a:pt x="3364" y="0"/>
                  </a:moveTo>
                  <a:cubicBezTo>
                    <a:pt x="3271" y="0"/>
                    <a:pt x="3176" y="36"/>
                    <a:pt x="3093" y="119"/>
                  </a:cubicBezTo>
                  <a:cubicBezTo>
                    <a:pt x="2646" y="613"/>
                    <a:pt x="2082" y="825"/>
                    <a:pt x="1485" y="825"/>
                  </a:cubicBezTo>
                  <a:cubicBezTo>
                    <a:pt x="1235" y="825"/>
                    <a:pt x="980" y="788"/>
                    <a:pt x="724" y="719"/>
                  </a:cubicBezTo>
                  <a:cubicBezTo>
                    <a:pt x="686" y="709"/>
                    <a:pt x="649" y="704"/>
                    <a:pt x="614" y="704"/>
                  </a:cubicBezTo>
                  <a:cubicBezTo>
                    <a:pt x="188" y="704"/>
                    <a:pt x="1" y="1394"/>
                    <a:pt x="524" y="1486"/>
                  </a:cubicBezTo>
                  <a:cubicBezTo>
                    <a:pt x="870" y="1575"/>
                    <a:pt x="1219" y="1623"/>
                    <a:pt x="1560" y="1623"/>
                  </a:cubicBezTo>
                  <a:cubicBezTo>
                    <a:pt x="2368" y="1623"/>
                    <a:pt x="3130" y="1353"/>
                    <a:pt x="3693" y="719"/>
                  </a:cubicBezTo>
                  <a:cubicBezTo>
                    <a:pt x="3977" y="410"/>
                    <a:pt x="3682" y="0"/>
                    <a:pt x="3364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6125925" y="3912600"/>
              <a:ext cx="29200" cy="85950"/>
            </a:xfrm>
            <a:custGeom>
              <a:avLst/>
              <a:gdLst/>
              <a:ahLst/>
              <a:cxnLst/>
              <a:rect l="l" t="t" r="r" b="b"/>
              <a:pathLst>
                <a:path w="1168" h="3438" extrusionOk="0">
                  <a:moveTo>
                    <a:pt x="494" y="1"/>
                  </a:moveTo>
                  <a:cubicBezTo>
                    <a:pt x="245" y="1"/>
                    <a:pt x="1" y="193"/>
                    <a:pt x="100" y="491"/>
                  </a:cubicBezTo>
                  <a:cubicBezTo>
                    <a:pt x="333" y="1291"/>
                    <a:pt x="333" y="2125"/>
                    <a:pt x="233" y="2893"/>
                  </a:cubicBezTo>
                  <a:cubicBezTo>
                    <a:pt x="174" y="3230"/>
                    <a:pt x="434" y="3438"/>
                    <a:pt x="668" y="3438"/>
                  </a:cubicBezTo>
                  <a:cubicBezTo>
                    <a:pt x="827" y="3438"/>
                    <a:pt x="974" y="3342"/>
                    <a:pt x="1001" y="3126"/>
                  </a:cubicBezTo>
                  <a:cubicBezTo>
                    <a:pt x="1167" y="2192"/>
                    <a:pt x="1167" y="1191"/>
                    <a:pt x="901" y="291"/>
                  </a:cubicBezTo>
                  <a:cubicBezTo>
                    <a:pt x="833" y="89"/>
                    <a:pt x="663" y="1"/>
                    <a:pt x="494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5589700" y="4561425"/>
              <a:ext cx="146500" cy="34775"/>
            </a:xfrm>
            <a:custGeom>
              <a:avLst/>
              <a:gdLst/>
              <a:ahLst/>
              <a:cxnLst/>
              <a:rect l="l" t="t" r="r" b="b"/>
              <a:pathLst>
                <a:path w="5860" h="1391" extrusionOk="0">
                  <a:moveTo>
                    <a:pt x="5365" y="1"/>
                  </a:moveTo>
                  <a:cubicBezTo>
                    <a:pt x="5325" y="1"/>
                    <a:pt x="5283" y="8"/>
                    <a:pt x="5237" y="23"/>
                  </a:cubicBezTo>
                  <a:cubicBezTo>
                    <a:pt x="3703" y="490"/>
                    <a:pt x="2068" y="557"/>
                    <a:pt x="401" y="557"/>
                  </a:cubicBezTo>
                  <a:cubicBezTo>
                    <a:pt x="0" y="557"/>
                    <a:pt x="0" y="1390"/>
                    <a:pt x="401" y="1390"/>
                  </a:cubicBezTo>
                  <a:cubicBezTo>
                    <a:pt x="2068" y="1390"/>
                    <a:pt x="3770" y="1357"/>
                    <a:pt x="5404" y="790"/>
                  </a:cubicBezTo>
                  <a:cubicBezTo>
                    <a:pt x="5859" y="699"/>
                    <a:pt x="5762" y="1"/>
                    <a:pt x="5365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5817375" y="4465025"/>
              <a:ext cx="60875" cy="82275"/>
            </a:xfrm>
            <a:custGeom>
              <a:avLst/>
              <a:gdLst/>
              <a:ahLst/>
              <a:cxnLst/>
              <a:rect l="l" t="t" r="r" b="b"/>
              <a:pathLst>
                <a:path w="2435" h="3291" extrusionOk="0">
                  <a:moveTo>
                    <a:pt x="2039" y="1"/>
                  </a:moveTo>
                  <a:cubicBezTo>
                    <a:pt x="1824" y="1"/>
                    <a:pt x="1601" y="134"/>
                    <a:pt x="1601" y="410"/>
                  </a:cubicBezTo>
                  <a:cubicBezTo>
                    <a:pt x="1601" y="1310"/>
                    <a:pt x="1267" y="2144"/>
                    <a:pt x="433" y="2511"/>
                  </a:cubicBezTo>
                  <a:cubicBezTo>
                    <a:pt x="0" y="2713"/>
                    <a:pt x="242" y="3290"/>
                    <a:pt x="639" y="3290"/>
                  </a:cubicBezTo>
                  <a:cubicBezTo>
                    <a:pt x="701" y="3290"/>
                    <a:pt x="766" y="3276"/>
                    <a:pt x="834" y="3245"/>
                  </a:cubicBezTo>
                  <a:cubicBezTo>
                    <a:pt x="1968" y="2678"/>
                    <a:pt x="2435" y="1577"/>
                    <a:pt x="2435" y="343"/>
                  </a:cubicBezTo>
                  <a:cubicBezTo>
                    <a:pt x="2435" y="117"/>
                    <a:pt x="2240" y="1"/>
                    <a:pt x="2039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5797675" y="4659200"/>
              <a:ext cx="77400" cy="57850"/>
            </a:xfrm>
            <a:custGeom>
              <a:avLst/>
              <a:gdLst/>
              <a:ahLst/>
              <a:cxnLst/>
              <a:rect l="l" t="t" r="r" b="b"/>
              <a:pathLst>
                <a:path w="3096" h="2314" extrusionOk="0">
                  <a:moveTo>
                    <a:pt x="2611" y="1"/>
                  </a:moveTo>
                  <a:cubicBezTo>
                    <a:pt x="2449" y="1"/>
                    <a:pt x="2296" y="96"/>
                    <a:pt x="2255" y="315"/>
                  </a:cubicBezTo>
                  <a:cubicBezTo>
                    <a:pt x="2149" y="1004"/>
                    <a:pt x="1791" y="1483"/>
                    <a:pt x="1179" y="1483"/>
                  </a:cubicBezTo>
                  <a:cubicBezTo>
                    <a:pt x="1021" y="1483"/>
                    <a:pt x="846" y="1451"/>
                    <a:pt x="654" y="1382"/>
                  </a:cubicBezTo>
                  <a:cubicBezTo>
                    <a:pt x="608" y="1367"/>
                    <a:pt x="563" y="1360"/>
                    <a:pt x="522" y="1360"/>
                  </a:cubicBezTo>
                  <a:cubicBezTo>
                    <a:pt x="123" y="1360"/>
                    <a:pt x="1" y="2032"/>
                    <a:pt x="454" y="2183"/>
                  </a:cubicBezTo>
                  <a:cubicBezTo>
                    <a:pt x="703" y="2272"/>
                    <a:pt x="946" y="2314"/>
                    <a:pt x="1177" y="2314"/>
                  </a:cubicBezTo>
                  <a:cubicBezTo>
                    <a:pt x="2153" y="2314"/>
                    <a:pt x="2921" y="1567"/>
                    <a:pt x="3056" y="515"/>
                  </a:cubicBezTo>
                  <a:cubicBezTo>
                    <a:pt x="3095" y="200"/>
                    <a:pt x="2844" y="1"/>
                    <a:pt x="2611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5808175" y="4881750"/>
              <a:ext cx="70950" cy="38850"/>
            </a:xfrm>
            <a:custGeom>
              <a:avLst/>
              <a:gdLst/>
              <a:ahLst/>
              <a:cxnLst/>
              <a:rect l="l" t="t" r="r" b="b"/>
              <a:pathLst>
                <a:path w="2838" h="1554" extrusionOk="0">
                  <a:moveTo>
                    <a:pt x="2224" y="1"/>
                  </a:moveTo>
                  <a:cubicBezTo>
                    <a:pt x="2127" y="1"/>
                    <a:pt x="2026" y="36"/>
                    <a:pt x="1936" y="119"/>
                  </a:cubicBezTo>
                  <a:cubicBezTo>
                    <a:pt x="1535" y="486"/>
                    <a:pt x="1102" y="653"/>
                    <a:pt x="535" y="720"/>
                  </a:cubicBezTo>
                  <a:cubicBezTo>
                    <a:pt x="1" y="720"/>
                    <a:pt x="1" y="1553"/>
                    <a:pt x="535" y="1553"/>
                  </a:cubicBezTo>
                  <a:cubicBezTo>
                    <a:pt x="1302" y="1553"/>
                    <a:pt x="1969" y="1253"/>
                    <a:pt x="2503" y="720"/>
                  </a:cubicBezTo>
                  <a:cubicBezTo>
                    <a:pt x="2838" y="410"/>
                    <a:pt x="2555" y="1"/>
                    <a:pt x="2224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5824550" y="5090200"/>
              <a:ext cx="63725" cy="45525"/>
            </a:xfrm>
            <a:custGeom>
              <a:avLst/>
              <a:gdLst/>
              <a:ahLst/>
              <a:cxnLst/>
              <a:rect l="l" t="t" r="r" b="b"/>
              <a:pathLst>
                <a:path w="2549" h="1821" extrusionOk="0">
                  <a:moveTo>
                    <a:pt x="2133" y="0"/>
                  </a:moveTo>
                  <a:cubicBezTo>
                    <a:pt x="1983" y="0"/>
                    <a:pt x="1825" y="68"/>
                    <a:pt x="1781" y="220"/>
                  </a:cubicBezTo>
                  <a:cubicBezTo>
                    <a:pt x="1570" y="611"/>
                    <a:pt x="1333" y="1002"/>
                    <a:pt x="873" y="1002"/>
                  </a:cubicBezTo>
                  <a:cubicBezTo>
                    <a:pt x="822" y="1002"/>
                    <a:pt x="769" y="998"/>
                    <a:pt x="713" y="988"/>
                  </a:cubicBezTo>
                  <a:cubicBezTo>
                    <a:pt x="692" y="985"/>
                    <a:pt x="671" y="984"/>
                    <a:pt x="651" y="984"/>
                  </a:cubicBezTo>
                  <a:cubicBezTo>
                    <a:pt x="165" y="984"/>
                    <a:pt x="1" y="1724"/>
                    <a:pt x="513" y="1788"/>
                  </a:cubicBezTo>
                  <a:cubicBezTo>
                    <a:pt x="634" y="1810"/>
                    <a:pt x="751" y="1820"/>
                    <a:pt x="865" y="1820"/>
                  </a:cubicBezTo>
                  <a:cubicBezTo>
                    <a:pt x="1630" y="1820"/>
                    <a:pt x="2224" y="1347"/>
                    <a:pt x="2515" y="621"/>
                  </a:cubicBezTo>
                  <a:cubicBezTo>
                    <a:pt x="2548" y="421"/>
                    <a:pt x="2548" y="154"/>
                    <a:pt x="2348" y="54"/>
                  </a:cubicBezTo>
                  <a:cubicBezTo>
                    <a:pt x="2290" y="19"/>
                    <a:pt x="2213" y="0"/>
                    <a:pt x="2133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6065875" y="4544300"/>
              <a:ext cx="180800" cy="56725"/>
            </a:xfrm>
            <a:custGeom>
              <a:avLst/>
              <a:gdLst/>
              <a:ahLst/>
              <a:cxnLst/>
              <a:rect l="l" t="t" r="r" b="b"/>
              <a:pathLst>
                <a:path w="7232" h="2269" extrusionOk="0">
                  <a:moveTo>
                    <a:pt x="6674" y="1"/>
                  </a:moveTo>
                  <a:cubicBezTo>
                    <a:pt x="6609" y="1"/>
                    <a:pt x="6540" y="23"/>
                    <a:pt x="6471" y="74"/>
                  </a:cubicBezTo>
                  <a:cubicBezTo>
                    <a:pt x="4929" y="1074"/>
                    <a:pt x="3239" y="1438"/>
                    <a:pt x="1445" y="1438"/>
                  </a:cubicBezTo>
                  <a:cubicBezTo>
                    <a:pt x="1144" y="1438"/>
                    <a:pt x="840" y="1427"/>
                    <a:pt x="534" y="1408"/>
                  </a:cubicBezTo>
                  <a:cubicBezTo>
                    <a:pt x="523" y="1408"/>
                    <a:pt x="513" y="1407"/>
                    <a:pt x="503" y="1407"/>
                  </a:cubicBezTo>
                  <a:cubicBezTo>
                    <a:pt x="0" y="1407"/>
                    <a:pt x="11" y="2210"/>
                    <a:pt x="534" y="2242"/>
                  </a:cubicBezTo>
                  <a:cubicBezTo>
                    <a:pt x="823" y="2259"/>
                    <a:pt x="1110" y="2268"/>
                    <a:pt x="1396" y="2268"/>
                  </a:cubicBezTo>
                  <a:cubicBezTo>
                    <a:pt x="3350" y="2268"/>
                    <a:pt x="5213" y="1852"/>
                    <a:pt x="6872" y="775"/>
                  </a:cubicBezTo>
                  <a:cubicBezTo>
                    <a:pt x="7232" y="525"/>
                    <a:pt x="6994" y="1"/>
                    <a:pt x="6674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6090050" y="4697075"/>
              <a:ext cx="109500" cy="38175"/>
            </a:xfrm>
            <a:custGeom>
              <a:avLst/>
              <a:gdLst/>
              <a:ahLst/>
              <a:cxnLst/>
              <a:rect l="l" t="t" r="r" b="b"/>
              <a:pathLst>
                <a:path w="4380" h="1527" extrusionOk="0">
                  <a:moveTo>
                    <a:pt x="3703" y="1"/>
                  </a:moveTo>
                  <a:cubicBezTo>
                    <a:pt x="3649" y="1"/>
                    <a:pt x="3594" y="11"/>
                    <a:pt x="3536" y="34"/>
                  </a:cubicBezTo>
                  <a:cubicBezTo>
                    <a:pt x="2716" y="402"/>
                    <a:pt x="1896" y="698"/>
                    <a:pt x="1014" y="698"/>
                  </a:cubicBezTo>
                  <a:cubicBezTo>
                    <a:pt x="856" y="698"/>
                    <a:pt x="696" y="688"/>
                    <a:pt x="534" y="668"/>
                  </a:cubicBezTo>
                  <a:cubicBezTo>
                    <a:pt x="524" y="667"/>
                    <a:pt x="514" y="667"/>
                    <a:pt x="504" y="667"/>
                  </a:cubicBezTo>
                  <a:cubicBezTo>
                    <a:pt x="1" y="667"/>
                    <a:pt x="11" y="1469"/>
                    <a:pt x="534" y="1502"/>
                  </a:cubicBezTo>
                  <a:cubicBezTo>
                    <a:pt x="684" y="1518"/>
                    <a:pt x="833" y="1526"/>
                    <a:pt x="980" y="1526"/>
                  </a:cubicBezTo>
                  <a:cubicBezTo>
                    <a:pt x="2010" y="1526"/>
                    <a:pt x="2974" y="1143"/>
                    <a:pt x="3937" y="735"/>
                  </a:cubicBezTo>
                  <a:cubicBezTo>
                    <a:pt x="4380" y="616"/>
                    <a:pt x="4116" y="1"/>
                    <a:pt x="3703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6186275" y="4783750"/>
              <a:ext cx="70450" cy="61950"/>
            </a:xfrm>
            <a:custGeom>
              <a:avLst/>
              <a:gdLst/>
              <a:ahLst/>
              <a:cxnLst/>
              <a:rect l="l" t="t" r="r" b="b"/>
              <a:pathLst>
                <a:path w="2818" h="2478" extrusionOk="0">
                  <a:moveTo>
                    <a:pt x="2242" y="1"/>
                  </a:moveTo>
                  <a:cubicBezTo>
                    <a:pt x="2112" y="1"/>
                    <a:pt x="1982" y="59"/>
                    <a:pt x="1889" y="203"/>
                  </a:cubicBezTo>
                  <a:cubicBezTo>
                    <a:pt x="1522" y="837"/>
                    <a:pt x="1022" y="1337"/>
                    <a:pt x="388" y="1704"/>
                  </a:cubicBezTo>
                  <a:cubicBezTo>
                    <a:pt x="0" y="1953"/>
                    <a:pt x="233" y="2478"/>
                    <a:pt x="590" y="2478"/>
                  </a:cubicBezTo>
                  <a:cubicBezTo>
                    <a:pt x="663" y="2478"/>
                    <a:pt x="742" y="2456"/>
                    <a:pt x="822" y="2405"/>
                  </a:cubicBezTo>
                  <a:cubicBezTo>
                    <a:pt x="1555" y="1971"/>
                    <a:pt x="2189" y="1337"/>
                    <a:pt x="2656" y="570"/>
                  </a:cubicBezTo>
                  <a:cubicBezTo>
                    <a:pt x="2818" y="293"/>
                    <a:pt x="2533" y="1"/>
                    <a:pt x="2242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2"/>
            <p:cNvSpPr/>
            <p:nvPr/>
          </p:nvSpPr>
          <p:spPr>
            <a:xfrm>
              <a:off x="6127050" y="4964300"/>
              <a:ext cx="74350" cy="41900"/>
            </a:xfrm>
            <a:custGeom>
              <a:avLst/>
              <a:gdLst/>
              <a:ahLst/>
              <a:cxnLst/>
              <a:rect l="l" t="t" r="r" b="b"/>
              <a:pathLst>
                <a:path w="2974" h="1676" extrusionOk="0">
                  <a:moveTo>
                    <a:pt x="2417" y="1"/>
                  </a:moveTo>
                  <a:cubicBezTo>
                    <a:pt x="2345" y="1"/>
                    <a:pt x="2267" y="26"/>
                    <a:pt x="2190" y="86"/>
                  </a:cubicBezTo>
                  <a:cubicBezTo>
                    <a:pt x="1689" y="453"/>
                    <a:pt x="1089" y="687"/>
                    <a:pt x="455" y="853"/>
                  </a:cubicBezTo>
                  <a:cubicBezTo>
                    <a:pt x="0" y="975"/>
                    <a:pt x="152" y="1676"/>
                    <a:pt x="560" y="1676"/>
                  </a:cubicBezTo>
                  <a:cubicBezTo>
                    <a:pt x="601" y="1676"/>
                    <a:pt x="644" y="1669"/>
                    <a:pt x="689" y="1654"/>
                  </a:cubicBezTo>
                  <a:cubicBezTo>
                    <a:pt x="1356" y="1487"/>
                    <a:pt x="2023" y="1187"/>
                    <a:pt x="2590" y="787"/>
                  </a:cubicBezTo>
                  <a:cubicBezTo>
                    <a:pt x="2974" y="540"/>
                    <a:pt x="2750" y="1"/>
                    <a:pt x="2417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5599700" y="4999750"/>
              <a:ext cx="81150" cy="26750"/>
            </a:xfrm>
            <a:custGeom>
              <a:avLst/>
              <a:gdLst/>
              <a:ahLst/>
              <a:cxnLst/>
              <a:rect l="l" t="t" r="r" b="b"/>
              <a:pathLst>
                <a:path w="3246" h="1070" extrusionOk="0">
                  <a:moveTo>
                    <a:pt x="2539" y="0"/>
                  </a:moveTo>
                  <a:cubicBezTo>
                    <a:pt x="2484" y="0"/>
                    <a:pt x="2426" y="11"/>
                    <a:pt x="2369" y="36"/>
                  </a:cubicBezTo>
                  <a:cubicBezTo>
                    <a:pt x="1980" y="217"/>
                    <a:pt x="1530" y="238"/>
                    <a:pt x="1145" y="238"/>
                  </a:cubicBezTo>
                  <a:cubicBezTo>
                    <a:pt x="1035" y="238"/>
                    <a:pt x="931" y="236"/>
                    <a:pt x="834" y="236"/>
                  </a:cubicBezTo>
                  <a:cubicBezTo>
                    <a:pt x="1" y="236"/>
                    <a:pt x="1" y="1070"/>
                    <a:pt x="834" y="1070"/>
                  </a:cubicBezTo>
                  <a:cubicBezTo>
                    <a:pt x="1268" y="1070"/>
                    <a:pt x="2169" y="1036"/>
                    <a:pt x="2836" y="736"/>
                  </a:cubicBezTo>
                  <a:cubicBezTo>
                    <a:pt x="3246" y="561"/>
                    <a:pt x="2937" y="0"/>
                    <a:pt x="2539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5671850" y="4842950"/>
              <a:ext cx="35450" cy="28075"/>
            </a:xfrm>
            <a:custGeom>
              <a:avLst/>
              <a:gdLst/>
              <a:ahLst/>
              <a:cxnLst/>
              <a:rect l="l" t="t" r="r" b="b"/>
              <a:pathLst>
                <a:path w="1418" h="1123" extrusionOk="0">
                  <a:moveTo>
                    <a:pt x="1029" y="0"/>
                  </a:moveTo>
                  <a:cubicBezTo>
                    <a:pt x="1014" y="0"/>
                    <a:pt x="999" y="1"/>
                    <a:pt x="984" y="3"/>
                  </a:cubicBezTo>
                  <a:cubicBezTo>
                    <a:pt x="717" y="37"/>
                    <a:pt x="484" y="203"/>
                    <a:pt x="283" y="437"/>
                  </a:cubicBezTo>
                  <a:cubicBezTo>
                    <a:pt x="0" y="720"/>
                    <a:pt x="274" y="1123"/>
                    <a:pt x="597" y="1123"/>
                  </a:cubicBezTo>
                  <a:cubicBezTo>
                    <a:pt x="693" y="1123"/>
                    <a:pt x="793" y="1088"/>
                    <a:pt x="884" y="1004"/>
                  </a:cubicBezTo>
                  <a:cubicBezTo>
                    <a:pt x="917" y="971"/>
                    <a:pt x="951" y="937"/>
                    <a:pt x="984" y="937"/>
                  </a:cubicBezTo>
                  <a:cubicBezTo>
                    <a:pt x="1033" y="888"/>
                    <a:pt x="1082" y="857"/>
                    <a:pt x="1052" y="857"/>
                  </a:cubicBezTo>
                  <a:cubicBezTo>
                    <a:pt x="1041" y="857"/>
                    <a:pt x="1020" y="862"/>
                    <a:pt x="984" y="871"/>
                  </a:cubicBezTo>
                  <a:cubicBezTo>
                    <a:pt x="1251" y="804"/>
                    <a:pt x="1418" y="670"/>
                    <a:pt x="1418" y="437"/>
                  </a:cubicBezTo>
                  <a:cubicBezTo>
                    <a:pt x="1418" y="218"/>
                    <a:pt x="1242" y="0"/>
                    <a:pt x="1029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5661300" y="4704150"/>
              <a:ext cx="36250" cy="32225"/>
            </a:xfrm>
            <a:custGeom>
              <a:avLst/>
              <a:gdLst/>
              <a:ahLst/>
              <a:cxnLst/>
              <a:rect l="l" t="t" r="r" b="b"/>
              <a:pathLst>
                <a:path w="1450" h="1289" extrusionOk="0">
                  <a:moveTo>
                    <a:pt x="853" y="1"/>
                  </a:moveTo>
                  <a:cubicBezTo>
                    <a:pt x="754" y="1"/>
                    <a:pt x="654" y="45"/>
                    <a:pt x="572" y="151"/>
                  </a:cubicBezTo>
                  <a:cubicBezTo>
                    <a:pt x="472" y="251"/>
                    <a:pt x="405" y="418"/>
                    <a:pt x="305" y="552"/>
                  </a:cubicBezTo>
                  <a:cubicBezTo>
                    <a:pt x="1" y="881"/>
                    <a:pt x="294" y="1288"/>
                    <a:pt x="599" y="1288"/>
                  </a:cubicBezTo>
                  <a:cubicBezTo>
                    <a:pt x="695" y="1288"/>
                    <a:pt x="792" y="1248"/>
                    <a:pt x="872" y="1152"/>
                  </a:cubicBezTo>
                  <a:cubicBezTo>
                    <a:pt x="1006" y="1019"/>
                    <a:pt x="1039" y="852"/>
                    <a:pt x="1172" y="718"/>
                  </a:cubicBezTo>
                  <a:cubicBezTo>
                    <a:pt x="1449" y="416"/>
                    <a:pt x="1157" y="1"/>
                    <a:pt x="853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5268050" y="4617050"/>
              <a:ext cx="75175" cy="47900"/>
            </a:xfrm>
            <a:custGeom>
              <a:avLst/>
              <a:gdLst/>
              <a:ahLst/>
              <a:cxnLst/>
              <a:rect l="l" t="t" r="r" b="b"/>
              <a:pathLst>
                <a:path w="3007" h="1916" extrusionOk="0">
                  <a:moveTo>
                    <a:pt x="2419" y="0"/>
                  </a:moveTo>
                  <a:cubicBezTo>
                    <a:pt x="2321" y="0"/>
                    <a:pt x="2219" y="39"/>
                    <a:pt x="2125" y="133"/>
                  </a:cubicBezTo>
                  <a:cubicBezTo>
                    <a:pt x="1692" y="566"/>
                    <a:pt x="1191" y="1000"/>
                    <a:pt x="524" y="1134"/>
                  </a:cubicBezTo>
                  <a:cubicBezTo>
                    <a:pt x="0" y="1226"/>
                    <a:pt x="188" y="1916"/>
                    <a:pt x="614" y="1916"/>
                  </a:cubicBezTo>
                  <a:cubicBezTo>
                    <a:pt x="649" y="1916"/>
                    <a:pt x="686" y="1911"/>
                    <a:pt x="724" y="1901"/>
                  </a:cubicBezTo>
                  <a:cubicBezTo>
                    <a:pt x="1525" y="1734"/>
                    <a:pt x="2125" y="1234"/>
                    <a:pt x="2726" y="700"/>
                  </a:cubicBezTo>
                  <a:cubicBezTo>
                    <a:pt x="3007" y="419"/>
                    <a:pt x="2740" y="0"/>
                    <a:pt x="2419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2"/>
            <p:cNvSpPr/>
            <p:nvPr/>
          </p:nvSpPr>
          <p:spPr>
            <a:xfrm>
              <a:off x="6377250" y="4617200"/>
              <a:ext cx="61250" cy="41700"/>
            </a:xfrm>
            <a:custGeom>
              <a:avLst/>
              <a:gdLst/>
              <a:ahLst/>
              <a:cxnLst/>
              <a:rect l="l" t="t" r="r" b="b"/>
              <a:pathLst>
                <a:path w="2450" h="1668" extrusionOk="0">
                  <a:moveTo>
                    <a:pt x="1834" y="1"/>
                  </a:moveTo>
                  <a:cubicBezTo>
                    <a:pt x="1766" y="1"/>
                    <a:pt x="1695" y="19"/>
                    <a:pt x="1622" y="60"/>
                  </a:cubicBezTo>
                  <a:cubicBezTo>
                    <a:pt x="1222" y="360"/>
                    <a:pt x="788" y="627"/>
                    <a:pt x="388" y="894"/>
                  </a:cubicBezTo>
                  <a:cubicBezTo>
                    <a:pt x="0" y="1143"/>
                    <a:pt x="233" y="1668"/>
                    <a:pt x="571" y="1668"/>
                  </a:cubicBezTo>
                  <a:cubicBezTo>
                    <a:pt x="640" y="1668"/>
                    <a:pt x="714" y="1646"/>
                    <a:pt x="788" y="1595"/>
                  </a:cubicBezTo>
                  <a:cubicBezTo>
                    <a:pt x="1222" y="1328"/>
                    <a:pt x="1622" y="1061"/>
                    <a:pt x="2056" y="761"/>
                  </a:cubicBezTo>
                  <a:cubicBezTo>
                    <a:pt x="2450" y="535"/>
                    <a:pt x="2202" y="1"/>
                    <a:pt x="1834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2"/>
            <p:cNvSpPr/>
            <p:nvPr/>
          </p:nvSpPr>
          <p:spPr>
            <a:xfrm>
              <a:off x="5234875" y="4766200"/>
              <a:ext cx="83850" cy="63125"/>
            </a:xfrm>
            <a:custGeom>
              <a:avLst/>
              <a:gdLst/>
              <a:ahLst/>
              <a:cxnLst/>
              <a:rect l="l" t="t" r="r" b="b"/>
              <a:pathLst>
                <a:path w="3354" h="2525" extrusionOk="0">
                  <a:moveTo>
                    <a:pt x="2792" y="0"/>
                  </a:moveTo>
                  <a:cubicBezTo>
                    <a:pt x="2726" y="0"/>
                    <a:pt x="2656" y="22"/>
                    <a:pt x="2585" y="71"/>
                  </a:cubicBezTo>
                  <a:cubicBezTo>
                    <a:pt x="1784" y="605"/>
                    <a:pt x="950" y="1105"/>
                    <a:pt x="283" y="1839"/>
                  </a:cubicBezTo>
                  <a:cubicBezTo>
                    <a:pt x="0" y="2122"/>
                    <a:pt x="293" y="2525"/>
                    <a:pt x="611" y="2525"/>
                  </a:cubicBezTo>
                  <a:cubicBezTo>
                    <a:pt x="704" y="2525"/>
                    <a:pt x="800" y="2490"/>
                    <a:pt x="884" y="2406"/>
                  </a:cubicBezTo>
                  <a:cubicBezTo>
                    <a:pt x="1484" y="1772"/>
                    <a:pt x="2251" y="1272"/>
                    <a:pt x="3019" y="838"/>
                  </a:cubicBezTo>
                  <a:cubicBezTo>
                    <a:pt x="3353" y="559"/>
                    <a:pt x="3128" y="0"/>
                    <a:pt x="2792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42"/>
          <p:cNvGrpSpPr/>
          <p:nvPr/>
        </p:nvGrpSpPr>
        <p:grpSpPr>
          <a:xfrm rot="-2372540" flipH="1">
            <a:off x="2678198" y="4071074"/>
            <a:ext cx="1011467" cy="609566"/>
            <a:chOff x="7607675" y="2876875"/>
            <a:chExt cx="1086650" cy="654875"/>
          </a:xfrm>
        </p:grpSpPr>
        <p:sp>
          <p:nvSpPr>
            <p:cNvPr id="918" name="Google Shape;918;p42"/>
            <p:cNvSpPr/>
            <p:nvPr/>
          </p:nvSpPr>
          <p:spPr>
            <a:xfrm>
              <a:off x="7607675" y="2876875"/>
              <a:ext cx="1086650" cy="654875"/>
            </a:xfrm>
            <a:custGeom>
              <a:avLst/>
              <a:gdLst/>
              <a:ahLst/>
              <a:cxnLst/>
              <a:rect l="l" t="t" r="r" b="b"/>
              <a:pathLst>
                <a:path w="43466" h="26195" extrusionOk="0">
                  <a:moveTo>
                    <a:pt x="35716" y="1"/>
                  </a:moveTo>
                  <a:cubicBezTo>
                    <a:pt x="32872" y="1"/>
                    <a:pt x="30480" y="2633"/>
                    <a:pt x="31957" y="6354"/>
                  </a:cubicBezTo>
                  <a:cubicBezTo>
                    <a:pt x="28922" y="6954"/>
                    <a:pt x="14378" y="12158"/>
                    <a:pt x="10575" y="12959"/>
                  </a:cubicBezTo>
                  <a:cubicBezTo>
                    <a:pt x="10434" y="12987"/>
                    <a:pt x="10292" y="13000"/>
                    <a:pt x="10149" y="13000"/>
                  </a:cubicBezTo>
                  <a:cubicBezTo>
                    <a:pt x="8279" y="13000"/>
                    <a:pt x="6361" y="10703"/>
                    <a:pt x="4904" y="9990"/>
                  </a:cubicBezTo>
                  <a:cubicBezTo>
                    <a:pt x="4455" y="9781"/>
                    <a:pt x="3992" y="9686"/>
                    <a:pt x="3540" y="9686"/>
                  </a:cubicBezTo>
                  <a:cubicBezTo>
                    <a:pt x="1680" y="9686"/>
                    <a:pt x="0" y="11300"/>
                    <a:pt x="134" y="13259"/>
                  </a:cubicBezTo>
                  <a:cubicBezTo>
                    <a:pt x="283" y="15515"/>
                    <a:pt x="2915" y="17348"/>
                    <a:pt x="5208" y="17348"/>
                  </a:cubicBezTo>
                  <a:cubicBezTo>
                    <a:pt x="5481" y="17348"/>
                    <a:pt x="5749" y="17323"/>
                    <a:pt x="6007" y="17268"/>
                  </a:cubicBezTo>
                  <a:lnTo>
                    <a:pt x="6007" y="17268"/>
                  </a:lnTo>
                  <a:cubicBezTo>
                    <a:pt x="2530" y="18030"/>
                    <a:pt x="1580" y="23773"/>
                    <a:pt x="5238" y="25868"/>
                  </a:cubicBezTo>
                  <a:cubicBezTo>
                    <a:pt x="5630" y="26094"/>
                    <a:pt x="6005" y="26195"/>
                    <a:pt x="6360" y="26195"/>
                  </a:cubicBezTo>
                  <a:cubicBezTo>
                    <a:pt x="8575" y="26195"/>
                    <a:pt x="10062" y="22276"/>
                    <a:pt x="10608" y="20264"/>
                  </a:cubicBezTo>
                  <a:cubicBezTo>
                    <a:pt x="11194" y="18047"/>
                    <a:pt x="30310" y="11822"/>
                    <a:pt x="33379" y="11822"/>
                  </a:cubicBezTo>
                  <a:cubicBezTo>
                    <a:pt x="33635" y="11822"/>
                    <a:pt x="33779" y="11865"/>
                    <a:pt x="33792" y="11958"/>
                  </a:cubicBezTo>
                  <a:cubicBezTo>
                    <a:pt x="34137" y="14422"/>
                    <a:pt x="36311" y="16504"/>
                    <a:pt x="38622" y="16504"/>
                  </a:cubicBezTo>
                  <a:cubicBezTo>
                    <a:pt x="39659" y="16504"/>
                    <a:pt x="40724" y="16085"/>
                    <a:pt x="41664" y="15093"/>
                  </a:cubicBezTo>
                  <a:cubicBezTo>
                    <a:pt x="43465" y="13192"/>
                    <a:pt x="42231" y="9089"/>
                    <a:pt x="38595" y="8322"/>
                  </a:cubicBezTo>
                  <a:cubicBezTo>
                    <a:pt x="41164" y="6254"/>
                    <a:pt x="40997" y="1517"/>
                    <a:pt x="37227" y="249"/>
                  </a:cubicBezTo>
                  <a:cubicBezTo>
                    <a:pt x="36722" y="81"/>
                    <a:pt x="36212" y="1"/>
                    <a:pt x="35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7920950" y="3255725"/>
              <a:ext cx="105500" cy="52725"/>
            </a:xfrm>
            <a:custGeom>
              <a:avLst/>
              <a:gdLst/>
              <a:ahLst/>
              <a:cxnLst/>
              <a:rect l="l" t="t" r="r" b="b"/>
              <a:pathLst>
                <a:path w="4220" h="2109" extrusionOk="0">
                  <a:moveTo>
                    <a:pt x="3617" y="1"/>
                  </a:moveTo>
                  <a:cubicBezTo>
                    <a:pt x="3563" y="1"/>
                    <a:pt x="3506" y="13"/>
                    <a:pt x="3448" y="39"/>
                  </a:cubicBezTo>
                  <a:cubicBezTo>
                    <a:pt x="2514" y="607"/>
                    <a:pt x="1447" y="973"/>
                    <a:pt x="412" y="1374"/>
                  </a:cubicBezTo>
                  <a:cubicBezTo>
                    <a:pt x="1" y="1521"/>
                    <a:pt x="108" y="2109"/>
                    <a:pt x="459" y="2109"/>
                  </a:cubicBezTo>
                  <a:cubicBezTo>
                    <a:pt x="506" y="2109"/>
                    <a:pt x="557" y="2098"/>
                    <a:pt x="613" y="2074"/>
                  </a:cubicBezTo>
                  <a:cubicBezTo>
                    <a:pt x="1713" y="1674"/>
                    <a:pt x="2848" y="1240"/>
                    <a:pt x="3815" y="707"/>
                  </a:cubicBezTo>
                  <a:cubicBezTo>
                    <a:pt x="4220" y="504"/>
                    <a:pt x="3973" y="1"/>
                    <a:pt x="3617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8212575" y="3121800"/>
              <a:ext cx="201150" cy="74625"/>
            </a:xfrm>
            <a:custGeom>
              <a:avLst/>
              <a:gdLst/>
              <a:ahLst/>
              <a:cxnLst/>
              <a:rect l="l" t="t" r="r" b="b"/>
              <a:pathLst>
                <a:path w="8046" h="2985" extrusionOk="0">
                  <a:moveTo>
                    <a:pt x="7565" y="0"/>
                  </a:moveTo>
                  <a:cubicBezTo>
                    <a:pt x="7523" y="0"/>
                    <a:pt x="7477" y="8"/>
                    <a:pt x="7427" y="26"/>
                  </a:cubicBezTo>
                  <a:cubicBezTo>
                    <a:pt x="5126" y="827"/>
                    <a:pt x="2757" y="1527"/>
                    <a:pt x="422" y="2228"/>
                  </a:cubicBezTo>
                  <a:cubicBezTo>
                    <a:pt x="1" y="2348"/>
                    <a:pt x="123" y="2985"/>
                    <a:pt x="494" y="2985"/>
                  </a:cubicBezTo>
                  <a:cubicBezTo>
                    <a:pt x="534" y="2985"/>
                    <a:pt x="577" y="2978"/>
                    <a:pt x="623" y="2961"/>
                  </a:cubicBezTo>
                  <a:cubicBezTo>
                    <a:pt x="2958" y="2228"/>
                    <a:pt x="5293" y="1527"/>
                    <a:pt x="7628" y="726"/>
                  </a:cubicBezTo>
                  <a:cubicBezTo>
                    <a:pt x="8046" y="577"/>
                    <a:pt x="7929" y="0"/>
                    <a:pt x="7565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8140350" y="3193900"/>
              <a:ext cx="57775" cy="29025"/>
            </a:xfrm>
            <a:custGeom>
              <a:avLst/>
              <a:gdLst/>
              <a:ahLst/>
              <a:cxnLst/>
              <a:rect l="l" t="t" r="r" b="b"/>
              <a:pathLst>
                <a:path w="2311" h="1161" extrusionOk="0">
                  <a:moveTo>
                    <a:pt x="1766" y="1"/>
                  </a:moveTo>
                  <a:cubicBezTo>
                    <a:pt x="1738" y="1"/>
                    <a:pt x="1708" y="4"/>
                    <a:pt x="1677" y="11"/>
                  </a:cubicBezTo>
                  <a:cubicBezTo>
                    <a:pt x="1243" y="144"/>
                    <a:pt x="776" y="244"/>
                    <a:pt x="343" y="478"/>
                  </a:cubicBezTo>
                  <a:cubicBezTo>
                    <a:pt x="1" y="649"/>
                    <a:pt x="219" y="1160"/>
                    <a:pt x="560" y="1160"/>
                  </a:cubicBezTo>
                  <a:cubicBezTo>
                    <a:pt x="618" y="1160"/>
                    <a:pt x="680" y="1145"/>
                    <a:pt x="743" y="1111"/>
                  </a:cubicBezTo>
                  <a:cubicBezTo>
                    <a:pt x="1077" y="945"/>
                    <a:pt x="1477" y="845"/>
                    <a:pt x="1844" y="745"/>
                  </a:cubicBezTo>
                  <a:cubicBezTo>
                    <a:pt x="2311" y="620"/>
                    <a:pt x="2167" y="1"/>
                    <a:pt x="1766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2"/>
            <p:cNvSpPr/>
            <p:nvPr/>
          </p:nvSpPr>
          <p:spPr>
            <a:xfrm>
              <a:off x="7706400" y="3466850"/>
              <a:ext cx="106250" cy="37550"/>
            </a:xfrm>
            <a:custGeom>
              <a:avLst/>
              <a:gdLst/>
              <a:ahLst/>
              <a:cxnLst/>
              <a:rect l="l" t="t" r="r" b="b"/>
              <a:pathLst>
                <a:path w="4250" h="1502" extrusionOk="0">
                  <a:moveTo>
                    <a:pt x="507" y="1"/>
                  </a:moveTo>
                  <a:cubicBezTo>
                    <a:pt x="243" y="1"/>
                    <a:pt x="0" y="276"/>
                    <a:pt x="188" y="534"/>
                  </a:cubicBezTo>
                  <a:cubicBezTo>
                    <a:pt x="706" y="1194"/>
                    <a:pt x="1423" y="1501"/>
                    <a:pt x="2158" y="1501"/>
                  </a:cubicBezTo>
                  <a:cubicBezTo>
                    <a:pt x="2796" y="1501"/>
                    <a:pt x="3448" y="1269"/>
                    <a:pt x="3991" y="834"/>
                  </a:cubicBezTo>
                  <a:cubicBezTo>
                    <a:pt x="4250" y="602"/>
                    <a:pt x="3987" y="228"/>
                    <a:pt x="3684" y="228"/>
                  </a:cubicBezTo>
                  <a:cubicBezTo>
                    <a:pt x="3597" y="228"/>
                    <a:pt x="3506" y="259"/>
                    <a:pt x="3424" y="334"/>
                  </a:cubicBezTo>
                  <a:cubicBezTo>
                    <a:pt x="3064" y="616"/>
                    <a:pt x="2608" y="765"/>
                    <a:pt x="2160" y="765"/>
                  </a:cubicBezTo>
                  <a:cubicBezTo>
                    <a:pt x="1654" y="765"/>
                    <a:pt x="1158" y="574"/>
                    <a:pt x="822" y="167"/>
                  </a:cubicBezTo>
                  <a:cubicBezTo>
                    <a:pt x="733" y="49"/>
                    <a:pt x="618" y="1"/>
                    <a:pt x="507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2"/>
            <p:cNvSpPr/>
            <p:nvPr/>
          </p:nvSpPr>
          <p:spPr>
            <a:xfrm>
              <a:off x="8474400" y="3196500"/>
              <a:ext cx="93275" cy="77125"/>
            </a:xfrm>
            <a:custGeom>
              <a:avLst/>
              <a:gdLst/>
              <a:ahLst/>
              <a:cxnLst/>
              <a:rect l="l" t="t" r="r" b="b"/>
              <a:pathLst>
                <a:path w="3731" h="3085" extrusionOk="0">
                  <a:moveTo>
                    <a:pt x="465" y="0"/>
                  </a:moveTo>
                  <a:cubicBezTo>
                    <a:pt x="231" y="0"/>
                    <a:pt x="0" y="187"/>
                    <a:pt x="123" y="474"/>
                  </a:cubicBezTo>
                  <a:cubicBezTo>
                    <a:pt x="657" y="1741"/>
                    <a:pt x="1758" y="2875"/>
                    <a:pt x="3126" y="3076"/>
                  </a:cubicBezTo>
                  <a:cubicBezTo>
                    <a:pt x="3154" y="3082"/>
                    <a:pt x="3182" y="3085"/>
                    <a:pt x="3208" y="3085"/>
                  </a:cubicBezTo>
                  <a:cubicBezTo>
                    <a:pt x="3611" y="3085"/>
                    <a:pt x="3731" y="2406"/>
                    <a:pt x="3292" y="2375"/>
                  </a:cubicBezTo>
                  <a:cubicBezTo>
                    <a:pt x="2158" y="2208"/>
                    <a:pt x="1258" y="1308"/>
                    <a:pt x="824" y="240"/>
                  </a:cubicBezTo>
                  <a:cubicBezTo>
                    <a:pt x="760" y="73"/>
                    <a:pt x="611" y="0"/>
                    <a:pt x="465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2"/>
            <p:cNvSpPr/>
            <p:nvPr/>
          </p:nvSpPr>
          <p:spPr>
            <a:xfrm>
              <a:off x="7650225" y="3141500"/>
              <a:ext cx="67575" cy="53325"/>
            </a:xfrm>
            <a:custGeom>
              <a:avLst/>
              <a:gdLst/>
              <a:ahLst/>
              <a:cxnLst/>
              <a:rect l="l" t="t" r="r" b="b"/>
              <a:pathLst>
                <a:path w="2703" h="2133" extrusionOk="0">
                  <a:moveTo>
                    <a:pt x="2011" y="0"/>
                  </a:moveTo>
                  <a:cubicBezTo>
                    <a:pt x="968" y="0"/>
                    <a:pt x="0" y="630"/>
                    <a:pt x="0" y="1773"/>
                  </a:cubicBezTo>
                  <a:cubicBezTo>
                    <a:pt x="0" y="2015"/>
                    <a:pt x="172" y="2132"/>
                    <a:pt x="349" y="2132"/>
                  </a:cubicBezTo>
                  <a:cubicBezTo>
                    <a:pt x="538" y="2132"/>
                    <a:pt x="734" y="1998"/>
                    <a:pt x="734" y="1740"/>
                  </a:cubicBezTo>
                  <a:cubicBezTo>
                    <a:pt x="734" y="1006"/>
                    <a:pt x="1535" y="739"/>
                    <a:pt x="2202" y="739"/>
                  </a:cubicBezTo>
                  <a:cubicBezTo>
                    <a:pt x="2702" y="739"/>
                    <a:pt x="2669" y="5"/>
                    <a:pt x="2168" y="5"/>
                  </a:cubicBezTo>
                  <a:cubicBezTo>
                    <a:pt x="2116" y="2"/>
                    <a:pt x="2063" y="0"/>
                    <a:pt x="2011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2"/>
          <p:cNvGrpSpPr/>
          <p:nvPr/>
        </p:nvGrpSpPr>
        <p:grpSpPr>
          <a:xfrm rot="10800000" flipH="1">
            <a:off x="1168461" y="4113602"/>
            <a:ext cx="1011345" cy="609492"/>
            <a:chOff x="7607675" y="2876875"/>
            <a:chExt cx="1086650" cy="654875"/>
          </a:xfrm>
        </p:grpSpPr>
        <p:sp>
          <p:nvSpPr>
            <p:cNvPr id="926" name="Google Shape;926;p42"/>
            <p:cNvSpPr/>
            <p:nvPr/>
          </p:nvSpPr>
          <p:spPr>
            <a:xfrm>
              <a:off x="7607675" y="2876875"/>
              <a:ext cx="1086650" cy="654875"/>
            </a:xfrm>
            <a:custGeom>
              <a:avLst/>
              <a:gdLst/>
              <a:ahLst/>
              <a:cxnLst/>
              <a:rect l="l" t="t" r="r" b="b"/>
              <a:pathLst>
                <a:path w="43466" h="26195" extrusionOk="0">
                  <a:moveTo>
                    <a:pt x="35716" y="1"/>
                  </a:moveTo>
                  <a:cubicBezTo>
                    <a:pt x="32872" y="1"/>
                    <a:pt x="30480" y="2633"/>
                    <a:pt x="31957" y="6354"/>
                  </a:cubicBezTo>
                  <a:cubicBezTo>
                    <a:pt x="28922" y="6954"/>
                    <a:pt x="14378" y="12158"/>
                    <a:pt x="10575" y="12959"/>
                  </a:cubicBezTo>
                  <a:cubicBezTo>
                    <a:pt x="10434" y="12987"/>
                    <a:pt x="10292" y="13000"/>
                    <a:pt x="10149" y="13000"/>
                  </a:cubicBezTo>
                  <a:cubicBezTo>
                    <a:pt x="8279" y="13000"/>
                    <a:pt x="6361" y="10703"/>
                    <a:pt x="4904" y="9990"/>
                  </a:cubicBezTo>
                  <a:cubicBezTo>
                    <a:pt x="4455" y="9781"/>
                    <a:pt x="3992" y="9686"/>
                    <a:pt x="3540" y="9686"/>
                  </a:cubicBezTo>
                  <a:cubicBezTo>
                    <a:pt x="1680" y="9686"/>
                    <a:pt x="0" y="11300"/>
                    <a:pt x="134" y="13259"/>
                  </a:cubicBezTo>
                  <a:cubicBezTo>
                    <a:pt x="283" y="15515"/>
                    <a:pt x="2915" y="17348"/>
                    <a:pt x="5208" y="17348"/>
                  </a:cubicBezTo>
                  <a:cubicBezTo>
                    <a:pt x="5481" y="17348"/>
                    <a:pt x="5749" y="17323"/>
                    <a:pt x="6007" y="17268"/>
                  </a:cubicBezTo>
                  <a:lnTo>
                    <a:pt x="6007" y="17268"/>
                  </a:lnTo>
                  <a:cubicBezTo>
                    <a:pt x="2530" y="18030"/>
                    <a:pt x="1580" y="23773"/>
                    <a:pt x="5238" y="25868"/>
                  </a:cubicBezTo>
                  <a:cubicBezTo>
                    <a:pt x="5630" y="26094"/>
                    <a:pt x="6005" y="26195"/>
                    <a:pt x="6360" y="26195"/>
                  </a:cubicBezTo>
                  <a:cubicBezTo>
                    <a:pt x="8575" y="26195"/>
                    <a:pt x="10062" y="22276"/>
                    <a:pt x="10608" y="20264"/>
                  </a:cubicBezTo>
                  <a:cubicBezTo>
                    <a:pt x="11194" y="18047"/>
                    <a:pt x="30310" y="11822"/>
                    <a:pt x="33379" y="11822"/>
                  </a:cubicBezTo>
                  <a:cubicBezTo>
                    <a:pt x="33635" y="11822"/>
                    <a:pt x="33779" y="11865"/>
                    <a:pt x="33792" y="11958"/>
                  </a:cubicBezTo>
                  <a:cubicBezTo>
                    <a:pt x="34137" y="14422"/>
                    <a:pt x="36311" y="16504"/>
                    <a:pt x="38622" y="16504"/>
                  </a:cubicBezTo>
                  <a:cubicBezTo>
                    <a:pt x="39659" y="16504"/>
                    <a:pt x="40724" y="16085"/>
                    <a:pt x="41664" y="15093"/>
                  </a:cubicBezTo>
                  <a:cubicBezTo>
                    <a:pt x="43465" y="13192"/>
                    <a:pt x="42231" y="9089"/>
                    <a:pt x="38595" y="8322"/>
                  </a:cubicBezTo>
                  <a:cubicBezTo>
                    <a:pt x="41164" y="6254"/>
                    <a:pt x="40997" y="1517"/>
                    <a:pt x="37227" y="249"/>
                  </a:cubicBezTo>
                  <a:cubicBezTo>
                    <a:pt x="36722" y="81"/>
                    <a:pt x="36212" y="1"/>
                    <a:pt x="35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2"/>
            <p:cNvSpPr/>
            <p:nvPr/>
          </p:nvSpPr>
          <p:spPr>
            <a:xfrm>
              <a:off x="7920950" y="3255725"/>
              <a:ext cx="105500" cy="52725"/>
            </a:xfrm>
            <a:custGeom>
              <a:avLst/>
              <a:gdLst/>
              <a:ahLst/>
              <a:cxnLst/>
              <a:rect l="l" t="t" r="r" b="b"/>
              <a:pathLst>
                <a:path w="4220" h="2109" extrusionOk="0">
                  <a:moveTo>
                    <a:pt x="3617" y="1"/>
                  </a:moveTo>
                  <a:cubicBezTo>
                    <a:pt x="3563" y="1"/>
                    <a:pt x="3506" y="13"/>
                    <a:pt x="3448" y="39"/>
                  </a:cubicBezTo>
                  <a:cubicBezTo>
                    <a:pt x="2514" y="607"/>
                    <a:pt x="1447" y="973"/>
                    <a:pt x="412" y="1374"/>
                  </a:cubicBezTo>
                  <a:cubicBezTo>
                    <a:pt x="1" y="1521"/>
                    <a:pt x="108" y="2109"/>
                    <a:pt x="459" y="2109"/>
                  </a:cubicBezTo>
                  <a:cubicBezTo>
                    <a:pt x="506" y="2109"/>
                    <a:pt x="557" y="2098"/>
                    <a:pt x="613" y="2074"/>
                  </a:cubicBezTo>
                  <a:cubicBezTo>
                    <a:pt x="1713" y="1674"/>
                    <a:pt x="2848" y="1240"/>
                    <a:pt x="3815" y="707"/>
                  </a:cubicBezTo>
                  <a:cubicBezTo>
                    <a:pt x="4220" y="504"/>
                    <a:pt x="3973" y="1"/>
                    <a:pt x="3617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2"/>
            <p:cNvSpPr/>
            <p:nvPr/>
          </p:nvSpPr>
          <p:spPr>
            <a:xfrm>
              <a:off x="8212575" y="3121800"/>
              <a:ext cx="201150" cy="74625"/>
            </a:xfrm>
            <a:custGeom>
              <a:avLst/>
              <a:gdLst/>
              <a:ahLst/>
              <a:cxnLst/>
              <a:rect l="l" t="t" r="r" b="b"/>
              <a:pathLst>
                <a:path w="8046" h="2985" extrusionOk="0">
                  <a:moveTo>
                    <a:pt x="7565" y="0"/>
                  </a:moveTo>
                  <a:cubicBezTo>
                    <a:pt x="7523" y="0"/>
                    <a:pt x="7477" y="8"/>
                    <a:pt x="7427" y="26"/>
                  </a:cubicBezTo>
                  <a:cubicBezTo>
                    <a:pt x="5126" y="827"/>
                    <a:pt x="2757" y="1527"/>
                    <a:pt x="422" y="2228"/>
                  </a:cubicBezTo>
                  <a:cubicBezTo>
                    <a:pt x="1" y="2348"/>
                    <a:pt x="123" y="2985"/>
                    <a:pt x="494" y="2985"/>
                  </a:cubicBezTo>
                  <a:cubicBezTo>
                    <a:pt x="534" y="2985"/>
                    <a:pt x="577" y="2978"/>
                    <a:pt x="623" y="2961"/>
                  </a:cubicBezTo>
                  <a:cubicBezTo>
                    <a:pt x="2958" y="2228"/>
                    <a:pt x="5293" y="1527"/>
                    <a:pt x="7628" y="726"/>
                  </a:cubicBezTo>
                  <a:cubicBezTo>
                    <a:pt x="8046" y="577"/>
                    <a:pt x="7929" y="0"/>
                    <a:pt x="7565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2"/>
            <p:cNvSpPr/>
            <p:nvPr/>
          </p:nvSpPr>
          <p:spPr>
            <a:xfrm>
              <a:off x="8140350" y="3193900"/>
              <a:ext cx="57775" cy="29025"/>
            </a:xfrm>
            <a:custGeom>
              <a:avLst/>
              <a:gdLst/>
              <a:ahLst/>
              <a:cxnLst/>
              <a:rect l="l" t="t" r="r" b="b"/>
              <a:pathLst>
                <a:path w="2311" h="1161" extrusionOk="0">
                  <a:moveTo>
                    <a:pt x="1766" y="1"/>
                  </a:moveTo>
                  <a:cubicBezTo>
                    <a:pt x="1738" y="1"/>
                    <a:pt x="1708" y="4"/>
                    <a:pt x="1677" y="11"/>
                  </a:cubicBezTo>
                  <a:cubicBezTo>
                    <a:pt x="1243" y="144"/>
                    <a:pt x="776" y="244"/>
                    <a:pt x="343" y="478"/>
                  </a:cubicBezTo>
                  <a:cubicBezTo>
                    <a:pt x="1" y="649"/>
                    <a:pt x="219" y="1160"/>
                    <a:pt x="560" y="1160"/>
                  </a:cubicBezTo>
                  <a:cubicBezTo>
                    <a:pt x="618" y="1160"/>
                    <a:pt x="680" y="1145"/>
                    <a:pt x="743" y="1111"/>
                  </a:cubicBezTo>
                  <a:cubicBezTo>
                    <a:pt x="1077" y="945"/>
                    <a:pt x="1477" y="845"/>
                    <a:pt x="1844" y="745"/>
                  </a:cubicBezTo>
                  <a:cubicBezTo>
                    <a:pt x="2311" y="620"/>
                    <a:pt x="2167" y="1"/>
                    <a:pt x="1766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2"/>
            <p:cNvSpPr/>
            <p:nvPr/>
          </p:nvSpPr>
          <p:spPr>
            <a:xfrm>
              <a:off x="7706400" y="3466850"/>
              <a:ext cx="106250" cy="37550"/>
            </a:xfrm>
            <a:custGeom>
              <a:avLst/>
              <a:gdLst/>
              <a:ahLst/>
              <a:cxnLst/>
              <a:rect l="l" t="t" r="r" b="b"/>
              <a:pathLst>
                <a:path w="4250" h="1502" extrusionOk="0">
                  <a:moveTo>
                    <a:pt x="507" y="1"/>
                  </a:moveTo>
                  <a:cubicBezTo>
                    <a:pt x="243" y="1"/>
                    <a:pt x="0" y="276"/>
                    <a:pt x="188" y="534"/>
                  </a:cubicBezTo>
                  <a:cubicBezTo>
                    <a:pt x="706" y="1194"/>
                    <a:pt x="1423" y="1501"/>
                    <a:pt x="2158" y="1501"/>
                  </a:cubicBezTo>
                  <a:cubicBezTo>
                    <a:pt x="2796" y="1501"/>
                    <a:pt x="3448" y="1269"/>
                    <a:pt x="3991" y="834"/>
                  </a:cubicBezTo>
                  <a:cubicBezTo>
                    <a:pt x="4250" y="602"/>
                    <a:pt x="3987" y="228"/>
                    <a:pt x="3684" y="228"/>
                  </a:cubicBezTo>
                  <a:cubicBezTo>
                    <a:pt x="3597" y="228"/>
                    <a:pt x="3506" y="259"/>
                    <a:pt x="3424" y="334"/>
                  </a:cubicBezTo>
                  <a:cubicBezTo>
                    <a:pt x="3064" y="616"/>
                    <a:pt x="2608" y="765"/>
                    <a:pt x="2160" y="765"/>
                  </a:cubicBezTo>
                  <a:cubicBezTo>
                    <a:pt x="1654" y="765"/>
                    <a:pt x="1158" y="574"/>
                    <a:pt x="822" y="167"/>
                  </a:cubicBezTo>
                  <a:cubicBezTo>
                    <a:pt x="733" y="49"/>
                    <a:pt x="618" y="1"/>
                    <a:pt x="507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2"/>
            <p:cNvSpPr/>
            <p:nvPr/>
          </p:nvSpPr>
          <p:spPr>
            <a:xfrm>
              <a:off x="8474400" y="3196500"/>
              <a:ext cx="93275" cy="77125"/>
            </a:xfrm>
            <a:custGeom>
              <a:avLst/>
              <a:gdLst/>
              <a:ahLst/>
              <a:cxnLst/>
              <a:rect l="l" t="t" r="r" b="b"/>
              <a:pathLst>
                <a:path w="3731" h="3085" extrusionOk="0">
                  <a:moveTo>
                    <a:pt x="465" y="0"/>
                  </a:moveTo>
                  <a:cubicBezTo>
                    <a:pt x="231" y="0"/>
                    <a:pt x="0" y="187"/>
                    <a:pt x="123" y="474"/>
                  </a:cubicBezTo>
                  <a:cubicBezTo>
                    <a:pt x="657" y="1741"/>
                    <a:pt x="1758" y="2875"/>
                    <a:pt x="3126" y="3076"/>
                  </a:cubicBezTo>
                  <a:cubicBezTo>
                    <a:pt x="3154" y="3082"/>
                    <a:pt x="3182" y="3085"/>
                    <a:pt x="3208" y="3085"/>
                  </a:cubicBezTo>
                  <a:cubicBezTo>
                    <a:pt x="3611" y="3085"/>
                    <a:pt x="3731" y="2406"/>
                    <a:pt x="3292" y="2375"/>
                  </a:cubicBezTo>
                  <a:cubicBezTo>
                    <a:pt x="2158" y="2208"/>
                    <a:pt x="1258" y="1308"/>
                    <a:pt x="824" y="240"/>
                  </a:cubicBezTo>
                  <a:cubicBezTo>
                    <a:pt x="760" y="73"/>
                    <a:pt x="611" y="0"/>
                    <a:pt x="465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2"/>
            <p:cNvSpPr/>
            <p:nvPr/>
          </p:nvSpPr>
          <p:spPr>
            <a:xfrm>
              <a:off x="7650225" y="3141500"/>
              <a:ext cx="67575" cy="53325"/>
            </a:xfrm>
            <a:custGeom>
              <a:avLst/>
              <a:gdLst/>
              <a:ahLst/>
              <a:cxnLst/>
              <a:rect l="l" t="t" r="r" b="b"/>
              <a:pathLst>
                <a:path w="2703" h="2133" extrusionOk="0">
                  <a:moveTo>
                    <a:pt x="2011" y="0"/>
                  </a:moveTo>
                  <a:cubicBezTo>
                    <a:pt x="968" y="0"/>
                    <a:pt x="0" y="630"/>
                    <a:pt x="0" y="1773"/>
                  </a:cubicBezTo>
                  <a:cubicBezTo>
                    <a:pt x="0" y="2015"/>
                    <a:pt x="172" y="2132"/>
                    <a:pt x="349" y="2132"/>
                  </a:cubicBezTo>
                  <a:cubicBezTo>
                    <a:pt x="538" y="2132"/>
                    <a:pt x="734" y="1998"/>
                    <a:pt x="734" y="1740"/>
                  </a:cubicBezTo>
                  <a:cubicBezTo>
                    <a:pt x="734" y="1006"/>
                    <a:pt x="1535" y="739"/>
                    <a:pt x="2202" y="739"/>
                  </a:cubicBezTo>
                  <a:cubicBezTo>
                    <a:pt x="2702" y="739"/>
                    <a:pt x="2669" y="5"/>
                    <a:pt x="2168" y="5"/>
                  </a:cubicBezTo>
                  <a:cubicBezTo>
                    <a:pt x="2116" y="2"/>
                    <a:pt x="2063" y="0"/>
                    <a:pt x="2011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3" name="Google Shape;933;p42"/>
          <p:cNvGrpSpPr/>
          <p:nvPr/>
        </p:nvGrpSpPr>
        <p:grpSpPr>
          <a:xfrm flipH="1">
            <a:off x="4188076" y="4264129"/>
            <a:ext cx="1011345" cy="609492"/>
            <a:chOff x="7607675" y="2876875"/>
            <a:chExt cx="1086650" cy="654875"/>
          </a:xfrm>
        </p:grpSpPr>
        <p:sp>
          <p:nvSpPr>
            <p:cNvPr id="934" name="Google Shape;934;p42"/>
            <p:cNvSpPr/>
            <p:nvPr/>
          </p:nvSpPr>
          <p:spPr>
            <a:xfrm>
              <a:off x="7607675" y="2876875"/>
              <a:ext cx="1086650" cy="654875"/>
            </a:xfrm>
            <a:custGeom>
              <a:avLst/>
              <a:gdLst/>
              <a:ahLst/>
              <a:cxnLst/>
              <a:rect l="l" t="t" r="r" b="b"/>
              <a:pathLst>
                <a:path w="43466" h="26195" extrusionOk="0">
                  <a:moveTo>
                    <a:pt x="35716" y="1"/>
                  </a:moveTo>
                  <a:cubicBezTo>
                    <a:pt x="32872" y="1"/>
                    <a:pt x="30480" y="2633"/>
                    <a:pt x="31957" y="6354"/>
                  </a:cubicBezTo>
                  <a:cubicBezTo>
                    <a:pt x="28922" y="6954"/>
                    <a:pt x="14378" y="12158"/>
                    <a:pt x="10575" y="12959"/>
                  </a:cubicBezTo>
                  <a:cubicBezTo>
                    <a:pt x="10434" y="12987"/>
                    <a:pt x="10292" y="13000"/>
                    <a:pt x="10149" y="13000"/>
                  </a:cubicBezTo>
                  <a:cubicBezTo>
                    <a:pt x="8279" y="13000"/>
                    <a:pt x="6361" y="10703"/>
                    <a:pt x="4904" y="9990"/>
                  </a:cubicBezTo>
                  <a:cubicBezTo>
                    <a:pt x="4455" y="9781"/>
                    <a:pt x="3992" y="9686"/>
                    <a:pt x="3540" y="9686"/>
                  </a:cubicBezTo>
                  <a:cubicBezTo>
                    <a:pt x="1680" y="9686"/>
                    <a:pt x="0" y="11300"/>
                    <a:pt x="134" y="13259"/>
                  </a:cubicBezTo>
                  <a:cubicBezTo>
                    <a:pt x="283" y="15515"/>
                    <a:pt x="2915" y="17348"/>
                    <a:pt x="5208" y="17348"/>
                  </a:cubicBezTo>
                  <a:cubicBezTo>
                    <a:pt x="5481" y="17348"/>
                    <a:pt x="5749" y="17323"/>
                    <a:pt x="6007" y="17268"/>
                  </a:cubicBezTo>
                  <a:lnTo>
                    <a:pt x="6007" y="17268"/>
                  </a:lnTo>
                  <a:cubicBezTo>
                    <a:pt x="2530" y="18030"/>
                    <a:pt x="1580" y="23773"/>
                    <a:pt x="5238" y="25868"/>
                  </a:cubicBezTo>
                  <a:cubicBezTo>
                    <a:pt x="5630" y="26094"/>
                    <a:pt x="6005" y="26195"/>
                    <a:pt x="6360" y="26195"/>
                  </a:cubicBezTo>
                  <a:cubicBezTo>
                    <a:pt x="8575" y="26195"/>
                    <a:pt x="10062" y="22276"/>
                    <a:pt x="10608" y="20264"/>
                  </a:cubicBezTo>
                  <a:cubicBezTo>
                    <a:pt x="11194" y="18047"/>
                    <a:pt x="30310" y="11822"/>
                    <a:pt x="33379" y="11822"/>
                  </a:cubicBezTo>
                  <a:cubicBezTo>
                    <a:pt x="33635" y="11822"/>
                    <a:pt x="33779" y="11865"/>
                    <a:pt x="33792" y="11958"/>
                  </a:cubicBezTo>
                  <a:cubicBezTo>
                    <a:pt x="34137" y="14422"/>
                    <a:pt x="36311" y="16504"/>
                    <a:pt x="38622" y="16504"/>
                  </a:cubicBezTo>
                  <a:cubicBezTo>
                    <a:pt x="39659" y="16504"/>
                    <a:pt x="40724" y="16085"/>
                    <a:pt x="41664" y="15093"/>
                  </a:cubicBezTo>
                  <a:cubicBezTo>
                    <a:pt x="43465" y="13192"/>
                    <a:pt x="42231" y="9089"/>
                    <a:pt x="38595" y="8322"/>
                  </a:cubicBezTo>
                  <a:cubicBezTo>
                    <a:pt x="41164" y="6254"/>
                    <a:pt x="40997" y="1517"/>
                    <a:pt x="37227" y="249"/>
                  </a:cubicBezTo>
                  <a:cubicBezTo>
                    <a:pt x="36722" y="81"/>
                    <a:pt x="36212" y="1"/>
                    <a:pt x="35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7920950" y="3255725"/>
              <a:ext cx="105500" cy="52725"/>
            </a:xfrm>
            <a:custGeom>
              <a:avLst/>
              <a:gdLst/>
              <a:ahLst/>
              <a:cxnLst/>
              <a:rect l="l" t="t" r="r" b="b"/>
              <a:pathLst>
                <a:path w="4220" h="2109" extrusionOk="0">
                  <a:moveTo>
                    <a:pt x="3617" y="1"/>
                  </a:moveTo>
                  <a:cubicBezTo>
                    <a:pt x="3563" y="1"/>
                    <a:pt x="3506" y="13"/>
                    <a:pt x="3448" y="39"/>
                  </a:cubicBezTo>
                  <a:cubicBezTo>
                    <a:pt x="2514" y="607"/>
                    <a:pt x="1447" y="973"/>
                    <a:pt x="412" y="1374"/>
                  </a:cubicBezTo>
                  <a:cubicBezTo>
                    <a:pt x="1" y="1521"/>
                    <a:pt x="108" y="2109"/>
                    <a:pt x="459" y="2109"/>
                  </a:cubicBezTo>
                  <a:cubicBezTo>
                    <a:pt x="506" y="2109"/>
                    <a:pt x="557" y="2098"/>
                    <a:pt x="613" y="2074"/>
                  </a:cubicBezTo>
                  <a:cubicBezTo>
                    <a:pt x="1713" y="1674"/>
                    <a:pt x="2848" y="1240"/>
                    <a:pt x="3815" y="707"/>
                  </a:cubicBezTo>
                  <a:cubicBezTo>
                    <a:pt x="4220" y="504"/>
                    <a:pt x="3973" y="1"/>
                    <a:pt x="3617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8212575" y="3121800"/>
              <a:ext cx="201150" cy="74625"/>
            </a:xfrm>
            <a:custGeom>
              <a:avLst/>
              <a:gdLst/>
              <a:ahLst/>
              <a:cxnLst/>
              <a:rect l="l" t="t" r="r" b="b"/>
              <a:pathLst>
                <a:path w="8046" h="2985" extrusionOk="0">
                  <a:moveTo>
                    <a:pt x="7565" y="0"/>
                  </a:moveTo>
                  <a:cubicBezTo>
                    <a:pt x="7523" y="0"/>
                    <a:pt x="7477" y="8"/>
                    <a:pt x="7427" y="26"/>
                  </a:cubicBezTo>
                  <a:cubicBezTo>
                    <a:pt x="5126" y="827"/>
                    <a:pt x="2757" y="1527"/>
                    <a:pt x="422" y="2228"/>
                  </a:cubicBezTo>
                  <a:cubicBezTo>
                    <a:pt x="1" y="2348"/>
                    <a:pt x="123" y="2985"/>
                    <a:pt x="494" y="2985"/>
                  </a:cubicBezTo>
                  <a:cubicBezTo>
                    <a:pt x="534" y="2985"/>
                    <a:pt x="577" y="2978"/>
                    <a:pt x="623" y="2961"/>
                  </a:cubicBezTo>
                  <a:cubicBezTo>
                    <a:pt x="2958" y="2228"/>
                    <a:pt x="5293" y="1527"/>
                    <a:pt x="7628" y="726"/>
                  </a:cubicBezTo>
                  <a:cubicBezTo>
                    <a:pt x="8046" y="577"/>
                    <a:pt x="7929" y="0"/>
                    <a:pt x="7565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8140350" y="3193900"/>
              <a:ext cx="57775" cy="29025"/>
            </a:xfrm>
            <a:custGeom>
              <a:avLst/>
              <a:gdLst/>
              <a:ahLst/>
              <a:cxnLst/>
              <a:rect l="l" t="t" r="r" b="b"/>
              <a:pathLst>
                <a:path w="2311" h="1161" extrusionOk="0">
                  <a:moveTo>
                    <a:pt x="1766" y="1"/>
                  </a:moveTo>
                  <a:cubicBezTo>
                    <a:pt x="1738" y="1"/>
                    <a:pt x="1708" y="4"/>
                    <a:pt x="1677" y="11"/>
                  </a:cubicBezTo>
                  <a:cubicBezTo>
                    <a:pt x="1243" y="144"/>
                    <a:pt x="776" y="244"/>
                    <a:pt x="343" y="478"/>
                  </a:cubicBezTo>
                  <a:cubicBezTo>
                    <a:pt x="1" y="649"/>
                    <a:pt x="219" y="1160"/>
                    <a:pt x="560" y="1160"/>
                  </a:cubicBezTo>
                  <a:cubicBezTo>
                    <a:pt x="618" y="1160"/>
                    <a:pt x="680" y="1145"/>
                    <a:pt x="743" y="1111"/>
                  </a:cubicBezTo>
                  <a:cubicBezTo>
                    <a:pt x="1077" y="945"/>
                    <a:pt x="1477" y="845"/>
                    <a:pt x="1844" y="745"/>
                  </a:cubicBezTo>
                  <a:cubicBezTo>
                    <a:pt x="2311" y="620"/>
                    <a:pt x="2167" y="1"/>
                    <a:pt x="1766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2"/>
            <p:cNvSpPr/>
            <p:nvPr/>
          </p:nvSpPr>
          <p:spPr>
            <a:xfrm>
              <a:off x="7706400" y="3466850"/>
              <a:ext cx="106250" cy="37550"/>
            </a:xfrm>
            <a:custGeom>
              <a:avLst/>
              <a:gdLst/>
              <a:ahLst/>
              <a:cxnLst/>
              <a:rect l="l" t="t" r="r" b="b"/>
              <a:pathLst>
                <a:path w="4250" h="1502" extrusionOk="0">
                  <a:moveTo>
                    <a:pt x="507" y="1"/>
                  </a:moveTo>
                  <a:cubicBezTo>
                    <a:pt x="243" y="1"/>
                    <a:pt x="0" y="276"/>
                    <a:pt x="188" y="534"/>
                  </a:cubicBezTo>
                  <a:cubicBezTo>
                    <a:pt x="706" y="1194"/>
                    <a:pt x="1423" y="1501"/>
                    <a:pt x="2158" y="1501"/>
                  </a:cubicBezTo>
                  <a:cubicBezTo>
                    <a:pt x="2796" y="1501"/>
                    <a:pt x="3448" y="1269"/>
                    <a:pt x="3991" y="834"/>
                  </a:cubicBezTo>
                  <a:cubicBezTo>
                    <a:pt x="4250" y="602"/>
                    <a:pt x="3987" y="228"/>
                    <a:pt x="3684" y="228"/>
                  </a:cubicBezTo>
                  <a:cubicBezTo>
                    <a:pt x="3597" y="228"/>
                    <a:pt x="3506" y="259"/>
                    <a:pt x="3424" y="334"/>
                  </a:cubicBezTo>
                  <a:cubicBezTo>
                    <a:pt x="3064" y="616"/>
                    <a:pt x="2608" y="765"/>
                    <a:pt x="2160" y="765"/>
                  </a:cubicBezTo>
                  <a:cubicBezTo>
                    <a:pt x="1654" y="765"/>
                    <a:pt x="1158" y="574"/>
                    <a:pt x="822" y="167"/>
                  </a:cubicBezTo>
                  <a:cubicBezTo>
                    <a:pt x="733" y="49"/>
                    <a:pt x="618" y="1"/>
                    <a:pt x="507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8474400" y="3196500"/>
              <a:ext cx="93275" cy="77125"/>
            </a:xfrm>
            <a:custGeom>
              <a:avLst/>
              <a:gdLst/>
              <a:ahLst/>
              <a:cxnLst/>
              <a:rect l="l" t="t" r="r" b="b"/>
              <a:pathLst>
                <a:path w="3731" h="3085" extrusionOk="0">
                  <a:moveTo>
                    <a:pt x="465" y="0"/>
                  </a:moveTo>
                  <a:cubicBezTo>
                    <a:pt x="231" y="0"/>
                    <a:pt x="0" y="187"/>
                    <a:pt x="123" y="474"/>
                  </a:cubicBezTo>
                  <a:cubicBezTo>
                    <a:pt x="657" y="1741"/>
                    <a:pt x="1758" y="2875"/>
                    <a:pt x="3126" y="3076"/>
                  </a:cubicBezTo>
                  <a:cubicBezTo>
                    <a:pt x="3154" y="3082"/>
                    <a:pt x="3182" y="3085"/>
                    <a:pt x="3208" y="3085"/>
                  </a:cubicBezTo>
                  <a:cubicBezTo>
                    <a:pt x="3611" y="3085"/>
                    <a:pt x="3731" y="2406"/>
                    <a:pt x="3292" y="2375"/>
                  </a:cubicBezTo>
                  <a:cubicBezTo>
                    <a:pt x="2158" y="2208"/>
                    <a:pt x="1258" y="1308"/>
                    <a:pt x="824" y="240"/>
                  </a:cubicBezTo>
                  <a:cubicBezTo>
                    <a:pt x="760" y="73"/>
                    <a:pt x="611" y="0"/>
                    <a:pt x="465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2"/>
            <p:cNvSpPr/>
            <p:nvPr/>
          </p:nvSpPr>
          <p:spPr>
            <a:xfrm>
              <a:off x="7650225" y="3141500"/>
              <a:ext cx="67575" cy="53325"/>
            </a:xfrm>
            <a:custGeom>
              <a:avLst/>
              <a:gdLst/>
              <a:ahLst/>
              <a:cxnLst/>
              <a:rect l="l" t="t" r="r" b="b"/>
              <a:pathLst>
                <a:path w="2703" h="2133" extrusionOk="0">
                  <a:moveTo>
                    <a:pt x="2011" y="0"/>
                  </a:moveTo>
                  <a:cubicBezTo>
                    <a:pt x="968" y="0"/>
                    <a:pt x="0" y="630"/>
                    <a:pt x="0" y="1773"/>
                  </a:cubicBezTo>
                  <a:cubicBezTo>
                    <a:pt x="0" y="2015"/>
                    <a:pt x="172" y="2132"/>
                    <a:pt x="349" y="2132"/>
                  </a:cubicBezTo>
                  <a:cubicBezTo>
                    <a:pt x="538" y="2132"/>
                    <a:pt x="734" y="1998"/>
                    <a:pt x="734" y="1740"/>
                  </a:cubicBezTo>
                  <a:cubicBezTo>
                    <a:pt x="734" y="1006"/>
                    <a:pt x="1535" y="739"/>
                    <a:pt x="2202" y="739"/>
                  </a:cubicBezTo>
                  <a:cubicBezTo>
                    <a:pt x="2702" y="739"/>
                    <a:pt x="2669" y="5"/>
                    <a:pt x="2168" y="5"/>
                  </a:cubicBezTo>
                  <a:cubicBezTo>
                    <a:pt x="2116" y="2"/>
                    <a:pt x="2063" y="0"/>
                    <a:pt x="2011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42"/>
          <p:cNvGrpSpPr/>
          <p:nvPr/>
        </p:nvGrpSpPr>
        <p:grpSpPr>
          <a:xfrm rot="-2372540" flipH="1">
            <a:off x="5712223" y="4071074"/>
            <a:ext cx="1011467" cy="609566"/>
            <a:chOff x="7607675" y="2876875"/>
            <a:chExt cx="1086650" cy="654875"/>
          </a:xfrm>
        </p:grpSpPr>
        <p:sp>
          <p:nvSpPr>
            <p:cNvPr id="942" name="Google Shape;942;p42"/>
            <p:cNvSpPr/>
            <p:nvPr/>
          </p:nvSpPr>
          <p:spPr>
            <a:xfrm>
              <a:off x="7607675" y="2876875"/>
              <a:ext cx="1086650" cy="654875"/>
            </a:xfrm>
            <a:custGeom>
              <a:avLst/>
              <a:gdLst/>
              <a:ahLst/>
              <a:cxnLst/>
              <a:rect l="l" t="t" r="r" b="b"/>
              <a:pathLst>
                <a:path w="43466" h="26195" extrusionOk="0">
                  <a:moveTo>
                    <a:pt x="35716" y="1"/>
                  </a:moveTo>
                  <a:cubicBezTo>
                    <a:pt x="32872" y="1"/>
                    <a:pt x="30480" y="2633"/>
                    <a:pt x="31957" y="6354"/>
                  </a:cubicBezTo>
                  <a:cubicBezTo>
                    <a:pt x="28922" y="6954"/>
                    <a:pt x="14378" y="12158"/>
                    <a:pt x="10575" y="12959"/>
                  </a:cubicBezTo>
                  <a:cubicBezTo>
                    <a:pt x="10434" y="12987"/>
                    <a:pt x="10292" y="13000"/>
                    <a:pt x="10149" y="13000"/>
                  </a:cubicBezTo>
                  <a:cubicBezTo>
                    <a:pt x="8279" y="13000"/>
                    <a:pt x="6361" y="10703"/>
                    <a:pt x="4904" y="9990"/>
                  </a:cubicBezTo>
                  <a:cubicBezTo>
                    <a:pt x="4455" y="9781"/>
                    <a:pt x="3992" y="9686"/>
                    <a:pt x="3540" y="9686"/>
                  </a:cubicBezTo>
                  <a:cubicBezTo>
                    <a:pt x="1680" y="9686"/>
                    <a:pt x="0" y="11300"/>
                    <a:pt x="134" y="13259"/>
                  </a:cubicBezTo>
                  <a:cubicBezTo>
                    <a:pt x="283" y="15515"/>
                    <a:pt x="2915" y="17348"/>
                    <a:pt x="5208" y="17348"/>
                  </a:cubicBezTo>
                  <a:cubicBezTo>
                    <a:pt x="5481" y="17348"/>
                    <a:pt x="5749" y="17323"/>
                    <a:pt x="6007" y="17268"/>
                  </a:cubicBezTo>
                  <a:lnTo>
                    <a:pt x="6007" y="17268"/>
                  </a:lnTo>
                  <a:cubicBezTo>
                    <a:pt x="2530" y="18030"/>
                    <a:pt x="1580" y="23773"/>
                    <a:pt x="5238" y="25868"/>
                  </a:cubicBezTo>
                  <a:cubicBezTo>
                    <a:pt x="5630" y="26094"/>
                    <a:pt x="6005" y="26195"/>
                    <a:pt x="6360" y="26195"/>
                  </a:cubicBezTo>
                  <a:cubicBezTo>
                    <a:pt x="8575" y="26195"/>
                    <a:pt x="10062" y="22276"/>
                    <a:pt x="10608" y="20264"/>
                  </a:cubicBezTo>
                  <a:cubicBezTo>
                    <a:pt x="11194" y="18047"/>
                    <a:pt x="30310" y="11822"/>
                    <a:pt x="33379" y="11822"/>
                  </a:cubicBezTo>
                  <a:cubicBezTo>
                    <a:pt x="33635" y="11822"/>
                    <a:pt x="33779" y="11865"/>
                    <a:pt x="33792" y="11958"/>
                  </a:cubicBezTo>
                  <a:cubicBezTo>
                    <a:pt x="34137" y="14422"/>
                    <a:pt x="36311" y="16504"/>
                    <a:pt x="38622" y="16504"/>
                  </a:cubicBezTo>
                  <a:cubicBezTo>
                    <a:pt x="39659" y="16504"/>
                    <a:pt x="40724" y="16085"/>
                    <a:pt x="41664" y="15093"/>
                  </a:cubicBezTo>
                  <a:cubicBezTo>
                    <a:pt x="43465" y="13192"/>
                    <a:pt x="42231" y="9089"/>
                    <a:pt x="38595" y="8322"/>
                  </a:cubicBezTo>
                  <a:cubicBezTo>
                    <a:pt x="41164" y="6254"/>
                    <a:pt x="40997" y="1517"/>
                    <a:pt x="37227" y="249"/>
                  </a:cubicBezTo>
                  <a:cubicBezTo>
                    <a:pt x="36722" y="81"/>
                    <a:pt x="36212" y="1"/>
                    <a:pt x="35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2"/>
            <p:cNvSpPr/>
            <p:nvPr/>
          </p:nvSpPr>
          <p:spPr>
            <a:xfrm>
              <a:off x="7920950" y="3255725"/>
              <a:ext cx="105500" cy="52725"/>
            </a:xfrm>
            <a:custGeom>
              <a:avLst/>
              <a:gdLst/>
              <a:ahLst/>
              <a:cxnLst/>
              <a:rect l="l" t="t" r="r" b="b"/>
              <a:pathLst>
                <a:path w="4220" h="2109" extrusionOk="0">
                  <a:moveTo>
                    <a:pt x="3617" y="1"/>
                  </a:moveTo>
                  <a:cubicBezTo>
                    <a:pt x="3563" y="1"/>
                    <a:pt x="3506" y="13"/>
                    <a:pt x="3448" y="39"/>
                  </a:cubicBezTo>
                  <a:cubicBezTo>
                    <a:pt x="2514" y="607"/>
                    <a:pt x="1447" y="973"/>
                    <a:pt x="412" y="1374"/>
                  </a:cubicBezTo>
                  <a:cubicBezTo>
                    <a:pt x="1" y="1521"/>
                    <a:pt x="108" y="2109"/>
                    <a:pt x="459" y="2109"/>
                  </a:cubicBezTo>
                  <a:cubicBezTo>
                    <a:pt x="506" y="2109"/>
                    <a:pt x="557" y="2098"/>
                    <a:pt x="613" y="2074"/>
                  </a:cubicBezTo>
                  <a:cubicBezTo>
                    <a:pt x="1713" y="1674"/>
                    <a:pt x="2848" y="1240"/>
                    <a:pt x="3815" y="707"/>
                  </a:cubicBezTo>
                  <a:cubicBezTo>
                    <a:pt x="4220" y="504"/>
                    <a:pt x="3973" y="1"/>
                    <a:pt x="3617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2"/>
            <p:cNvSpPr/>
            <p:nvPr/>
          </p:nvSpPr>
          <p:spPr>
            <a:xfrm>
              <a:off x="8212575" y="3121800"/>
              <a:ext cx="201150" cy="74625"/>
            </a:xfrm>
            <a:custGeom>
              <a:avLst/>
              <a:gdLst/>
              <a:ahLst/>
              <a:cxnLst/>
              <a:rect l="l" t="t" r="r" b="b"/>
              <a:pathLst>
                <a:path w="8046" h="2985" extrusionOk="0">
                  <a:moveTo>
                    <a:pt x="7565" y="0"/>
                  </a:moveTo>
                  <a:cubicBezTo>
                    <a:pt x="7523" y="0"/>
                    <a:pt x="7477" y="8"/>
                    <a:pt x="7427" y="26"/>
                  </a:cubicBezTo>
                  <a:cubicBezTo>
                    <a:pt x="5126" y="827"/>
                    <a:pt x="2757" y="1527"/>
                    <a:pt x="422" y="2228"/>
                  </a:cubicBezTo>
                  <a:cubicBezTo>
                    <a:pt x="1" y="2348"/>
                    <a:pt x="123" y="2985"/>
                    <a:pt x="494" y="2985"/>
                  </a:cubicBezTo>
                  <a:cubicBezTo>
                    <a:pt x="534" y="2985"/>
                    <a:pt x="577" y="2978"/>
                    <a:pt x="623" y="2961"/>
                  </a:cubicBezTo>
                  <a:cubicBezTo>
                    <a:pt x="2958" y="2228"/>
                    <a:pt x="5293" y="1527"/>
                    <a:pt x="7628" y="726"/>
                  </a:cubicBezTo>
                  <a:cubicBezTo>
                    <a:pt x="8046" y="577"/>
                    <a:pt x="7929" y="0"/>
                    <a:pt x="7565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2"/>
            <p:cNvSpPr/>
            <p:nvPr/>
          </p:nvSpPr>
          <p:spPr>
            <a:xfrm>
              <a:off x="8140350" y="3193900"/>
              <a:ext cx="57775" cy="29025"/>
            </a:xfrm>
            <a:custGeom>
              <a:avLst/>
              <a:gdLst/>
              <a:ahLst/>
              <a:cxnLst/>
              <a:rect l="l" t="t" r="r" b="b"/>
              <a:pathLst>
                <a:path w="2311" h="1161" extrusionOk="0">
                  <a:moveTo>
                    <a:pt x="1766" y="1"/>
                  </a:moveTo>
                  <a:cubicBezTo>
                    <a:pt x="1738" y="1"/>
                    <a:pt x="1708" y="4"/>
                    <a:pt x="1677" y="11"/>
                  </a:cubicBezTo>
                  <a:cubicBezTo>
                    <a:pt x="1243" y="144"/>
                    <a:pt x="776" y="244"/>
                    <a:pt x="343" y="478"/>
                  </a:cubicBezTo>
                  <a:cubicBezTo>
                    <a:pt x="1" y="649"/>
                    <a:pt x="219" y="1160"/>
                    <a:pt x="560" y="1160"/>
                  </a:cubicBezTo>
                  <a:cubicBezTo>
                    <a:pt x="618" y="1160"/>
                    <a:pt x="680" y="1145"/>
                    <a:pt x="743" y="1111"/>
                  </a:cubicBezTo>
                  <a:cubicBezTo>
                    <a:pt x="1077" y="945"/>
                    <a:pt x="1477" y="845"/>
                    <a:pt x="1844" y="745"/>
                  </a:cubicBezTo>
                  <a:cubicBezTo>
                    <a:pt x="2311" y="620"/>
                    <a:pt x="2167" y="1"/>
                    <a:pt x="1766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2"/>
            <p:cNvSpPr/>
            <p:nvPr/>
          </p:nvSpPr>
          <p:spPr>
            <a:xfrm>
              <a:off x="7706400" y="3466850"/>
              <a:ext cx="106250" cy="37550"/>
            </a:xfrm>
            <a:custGeom>
              <a:avLst/>
              <a:gdLst/>
              <a:ahLst/>
              <a:cxnLst/>
              <a:rect l="l" t="t" r="r" b="b"/>
              <a:pathLst>
                <a:path w="4250" h="1502" extrusionOk="0">
                  <a:moveTo>
                    <a:pt x="507" y="1"/>
                  </a:moveTo>
                  <a:cubicBezTo>
                    <a:pt x="243" y="1"/>
                    <a:pt x="0" y="276"/>
                    <a:pt x="188" y="534"/>
                  </a:cubicBezTo>
                  <a:cubicBezTo>
                    <a:pt x="706" y="1194"/>
                    <a:pt x="1423" y="1501"/>
                    <a:pt x="2158" y="1501"/>
                  </a:cubicBezTo>
                  <a:cubicBezTo>
                    <a:pt x="2796" y="1501"/>
                    <a:pt x="3448" y="1269"/>
                    <a:pt x="3991" y="834"/>
                  </a:cubicBezTo>
                  <a:cubicBezTo>
                    <a:pt x="4250" y="602"/>
                    <a:pt x="3987" y="228"/>
                    <a:pt x="3684" y="228"/>
                  </a:cubicBezTo>
                  <a:cubicBezTo>
                    <a:pt x="3597" y="228"/>
                    <a:pt x="3506" y="259"/>
                    <a:pt x="3424" y="334"/>
                  </a:cubicBezTo>
                  <a:cubicBezTo>
                    <a:pt x="3064" y="616"/>
                    <a:pt x="2608" y="765"/>
                    <a:pt x="2160" y="765"/>
                  </a:cubicBezTo>
                  <a:cubicBezTo>
                    <a:pt x="1654" y="765"/>
                    <a:pt x="1158" y="574"/>
                    <a:pt x="822" y="167"/>
                  </a:cubicBezTo>
                  <a:cubicBezTo>
                    <a:pt x="733" y="49"/>
                    <a:pt x="618" y="1"/>
                    <a:pt x="507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8474400" y="3196500"/>
              <a:ext cx="93275" cy="77125"/>
            </a:xfrm>
            <a:custGeom>
              <a:avLst/>
              <a:gdLst/>
              <a:ahLst/>
              <a:cxnLst/>
              <a:rect l="l" t="t" r="r" b="b"/>
              <a:pathLst>
                <a:path w="3731" h="3085" extrusionOk="0">
                  <a:moveTo>
                    <a:pt x="465" y="0"/>
                  </a:moveTo>
                  <a:cubicBezTo>
                    <a:pt x="231" y="0"/>
                    <a:pt x="0" y="187"/>
                    <a:pt x="123" y="474"/>
                  </a:cubicBezTo>
                  <a:cubicBezTo>
                    <a:pt x="657" y="1741"/>
                    <a:pt x="1758" y="2875"/>
                    <a:pt x="3126" y="3076"/>
                  </a:cubicBezTo>
                  <a:cubicBezTo>
                    <a:pt x="3154" y="3082"/>
                    <a:pt x="3182" y="3085"/>
                    <a:pt x="3208" y="3085"/>
                  </a:cubicBezTo>
                  <a:cubicBezTo>
                    <a:pt x="3611" y="3085"/>
                    <a:pt x="3731" y="2406"/>
                    <a:pt x="3292" y="2375"/>
                  </a:cubicBezTo>
                  <a:cubicBezTo>
                    <a:pt x="2158" y="2208"/>
                    <a:pt x="1258" y="1308"/>
                    <a:pt x="824" y="240"/>
                  </a:cubicBezTo>
                  <a:cubicBezTo>
                    <a:pt x="760" y="73"/>
                    <a:pt x="611" y="0"/>
                    <a:pt x="465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2"/>
            <p:cNvSpPr/>
            <p:nvPr/>
          </p:nvSpPr>
          <p:spPr>
            <a:xfrm>
              <a:off x="7650225" y="3141500"/>
              <a:ext cx="67575" cy="53325"/>
            </a:xfrm>
            <a:custGeom>
              <a:avLst/>
              <a:gdLst/>
              <a:ahLst/>
              <a:cxnLst/>
              <a:rect l="l" t="t" r="r" b="b"/>
              <a:pathLst>
                <a:path w="2703" h="2133" extrusionOk="0">
                  <a:moveTo>
                    <a:pt x="2011" y="0"/>
                  </a:moveTo>
                  <a:cubicBezTo>
                    <a:pt x="968" y="0"/>
                    <a:pt x="0" y="630"/>
                    <a:pt x="0" y="1773"/>
                  </a:cubicBezTo>
                  <a:cubicBezTo>
                    <a:pt x="0" y="2015"/>
                    <a:pt x="172" y="2132"/>
                    <a:pt x="349" y="2132"/>
                  </a:cubicBezTo>
                  <a:cubicBezTo>
                    <a:pt x="538" y="2132"/>
                    <a:pt x="734" y="1998"/>
                    <a:pt x="734" y="1740"/>
                  </a:cubicBezTo>
                  <a:cubicBezTo>
                    <a:pt x="734" y="1006"/>
                    <a:pt x="1535" y="739"/>
                    <a:pt x="2202" y="739"/>
                  </a:cubicBezTo>
                  <a:cubicBezTo>
                    <a:pt x="2702" y="739"/>
                    <a:pt x="2669" y="5"/>
                    <a:pt x="2168" y="5"/>
                  </a:cubicBezTo>
                  <a:cubicBezTo>
                    <a:pt x="2116" y="2"/>
                    <a:pt x="2063" y="0"/>
                    <a:pt x="2011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43"/>
          <p:cNvGrpSpPr/>
          <p:nvPr/>
        </p:nvGrpSpPr>
        <p:grpSpPr>
          <a:xfrm>
            <a:off x="6810019" y="2362272"/>
            <a:ext cx="1706002" cy="2876614"/>
            <a:chOff x="6809875" y="2362200"/>
            <a:chExt cx="1257928" cy="2121084"/>
          </a:xfrm>
        </p:grpSpPr>
        <p:sp>
          <p:nvSpPr>
            <p:cNvPr id="954" name="Google Shape;954;p43"/>
            <p:cNvSpPr/>
            <p:nvPr/>
          </p:nvSpPr>
          <p:spPr>
            <a:xfrm>
              <a:off x="6950916" y="3523871"/>
              <a:ext cx="643725" cy="385913"/>
            </a:xfrm>
            <a:custGeom>
              <a:avLst/>
              <a:gdLst/>
              <a:ahLst/>
              <a:cxnLst/>
              <a:rect l="l" t="t" r="r" b="b"/>
              <a:pathLst>
                <a:path w="17166" h="10291" extrusionOk="0">
                  <a:moveTo>
                    <a:pt x="10163" y="1"/>
                  </a:moveTo>
                  <a:cubicBezTo>
                    <a:pt x="5250" y="1"/>
                    <a:pt x="1" y="3515"/>
                    <a:pt x="4645" y="7804"/>
                  </a:cubicBezTo>
                  <a:cubicBezTo>
                    <a:pt x="6312" y="9343"/>
                    <a:pt x="8939" y="10291"/>
                    <a:pt x="11302" y="10291"/>
                  </a:cubicBezTo>
                  <a:cubicBezTo>
                    <a:pt x="14472" y="10291"/>
                    <a:pt x="17166" y="8583"/>
                    <a:pt x="16420" y="4302"/>
                  </a:cubicBezTo>
                  <a:cubicBezTo>
                    <a:pt x="15886" y="1243"/>
                    <a:pt x="13084" y="1"/>
                    <a:pt x="10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7567918" y="3346041"/>
              <a:ext cx="345300" cy="325650"/>
            </a:xfrm>
            <a:custGeom>
              <a:avLst/>
              <a:gdLst/>
              <a:ahLst/>
              <a:cxnLst/>
              <a:rect l="l" t="t" r="r" b="b"/>
              <a:pathLst>
                <a:path w="9208" h="8684" extrusionOk="0">
                  <a:moveTo>
                    <a:pt x="6410" y="1"/>
                  </a:moveTo>
                  <a:cubicBezTo>
                    <a:pt x="5864" y="1"/>
                    <a:pt x="5274" y="587"/>
                    <a:pt x="4871" y="1038"/>
                  </a:cubicBezTo>
                  <a:cubicBezTo>
                    <a:pt x="3870" y="2172"/>
                    <a:pt x="2836" y="3140"/>
                    <a:pt x="1802" y="4207"/>
                  </a:cubicBezTo>
                  <a:cubicBezTo>
                    <a:pt x="1135" y="4907"/>
                    <a:pt x="1" y="6008"/>
                    <a:pt x="167" y="7076"/>
                  </a:cubicBezTo>
                  <a:cubicBezTo>
                    <a:pt x="354" y="8255"/>
                    <a:pt x="887" y="8684"/>
                    <a:pt x="1551" y="8684"/>
                  </a:cubicBezTo>
                  <a:cubicBezTo>
                    <a:pt x="1601" y="8684"/>
                    <a:pt x="1651" y="8681"/>
                    <a:pt x="1702" y="8677"/>
                  </a:cubicBezTo>
                  <a:cubicBezTo>
                    <a:pt x="4504" y="8477"/>
                    <a:pt x="9207" y="3206"/>
                    <a:pt x="7039" y="338"/>
                  </a:cubicBezTo>
                  <a:cubicBezTo>
                    <a:pt x="6847" y="97"/>
                    <a:pt x="6632" y="1"/>
                    <a:pt x="6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7823112" y="3161198"/>
              <a:ext cx="204975" cy="201862"/>
            </a:xfrm>
            <a:custGeom>
              <a:avLst/>
              <a:gdLst/>
              <a:ahLst/>
              <a:cxnLst/>
              <a:rect l="l" t="t" r="r" b="b"/>
              <a:pathLst>
                <a:path w="5466" h="5383" extrusionOk="0">
                  <a:moveTo>
                    <a:pt x="3103" y="1"/>
                  </a:moveTo>
                  <a:cubicBezTo>
                    <a:pt x="2102" y="1"/>
                    <a:pt x="1135" y="1964"/>
                    <a:pt x="801" y="2631"/>
                  </a:cubicBezTo>
                  <a:cubicBezTo>
                    <a:pt x="501" y="3165"/>
                    <a:pt x="0" y="3832"/>
                    <a:pt x="401" y="4466"/>
                  </a:cubicBezTo>
                  <a:cubicBezTo>
                    <a:pt x="827" y="5116"/>
                    <a:pt x="1302" y="5382"/>
                    <a:pt x="1769" y="5382"/>
                  </a:cubicBezTo>
                  <a:cubicBezTo>
                    <a:pt x="3677" y="5382"/>
                    <a:pt x="5466" y="947"/>
                    <a:pt x="3403" y="63"/>
                  </a:cubicBezTo>
                  <a:cubicBezTo>
                    <a:pt x="3303" y="20"/>
                    <a:pt x="3203" y="1"/>
                    <a:pt x="3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7949453" y="3087884"/>
              <a:ext cx="118350" cy="86738"/>
            </a:xfrm>
            <a:custGeom>
              <a:avLst/>
              <a:gdLst/>
              <a:ahLst/>
              <a:cxnLst/>
              <a:rect l="l" t="t" r="r" b="b"/>
              <a:pathLst>
                <a:path w="3156" h="2313" extrusionOk="0">
                  <a:moveTo>
                    <a:pt x="1736" y="1"/>
                  </a:moveTo>
                  <a:cubicBezTo>
                    <a:pt x="1303" y="1"/>
                    <a:pt x="756" y="184"/>
                    <a:pt x="501" y="417"/>
                  </a:cubicBezTo>
                  <a:cubicBezTo>
                    <a:pt x="1" y="884"/>
                    <a:pt x="334" y="1684"/>
                    <a:pt x="834" y="2051"/>
                  </a:cubicBezTo>
                  <a:cubicBezTo>
                    <a:pt x="1055" y="2235"/>
                    <a:pt x="1280" y="2313"/>
                    <a:pt x="1493" y="2313"/>
                  </a:cubicBezTo>
                  <a:cubicBezTo>
                    <a:pt x="2441" y="2313"/>
                    <a:pt x="3155" y="770"/>
                    <a:pt x="2202" y="116"/>
                  </a:cubicBezTo>
                  <a:cubicBezTo>
                    <a:pt x="2091" y="35"/>
                    <a:pt x="1924" y="1"/>
                    <a:pt x="1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6809875" y="2583419"/>
              <a:ext cx="118500" cy="75263"/>
            </a:xfrm>
            <a:custGeom>
              <a:avLst/>
              <a:gdLst/>
              <a:ahLst/>
              <a:cxnLst/>
              <a:rect l="l" t="t" r="r" b="b"/>
              <a:pathLst>
                <a:path w="3160" h="2007" extrusionOk="0">
                  <a:moveTo>
                    <a:pt x="1675" y="1"/>
                  </a:moveTo>
                  <a:cubicBezTo>
                    <a:pt x="1250" y="1"/>
                    <a:pt x="747" y="157"/>
                    <a:pt x="501" y="359"/>
                  </a:cubicBezTo>
                  <a:cubicBezTo>
                    <a:pt x="0" y="793"/>
                    <a:pt x="334" y="1460"/>
                    <a:pt x="834" y="1793"/>
                  </a:cubicBezTo>
                  <a:cubicBezTo>
                    <a:pt x="1050" y="1943"/>
                    <a:pt x="1269" y="2007"/>
                    <a:pt x="1478" y="2007"/>
                  </a:cubicBezTo>
                  <a:cubicBezTo>
                    <a:pt x="2433" y="2007"/>
                    <a:pt x="3160" y="673"/>
                    <a:pt x="2202" y="126"/>
                  </a:cubicBezTo>
                  <a:cubicBezTo>
                    <a:pt x="2070" y="38"/>
                    <a:pt x="1882" y="1"/>
                    <a:pt x="1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7082507" y="2488691"/>
              <a:ext cx="108938" cy="130875"/>
            </a:xfrm>
            <a:custGeom>
              <a:avLst/>
              <a:gdLst/>
              <a:ahLst/>
              <a:cxnLst/>
              <a:rect l="l" t="t" r="r" b="b"/>
              <a:pathLst>
                <a:path w="2905" h="3490" extrusionOk="0">
                  <a:moveTo>
                    <a:pt x="1959" y="1"/>
                  </a:moveTo>
                  <a:cubicBezTo>
                    <a:pt x="1576" y="1"/>
                    <a:pt x="1143" y="329"/>
                    <a:pt x="869" y="750"/>
                  </a:cubicBezTo>
                  <a:cubicBezTo>
                    <a:pt x="1" y="1991"/>
                    <a:pt x="831" y="3490"/>
                    <a:pt x="1711" y="3490"/>
                  </a:cubicBezTo>
                  <a:cubicBezTo>
                    <a:pt x="2014" y="3490"/>
                    <a:pt x="2323" y="3312"/>
                    <a:pt x="2571" y="2885"/>
                  </a:cubicBezTo>
                  <a:cubicBezTo>
                    <a:pt x="2904" y="2318"/>
                    <a:pt x="2804" y="884"/>
                    <a:pt x="2537" y="383"/>
                  </a:cubicBezTo>
                  <a:cubicBezTo>
                    <a:pt x="2390" y="113"/>
                    <a:pt x="2183" y="1"/>
                    <a:pt x="1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7594694" y="2508754"/>
              <a:ext cx="118388" cy="126188"/>
            </a:xfrm>
            <a:custGeom>
              <a:avLst/>
              <a:gdLst/>
              <a:ahLst/>
              <a:cxnLst/>
              <a:rect l="l" t="t" r="r" b="b"/>
              <a:pathLst>
                <a:path w="3157" h="3365" extrusionOk="0">
                  <a:moveTo>
                    <a:pt x="2510" y="1"/>
                  </a:moveTo>
                  <a:cubicBezTo>
                    <a:pt x="2170" y="1"/>
                    <a:pt x="1742" y="199"/>
                    <a:pt x="1388" y="482"/>
                  </a:cubicBezTo>
                  <a:cubicBezTo>
                    <a:pt x="0" y="1549"/>
                    <a:pt x="449" y="3364"/>
                    <a:pt x="1435" y="3364"/>
                  </a:cubicBezTo>
                  <a:cubicBezTo>
                    <a:pt x="1682" y="3364"/>
                    <a:pt x="1962" y="3251"/>
                    <a:pt x="2255" y="2984"/>
                  </a:cubicBezTo>
                  <a:cubicBezTo>
                    <a:pt x="2756" y="2517"/>
                    <a:pt x="3156" y="1149"/>
                    <a:pt x="3089" y="549"/>
                  </a:cubicBezTo>
                  <a:cubicBezTo>
                    <a:pt x="3042" y="157"/>
                    <a:pt x="2811" y="1"/>
                    <a:pt x="2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3"/>
            <p:cNvSpPr/>
            <p:nvPr/>
          </p:nvSpPr>
          <p:spPr>
            <a:xfrm>
              <a:off x="7377864" y="2362200"/>
              <a:ext cx="106275" cy="155438"/>
            </a:xfrm>
            <a:custGeom>
              <a:avLst/>
              <a:gdLst/>
              <a:ahLst/>
              <a:cxnLst/>
              <a:rect l="l" t="t" r="r" b="b"/>
              <a:pathLst>
                <a:path w="2834" h="4145" extrusionOk="0">
                  <a:moveTo>
                    <a:pt x="1950" y="0"/>
                  </a:moveTo>
                  <a:cubicBezTo>
                    <a:pt x="1575" y="0"/>
                    <a:pt x="1161" y="394"/>
                    <a:pt x="866" y="921"/>
                  </a:cubicBezTo>
                  <a:cubicBezTo>
                    <a:pt x="0" y="2404"/>
                    <a:pt x="784" y="4144"/>
                    <a:pt x="1642" y="4144"/>
                  </a:cubicBezTo>
                  <a:cubicBezTo>
                    <a:pt x="1941" y="4144"/>
                    <a:pt x="2250" y="3932"/>
                    <a:pt x="2500" y="3423"/>
                  </a:cubicBezTo>
                  <a:cubicBezTo>
                    <a:pt x="2834" y="2722"/>
                    <a:pt x="2767" y="1054"/>
                    <a:pt x="2533" y="454"/>
                  </a:cubicBezTo>
                  <a:cubicBezTo>
                    <a:pt x="2374" y="134"/>
                    <a:pt x="2169" y="0"/>
                    <a:pt x="19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6923690" y="3058670"/>
              <a:ext cx="275250" cy="484050"/>
            </a:xfrm>
            <a:custGeom>
              <a:avLst/>
              <a:gdLst/>
              <a:ahLst/>
              <a:cxnLst/>
              <a:rect l="l" t="t" r="r" b="b"/>
              <a:pathLst>
                <a:path w="7340" h="12908" extrusionOk="0">
                  <a:moveTo>
                    <a:pt x="2059" y="1"/>
                  </a:moveTo>
                  <a:cubicBezTo>
                    <a:pt x="817" y="1"/>
                    <a:pt x="0" y="597"/>
                    <a:pt x="268" y="1696"/>
                  </a:cubicBezTo>
                  <a:cubicBezTo>
                    <a:pt x="401" y="2397"/>
                    <a:pt x="668" y="3130"/>
                    <a:pt x="968" y="3798"/>
                  </a:cubicBezTo>
                  <a:cubicBezTo>
                    <a:pt x="1468" y="4865"/>
                    <a:pt x="1935" y="5966"/>
                    <a:pt x="2336" y="7067"/>
                  </a:cubicBezTo>
                  <a:cubicBezTo>
                    <a:pt x="2803" y="8201"/>
                    <a:pt x="3203" y="9368"/>
                    <a:pt x="3537" y="10569"/>
                  </a:cubicBezTo>
                  <a:cubicBezTo>
                    <a:pt x="4004" y="12238"/>
                    <a:pt x="4759" y="12907"/>
                    <a:pt x="5444" y="12907"/>
                  </a:cubicBezTo>
                  <a:cubicBezTo>
                    <a:pt x="6471" y="12907"/>
                    <a:pt x="7339" y="11402"/>
                    <a:pt x="6839" y="9502"/>
                  </a:cubicBezTo>
                  <a:cubicBezTo>
                    <a:pt x="6172" y="6900"/>
                    <a:pt x="5138" y="4398"/>
                    <a:pt x="4504" y="1829"/>
                  </a:cubicBezTo>
                  <a:cubicBezTo>
                    <a:pt x="4270" y="895"/>
                    <a:pt x="3670" y="162"/>
                    <a:pt x="2536" y="28"/>
                  </a:cubicBezTo>
                  <a:cubicBezTo>
                    <a:pt x="2371" y="10"/>
                    <a:pt x="2212" y="1"/>
                    <a:pt x="2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7141871" y="3018282"/>
              <a:ext cx="184950" cy="493463"/>
            </a:xfrm>
            <a:custGeom>
              <a:avLst/>
              <a:gdLst/>
              <a:ahLst/>
              <a:cxnLst/>
              <a:rect l="l" t="t" r="r" b="b"/>
              <a:pathLst>
                <a:path w="4932" h="13159" extrusionOk="0">
                  <a:moveTo>
                    <a:pt x="1584" y="1"/>
                  </a:moveTo>
                  <a:cubicBezTo>
                    <a:pt x="660" y="1"/>
                    <a:pt x="1" y="508"/>
                    <a:pt x="54" y="1539"/>
                  </a:cubicBezTo>
                  <a:cubicBezTo>
                    <a:pt x="120" y="2239"/>
                    <a:pt x="220" y="2940"/>
                    <a:pt x="387" y="3640"/>
                  </a:cubicBezTo>
                  <a:cubicBezTo>
                    <a:pt x="687" y="4774"/>
                    <a:pt x="954" y="5909"/>
                    <a:pt x="1154" y="7076"/>
                  </a:cubicBezTo>
                  <a:cubicBezTo>
                    <a:pt x="1388" y="8277"/>
                    <a:pt x="1621" y="9444"/>
                    <a:pt x="1688" y="10645"/>
                  </a:cubicBezTo>
                  <a:cubicBezTo>
                    <a:pt x="1842" y="12435"/>
                    <a:pt x="2459" y="13158"/>
                    <a:pt x="3102" y="13158"/>
                  </a:cubicBezTo>
                  <a:cubicBezTo>
                    <a:pt x="3992" y="13158"/>
                    <a:pt x="4931" y="11771"/>
                    <a:pt x="4757" y="9911"/>
                  </a:cubicBezTo>
                  <a:cubicBezTo>
                    <a:pt x="4523" y="7276"/>
                    <a:pt x="3990" y="4708"/>
                    <a:pt x="3823" y="2073"/>
                  </a:cubicBezTo>
                  <a:cubicBezTo>
                    <a:pt x="3756" y="1139"/>
                    <a:pt x="3356" y="371"/>
                    <a:pt x="2355" y="104"/>
                  </a:cubicBezTo>
                  <a:cubicBezTo>
                    <a:pt x="2085" y="35"/>
                    <a:pt x="1826" y="1"/>
                    <a:pt x="1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3"/>
            <p:cNvSpPr/>
            <p:nvPr/>
          </p:nvSpPr>
          <p:spPr>
            <a:xfrm>
              <a:off x="7316475" y="2999606"/>
              <a:ext cx="131400" cy="494550"/>
            </a:xfrm>
            <a:custGeom>
              <a:avLst/>
              <a:gdLst/>
              <a:ahLst/>
              <a:cxnLst/>
              <a:rect l="l" t="t" r="r" b="b"/>
              <a:pathLst>
                <a:path w="3504" h="13188" extrusionOk="0">
                  <a:moveTo>
                    <a:pt x="1490" y="1"/>
                  </a:moveTo>
                  <a:cubicBezTo>
                    <a:pt x="691" y="1"/>
                    <a:pt x="85" y="450"/>
                    <a:pt x="34" y="1436"/>
                  </a:cubicBezTo>
                  <a:cubicBezTo>
                    <a:pt x="1" y="2137"/>
                    <a:pt x="34" y="2871"/>
                    <a:pt x="101" y="3571"/>
                  </a:cubicBezTo>
                  <a:cubicBezTo>
                    <a:pt x="301" y="4705"/>
                    <a:pt x="368" y="5806"/>
                    <a:pt x="468" y="6974"/>
                  </a:cubicBezTo>
                  <a:cubicBezTo>
                    <a:pt x="535" y="8141"/>
                    <a:pt x="568" y="9375"/>
                    <a:pt x="568" y="10610"/>
                  </a:cubicBezTo>
                  <a:cubicBezTo>
                    <a:pt x="525" y="12442"/>
                    <a:pt x="1035" y="13187"/>
                    <a:pt x="1637" y="13187"/>
                  </a:cubicBezTo>
                  <a:cubicBezTo>
                    <a:pt x="2437" y="13187"/>
                    <a:pt x="3399" y="11870"/>
                    <a:pt x="3437" y="10043"/>
                  </a:cubicBezTo>
                  <a:cubicBezTo>
                    <a:pt x="3503" y="7407"/>
                    <a:pt x="3270" y="4805"/>
                    <a:pt x="3403" y="2170"/>
                  </a:cubicBezTo>
                  <a:cubicBezTo>
                    <a:pt x="3470" y="1270"/>
                    <a:pt x="3170" y="436"/>
                    <a:pt x="2302" y="135"/>
                  </a:cubicBezTo>
                  <a:cubicBezTo>
                    <a:pt x="2020" y="47"/>
                    <a:pt x="1745" y="1"/>
                    <a:pt x="1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3"/>
            <p:cNvSpPr/>
            <p:nvPr/>
          </p:nvSpPr>
          <p:spPr>
            <a:xfrm>
              <a:off x="6832413" y="2678222"/>
              <a:ext cx="179325" cy="361425"/>
            </a:xfrm>
            <a:custGeom>
              <a:avLst/>
              <a:gdLst/>
              <a:ahLst/>
              <a:cxnLst/>
              <a:rect l="l" t="t" r="r" b="b"/>
              <a:pathLst>
                <a:path w="4782" h="9638" extrusionOk="0">
                  <a:moveTo>
                    <a:pt x="1334" y="1"/>
                  </a:moveTo>
                  <a:cubicBezTo>
                    <a:pt x="634" y="1"/>
                    <a:pt x="0" y="1256"/>
                    <a:pt x="300" y="2835"/>
                  </a:cubicBezTo>
                  <a:cubicBezTo>
                    <a:pt x="733" y="4969"/>
                    <a:pt x="1401" y="5937"/>
                    <a:pt x="1768" y="8105"/>
                  </a:cubicBezTo>
                  <a:cubicBezTo>
                    <a:pt x="1901" y="8839"/>
                    <a:pt x="2268" y="9473"/>
                    <a:pt x="3068" y="9606"/>
                  </a:cubicBezTo>
                  <a:cubicBezTo>
                    <a:pt x="3195" y="9627"/>
                    <a:pt x="3317" y="9638"/>
                    <a:pt x="3433" y="9638"/>
                  </a:cubicBezTo>
                  <a:cubicBezTo>
                    <a:pt x="4240" y="9638"/>
                    <a:pt x="4782" y="9138"/>
                    <a:pt x="4636" y="8205"/>
                  </a:cubicBezTo>
                  <a:cubicBezTo>
                    <a:pt x="4570" y="7605"/>
                    <a:pt x="4403" y="7038"/>
                    <a:pt x="4203" y="6471"/>
                  </a:cubicBezTo>
                  <a:cubicBezTo>
                    <a:pt x="3902" y="5537"/>
                    <a:pt x="3602" y="5803"/>
                    <a:pt x="3302" y="4836"/>
                  </a:cubicBezTo>
                  <a:cubicBezTo>
                    <a:pt x="3035" y="3869"/>
                    <a:pt x="2768" y="2868"/>
                    <a:pt x="2568" y="1967"/>
                  </a:cubicBezTo>
                  <a:cubicBezTo>
                    <a:pt x="2301" y="563"/>
                    <a:pt x="1803" y="1"/>
                    <a:pt x="1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7331513" y="2538380"/>
              <a:ext cx="138788" cy="436538"/>
            </a:xfrm>
            <a:custGeom>
              <a:avLst/>
              <a:gdLst/>
              <a:ahLst/>
              <a:cxnLst/>
              <a:rect l="l" t="t" r="r" b="b"/>
              <a:pathLst>
                <a:path w="3701" h="11641" extrusionOk="0">
                  <a:moveTo>
                    <a:pt x="2827" y="0"/>
                  </a:moveTo>
                  <a:cubicBezTo>
                    <a:pt x="2154" y="0"/>
                    <a:pt x="1213" y="1252"/>
                    <a:pt x="967" y="3028"/>
                  </a:cubicBezTo>
                  <a:cubicBezTo>
                    <a:pt x="634" y="5563"/>
                    <a:pt x="567" y="6931"/>
                    <a:pt x="167" y="9466"/>
                  </a:cubicBezTo>
                  <a:cubicBezTo>
                    <a:pt x="0" y="10366"/>
                    <a:pt x="167" y="11200"/>
                    <a:pt x="901" y="11500"/>
                  </a:cubicBezTo>
                  <a:cubicBezTo>
                    <a:pt x="1136" y="11593"/>
                    <a:pt x="1368" y="11641"/>
                    <a:pt x="1588" y="11641"/>
                  </a:cubicBezTo>
                  <a:cubicBezTo>
                    <a:pt x="2243" y="11641"/>
                    <a:pt x="2786" y="11215"/>
                    <a:pt x="2936" y="10266"/>
                  </a:cubicBezTo>
                  <a:cubicBezTo>
                    <a:pt x="3069" y="9566"/>
                    <a:pt x="3102" y="8865"/>
                    <a:pt x="3102" y="8198"/>
                  </a:cubicBezTo>
                  <a:cubicBezTo>
                    <a:pt x="3102" y="7064"/>
                    <a:pt x="3136" y="7097"/>
                    <a:pt x="3169" y="5997"/>
                  </a:cubicBezTo>
                  <a:cubicBezTo>
                    <a:pt x="3236" y="4829"/>
                    <a:pt x="3302" y="3662"/>
                    <a:pt x="3469" y="2527"/>
                  </a:cubicBezTo>
                  <a:cubicBezTo>
                    <a:pt x="3701" y="734"/>
                    <a:pt x="3343" y="0"/>
                    <a:pt x="2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7106432" y="2639071"/>
              <a:ext cx="134775" cy="367388"/>
            </a:xfrm>
            <a:custGeom>
              <a:avLst/>
              <a:gdLst/>
              <a:ahLst/>
              <a:cxnLst/>
              <a:rect l="l" t="t" r="r" b="b"/>
              <a:pathLst>
                <a:path w="3594" h="9797" extrusionOk="0">
                  <a:moveTo>
                    <a:pt x="1434" y="1"/>
                  </a:moveTo>
                  <a:cubicBezTo>
                    <a:pt x="751" y="1"/>
                    <a:pt x="1" y="1158"/>
                    <a:pt x="98" y="2711"/>
                  </a:cubicBezTo>
                  <a:cubicBezTo>
                    <a:pt x="231" y="4879"/>
                    <a:pt x="598" y="5913"/>
                    <a:pt x="665" y="8082"/>
                  </a:cubicBezTo>
                  <a:cubicBezTo>
                    <a:pt x="698" y="8849"/>
                    <a:pt x="999" y="9516"/>
                    <a:pt x="1766" y="9716"/>
                  </a:cubicBezTo>
                  <a:cubicBezTo>
                    <a:pt x="1966" y="9769"/>
                    <a:pt x="2159" y="9796"/>
                    <a:pt x="2341" y="9796"/>
                  </a:cubicBezTo>
                  <a:cubicBezTo>
                    <a:pt x="3065" y="9796"/>
                    <a:pt x="3594" y="9369"/>
                    <a:pt x="3567" y="8515"/>
                  </a:cubicBezTo>
                  <a:cubicBezTo>
                    <a:pt x="3567" y="7915"/>
                    <a:pt x="3467" y="7348"/>
                    <a:pt x="3334" y="6747"/>
                  </a:cubicBezTo>
                  <a:cubicBezTo>
                    <a:pt x="3133" y="5813"/>
                    <a:pt x="3000" y="4879"/>
                    <a:pt x="2833" y="3912"/>
                  </a:cubicBezTo>
                  <a:cubicBezTo>
                    <a:pt x="2666" y="2911"/>
                    <a:pt x="2566" y="3078"/>
                    <a:pt x="2466" y="2077"/>
                  </a:cubicBezTo>
                  <a:cubicBezTo>
                    <a:pt x="2383" y="599"/>
                    <a:pt x="1926" y="1"/>
                    <a:pt x="1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7500379" y="2650958"/>
              <a:ext cx="172613" cy="361725"/>
            </a:xfrm>
            <a:custGeom>
              <a:avLst/>
              <a:gdLst/>
              <a:ahLst/>
              <a:cxnLst/>
              <a:rect l="l" t="t" r="r" b="b"/>
              <a:pathLst>
                <a:path w="4603" h="9646" extrusionOk="0">
                  <a:moveTo>
                    <a:pt x="3699" y="1"/>
                  </a:moveTo>
                  <a:cubicBezTo>
                    <a:pt x="3047" y="1"/>
                    <a:pt x="2095" y="898"/>
                    <a:pt x="1702" y="2294"/>
                  </a:cubicBezTo>
                  <a:cubicBezTo>
                    <a:pt x="1134" y="4429"/>
                    <a:pt x="834" y="5430"/>
                    <a:pt x="200" y="7564"/>
                  </a:cubicBezTo>
                  <a:cubicBezTo>
                    <a:pt x="0" y="8298"/>
                    <a:pt x="100" y="9032"/>
                    <a:pt x="768" y="9399"/>
                  </a:cubicBezTo>
                  <a:cubicBezTo>
                    <a:pt x="1066" y="9560"/>
                    <a:pt x="1371" y="9645"/>
                    <a:pt x="1655" y="9645"/>
                  </a:cubicBezTo>
                  <a:cubicBezTo>
                    <a:pt x="2198" y="9645"/>
                    <a:pt x="2661" y="9333"/>
                    <a:pt x="2836" y="8632"/>
                  </a:cubicBezTo>
                  <a:cubicBezTo>
                    <a:pt x="3002" y="8065"/>
                    <a:pt x="3103" y="7464"/>
                    <a:pt x="3169" y="6897"/>
                  </a:cubicBezTo>
                  <a:cubicBezTo>
                    <a:pt x="3303" y="5930"/>
                    <a:pt x="3436" y="4996"/>
                    <a:pt x="3603" y="4029"/>
                  </a:cubicBezTo>
                  <a:cubicBezTo>
                    <a:pt x="3770" y="3061"/>
                    <a:pt x="3936" y="3228"/>
                    <a:pt x="4170" y="2261"/>
                  </a:cubicBezTo>
                  <a:cubicBezTo>
                    <a:pt x="4603" y="669"/>
                    <a:pt x="4262" y="1"/>
                    <a:pt x="3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7463816" y="3023269"/>
              <a:ext cx="109163" cy="486750"/>
            </a:xfrm>
            <a:custGeom>
              <a:avLst/>
              <a:gdLst/>
              <a:ahLst/>
              <a:cxnLst/>
              <a:rect l="l" t="t" r="r" b="b"/>
              <a:pathLst>
                <a:path w="2911" h="12980" extrusionOk="0">
                  <a:moveTo>
                    <a:pt x="1533" y="0"/>
                  </a:moveTo>
                  <a:cubicBezTo>
                    <a:pt x="882" y="0"/>
                    <a:pt x="380" y="497"/>
                    <a:pt x="275" y="1473"/>
                  </a:cubicBezTo>
                  <a:cubicBezTo>
                    <a:pt x="241" y="2173"/>
                    <a:pt x="208" y="2840"/>
                    <a:pt x="241" y="3574"/>
                  </a:cubicBezTo>
                  <a:cubicBezTo>
                    <a:pt x="275" y="4675"/>
                    <a:pt x="275" y="5776"/>
                    <a:pt x="275" y="6943"/>
                  </a:cubicBezTo>
                  <a:cubicBezTo>
                    <a:pt x="241" y="8111"/>
                    <a:pt x="241" y="9311"/>
                    <a:pt x="141" y="10479"/>
                  </a:cubicBezTo>
                  <a:cubicBezTo>
                    <a:pt x="0" y="12258"/>
                    <a:pt x="337" y="12979"/>
                    <a:pt x="793" y="12979"/>
                  </a:cubicBezTo>
                  <a:cubicBezTo>
                    <a:pt x="1414" y="12979"/>
                    <a:pt x="2256" y="11640"/>
                    <a:pt x="2410" y="9812"/>
                  </a:cubicBezTo>
                  <a:cubicBezTo>
                    <a:pt x="2610" y="7210"/>
                    <a:pt x="2576" y="4641"/>
                    <a:pt x="2810" y="2040"/>
                  </a:cubicBezTo>
                  <a:cubicBezTo>
                    <a:pt x="2910" y="1139"/>
                    <a:pt x="2743" y="338"/>
                    <a:pt x="2076" y="105"/>
                  </a:cubicBezTo>
                  <a:cubicBezTo>
                    <a:pt x="1888" y="35"/>
                    <a:pt x="1705" y="0"/>
                    <a:pt x="15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7093832" y="3913995"/>
              <a:ext cx="278963" cy="558038"/>
            </a:xfrm>
            <a:custGeom>
              <a:avLst/>
              <a:gdLst/>
              <a:ahLst/>
              <a:cxnLst/>
              <a:rect l="l" t="t" r="r" b="b"/>
              <a:pathLst>
                <a:path w="7439" h="14881" extrusionOk="0">
                  <a:moveTo>
                    <a:pt x="999" y="1"/>
                  </a:moveTo>
                  <a:cubicBezTo>
                    <a:pt x="789" y="1"/>
                    <a:pt x="597" y="146"/>
                    <a:pt x="434" y="504"/>
                  </a:cubicBezTo>
                  <a:cubicBezTo>
                    <a:pt x="0" y="1438"/>
                    <a:pt x="1435" y="3606"/>
                    <a:pt x="1601" y="4673"/>
                  </a:cubicBezTo>
                  <a:cubicBezTo>
                    <a:pt x="2102" y="7909"/>
                    <a:pt x="2002" y="11211"/>
                    <a:pt x="1935" y="14514"/>
                  </a:cubicBezTo>
                  <a:cubicBezTo>
                    <a:pt x="2836" y="14614"/>
                    <a:pt x="3803" y="14747"/>
                    <a:pt x="4737" y="14880"/>
                  </a:cubicBezTo>
                  <a:cubicBezTo>
                    <a:pt x="4804" y="11445"/>
                    <a:pt x="5204" y="8009"/>
                    <a:pt x="6638" y="4873"/>
                  </a:cubicBezTo>
                  <a:cubicBezTo>
                    <a:pt x="6972" y="4106"/>
                    <a:pt x="7439" y="2205"/>
                    <a:pt x="6472" y="1604"/>
                  </a:cubicBezTo>
                  <a:cubicBezTo>
                    <a:pt x="6265" y="1490"/>
                    <a:pt x="6088" y="1443"/>
                    <a:pt x="5932" y="1443"/>
                  </a:cubicBezTo>
                  <a:cubicBezTo>
                    <a:pt x="5127" y="1443"/>
                    <a:pt x="4869" y="2705"/>
                    <a:pt x="4003" y="2705"/>
                  </a:cubicBezTo>
                  <a:cubicBezTo>
                    <a:pt x="3164" y="2705"/>
                    <a:pt x="1906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7344001" y="3959297"/>
              <a:ext cx="160163" cy="523988"/>
            </a:xfrm>
            <a:custGeom>
              <a:avLst/>
              <a:gdLst/>
              <a:ahLst/>
              <a:cxnLst/>
              <a:rect l="l" t="t" r="r" b="b"/>
              <a:pathLst>
                <a:path w="4271" h="13973" extrusionOk="0">
                  <a:moveTo>
                    <a:pt x="2936" y="0"/>
                  </a:moveTo>
                  <a:cubicBezTo>
                    <a:pt x="2147" y="0"/>
                    <a:pt x="1294" y="1620"/>
                    <a:pt x="1268" y="2431"/>
                  </a:cubicBezTo>
                  <a:cubicBezTo>
                    <a:pt x="1235" y="3899"/>
                    <a:pt x="1268" y="5233"/>
                    <a:pt x="935" y="6601"/>
                  </a:cubicBezTo>
                  <a:cubicBezTo>
                    <a:pt x="268" y="9103"/>
                    <a:pt x="67" y="11471"/>
                    <a:pt x="1" y="13873"/>
                  </a:cubicBezTo>
                  <a:cubicBezTo>
                    <a:pt x="1068" y="13873"/>
                    <a:pt x="2136" y="13906"/>
                    <a:pt x="3170" y="13973"/>
                  </a:cubicBezTo>
                  <a:lnTo>
                    <a:pt x="3170" y="11804"/>
                  </a:lnTo>
                  <a:cubicBezTo>
                    <a:pt x="3170" y="9570"/>
                    <a:pt x="3503" y="7301"/>
                    <a:pt x="3737" y="5066"/>
                  </a:cubicBezTo>
                  <a:cubicBezTo>
                    <a:pt x="3837" y="3832"/>
                    <a:pt x="4270" y="1731"/>
                    <a:pt x="3637" y="563"/>
                  </a:cubicBezTo>
                  <a:cubicBezTo>
                    <a:pt x="3428" y="162"/>
                    <a:pt x="3185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6852889" y="2722361"/>
              <a:ext cx="90825" cy="211350"/>
            </a:xfrm>
            <a:custGeom>
              <a:avLst/>
              <a:gdLst/>
              <a:ahLst/>
              <a:cxnLst/>
              <a:rect l="l" t="t" r="r" b="b"/>
              <a:pathLst>
                <a:path w="2422" h="5636" extrusionOk="0">
                  <a:moveTo>
                    <a:pt x="454" y="0"/>
                  </a:moveTo>
                  <a:cubicBezTo>
                    <a:pt x="242" y="0"/>
                    <a:pt x="1" y="192"/>
                    <a:pt x="21" y="490"/>
                  </a:cubicBezTo>
                  <a:cubicBezTo>
                    <a:pt x="321" y="2592"/>
                    <a:pt x="888" y="3359"/>
                    <a:pt x="1555" y="5360"/>
                  </a:cubicBezTo>
                  <a:cubicBezTo>
                    <a:pt x="1623" y="5551"/>
                    <a:pt x="1791" y="5636"/>
                    <a:pt x="1955" y="5636"/>
                  </a:cubicBezTo>
                  <a:cubicBezTo>
                    <a:pt x="2192" y="5636"/>
                    <a:pt x="2421" y="5456"/>
                    <a:pt x="2322" y="5160"/>
                  </a:cubicBezTo>
                  <a:cubicBezTo>
                    <a:pt x="1655" y="3192"/>
                    <a:pt x="1055" y="2358"/>
                    <a:pt x="755" y="290"/>
                  </a:cubicBezTo>
                  <a:cubicBezTo>
                    <a:pt x="728" y="88"/>
                    <a:pt x="597" y="0"/>
                    <a:pt x="454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3"/>
            <p:cNvSpPr/>
            <p:nvPr/>
          </p:nvSpPr>
          <p:spPr>
            <a:xfrm>
              <a:off x="7112582" y="2531705"/>
              <a:ext cx="37575" cy="32663"/>
            </a:xfrm>
            <a:custGeom>
              <a:avLst/>
              <a:gdLst/>
              <a:ahLst/>
              <a:cxnLst/>
              <a:rect l="l" t="t" r="r" b="b"/>
              <a:pathLst>
                <a:path w="1002" h="871" extrusionOk="0">
                  <a:moveTo>
                    <a:pt x="648" y="0"/>
                  </a:moveTo>
                  <a:cubicBezTo>
                    <a:pt x="519" y="0"/>
                    <a:pt x="384" y="59"/>
                    <a:pt x="301" y="170"/>
                  </a:cubicBezTo>
                  <a:cubicBezTo>
                    <a:pt x="1" y="337"/>
                    <a:pt x="101" y="871"/>
                    <a:pt x="501" y="871"/>
                  </a:cubicBezTo>
                  <a:cubicBezTo>
                    <a:pt x="835" y="871"/>
                    <a:pt x="1001" y="671"/>
                    <a:pt x="1001" y="370"/>
                  </a:cubicBezTo>
                  <a:cubicBezTo>
                    <a:pt x="1001" y="117"/>
                    <a:pt x="830" y="0"/>
                    <a:pt x="648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6974804" y="3125910"/>
              <a:ext cx="116513" cy="250013"/>
            </a:xfrm>
            <a:custGeom>
              <a:avLst/>
              <a:gdLst/>
              <a:ahLst/>
              <a:cxnLst/>
              <a:rect l="l" t="t" r="r" b="b"/>
              <a:pathLst>
                <a:path w="3107" h="6667" extrusionOk="0">
                  <a:moveTo>
                    <a:pt x="526" y="1"/>
                  </a:moveTo>
                  <a:cubicBezTo>
                    <a:pt x="277" y="1"/>
                    <a:pt x="0" y="293"/>
                    <a:pt x="139" y="570"/>
                  </a:cubicBezTo>
                  <a:cubicBezTo>
                    <a:pt x="973" y="2438"/>
                    <a:pt x="1506" y="4440"/>
                    <a:pt x="2274" y="6374"/>
                  </a:cubicBezTo>
                  <a:cubicBezTo>
                    <a:pt x="2355" y="6579"/>
                    <a:pt x="2521" y="6666"/>
                    <a:pt x="2677" y="6666"/>
                  </a:cubicBezTo>
                  <a:cubicBezTo>
                    <a:pt x="2902" y="6666"/>
                    <a:pt x="3106" y="6484"/>
                    <a:pt x="3007" y="6208"/>
                  </a:cubicBezTo>
                  <a:cubicBezTo>
                    <a:pt x="2240" y="4206"/>
                    <a:pt x="1673" y="2171"/>
                    <a:pt x="806" y="203"/>
                  </a:cubicBezTo>
                  <a:cubicBezTo>
                    <a:pt x="744" y="59"/>
                    <a:pt x="638" y="1"/>
                    <a:pt x="526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7120720" y="2800438"/>
              <a:ext cx="50063" cy="118275"/>
            </a:xfrm>
            <a:custGeom>
              <a:avLst/>
              <a:gdLst/>
              <a:ahLst/>
              <a:cxnLst/>
              <a:rect l="l" t="t" r="r" b="b"/>
              <a:pathLst>
                <a:path w="1335" h="3154" extrusionOk="0">
                  <a:moveTo>
                    <a:pt x="367" y="1"/>
                  </a:moveTo>
                  <a:cubicBezTo>
                    <a:pt x="176" y="1"/>
                    <a:pt x="0" y="126"/>
                    <a:pt x="50" y="376"/>
                  </a:cubicBezTo>
                  <a:cubicBezTo>
                    <a:pt x="184" y="1577"/>
                    <a:pt x="417" y="1610"/>
                    <a:pt x="551" y="2778"/>
                  </a:cubicBezTo>
                  <a:cubicBezTo>
                    <a:pt x="567" y="3028"/>
                    <a:pt x="776" y="3153"/>
                    <a:pt x="968" y="3153"/>
                  </a:cubicBezTo>
                  <a:cubicBezTo>
                    <a:pt x="1160" y="3153"/>
                    <a:pt x="1335" y="3028"/>
                    <a:pt x="1285" y="2778"/>
                  </a:cubicBezTo>
                  <a:cubicBezTo>
                    <a:pt x="1185" y="1610"/>
                    <a:pt x="918" y="1577"/>
                    <a:pt x="784" y="376"/>
                  </a:cubicBezTo>
                  <a:cubicBezTo>
                    <a:pt x="768" y="126"/>
                    <a:pt x="559" y="1"/>
                    <a:pt x="367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7178659" y="3048845"/>
              <a:ext cx="77813" cy="317700"/>
            </a:xfrm>
            <a:custGeom>
              <a:avLst/>
              <a:gdLst/>
              <a:ahLst/>
              <a:cxnLst/>
              <a:rect l="l" t="t" r="r" b="b"/>
              <a:pathLst>
                <a:path w="2075" h="8472" extrusionOk="0">
                  <a:moveTo>
                    <a:pt x="470" y="0"/>
                  </a:moveTo>
                  <a:cubicBezTo>
                    <a:pt x="245" y="0"/>
                    <a:pt x="0" y="192"/>
                    <a:pt x="40" y="490"/>
                  </a:cubicBezTo>
                  <a:cubicBezTo>
                    <a:pt x="540" y="2992"/>
                    <a:pt x="1041" y="5561"/>
                    <a:pt x="1274" y="8096"/>
                  </a:cubicBezTo>
                  <a:cubicBezTo>
                    <a:pt x="1307" y="8346"/>
                    <a:pt x="1516" y="8471"/>
                    <a:pt x="1708" y="8471"/>
                  </a:cubicBezTo>
                  <a:cubicBezTo>
                    <a:pt x="1900" y="8471"/>
                    <a:pt x="2075" y="8346"/>
                    <a:pt x="2041" y="8096"/>
                  </a:cubicBezTo>
                  <a:cubicBezTo>
                    <a:pt x="1808" y="5461"/>
                    <a:pt x="1307" y="2892"/>
                    <a:pt x="807" y="290"/>
                  </a:cubicBezTo>
                  <a:cubicBezTo>
                    <a:pt x="767" y="88"/>
                    <a:pt x="623" y="0"/>
                    <a:pt x="470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3"/>
            <p:cNvSpPr/>
            <p:nvPr/>
          </p:nvSpPr>
          <p:spPr>
            <a:xfrm>
              <a:off x="7344001" y="3059383"/>
              <a:ext cx="33825" cy="239588"/>
            </a:xfrm>
            <a:custGeom>
              <a:avLst/>
              <a:gdLst/>
              <a:ahLst/>
              <a:cxnLst/>
              <a:rect l="l" t="t" r="r" b="b"/>
              <a:pathLst>
                <a:path w="902" h="6389" extrusionOk="0">
                  <a:moveTo>
                    <a:pt x="384" y="1"/>
                  </a:moveTo>
                  <a:cubicBezTo>
                    <a:pt x="192" y="1"/>
                    <a:pt x="1" y="126"/>
                    <a:pt x="1" y="376"/>
                  </a:cubicBezTo>
                  <a:cubicBezTo>
                    <a:pt x="1" y="2277"/>
                    <a:pt x="134" y="4145"/>
                    <a:pt x="134" y="6013"/>
                  </a:cubicBezTo>
                  <a:cubicBezTo>
                    <a:pt x="134" y="6264"/>
                    <a:pt x="326" y="6389"/>
                    <a:pt x="518" y="6389"/>
                  </a:cubicBezTo>
                  <a:cubicBezTo>
                    <a:pt x="710" y="6389"/>
                    <a:pt x="901" y="6264"/>
                    <a:pt x="901" y="6013"/>
                  </a:cubicBezTo>
                  <a:cubicBezTo>
                    <a:pt x="901" y="4145"/>
                    <a:pt x="768" y="2277"/>
                    <a:pt x="768" y="376"/>
                  </a:cubicBezTo>
                  <a:cubicBezTo>
                    <a:pt x="768" y="126"/>
                    <a:pt x="576" y="1"/>
                    <a:pt x="384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3"/>
            <p:cNvSpPr/>
            <p:nvPr/>
          </p:nvSpPr>
          <p:spPr>
            <a:xfrm>
              <a:off x="7377789" y="2675372"/>
              <a:ext cx="32550" cy="129488"/>
            </a:xfrm>
            <a:custGeom>
              <a:avLst/>
              <a:gdLst/>
              <a:ahLst/>
              <a:cxnLst/>
              <a:rect l="l" t="t" r="r" b="b"/>
              <a:pathLst>
                <a:path w="868" h="3453" extrusionOk="0">
                  <a:moveTo>
                    <a:pt x="484" y="0"/>
                  </a:moveTo>
                  <a:cubicBezTo>
                    <a:pt x="292" y="0"/>
                    <a:pt x="100" y="125"/>
                    <a:pt x="100" y="375"/>
                  </a:cubicBezTo>
                  <a:cubicBezTo>
                    <a:pt x="100" y="1676"/>
                    <a:pt x="0" y="1776"/>
                    <a:pt x="0" y="3077"/>
                  </a:cubicBezTo>
                  <a:cubicBezTo>
                    <a:pt x="0" y="3328"/>
                    <a:pt x="184" y="3453"/>
                    <a:pt x="367" y="3453"/>
                  </a:cubicBezTo>
                  <a:cubicBezTo>
                    <a:pt x="551" y="3453"/>
                    <a:pt x="734" y="3328"/>
                    <a:pt x="734" y="3077"/>
                  </a:cubicBezTo>
                  <a:cubicBezTo>
                    <a:pt x="734" y="1776"/>
                    <a:pt x="868" y="1676"/>
                    <a:pt x="868" y="375"/>
                  </a:cubicBezTo>
                  <a:cubicBezTo>
                    <a:pt x="868" y="125"/>
                    <a:pt x="676" y="0"/>
                    <a:pt x="484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7553931" y="2742611"/>
              <a:ext cx="56588" cy="77813"/>
            </a:xfrm>
            <a:custGeom>
              <a:avLst/>
              <a:gdLst/>
              <a:ahLst/>
              <a:cxnLst/>
              <a:rect l="l" t="t" r="r" b="b"/>
              <a:pathLst>
                <a:path w="1509" h="2075" extrusionOk="0">
                  <a:moveTo>
                    <a:pt x="1007" y="1"/>
                  </a:moveTo>
                  <a:cubicBezTo>
                    <a:pt x="888" y="1"/>
                    <a:pt x="773" y="64"/>
                    <a:pt x="707" y="217"/>
                  </a:cubicBezTo>
                  <a:cubicBezTo>
                    <a:pt x="340" y="984"/>
                    <a:pt x="173" y="717"/>
                    <a:pt x="40" y="1585"/>
                  </a:cubicBezTo>
                  <a:cubicBezTo>
                    <a:pt x="0" y="1883"/>
                    <a:pt x="245" y="2075"/>
                    <a:pt x="471" y="2075"/>
                  </a:cubicBezTo>
                  <a:cubicBezTo>
                    <a:pt x="623" y="2075"/>
                    <a:pt x="767" y="1987"/>
                    <a:pt x="807" y="1785"/>
                  </a:cubicBezTo>
                  <a:cubicBezTo>
                    <a:pt x="907" y="984"/>
                    <a:pt x="1041" y="1318"/>
                    <a:pt x="1374" y="584"/>
                  </a:cubicBezTo>
                  <a:cubicBezTo>
                    <a:pt x="1509" y="270"/>
                    <a:pt x="1251" y="1"/>
                    <a:pt x="1007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3"/>
            <p:cNvSpPr/>
            <p:nvPr/>
          </p:nvSpPr>
          <p:spPr>
            <a:xfrm>
              <a:off x="7486616" y="3100972"/>
              <a:ext cx="31313" cy="246150"/>
            </a:xfrm>
            <a:custGeom>
              <a:avLst/>
              <a:gdLst/>
              <a:ahLst/>
              <a:cxnLst/>
              <a:rect l="l" t="t" r="r" b="b"/>
              <a:pathLst>
                <a:path w="835" h="6564" extrusionOk="0">
                  <a:moveTo>
                    <a:pt x="0" y="1"/>
                  </a:moveTo>
                  <a:lnTo>
                    <a:pt x="0" y="6239"/>
                  </a:lnTo>
                  <a:cubicBezTo>
                    <a:pt x="0" y="6456"/>
                    <a:pt x="209" y="6564"/>
                    <a:pt x="417" y="6564"/>
                  </a:cubicBezTo>
                  <a:cubicBezTo>
                    <a:pt x="626" y="6564"/>
                    <a:pt x="834" y="6456"/>
                    <a:pt x="834" y="6239"/>
                  </a:cubicBezTo>
                  <a:lnTo>
                    <a:pt x="834" y="1"/>
                  </a:ln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7108832" y="3601949"/>
              <a:ext cx="66038" cy="154463"/>
            </a:xfrm>
            <a:custGeom>
              <a:avLst/>
              <a:gdLst/>
              <a:ahLst/>
              <a:cxnLst/>
              <a:rect l="l" t="t" r="r" b="b"/>
              <a:pathLst>
                <a:path w="1761" h="4119" extrusionOk="0">
                  <a:moveTo>
                    <a:pt x="1236" y="0"/>
                  </a:moveTo>
                  <a:cubicBezTo>
                    <a:pt x="1151" y="0"/>
                    <a:pt x="1067" y="44"/>
                    <a:pt x="1001" y="152"/>
                  </a:cubicBezTo>
                  <a:cubicBezTo>
                    <a:pt x="101" y="1219"/>
                    <a:pt x="1" y="2553"/>
                    <a:pt x="367" y="3854"/>
                  </a:cubicBezTo>
                  <a:cubicBezTo>
                    <a:pt x="420" y="4038"/>
                    <a:pt x="565" y="4118"/>
                    <a:pt x="713" y="4118"/>
                  </a:cubicBezTo>
                  <a:cubicBezTo>
                    <a:pt x="943" y="4118"/>
                    <a:pt x="1182" y="3925"/>
                    <a:pt x="1101" y="3621"/>
                  </a:cubicBezTo>
                  <a:cubicBezTo>
                    <a:pt x="834" y="2653"/>
                    <a:pt x="868" y="1553"/>
                    <a:pt x="1535" y="685"/>
                  </a:cubicBezTo>
                  <a:cubicBezTo>
                    <a:pt x="1761" y="409"/>
                    <a:pt x="1495" y="0"/>
                    <a:pt x="1236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7198759" y="3570073"/>
              <a:ext cx="85238" cy="36900"/>
            </a:xfrm>
            <a:custGeom>
              <a:avLst/>
              <a:gdLst/>
              <a:ahLst/>
              <a:cxnLst/>
              <a:rect l="l" t="t" r="r" b="b"/>
              <a:pathLst>
                <a:path w="2273" h="984" extrusionOk="0">
                  <a:moveTo>
                    <a:pt x="2273" y="1"/>
                  </a:moveTo>
                  <a:cubicBezTo>
                    <a:pt x="1439" y="1"/>
                    <a:pt x="938" y="34"/>
                    <a:pt x="371" y="268"/>
                  </a:cubicBezTo>
                  <a:cubicBezTo>
                    <a:pt x="1" y="467"/>
                    <a:pt x="312" y="984"/>
                    <a:pt x="661" y="984"/>
                  </a:cubicBezTo>
                  <a:cubicBezTo>
                    <a:pt x="720" y="984"/>
                    <a:pt x="780" y="969"/>
                    <a:pt x="838" y="935"/>
                  </a:cubicBezTo>
                  <a:cubicBezTo>
                    <a:pt x="1272" y="735"/>
                    <a:pt x="1439" y="735"/>
                    <a:pt x="2273" y="735"/>
                  </a:cubicBezTo>
                  <a:lnTo>
                    <a:pt x="2273" y="1"/>
                  </a:ln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7591057" y="3424119"/>
              <a:ext cx="204113" cy="190613"/>
            </a:xfrm>
            <a:custGeom>
              <a:avLst/>
              <a:gdLst/>
              <a:ahLst/>
              <a:cxnLst/>
              <a:rect l="l" t="t" r="r" b="b"/>
              <a:pathLst>
                <a:path w="5443" h="5083" extrusionOk="0">
                  <a:moveTo>
                    <a:pt x="4911" y="0"/>
                  </a:moveTo>
                  <a:cubicBezTo>
                    <a:pt x="4823" y="0"/>
                    <a:pt x="4733" y="37"/>
                    <a:pt x="4654" y="124"/>
                  </a:cubicBezTo>
                  <a:cubicBezTo>
                    <a:pt x="3253" y="1625"/>
                    <a:pt x="1919" y="3226"/>
                    <a:pt x="318" y="4460"/>
                  </a:cubicBezTo>
                  <a:cubicBezTo>
                    <a:pt x="0" y="4698"/>
                    <a:pt x="291" y="5082"/>
                    <a:pt x="607" y="5082"/>
                  </a:cubicBezTo>
                  <a:cubicBezTo>
                    <a:pt x="690" y="5082"/>
                    <a:pt x="775" y="5056"/>
                    <a:pt x="851" y="4994"/>
                  </a:cubicBezTo>
                  <a:cubicBezTo>
                    <a:pt x="2486" y="3726"/>
                    <a:pt x="3820" y="2158"/>
                    <a:pt x="5188" y="657"/>
                  </a:cubicBezTo>
                  <a:cubicBezTo>
                    <a:pt x="5442" y="377"/>
                    <a:pt x="5192" y="0"/>
                    <a:pt x="4911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7845913" y="3223375"/>
              <a:ext cx="85238" cy="71738"/>
            </a:xfrm>
            <a:custGeom>
              <a:avLst/>
              <a:gdLst/>
              <a:ahLst/>
              <a:cxnLst/>
              <a:rect l="l" t="t" r="r" b="b"/>
              <a:pathLst>
                <a:path w="2273" h="1913" extrusionOk="0">
                  <a:moveTo>
                    <a:pt x="1689" y="0"/>
                  </a:moveTo>
                  <a:cubicBezTo>
                    <a:pt x="1601" y="0"/>
                    <a:pt x="1509" y="32"/>
                    <a:pt x="1427" y="106"/>
                  </a:cubicBezTo>
                  <a:lnTo>
                    <a:pt x="260" y="1274"/>
                  </a:lnTo>
                  <a:cubicBezTo>
                    <a:pt x="1" y="1533"/>
                    <a:pt x="265" y="1913"/>
                    <a:pt x="552" y="1913"/>
                  </a:cubicBezTo>
                  <a:cubicBezTo>
                    <a:pt x="635" y="1913"/>
                    <a:pt x="719" y="1882"/>
                    <a:pt x="793" y="1807"/>
                  </a:cubicBezTo>
                  <a:lnTo>
                    <a:pt x="1961" y="640"/>
                  </a:lnTo>
                  <a:cubicBezTo>
                    <a:pt x="2272" y="381"/>
                    <a:pt x="1999" y="0"/>
                    <a:pt x="1689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7126908" y="3953897"/>
              <a:ext cx="78563" cy="94875"/>
            </a:xfrm>
            <a:custGeom>
              <a:avLst/>
              <a:gdLst/>
              <a:ahLst/>
              <a:cxnLst/>
              <a:rect l="l" t="t" r="r" b="b"/>
              <a:pathLst>
                <a:path w="2095" h="2530" extrusionOk="0">
                  <a:moveTo>
                    <a:pt x="534" y="0"/>
                  </a:moveTo>
                  <a:cubicBezTo>
                    <a:pt x="265" y="0"/>
                    <a:pt x="0" y="262"/>
                    <a:pt x="186" y="540"/>
                  </a:cubicBezTo>
                  <a:cubicBezTo>
                    <a:pt x="519" y="1141"/>
                    <a:pt x="786" y="1808"/>
                    <a:pt x="1220" y="2342"/>
                  </a:cubicBezTo>
                  <a:cubicBezTo>
                    <a:pt x="1312" y="2475"/>
                    <a:pt x="1439" y="2529"/>
                    <a:pt x="1562" y="2529"/>
                  </a:cubicBezTo>
                  <a:cubicBezTo>
                    <a:pt x="1839" y="2529"/>
                    <a:pt x="2095" y="2252"/>
                    <a:pt x="1887" y="1975"/>
                  </a:cubicBezTo>
                  <a:cubicBezTo>
                    <a:pt x="1453" y="1441"/>
                    <a:pt x="1220" y="774"/>
                    <a:pt x="853" y="173"/>
                  </a:cubicBezTo>
                  <a:cubicBezTo>
                    <a:pt x="771" y="51"/>
                    <a:pt x="652" y="0"/>
                    <a:pt x="534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7179522" y="4093926"/>
              <a:ext cx="34425" cy="180788"/>
            </a:xfrm>
            <a:custGeom>
              <a:avLst/>
              <a:gdLst/>
              <a:ahLst/>
              <a:cxnLst/>
              <a:rect l="l" t="t" r="r" b="b"/>
              <a:pathLst>
                <a:path w="918" h="4821" extrusionOk="0">
                  <a:moveTo>
                    <a:pt x="388" y="0"/>
                  </a:moveTo>
                  <a:cubicBezTo>
                    <a:pt x="192" y="0"/>
                    <a:pt x="0" y="125"/>
                    <a:pt x="17" y="376"/>
                  </a:cubicBezTo>
                  <a:cubicBezTo>
                    <a:pt x="17" y="1743"/>
                    <a:pt x="150" y="3111"/>
                    <a:pt x="150" y="4445"/>
                  </a:cubicBezTo>
                  <a:cubicBezTo>
                    <a:pt x="150" y="4695"/>
                    <a:pt x="350" y="4820"/>
                    <a:pt x="542" y="4820"/>
                  </a:cubicBezTo>
                  <a:cubicBezTo>
                    <a:pt x="734" y="4820"/>
                    <a:pt x="918" y="4695"/>
                    <a:pt x="884" y="4445"/>
                  </a:cubicBezTo>
                  <a:cubicBezTo>
                    <a:pt x="884" y="3077"/>
                    <a:pt x="784" y="1710"/>
                    <a:pt x="784" y="376"/>
                  </a:cubicBezTo>
                  <a:cubicBezTo>
                    <a:pt x="784" y="125"/>
                    <a:pt x="584" y="0"/>
                    <a:pt x="388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7371526" y="4044574"/>
              <a:ext cx="88350" cy="392738"/>
            </a:xfrm>
            <a:custGeom>
              <a:avLst/>
              <a:gdLst/>
              <a:ahLst/>
              <a:cxnLst/>
              <a:rect l="l" t="t" r="r" b="b"/>
              <a:pathLst>
                <a:path w="2356" h="10473" extrusionOk="0">
                  <a:moveTo>
                    <a:pt x="1877" y="1"/>
                  </a:moveTo>
                  <a:cubicBezTo>
                    <a:pt x="1736" y="1"/>
                    <a:pt x="1607" y="77"/>
                    <a:pt x="1568" y="257"/>
                  </a:cubicBezTo>
                  <a:cubicBezTo>
                    <a:pt x="1101" y="3560"/>
                    <a:pt x="1" y="6728"/>
                    <a:pt x="34" y="10098"/>
                  </a:cubicBezTo>
                  <a:cubicBezTo>
                    <a:pt x="34" y="10348"/>
                    <a:pt x="234" y="10473"/>
                    <a:pt x="426" y="10473"/>
                  </a:cubicBezTo>
                  <a:cubicBezTo>
                    <a:pt x="618" y="10473"/>
                    <a:pt x="801" y="10348"/>
                    <a:pt x="768" y="10098"/>
                  </a:cubicBezTo>
                  <a:cubicBezTo>
                    <a:pt x="734" y="6795"/>
                    <a:pt x="1869" y="3693"/>
                    <a:pt x="2336" y="457"/>
                  </a:cubicBezTo>
                  <a:cubicBezTo>
                    <a:pt x="2356" y="191"/>
                    <a:pt x="2100" y="1"/>
                    <a:pt x="1877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7228910" y="4082375"/>
              <a:ext cx="93900" cy="312413"/>
            </a:xfrm>
            <a:custGeom>
              <a:avLst/>
              <a:gdLst/>
              <a:ahLst/>
              <a:cxnLst/>
              <a:rect l="l" t="t" r="r" b="b"/>
              <a:pathLst>
                <a:path w="2504" h="8331" extrusionOk="0">
                  <a:moveTo>
                    <a:pt x="2002" y="0"/>
                  </a:moveTo>
                  <a:cubicBezTo>
                    <a:pt x="1883" y="0"/>
                    <a:pt x="1767" y="64"/>
                    <a:pt x="1702" y="217"/>
                  </a:cubicBezTo>
                  <a:cubicBezTo>
                    <a:pt x="635" y="2685"/>
                    <a:pt x="34" y="5287"/>
                    <a:pt x="1" y="7955"/>
                  </a:cubicBezTo>
                  <a:cubicBezTo>
                    <a:pt x="1" y="8206"/>
                    <a:pt x="184" y="8331"/>
                    <a:pt x="368" y="8331"/>
                  </a:cubicBezTo>
                  <a:cubicBezTo>
                    <a:pt x="551" y="8331"/>
                    <a:pt x="735" y="8206"/>
                    <a:pt x="735" y="7955"/>
                  </a:cubicBezTo>
                  <a:cubicBezTo>
                    <a:pt x="801" y="5420"/>
                    <a:pt x="1335" y="2918"/>
                    <a:pt x="2369" y="583"/>
                  </a:cubicBezTo>
                  <a:cubicBezTo>
                    <a:pt x="2504" y="269"/>
                    <a:pt x="2246" y="0"/>
                    <a:pt x="2002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7421552" y="4281544"/>
              <a:ext cx="37575" cy="167063"/>
            </a:xfrm>
            <a:custGeom>
              <a:avLst/>
              <a:gdLst/>
              <a:ahLst/>
              <a:cxnLst/>
              <a:rect l="l" t="t" r="r" b="b"/>
              <a:pathLst>
                <a:path w="1002" h="4455" extrusionOk="0">
                  <a:moveTo>
                    <a:pt x="618" y="1"/>
                  </a:moveTo>
                  <a:cubicBezTo>
                    <a:pt x="426" y="1"/>
                    <a:pt x="234" y="126"/>
                    <a:pt x="234" y="376"/>
                  </a:cubicBezTo>
                  <a:cubicBezTo>
                    <a:pt x="234" y="1610"/>
                    <a:pt x="1" y="2811"/>
                    <a:pt x="1" y="4079"/>
                  </a:cubicBezTo>
                  <a:cubicBezTo>
                    <a:pt x="1" y="4329"/>
                    <a:pt x="184" y="4454"/>
                    <a:pt x="368" y="4454"/>
                  </a:cubicBezTo>
                  <a:cubicBezTo>
                    <a:pt x="551" y="4454"/>
                    <a:pt x="735" y="4329"/>
                    <a:pt x="735" y="4079"/>
                  </a:cubicBezTo>
                  <a:cubicBezTo>
                    <a:pt x="735" y="2811"/>
                    <a:pt x="1002" y="1610"/>
                    <a:pt x="1002" y="376"/>
                  </a:cubicBezTo>
                  <a:cubicBezTo>
                    <a:pt x="1002" y="126"/>
                    <a:pt x="810" y="1"/>
                    <a:pt x="618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7256586" y="3742015"/>
              <a:ext cx="254063" cy="110213"/>
            </a:xfrm>
            <a:custGeom>
              <a:avLst/>
              <a:gdLst/>
              <a:ahLst/>
              <a:cxnLst/>
              <a:rect l="l" t="t" r="r" b="b"/>
              <a:pathLst>
                <a:path w="6775" h="2939" extrusionOk="0">
                  <a:moveTo>
                    <a:pt x="6240" y="0"/>
                  </a:moveTo>
                  <a:cubicBezTo>
                    <a:pt x="6131" y="0"/>
                    <a:pt x="6028" y="55"/>
                    <a:pt x="5968" y="186"/>
                  </a:cubicBezTo>
                  <a:cubicBezTo>
                    <a:pt x="5187" y="1635"/>
                    <a:pt x="4035" y="2145"/>
                    <a:pt x="2709" y="2145"/>
                  </a:cubicBezTo>
                  <a:cubicBezTo>
                    <a:pt x="2051" y="2145"/>
                    <a:pt x="1350" y="2020"/>
                    <a:pt x="630" y="1821"/>
                  </a:cubicBezTo>
                  <a:cubicBezTo>
                    <a:pt x="593" y="1810"/>
                    <a:pt x="558" y="1805"/>
                    <a:pt x="524" y="1805"/>
                  </a:cubicBezTo>
                  <a:cubicBezTo>
                    <a:pt x="136" y="1805"/>
                    <a:pt x="0" y="2465"/>
                    <a:pt x="430" y="2588"/>
                  </a:cubicBezTo>
                  <a:cubicBezTo>
                    <a:pt x="1216" y="2808"/>
                    <a:pt x="1988" y="2939"/>
                    <a:pt x="2720" y="2939"/>
                  </a:cubicBezTo>
                  <a:cubicBezTo>
                    <a:pt x="4318" y="2939"/>
                    <a:pt x="5719" y="2313"/>
                    <a:pt x="6635" y="620"/>
                  </a:cubicBezTo>
                  <a:cubicBezTo>
                    <a:pt x="6774" y="294"/>
                    <a:pt x="6492" y="0"/>
                    <a:pt x="6240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3"/>
            <p:cNvSpPr/>
            <p:nvPr/>
          </p:nvSpPr>
          <p:spPr>
            <a:xfrm>
              <a:off x="7632908" y="3473583"/>
              <a:ext cx="191850" cy="181838"/>
            </a:xfrm>
            <a:custGeom>
              <a:avLst/>
              <a:gdLst/>
              <a:ahLst/>
              <a:cxnLst/>
              <a:rect l="l" t="t" r="r" b="b"/>
              <a:pathLst>
                <a:path w="5116" h="4849" extrusionOk="0">
                  <a:moveTo>
                    <a:pt x="4575" y="0"/>
                  </a:moveTo>
                  <a:cubicBezTo>
                    <a:pt x="4454" y="0"/>
                    <a:pt x="4329" y="51"/>
                    <a:pt x="4239" y="172"/>
                  </a:cubicBezTo>
                  <a:cubicBezTo>
                    <a:pt x="3104" y="1673"/>
                    <a:pt x="2104" y="3274"/>
                    <a:pt x="402" y="4142"/>
                  </a:cubicBezTo>
                  <a:cubicBezTo>
                    <a:pt x="0" y="4372"/>
                    <a:pt x="266" y="4849"/>
                    <a:pt x="604" y="4849"/>
                  </a:cubicBezTo>
                  <a:cubicBezTo>
                    <a:pt x="658" y="4849"/>
                    <a:pt x="714" y="4837"/>
                    <a:pt x="769" y="4809"/>
                  </a:cubicBezTo>
                  <a:cubicBezTo>
                    <a:pt x="2571" y="3841"/>
                    <a:pt x="3705" y="2174"/>
                    <a:pt x="4906" y="572"/>
                  </a:cubicBezTo>
                  <a:cubicBezTo>
                    <a:pt x="5115" y="270"/>
                    <a:pt x="4854" y="0"/>
                    <a:pt x="4575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3"/>
            <p:cNvSpPr/>
            <p:nvPr/>
          </p:nvSpPr>
          <p:spPr>
            <a:xfrm>
              <a:off x="7893014" y="3227238"/>
              <a:ext cx="88800" cy="116062"/>
            </a:xfrm>
            <a:custGeom>
              <a:avLst/>
              <a:gdLst/>
              <a:ahLst/>
              <a:cxnLst/>
              <a:rect l="l" t="t" r="r" b="b"/>
              <a:pathLst>
                <a:path w="2368" h="3095" extrusionOk="0">
                  <a:moveTo>
                    <a:pt x="1840" y="1"/>
                  </a:moveTo>
                  <a:cubicBezTo>
                    <a:pt x="1724" y="1"/>
                    <a:pt x="1611" y="59"/>
                    <a:pt x="1539" y="203"/>
                  </a:cubicBezTo>
                  <a:cubicBezTo>
                    <a:pt x="1172" y="1004"/>
                    <a:pt x="772" y="1738"/>
                    <a:pt x="205" y="2405"/>
                  </a:cubicBezTo>
                  <a:cubicBezTo>
                    <a:pt x="1" y="2711"/>
                    <a:pt x="264" y="3095"/>
                    <a:pt x="534" y="3095"/>
                  </a:cubicBezTo>
                  <a:cubicBezTo>
                    <a:pt x="617" y="3095"/>
                    <a:pt x="701" y="3058"/>
                    <a:pt x="772" y="2972"/>
                  </a:cubicBezTo>
                  <a:cubicBezTo>
                    <a:pt x="1339" y="2205"/>
                    <a:pt x="1806" y="1404"/>
                    <a:pt x="2206" y="570"/>
                  </a:cubicBezTo>
                  <a:cubicBezTo>
                    <a:pt x="2367" y="293"/>
                    <a:pt x="2098" y="1"/>
                    <a:pt x="1840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8003229" y="3127260"/>
              <a:ext cx="31313" cy="27563"/>
            </a:xfrm>
            <a:custGeom>
              <a:avLst/>
              <a:gdLst/>
              <a:ahLst/>
              <a:cxnLst/>
              <a:rect l="l" t="t" r="r" b="b"/>
              <a:pathLst>
                <a:path w="835" h="735" extrusionOk="0">
                  <a:moveTo>
                    <a:pt x="401" y="0"/>
                  </a:moveTo>
                  <a:cubicBezTo>
                    <a:pt x="1" y="0"/>
                    <a:pt x="1" y="734"/>
                    <a:pt x="401" y="734"/>
                  </a:cubicBezTo>
                  <a:cubicBezTo>
                    <a:pt x="835" y="734"/>
                    <a:pt x="835" y="0"/>
                    <a:pt x="401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3"/>
            <p:cNvSpPr/>
            <p:nvPr/>
          </p:nvSpPr>
          <p:spPr>
            <a:xfrm>
              <a:off x="7409065" y="3135998"/>
              <a:ext cx="31313" cy="257737"/>
            </a:xfrm>
            <a:custGeom>
              <a:avLst/>
              <a:gdLst/>
              <a:ahLst/>
              <a:cxnLst/>
              <a:rect l="l" t="t" r="r" b="b"/>
              <a:pathLst>
                <a:path w="835" h="6873" extrusionOk="0">
                  <a:moveTo>
                    <a:pt x="417" y="1"/>
                  </a:moveTo>
                  <a:cubicBezTo>
                    <a:pt x="209" y="1"/>
                    <a:pt x="0" y="101"/>
                    <a:pt x="0" y="301"/>
                  </a:cubicBezTo>
                  <a:lnTo>
                    <a:pt x="0" y="6572"/>
                  </a:lnTo>
                  <a:cubicBezTo>
                    <a:pt x="0" y="6772"/>
                    <a:pt x="209" y="6873"/>
                    <a:pt x="417" y="6873"/>
                  </a:cubicBezTo>
                  <a:cubicBezTo>
                    <a:pt x="626" y="6873"/>
                    <a:pt x="834" y="6772"/>
                    <a:pt x="834" y="6572"/>
                  </a:cubicBezTo>
                  <a:lnTo>
                    <a:pt x="834" y="301"/>
                  </a:lnTo>
                  <a:cubicBezTo>
                    <a:pt x="834" y="101"/>
                    <a:pt x="626" y="1"/>
                    <a:pt x="417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3"/>
            <p:cNvSpPr/>
            <p:nvPr/>
          </p:nvSpPr>
          <p:spPr>
            <a:xfrm>
              <a:off x="7069981" y="3218950"/>
              <a:ext cx="83213" cy="230250"/>
            </a:xfrm>
            <a:custGeom>
              <a:avLst/>
              <a:gdLst/>
              <a:ahLst/>
              <a:cxnLst/>
              <a:rect l="l" t="t" r="r" b="b"/>
              <a:pathLst>
                <a:path w="2219" h="6140" extrusionOk="0">
                  <a:moveTo>
                    <a:pt x="496" y="1"/>
                  </a:moveTo>
                  <a:cubicBezTo>
                    <a:pt x="249" y="1"/>
                    <a:pt x="0" y="192"/>
                    <a:pt x="103" y="458"/>
                  </a:cubicBezTo>
                  <a:cubicBezTo>
                    <a:pt x="770" y="2192"/>
                    <a:pt x="970" y="4060"/>
                    <a:pt x="1403" y="5861"/>
                  </a:cubicBezTo>
                  <a:cubicBezTo>
                    <a:pt x="1455" y="6056"/>
                    <a:pt x="1598" y="6140"/>
                    <a:pt x="1745" y="6140"/>
                  </a:cubicBezTo>
                  <a:cubicBezTo>
                    <a:pt x="1977" y="6140"/>
                    <a:pt x="2219" y="5934"/>
                    <a:pt x="2137" y="5628"/>
                  </a:cubicBezTo>
                  <a:cubicBezTo>
                    <a:pt x="1737" y="3860"/>
                    <a:pt x="1537" y="1959"/>
                    <a:pt x="870" y="257"/>
                  </a:cubicBezTo>
                  <a:cubicBezTo>
                    <a:pt x="805" y="77"/>
                    <a:pt x="651" y="1"/>
                    <a:pt x="496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3"/>
            <p:cNvSpPr/>
            <p:nvPr/>
          </p:nvSpPr>
          <p:spPr>
            <a:xfrm>
              <a:off x="7255798" y="3175749"/>
              <a:ext cx="53850" cy="243338"/>
            </a:xfrm>
            <a:custGeom>
              <a:avLst/>
              <a:gdLst/>
              <a:ahLst/>
              <a:cxnLst/>
              <a:rect l="l" t="t" r="r" b="b"/>
              <a:pathLst>
                <a:path w="1436" h="6489" extrusionOk="0">
                  <a:moveTo>
                    <a:pt x="376" y="0"/>
                  </a:moveTo>
                  <a:cubicBezTo>
                    <a:pt x="184" y="0"/>
                    <a:pt x="1" y="125"/>
                    <a:pt x="18" y="375"/>
                  </a:cubicBezTo>
                  <a:cubicBezTo>
                    <a:pt x="184" y="2277"/>
                    <a:pt x="518" y="4211"/>
                    <a:pt x="651" y="6113"/>
                  </a:cubicBezTo>
                  <a:cubicBezTo>
                    <a:pt x="668" y="6363"/>
                    <a:pt x="868" y="6488"/>
                    <a:pt x="1060" y="6488"/>
                  </a:cubicBezTo>
                  <a:cubicBezTo>
                    <a:pt x="1252" y="6488"/>
                    <a:pt x="1435" y="6363"/>
                    <a:pt x="1419" y="6113"/>
                  </a:cubicBezTo>
                  <a:cubicBezTo>
                    <a:pt x="1285" y="4211"/>
                    <a:pt x="952" y="2277"/>
                    <a:pt x="785" y="375"/>
                  </a:cubicBezTo>
                  <a:cubicBezTo>
                    <a:pt x="768" y="125"/>
                    <a:pt x="568" y="0"/>
                    <a:pt x="376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3"/>
            <p:cNvSpPr/>
            <p:nvPr/>
          </p:nvSpPr>
          <p:spPr>
            <a:xfrm>
              <a:off x="7395752" y="3606749"/>
              <a:ext cx="77138" cy="153750"/>
            </a:xfrm>
            <a:custGeom>
              <a:avLst/>
              <a:gdLst/>
              <a:ahLst/>
              <a:cxnLst/>
              <a:rect l="l" t="t" r="r" b="b"/>
              <a:pathLst>
                <a:path w="2057" h="4100" extrusionOk="0">
                  <a:moveTo>
                    <a:pt x="534" y="1"/>
                  </a:moveTo>
                  <a:cubicBezTo>
                    <a:pt x="252" y="1"/>
                    <a:pt x="0" y="385"/>
                    <a:pt x="255" y="691"/>
                  </a:cubicBezTo>
                  <a:cubicBezTo>
                    <a:pt x="1056" y="1525"/>
                    <a:pt x="1223" y="2559"/>
                    <a:pt x="789" y="3626"/>
                  </a:cubicBezTo>
                  <a:cubicBezTo>
                    <a:pt x="686" y="3913"/>
                    <a:pt x="924" y="4100"/>
                    <a:pt x="1169" y="4100"/>
                  </a:cubicBezTo>
                  <a:cubicBezTo>
                    <a:pt x="1323" y="4100"/>
                    <a:pt x="1479" y="4027"/>
                    <a:pt x="1556" y="3860"/>
                  </a:cubicBezTo>
                  <a:cubicBezTo>
                    <a:pt x="2056" y="2525"/>
                    <a:pt x="1756" y="1124"/>
                    <a:pt x="789" y="124"/>
                  </a:cubicBezTo>
                  <a:cubicBezTo>
                    <a:pt x="710" y="37"/>
                    <a:pt x="621" y="1"/>
                    <a:pt x="534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3"/>
            <p:cNvSpPr/>
            <p:nvPr/>
          </p:nvSpPr>
          <p:spPr>
            <a:xfrm>
              <a:off x="7474279" y="3641175"/>
              <a:ext cx="48038" cy="79388"/>
            </a:xfrm>
            <a:custGeom>
              <a:avLst/>
              <a:gdLst/>
              <a:ahLst/>
              <a:cxnLst/>
              <a:rect l="l" t="t" r="r" b="b"/>
              <a:pathLst>
                <a:path w="1281" h="2117" extrusionOk="0">
                  <a:moveTo>
                    <a:pt x="532" y="0"/>
                  </a:moveTo>
                  <a:cubicBezTo>
                    <a:pt x="273" y="0"/>
                    <a:pt x="0" y="262"/>
                    <a:pt x="163" y="540"/>
                  </a:cubicBezTo>
                  <a:cubicBezTo>
                    <a:pt x="429" y="907"/>
                    <a:pt x="496" y="1341"/>
                    <a:pt x="496" y="1741"/>
                  </a:cubicBezTo>
                  <a:cubicBezTo>
                    <a:pt x="496" y="1991"/>
                    <a:pt x="696" y="2116"/>
                    <a:pt x="892" y="2116"/>
                  </a:cubicBezTo>
                  <a:cubicBezTo>
                    <a:pt x="1088" y="2116"/>
                    <a:pt x="1280" y="1991"/>
                    <a:pt x="1263" y="1741"/>
                  </a:cubicBezTo>
                  <a:cubicBezTo>
                    <a:pt x="1263" y="1207"/>
                    <a:pt x="1130" y="673"/>
                    <a:pt x="830" y="173"/>
                  </a:cubicBezTo>
                  <a:cubicBezTo>
                    <a:pt x="758" y="51"/>
                    <a:pt x="647" y="0"/>
                    <a:pt x="532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3"/>
            <p:cNvSpPr/>
            <p:nvPr/>
          </p:nvSpPr>
          <p:spPr>
            <a:xfrm>
              <a:off x="7367701" y="3414818"/>
              <a:ext cx="58388" cy="48788"/>
            </a:xfrm>
            <a:custGeom>
              <a:avLst/>
              <a:gdLst/>
              <a:ahLst/>
              <a:cxnLst/>
              <a:rect l="l" t="t" r="r" b="b"/>
              <a:pathLst>
                <a:path w="1557" h="1301" extrusionOk="0">
                  <a:moveTo>
                    <a:pt x="1032" y="1"/>
                  </a:moveTo>
                  <a:cubicBezTo>
                    <a:pt x="943" y="1"/>
                    <a:pt x="851" y="41"/>
                    <a:pt x="770" y="138"/>
                  </a:cubicBezTo>
                  <a:cubicBezTo>
                    <a:pt x="603" y="271"/>
                    <a:pt x="503" y="472"/>
                    <a:pt x="336" y="572"/>
                  </a:cubicBezTo>
                  <a:cubicBezTo>
                    <a:pt x="0" y="795"/>
                    <a:pt x="204" y="1301"/>
                    <a:pt x="515" y="1301"/>
                  </a:cubicBezTo>
                  <a:cubicBezTo>
                    <a:pt x="575" y="1301"/>
                    <a:pt x="638" y="1282"/>
                    <a:pt x="703" y="1239"/>
                  </a:cubicBezTo>
                  <a:cubicBezTo>
                    <a:pt x="970" y="1139"/>
                    <a:pt x="1137" y="872"/>
                    <a:pt x="1303" y="672"/>
                  </a:cubicBezTo>
                  <a:cubicBezTo>
                    <a:pt x="1556" y="394"/>
                    <a:pt x="1311" y="1"/>
                    <a:pt x="1032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3"/>
            <p:cNvSpPr/>
            <p:nvPr/>
          </p:nvSpPr>
          <p:spPr>
            <a:xfrm>
              <a:off x="7482829" y="3409831"/>
              <a:ext cx="59288" cy="53325"/>
            </a:xfrm>
            <a:custGeom>
              <a:avLst/>
              <a:gdLst/>
              <a:ahLst/>
              <a:cxnLst/>
              <a:rect l="l" t="t" r="r" b="b"/>
              <a:pathLst>
                <a:path w="1581" h="1422" extrusionOk="0">
                  <a:moveTo>
                    <a:pt x="975" y="1"/>
                  </a:moveTo>
                  <a:cubicBezTo>
                    <a:pt x="920" y="1"/>
                    <a:pt x="862" y="12"/>
                    <a:pt x="802" y="38"/>
                  </a:cubicBezTo>
                  <a:cubicBezTo>
                    <a:pt x="468" y="204"/>
                    <a:pt x="302" y="505"/>
                    <a:pt x="135" y="838"/>
                  </a:cubicBezTo>
                  <a:cubicBezTo>
                    <a:pt x="0" y="1152"/>
                    <a:pt x="258" y="1421"/>
                    <a:pt x="502" y="1421"/>
                  </a:cubicBezTo>
                  <a:cubicBezTo>
                    <a:pt x="621" y="1421"/>
                    <a:pt x="736" y="1358"/>
                    <a:pt x="802" y="1205"/>
                  </a:cubicBezTo>
                  <a:cubicBezTo>
                    <a:pt x="902" y="1005"/>
                    <a:pt x="969" y="805"/>
                    <a:pt x="1202" y="705"/>
                  </a:cubicBezTo>
                  <a:cubicBezTo>
                    <a:pt x="1580" y="530"/>
                    <a:pt x="1350" y="1"/>
                    <a:pt x="975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3"/>
            <p:cNvSpPr/>
            <p:nvPr/>
          </p:nvSpPr>
          <p:spPr>
            <a:xfrm>
              <a:off x="7233935" y="3438669"/>
              <a:ext cx="53625" cy="36863"/>
            </a:xfrm>
            <a:custGeom>
              <a:avLst/>
              <a:gdLst/>
              <a:ahLst/>
              <a:cxnLst/>
              <a:rect l="l" t="t" r="r" b="b"/>
              <a:pathLst>
                <a:path w="1430" h="983" extrusionOk="0">
                  <a:moveTo>
                    <a:pt x="839" y="0"/>
                  </a:moveTo>
                  <a:cubicBezTo>
                    <a:pt x="756" y="0"/>
                    <a:pt x="673" y="30"/>
                    <a:pt x="601" y="102"/>
                  </a:cubicBezTo>
                  <a:cubicBezTo>
                    <a:pt x="567" y="169"/>
                    <a:pt x="534" y="203"/>
                    <a:pt x="501" y="203"/>
                  </a:cubicBezTo>
                  <a:cubicBezTo>
                    <a:pt x="434" y="203"/>
                    <a:pt x="334" y="236"/>
                    <a:pt x="367" y="236"/>
                  </a:cubicBezTo>
                  <a:cubicBezTo>
                    <a:pt x="167" y="236"/>
                    <a:pt x="0" y="403"/>
                    <a:pt x="0" y="603"/>
                  </a:cubicBezTo>
                  <a:cubicBezTo>
                    <a:pt x="0" y="805"/>
                    <a:pt x="126" y="983"/>
                    <a:pt x="290" y="983"/>
                  </a:cubicBezTo>
                  <a:cubicBezTo>
                    <a:pt x="315" y="983"/>
                    <a:pt x="341" y="979"/>
                    <a:pt x="367" y="970"/>
                  </a:cubicBezTo>
                  <a:cubicBezTo>
                    <a:pt x="634" y="936"/>
                    <a:pt x="934" y="836"/>
                    <a:pt x="1168" y="603"/>
                  </a:cubicBezTo>
                  <a:cubicBezTo>
                    <a:pt x="1429" y="394"/>
                    <a:pt x="1138" y="0"/>
                    <a:pt x="839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3"/>
            <p:cNvSpPr/>
            <p:nvPr/>
          </p:nvSpPr>
          <p:spPr>
            <a:xfrm>
              <a:off x="7102757" y="3467882"/>
              <a:ext cx="54450" cy="43500"/>
            </a:xfrm>
            <a:custGeom>
              <a:avLst/>
              <a:gdLst/>
              <a:ahLst/>
              <a:cxnLst/>
              <a:rect l="l" t="t" r="r" b="b"/>
              <a:pathLst>
                <a:path w="1452" h="1160" extrusionOk="0">
                  <a:moveTo>
                    <a:pt x="920" y="1"/>
                  </a:moveTo>
                  <a:cubicBezTo>
                    <a:pt x="832" y="1"/>
                    <a:pt x="742" y="37"/>
                    <a:pt x="663" y="124"/>
                  </a:cubicBezTo>
                  <a:lnTo>
                    <a:pt x="263" y="491"/>
                  </a:lnTo>
                  <a:cubicBezTo>
                    <a:pt x="0" y="753"/>
                    <a:pt x="295" y="1160"/>
                    <a:pt x="595" y="1160"/>
                  </a:cubicBezTo>
                  <a:cubicBezTo>
                    <a:pt x="676" y="1160"/>
                    <a:pt x="758" y="1129"/>
                    <a:pt x="830" y="1058"/>
                  </a:cubicBezTo>
                  <a:lnTo>
                    <a:pt x="1197" y="658"/>
                  </a:lnTo>
                  <a:cubicBezTo>
                    <a:pt x="1451" y="378"/>
                    <a:pt x="1201" y="1"/>
                    <a:pt x="920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3"/>
            <p:cNvSpPr/>
            <p:nvPr/>
          </p:nvSpPr>
          <p:spPr>
            <a:xfrm>
              <a:off x="7166396" y="2929404"/>
              <a:ext cx="61163" cy="42825"/>
            </a:xfrm>
            <a:custGeom>
              <a:avLst/>
              <a:gdLst/>
              <a:ahLst/>
              <a:cxnLst/>
              <a:rect l="l" t="t" r="r" b="b"/>
              <a:pathLst>
                <a:path w="1631" h="1142" extrusionOk="0">
                  <a:moveTo>
                    <a:pt x="1095" y="1"/>
                  </a:moveTo>
                  <a:cubicBezTo>
                    <a:pt x="982" y="1"/>
                    <a:pt x="871" y="52"/>
                    <a:pt x="801" y="173"/>
                  </a:cubicBezTo>
                  <a:cubicBezTo>
                    <a:pt x="700" y="306"/>
                    <a:pt x="634" y="406"/>
                    <a:pt x="500" y="406"/>
                  </a:cubicBezTo>
                  <a:cubicBezTo>
                    <a:pt x="11" y="406"/>
                    <a:pt x="0" y="1141"/>
                    <a:pt x="469" y="1141"/>
                  </a:cubicBezTo>
                  <a:cubicBezTo>
                    <a:pt x="479" y="1141"/>
                    <a:pt x="490" y="1141"/>
                    <a:pt x="500" y="1140"/>
                  </a:cubicBezTo>
                  <a:cubicBezTo>
                    <a:pt x="901" y="1140"/>
                    <a:pt x="1301" y="940"/>
                    <a:pt x="1468" y="573"/>
                  </a:cubicBezTo>
                  <a:cubicBezTo>
                    <a:pt x="1630" y="271"/>
                    <a:pt x="1355" y="1"/>
                    <a:pt x="1095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3"/>
            <p:cNvSpPr/>
            <p:nvPr/>
          </p:nvSpPr>
          <p:spPr>
            <a:xfrm>
              <a:off x="7361513" y="2905628"/>
              <a:ext cx="64800" cy="37275"/>
            </a:xfrm>
            <a:custGeom>
              <a:avLst/>
              <a:gdLst/>
              <a:ahLst/>
              <a:cxnLst/>
              <a:rect l="l" t="t" r="r" b="b"/>
              <a:pathLst>
                <a:path w="1728" h="994" extrusionOk="0">
                  <a:moveTo>
                    <a:pt x="1176" y="1"/>
                  </a:moveTo>
                  <a:cubicBezTo>
                    <a:pt x="1093" y="1"/>
                    <a:pt x="1009" y="32"/>
                    <a:pt x="935" y="106"/>
                  </a:cubicBezTo>
                  <a:cubicBezTo>
                    <a:pt x="860" y="181"/>
                    <a:pt x="803" y="219"/>
                    <a:pt x="724" y="219"/>
                  </a:cubicBezTo>
                  <a:cubicBezTo>
                    <a:pt x="697" y="219"/>
                    <a:pt x="668" y="215"/>
                    <a:pt x="634" y="206"/>
                  </a:cubicBezTo>
                  <a:cubicBezTo>
                    <a:pt x="559" y="169"/>
                    <a:pt x="480" y="150"/>
                    <a:pt x="404" y="150"/>
                  </a:cubicBezTo>
                  <a:cubicBezTo>
                    <a:pt x="278" y="150"/>
                    <a:pt x="163" y="202"/>
                    <a:pt x="101" y="306"/>
                  </a:cubicBezTo>
                  <a:cubicBezTo>
                    <a:pt x="1" y="473"/>
                    <a:pt x="34" y="740"/>
                    <a:pt x="201" y="874"/>
                  </a:cubicBezTo>
                  <a:cubicBezTo>
                    <a:pt x="381" y="951"/>
                    <a:pt x="556" y="993"/>
                    <a:pt x="725" y="993"/>
                  </a:cubicBezTo>
                  <a:cubicBezTo>
                    <a:pt x="993" y="993"/>
                    <a:pt x="1243" y="886"/>
                    <a:pt x="1468" y="640"/>
                  </a:cubicBezTo>
                  <a:cubicBezTo>
                    <a:pt x="1728" y="381"/>
                    <a:pt x="1463" y="1"/>
                    <a:pt x="1176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3"/>
            <p:cNvSpPr/>
            <p:nvPr/>
          </p:nvSpPr>
          <p:spPr>
            <a:xfrm>
              <a:off x="7525392" y="2944555"/>
              <a:ext cx="60075" cy="32625"/>
            </a:xfrm>
            <a:custGeom>
              <a:avLst/>
              <a:gdLst/>
              <a:ahLst/>
              <a:cxnLst/>
              <a:rect l="l" t="t" r="r" b="b"/>
              <a:pathLst>
                <a:path w="1602" h="870" extrusionOk="0">
                  <a:moveTo>
                    <a:pt x="1201" y="1"/>
                  </a:moveTo>
                  <a:cubicBezTo>
                    <a:pt x="1098" y="1"/>
                    <a:pt x="994" y="46"/>
                    <a:pt x="901" y="102"/>
                  </a:cubicBezTo>
                  <a:cubicBezTo>
                    <a:pt x="879" y="125"/>
                    <a:pt x="838" y="132"/>
                    <a:pt x="790" y="132"/>
                  </a:cubicBezTo>
                  <a:cubicBezTo>
                    <a:pt x="694" y="132"/>
                    <a:pt x="568" y="102"/>
                    <a:pt x="501" y="102"/>
                  </a:cubicBezTo>
                  <a:cubicBezTo>
                    <a:pt x="0" y="102"/>
                    <a:pt x="0" y="870"/>
                    <a:pt x="501" y="870"/>
                  </a:cubicBezTo>
                  <a:cubicBezTo>
                    <a:pt x="834" y="870"/>
                    <a:pt x="1168" y="870"/>
                    <a:pt x="1435" y="603"/>
                  </a:cubicBezTo>
                  <a:cubicBezTo>
                    <a:pt x="1602" y="536"/>
                    <a:pt x="1602" y="236"/>
                    <a:pt x="1435" y="102"/>
                  </a:cubicBezTo>
                  <a:cubicBezTo>
                    <a:pt x="1361" y="29"/>
                    <a:pt x="1282" y="1"/>
                    <a:pt x="1201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3"/>
            <p:cNvSpPr/>
            <p:nvPr/>
          </p:nvSpPr>
          <p:spPr>
            <a:xfrm>
              <a:off x="6925115" y="2973168"/>
              <a:ext cx="49613" cy="37838"/>
            </a:xfrm>
            <a:custGeom>
              <a:avLst/>
              <a:gdLst/>
              <a:ahLst/>
              <a:cxnLst/>
              <a:rect l="l" t="t" r="r" b="b"/>
              <a:pathLst>
                <a:path w="1323" h="1009" extrusionOk="0">
                  <a:moveTo>
                    <a:pt x="742" y="1"/>
                  </a:moveTo>
                  <a:cubicBezTo>
                    <a:pt x="657" y="1"/>
                    <a:pt x="571" y="32"/>
                    <a:pt x="496" y="107"/>
                  </a:cubicBezTo>
                  <a:lnTo>
                    <a:pt x="263" y="340"/>
                  </a:lnTo>
                  <a:cubicBezTo>
                    <a:pt x="1" y="602"/>
                    <a:pt x="274" y="1009"/>
                    <a:pt x="565" y="1009"/>
                  </a:cubicBezTo>
                  <a:cubicBezTo>
                    <a:pt x="645" y="1009"/>
                    <a:pt x="725" y="979"/>
                    <a:pt x="797" y="907"/>
                  </a:cubicBezTo>
                  <a:lnTo>
                    <a:pt x="1063" y="640"/>
                  </a:lnTo>
                  <a:cubicBezTo>
                    <a:pt x="1323" y="381"/>
                    <a:pt x="1038" y="1"/>
                    <a:pt x="742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3"/>
            <p:cNvSpPr/>
            <p:nvPr/>
          </p:nvSpPr>
          <p:spPr>
            <a:xfrm>
              <a:off x="6847376" y="2607982"/>
              <a:ext cx="38813" cy="37688"/>
            </a:xfrm>
            <a:custGeom>
              <a:avLst/>
              <a:gdLst/>
              <a:ahLst/>
              <a:cxnLst/>
              <a:rect l="l" t="t" r="r" b="b"/>
              <a:pathLst>
                <a:path w="1035" h="1005" extrusionOk="0">
                  <a:moveTo>
                    <a:pt x="712" y="1"/>
                  </a:moveTo>
                  <a:cubicBezTo>
                    <a:pt x="698" y="1"/>
                    <a:pt x="683" y="2"/>
                    <a:pt x="668" y="4"/>
                  </a:cubicBezTo>
                  <a:cubicBezTo>
                    <a:pt x="301" y="38"/>
                    <a:pt x="68" y="304"/>
                    <a:pt x="34" y="638"/>
                  </a:cubicBezTo>
                  <a:cubicBezTo>
                    <a:pt x="1" y="838"/>
                    <a:pt x="234" y="1005"/>
                    <a:pt x="401" y="1005"/>
                  </a:cubicBezTo>
                  <a:cubicBezTo>
                    <a:pt x="635" y="1005"/>
                    <a:pt x="701" y="872"/>
                    <a:pt x="801" y="705"/>
                  </a:cubicBezTo>
                  <a:cubicBezTo>
                    <a:pt x="902" y="705"/>
                    <a:pt x="1035" y="571"/>
                    <a:pt x="1035" y="371"/>
                  </a:cubicBezTo>
                  <a:cubicBezTo>
                    <a:pt x="1035" y="186"/>
                    <a:pt x="892" y="1"/>
                    <a:pt x="712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3"/>
            <p:cNvSpPr/>
            <p:nvPr/>
          </p:nvSpPr>
          <p:spPr>
            <a:xfrm>
              <a:off x="7646745" y="258810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C4B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3"/>
            <p:cNvSpPr/>
            <p:nvPr/>
          </p:nvSpPr>
          <p:spPr>
            <a:xfrm>
              <a:off x="7619220" y="2583869"/>
              <a:ext cx="52575" cy="30863"/>
            </a:xfrm>
            <a:custGeom>
              <a:avLst/>
              <a:gdLst/>
              <a:ahLst/>
              <a:cxnLst/>
              <a:rect l="l" t="t" r="r" b="b"/>
              <a:pathLst>
                <a:path w="1402" h="823" extrusionOk="0">
                  <a:moveTo>
                    <a:pt x="1016" y="1"/>
                  </a:moveTo>
                  <a:cubicBezTo>
                    <a:pt x="919" y="1"/>
                    <a:pt x="822" y="43"/>
                    <a:pt x="734" y="114"/>
                  </a:cubicBezTo>
                  <a:cubicBezTo>
                    <a:pt x="651" y="47"/>
                    <a:pt x="551" y="13"/>
                    <a:pt x="451" y="13"/>
                  </a:cubicBezTo>
                  <a:cubicBezTo>
                    <a:pt x="351" y="13"/>
                    <a:pt x="250" y="47"/>
                    <a:pt x="167" y="114"/>
                  </a:cubicBezTo>
                  <a:cubicBezTo>
                    <a:pt x="34" y="214"/>
                    <a:pt x="0" y="514"/>
                    <a:pt x="167" y="647"/>
                  </a:cubicBezTo>
                  <a:cubicBezTo>
                    <a:pt x="334" y="764"/>
                    <a:pt x="526" y="822"/>
                    <a:pt x="709" y="822"/>
                  </a:cubicBezTo>
                  <a:cubicBezTo>
                    <a:pt x="893" y="822"/>
                    <a:pt x="1068" y="764"/>
                    <a:pt x="1201" y="647"/>
                  </a:cubicBezTo>
                  <a:cubicBezTo>
                    <a:pt x="1401" y="514"/>
                    <a:pt x="1401" y="280"/>
                    <a:pt x="1268" y="114"/>
                  </a:cubicBezTo>
                  <a:cubicBezTo>
                    <a:pt x="1189" y="35"/>
                    <a:pt x="1103" y="1"/>
                    <a:pt x="1016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3"/>
            <p:cNvSpPr/>
            <p:nvPr/>
          </p:nvSpPr>
          <p:spPr>
            <a:xfrm>
              <a:off x="7127583" y="2573106"/>
              <a:ext cx="46313" cy="28838"/>
            </a:xfrm>
            <a:custGeom>
              <a:avLst/>
              <a:gdLst/>
              <a:ahLst/>
              <a:cxnLst/>
              <a:rect l="l" t="t" r="r" b="b"/>
              <a:pathLst>
                <a:path w="1235" h="769" extrusionOk="0">
                  <a:moveTo>
                    <a:pt x="501" y="0"/>
                  </a:moveTo>
                  <a:cubicBezTo>
                    <a:pt x="1" y="0"/>
                    <a:pt x="1" y="767"/>
                    <a:pt x="501" y="767"/>
                  </a:cubicBezTo>
                  <a:lnTo>
                    <a:pt x="735" y="767"/>
                  </a:lnTo>
                  <a:cubicBezTo>
                    <a:pt x="745" y="768"/>
                    <a:pt x="755" y="768"/>
                    <a:pt x="765" y="768"/>
                  </a:cubicBezTo>
                  <a:cubicBezTo>
                    <a:pt x="1235" y="768"/>
                    <a:pt x="1225" y="0"/>
                    <a:pt x="735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3"/>
            <p:cNvSpPr/>
            <p:nvPr/>
          </p:nvSpPr>
          <p:spPr>
            <a:xfrm>
              <a:off x="7425302" y="2467916"/>
              <a:ext cx="42600" cy="34013"/>
            </a:xfrm>
            <a:custGeom>
              <a:avLst/>
              <a:gdLst/>
              <a:ahLst/>
              <a:cxnLst/>
              <a:rect l="l" t="t" r="r" b="b"/>
              <a:pathLst>
                <a:path w="1136" h="907" extrusionOk="0">
                  <a:moveTo>
                    <a:pt x="361" y="0"/>
                  </a:moveTo>
                  <a:cubicBezTo>
                    <a:pt x="149" y="0"/>
                    <a:pt x="1" y="246"/>
                    <a:pt x="1" y="403"/>
                  </a:cubicBezTo>
                  <a:cubicBezTo>
                    <a:pt x="1" y="604"/>
                    <a:pt x="168" y="770"/>
                    <a:pt x="401" y="770"/>
                  </a:cubicBezTo>
                  <a:cubicBezTo>
                    <a:pt x="268" y="770"/>
                    <a:pt x="435" y="804"/>
                    <a:pt x="468" y="804"/>
                  </a:cubicBezTo>
                  <a:cubicBezTo>
                    <a:pt x="568" y="837"/>
                    <a:pt x="635" y="837"/>
                    <a:pt x="768" y="904"/>
                  </a:cubicBezTo>
                  <a:cubicBezTo>
                    <a:pt x="780" y="906"/>
                    <a:pt x="791" y="907"/>
                    <a:pt x="802" y="907"/>
                  </a:cubicBezTo>
                  <a:cubicBezTo>
                    <a:pt x="987" y="907"/>
                    <a:pt x="1135" y="661"/>
                    <a:pt x="1135" y="504"/>
                  </a:cubicBezTo>
                  <a:cubicBezTo>
                    <a:pt x="1135" y="303"/>
                    <a:pt x="968" y="137"/>
                    <a:pt x="768" y="137"/>
                  </a:cubicBezTo>
                  <a:cubicBezTo>
                    <a:pt x="902" y="137"/>
                    <a:pt x="735" y="103"/>
                    <a:pt x="668" y="103"/>
                  </a:cubicBezTo>
                  <a:cubicBezTo>
                    <a:pt x="601" y="70"/>
                    <a:pt x="501" y="70"/>
                    <a:pt x="401" y="3"/>
                  </a:cubicBezTo>
                  <a:cubicBezTo>
                    <a:pt x="388" y="1"/>
                    <a:pt x="374" y="0"/>
                    <a:pt x="361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3"/>
            <p:cNvSpPr/>
            <p:nvPr/>
          </p:nvSpPr>
          <p:spPr>
            <a:xfrm>
              <a:off x="7634220" y="2531817"/>
              <a:ext cx="58838" cy="32813"/>
            </a:xfrm>
            <a:custGeom>
              <a:avLst/>
              <a:gdLst/>
              <a:ahLst/>
              <a:cxnLst/>
              <a:rect l="l" t="t" r="r" b="b"/>
              <a:pathLst>
                <a:path w="1569" h="875" extrusionOk="0">
                  <a:moveTo>
                    <a:pt x="1068" y="0"/>
                  </a:moveTo>
                  <a:cubicBezTo>
                    <a:pt x="768" y="0"/>
                    <a:pt x="534" y="34"/>
                    <a:pt x="234" y="167"/>
                  </a:cubicBezTo>
                  <a:cubicBezTo>
                    <a:pt x="34" y="234"/>
                    <a:pt x="1" y="534"/>
                    <a:pt x="101" y="701"/>
                  </a:cubicBezTo>
                  <a:cubicBezTo>
                    <a:pt x="185" y="828"/>
                    <a:pt x="297" y="874"/>
                    <a:pt x="426" y="874"/>
                  </a:cubicBezTo>
                  <a:cubicBezTo>
                    <a:pt x="501" y="874"/>
                    <a:pt x="582" y="859"/>
                    <a:pt x="668" y="834"/>
                  </a:cubicBezTo>
                  <a:cubicBezTo>
                    <a:pt x="834" y="734"/>
                    <a:pt x="935" y="734"/>
                    <a:pt x="1101" y="734"/>
                  </a:cubicBezTo>
                  <a:cubicBezTo>
                    <a:pt x="1568" y="734"/>
                    <a:pt x="1568" y="0"/>
                    <a:pt x="1068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3" name="Google Shape;1013;p43"/>
          <p:cNvSpPr/>
          <p:nvPr/>
        </p:nvSpPr>
        <p:spPr>
          <a:xfrm>
            <a:off x="7094075" y="1838225"/>
            <a:ext cx="227650" cy="254375"/>
          </a:xfrm>
          <a:custGeom>
            <a:avLst/>
            <a:gdLst/>
            <a:ahLst/>
            <a:cxnLst/>
            <a:rect l="l" t="t" r="r" b="b"/>
            <a:pathLst>
              <a:path w="9106" h="10175" extrusionOk="0">
                <a:moveTo>
                  <a:pt x="3291" y="0"/>
                </a:moveTo>
                <a:cubicBezTo>
                  <a:pt x="2174" y="0"/>
                  <a:pt x="1268" y="1288"/>
                  <a:pt x="868" y="2388"/>
                </a:cubicBezTo>
                <a:cubicBezTo>
                  <a:pt x="668" y="2922"/>
                  <a:pt x="534" y="3489"/>
                  <a:pt x="468" y="4122"/>
                </a:cubicBezTo>
                <a:cubicBezTo>
                  <a:pt x="301" y="5790"/>
                  <a:pt x="1" y="7958"/>
                  <a:pt x="835" y="9259"/>
                </a:cubicBezTo>
                <a:cubicBezTo>
                  <a:pt x="1232" y="9922"/>
                  <a:pt x="1788" y="10174"/>
                  <a:pt x="2402" y="10174"/>
                </a:cubicBezTo>
                <a:cubicBezTo>
                  <a:pt x="3331" y="10174"/>
                  <a:pt x="4394" y="9596"/>
                  <a:pt x="5238" y="8993"/>
                </a:cubicBezTo>
                <a:cubicBezTo>
                  <a:pt x="6539" y="8092"/>
                  <a:pt x="8106" y="6491"/>
                  <a:pt x="8673" y="4923"/>
                </a:cubicBezTo>
                <a:cubicBezTo>
                  <a:pt x="9105" y="3598"/>
                  <a:pt x="8543" y="2174"/>
                  <a:pt x="7201" y="2174"/>
                </a:cubicBezTo>
                <a:cubicBezTo>
                  <a:pt x="6988" y="2174"/>
                  <a:pt x="6756" y="2210"/>
                  <a:pt x="6505" y="2288"/>
                </a:cubicBezTo>
                <a:cubicBezTo>
                  <a:pt x="5404" y="2655"/>
                  <a:pt x="4537" y="4056"/>
                  <a:pt x="4137" y="4990"/>
                </a:cubicBezTo>
                <a:cubicBezTo>
                  <a:pt x="4337" y="3922"/>
                  <a:pt x="5638" y="1487"/>
                  <a:pt x="4470" y="486"/>
                </a:cubicBezTo>
                <a:cubicBezTo>
                  <a:pt x="4061" y="144"/>
                  <a:pt x="3664" y="0"/>
                  <a:pt x="32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43"/>
          <p:cNvSpPr/>
          <p:nvPr/>
        </p:nvSpPr>
        <p:spPr>
          <a:xfrm>
            <a:off x="7122425" y="1874775"/>
            <a:ext cx="54400" cy="117825"/>
          </a:xfrm>
          <a:custGeom>
            <a:avLst/>
            <a:gdLst/>
            <a:ahLst/>
            <a:cxnLst/>
            <a:rect l="l" t="t" r="r" b="b"/>
            <a:pathLst>
              <a:path w="2176" h="4713" extrusionOk="0">
                <a:moveTo>
                  <a:pt x="1596" y="0"/>
                </a:moveTo>
                <a:cubicBezTo>
                  <a:pt x="1480" y="0"/>
                  <a:pt x="1361" y="47"/>
                  <a:pt x="1268" y="159"/>
                </a:cubicBezTo>
                <a:cubicBezTo>
                  <a:pt x="368" y="1359"/>
                  <a:pt x="34" y="2794"/>
                  <a:pt x="1" y="4295"/>
                </a:cubicBezTo>
                <a:cubicBezTo>
                  <a:pt x="1" y="4570"/>
                  <a:pt x="222" y="4712"/>
                  <a:pt x="437" y="4712"/>
                </a:cubicBezTo>
                <a:cubicBezTo>
                  <a:pt x="639" y="4712"/>
                  <a:pt x="835" y="4587"/>
                  <a:pt x="835" y="4328"/>
                </a:cubicBezTo>
                <a:cubicBezTo>
                  <a:pt x="835" y="2961"/>
                  <a:pt x="1168" y="1693"/>
                  <a:pt x="1935" y="626"/>
                </a:cubicBezTo>
                <a:cubicBezTo>
                  <a:pt x="2176" y="313"/>
                  <a:pt x="1896" y="0"/>
                  <a:pt x="1596" y="0"/>
                </a:cubicBezTo>
                <a:close/>
              </a:path>
            </a:pathLst>
          </a:custGeom>
          <a:solidFill>
            <a:srgbClr val="EDE8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43"/>
          <p:cNvSpPr/>
          <p:nvPr/>
        </p:nvSpPr>
        <p:spPr>
          <a:xfrm>
            <a:off x="7823150" y="1934175"/>
            <a:ext cx="178475" cy="240300"/>
          </a:xfrm>
          <a:custGeom>
            <a:avLst/>
            <a:gdLst/>
            <a:ahLst/>
            <a:cxnLst/>
            <a:rect l="l" t="t" r="r" b="b"/>
            <a:pathLst>
              <a:path w="7139" h="9612" extrusionOk="0">
                <a:moveTo>
                  <a:pt x="5798" y="1"/>
                </a:moveTo>
                <a:cubicBezTo>
                  <a:pt x="5624" y="1"/>
                  <a:pt x="5427" y="92"/>
                  <a:pt x="5204" y="305"/>
                </a:cubicBezTo>
                <a:cubicBezTo>
                  <a:pt x="4637" y="872"/>
                  <a:pt x="4570" y="3207"/>
                  <a:pt x="4737" y="3974"/>
                </a:cubicBezTo>
                <a:cubicBezTo>
                  <a:pt x="4479" y="2971"/>
                  <a:pt x="3310" y="48"/>
                  <a:pt x="1865" y="48"/>
                </a:cubicBezTo>
                <a:cubicBezTo>
                  <a:pt x="1628" y="48"/>
                  <a:pt x="1383" y="126"/>
                  <a:pt x="1134" y="305"/>
                </a:cubicBezTo>
                <a:cubicBezTo>
                  <a:pt x="0" y="1139"/>
                  <a:pt x="434" y="2773"/>
                  <a:pt x="1134" y="4241"/>
                </a:cubicBezTo>
                <a:cubicBezTo>
                  <a:pt x="1668" y="5275"/>
                  <a:pt x="2335" y="6276"/>
                  <a:pt x="2702" y="6776"/>
                </a:cubicBezTo>
                <a:cubicBezTo>
                  <a:pt x="3269" y="7543"/>
                  <a:pt x="4603" y="9612"/>
                  <a:pt x="5671" y="9612"/>
                </a:cubicBezTo>
                <a:cubicBezTo>
                  <a:pt x="6705" y="9612"/>
                  <a:pt x="7139" y="4608"/>
                  <a:pt x="7038" y="3307"/>
                </a:cubicBezTo>
                <a:cubicBezTo>
                  <a:pt x="6982" y="2550"/>
                  <a:pt x="6714" y="1"/>
                  <a:pt x="57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6" name="Google Shape;10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25" y="1135050"/>
            <a:ext cx="5143500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650" y="782625"/>
            <a:ext cx="5143500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8CA6D53-DB93-47A4-AF8A-080A6B760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25" y="837754"/>
            <a:ext cx="4993344" cy="366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4"/>
          <p:cNvSpPr txBox="1">
            <a:spLocks noGrp="1"/>
          </p:cNvSpPr>
          <p:nvPr>
            <p:ph type="title"/>
          </p:nvPr>
        </p:nvSpPr>
        <p:spPr>
          <a:xfrm>
            <a:off x="491400" y="2187150"/>
            <a:ext cx="4467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Код</a:t>
            </a:r>
            <a:endParaRPr sz="4800"/>
          </a:p>
        </p:txBody>
      </p:sp>
      <p:sp>
        <p:nvSpPr>
          <p:cNvPr id="1023" name="Google Shape;1023;p44"/>
          <p:cNvSpPr txBox="1">
            <a:spLocks noGrp="1"/>
          </p:cNvSpPr>
          <p:nvPr>
            <p:ph type="title" idx="2"/>
          </p:nvPr>
        </p:nvSpPr>
        <p:spPr>
          <a:xfrm>
            <a:off x="703350" y="1360275"/>
            <a:ext cx="40434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24" name="Google Shape;1024;p44"/>
          <p:cNvSpPr/>
          <p:nvPr/>
        </p:nvSpPr>
        <p:spPr>
          <a:xfrm rot="-1954981">
            <a:off x="2322343" y="3290412"/>
            <a:ext cx="7819" cy="32153"/>
          </a:xfrm>
          <a:custGeom>
            <a:avLst/>
            <a:gdLst/>
            <a:ahLst/>
            <a:cxnLst/>
            <a:rect l="l" t="t" r="r" b="b"/>
            <a:pathLst>
              <a:path w="268" h="1102" extrusionOk="0">
                <a:moveTo>
                  <a:pt x="1" y="1"/>
                </a:moveTo>
                <a:cubicBezTo>
                  <a:pt x="1" y="234"/>
                  <a:pt x="67" y="501"/>
                  <a:pt x="134" y="734"/>
                </a:cubicBezTo>
                <a:lnTo>
                  <a:pt x="268" y="1101"/>
                </a:lnTo>
                <a:lnTo>
                  <a:pt x="134" y="734"/>
                </a:lnTo>
                <a:cubicBezTo>
                  <a:pt x="67" y="501"/>
                  <a:pt x="1" y="234"/>
                  <a:pt x="1" y="1"/>
                </a:cubicBezTo>
                <a:close/>
              </a:path>
            </a:pathLst>
          </a:custGeom>
          <a:solidFill>
            <a:srgbClr val="FF77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44"/>
          <p:cNvSpPr/>
          <p:nvPr/>
        </p:nvSpPr>
        <p:spPr>
          <a:xfrm rot="-1954981">
            <a:off x="2338621" y="3316534"/>
            <a:ext cx="992" cy="3910"/>
          </a:xfrm>
          <a:custGeom>
            <a:avLst/>
            <a:gdLst/>
            <a:ahLst/>
            <a:cxnLst/>
            <a:rect l="l" t="t" r="r" b="b"/>
            <a:pathLst>
              <a:path w="34" h="134" extrusionOk="0">
                <a:moveTo>
                  <a:pt x="1" y="0"/>
                </a:moveTo>
                <a:lnTo>
                  <a:pt x="1" y="0"/>
                </a:lnTo>
                <a:cubicBezTo>
                  <a:pt x="1" y="100"/>
                  <a:pt x="34" y="100"/>
                  <a:pt x="34" y="133"/>
                </a:cubicBezTo>
                <a:cubicBezTo>
                  <a:pt x="34" y="100"/>
                  <a:pt x="1" y="33"/>
                  <a:pt x="1" y="0"/>
                </a:cubicBezTo>
                <a:close/>
              </a:path>
            </a:pathLst>
          </a:custGeom>
          <a:solidFill>
            <a:srgbClr val="FF77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44"/>
          <p:cNvSpPr/>
          <p:nvPr/>
        </p:nvSpPr>
        <p:spPr>
          <a:xfrm rot="-1954981">
            <a:off x="1953157" y="5959576"/>
            <a:ext cx="29" cy="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4"/>
          <p:cNvSpPr/>
          <p:nvPr/>
        </p:nvSpPr>
        <p:spPr>
          <a:xfrm rot="-1954981">
            <a:off x="1945698" y="5959270"/>
            <a:ext cx="1955" cy="1984"/>
          </a:xfrm>
          <a:custGeom>
            <a:avLst/>
            <a:gdLst/>
            <a:ahLst/>
            <a:cxnLst/>
            <a:rect l="l" t="t" r="r" b="b"/>
            <a:pathLst>
              <a:path w="67" h="68" extrusionOk="0">
                <a:moveTo>
                  <a:pt x="0" y="1"/>
                </a:moveTo>
                <a:lnTo>
                  <a:pt x="67" y="68"/>
                </a:lnTo>
                <a:cubicBezTo>
                  <a:pt x="67" y="1"/>
                  <a:pt x="0" y="1"/>
                  <a:pt x="0" y="1"/>
                </a:cubicBez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4"/>
          <p:cNvSpPr/>
          <p:nvPr/>
        </p:nvSpPr>
        <p:spPr>
          <a:xfrm rot="-1954981">
            <a:off x="1932409" y="5962003"/>
            <a:ext cx="1984" cy="1955"/>
          </a:xfrm>
          <a:custGeom>
            <a:avLst/>
            <a:gdLst/>
            <a:ahLst/>
            <a:cxnLst/>
            <a:rect l="l" t="t" r="r" b="b"/>
            <a:pathLst>
              <a:path w="68" h="67" extrusionOk="0">
                <a:moveTo>
                  <a:pt x="0" y="0"/>
                </a:moveTo>
                <a:cubicBezTo>
                  <a:pt x="34" y="0"/>
                  <a:pt x="34" y="0"/>
                  <a:pt x="67" y="67"/>
                </a:cubicBezTo>
                <a:cubicBezTo>
                  <a:pt x="34" y="0"/>
                  <a:pt x="34" y="0"/>
                  <a:pt x="0" y="0"/>
                </a:cubicBez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44"/>
          <p:cNvSpPr/>
          <p:nvPr/>
        </p:nvSpPr>
        <p:spPr>
          <a:xfrm rot="-1954981">
            <a:off x="1926183" y="5963582"/>
            <a:ext cx="1955" cy="992"/>
          </a:xfrm>
          <a:custGeom>
            <a:avLst/>
            <a:gdLst/>
            <a:ahLst/>
            <a:cxnLst/>
            <a:rect l="l" t="t" r="r" b="b"/>
            <a:pathLst>
              <a:path w="67" h="34" extrusionOk="0">
                <a:moveTo>
                  <a:pt x="0" y="0"/>
                </a:moveTo>
                <a:cubicBezTo>
                  <a:pt x="0" y="0"/>
                  <a:pt x="34" y="0"/>
                  <a:pt x="67" y="34"/>
                </a:cubicBezTo>
                <a:cubicBezTo>
                  <a:pt x="34" y="0"/>
                  <a:pt x="34" y="0"/>
                  <a:pt x="0" y="0"/>
                </a:cubicBez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44"/>
          <p:cNvSpPr/>
          <p:nvPr/>
        </p:nvSpPr>
        <p:spPr>
          <a:xfrm rot="-1954981">
            <a:off x="1918823" y="5967009"/>
            <a:ext cx="1984" cy="29"/>
          </a:xfrm>
          <a:custGeom>
            <a:avLst/>
            <a:gdLst/>
            <a:ahLst/>
            <a:cxnLst/>
            <a:rect l="l" t="t" r="r" b="b"/>
            <a:pathLst>
              <a:path w="68" h="1" extrusionOk="0">
                <a:moveTo>
                  <a:pt x="0" y="1"/>
                </a:moveTo>
                <a:lnTo>
                  <a:pt x="67" y="1"/>
                </a:ln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44"/>
          <p:cNvSpPr/>
          <p:nvPr/>
        </p:nvSpPr>
        <p:spPr>
          <a:xfrm rot="-1954981">
            <a:off x="1938638" y="5961394"/>
            <a:ext cx="1984" cy="992"/>
          </a:xfrm>
          <a:custGeom>
            <a:avLst/>
            <a:gdLst/>
            <a:ahLst/>
            <a:cxnLst/>
            <a:rect l="l" t="t" r="r" b="b"/>
            <a:pathLst>
              <a:path w="68" h="34" extrusionOk="0">
                <a:moveTo>
                  <a:pt x="1" y="0"/>
                </a:moveTo>
                <a:cubicBezTo>
                  <a:pt x="34" y="0"/>
                  <a:pt x="34" y="0"/>
                  <a:pt x="67" y="33"/>
                </a:cubicBezTo>
                <a:cubicBezTo>
                  <a:pt x="34" y="0"/>
                  <a:pt x="34" y="0"/>
                  <a:pt x="1" y="0"/>
                </a:cubicBez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44"/>
          <p:cNvSpPr/>
          <p:nvPr/>
        </p:nvSpPr>
        <p:spPr>
          <a:xfrm rot="-1954981">
            <a:off x="1882786" y="6067107"/>
            <a:ext cx="1984" cy="8782"/>
          </a:xfrm>
          <a:custGeom>
            <a:avLst/>
            <a:gdLst/>
            <a:ahLst/>
            <a:cxnLst/>
            <a:rect l="l" t="t" r="r" b="b"/>
            <a:pathLst>
              <a:path w="68" h="301" extrusionOk="0">
                <a:moveTo>
                  <a:pt x="1" y="301"/>
                </a:moveTo>
                <a:cubicBezTo>
                  <a:pt x="1" y="201"/>
                  <a:pt x="67" y="134"/>
                  <a:pt x="67" y="1"/>
                </a:cubicBezTo>
                <a:cubicBezTo>
                  <a:pt x="67" y="134"/>
                  <a:pt x="1" y="201"/>
                  <a:pt x="1" y="301"/>
                </a:cubicBez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44"/>
          <p:cNvSpPr/>
          <p:nvPr/>
        </p:nvSpPr>
        <p:spPr>
          <a:xfrm rot="-1954981">
            <a:off x="1913070" y="5970686"/>
            <a:ext cx="1984" cy="29"/>
          </a:xfrm>
          <a:custGeom>
            <a:avLst/>
            <a:gdLst/>
            <a:ahLst/>
            <a:cxnLst/>
            <a:rect l="l" t="t" r="r" b="b"/>
            <a:pathLst>
              <a:path w="68" h="1" extrusionOk="0">
                <a:moveTo>
                  <a:pt x="1" y="1"/>
                </a:moveTo>
                <a:lnTo>
                  <a:pt x="68" y="1"/>
                </a:ln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44"/>
          <p:cNvSpPr/>
          <p:nvPr/>
        </p:nvSpPr>
        <p:spPr>
          <a:xfrm rot="-1954981">
            <a:off x="1879813" y="6056806"/>
            <a:ext cx="1984" cy="1984"/>
          </a:xfrm>
          <a:custGeom>
            <a:avLst/>
            <a:gdLst/>
            <a:ahLst/>
            <a:cxnLst/>
            <a:rect l="l" t="t" r="r" b="b"/>
            <a:pathLst>
              <a:path w="68" h="68" extrusionOk="0">
                <a:moveTo>
                  <a:pt x="67" y="1"/>
                </a:moveTo>
                <a:cubicBezTo>
                  <a:pt x="0" y="1"/>
                  <a:pt x="0" y="34"/>
                  <a:pt x="0" y="68"/>
                </a:cubicBezTo>
                <a:cubicBezTo>
                  <a:pt x="0" y="34"/>
                  <a:pt x="0" y="34"/>
                  <a:pt x="67" y="1"/>
                </a:cubicBez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44"/>
          <p:cNvSpPr/>
          <p:nvPr/>
        </p:nvSpPr>
        <p:spPr>
          <a:xfrm rot="-1954981">
            <a:off x="1876862" y="6049626"/>
            <a:ext cx="2947" cy="6827"/>
          </a:xfrm>
          <a:custGeom>
            <a:avLst/>
            <a:gdLst/>
            <a:ahLst/>
            <a:cxnLst/>
            <a:rect l="l" t="t" r="r" b="b"/>
            <a:pathLst>
              <a:path w="101" h="234" extrusionOk="0">
                <a:moveTo>
                  <a:pt x="100" y="0"/>
                </a:moveTo>
                <a:lnTo>
                  <a:pt x="100" y="0"/>
                </a:lnTo>
                <a:cubicBezTo>
                  <a:pt x="67" y="100"/>
                  <a:pt x="67" y="134"/>
                  <a:pt x="0" y="234"/>
                </a:cubicBezTo>
                <a:cubicBezTo>
                  <a:pt x="67" y="167"/>
                  <a:pt x="100" y="100"/>
                  <a:pt x="100" y="0"/>
                </a:cubicBez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44"/>
          <p:cNvSpPr/>
          <p:nvPr/>
        </p:nvSpPr>
        <p:spPr>
          <a:xfrm>
            <a:off x="-665525" y="985925"/>
            <a:ext cx="12550" cy="31725"/>
          </a:xfrm>
          <a:custGeom>
            <a:avLst/>
            <a:gdLst/>
            <a:ahLst/>
            <a:cxnLst/>
            <a:rect l="l" t="t" r="r" b="b"/>
            <a:pathLst>
              <a:path w="502" h="1269" extrusionOk="0">
                <a:moveTo>
                  <a:pt x="1" y="1"/>
                </a:moveTo>
                <a:lnTo>
                  <a:pt x="1" y="1"/>
                </a:lnTo>
                <a:cubicBezTo>
                  <a:pt x="168" y="434"/>
                  <a:pt x="368" y="834"/>
                  <a:pt x="501" y="1268"/>
                </a:cubicBezTo>
                <a:cubicBezTo>
                  <a:pt x="368" y="834"/>
                  <a:pt x="201" y="434"/>
                  <a:pt x="1" y="1"/>
                </a:cubicBezTo>
                <a:close/>
              </a:path>
            </a:pathLst>
          </a:custGeom>
          <a:solidFill>
            <a:srgbClr val="FF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7" name="Google Shape;1037;p44"/>
          <p:cNvGrpSpPr/>
          <p:nvPr/>
        </p:nvGrpSpPr>
        <p:grpSpPr>
          <a:xfrm>
            <a:off x="5185500" y="1617784"/>
            <a:ext cx="3238481" cy="3574721"/>
            <a:chOff x="5185500" y="1617784"/>
            <a:chExt cx="3238481" cy="3574721"/>
          </a:xfrm>
        </p:grpSpPr>
        <p:sp>
          <p:nvSpPr>
            <p:cNvPr id="1038" name="Google Shape;1038;p44"/>
            <p:cNvSpPr/>
            <p:nvPr/>
          </p:nvSpPr>
          <p:spPr>
            <a:xfrm>
              <a:off x="7266845" y="1787735"/>
              <a:ext cx="244560" cy="276935"/>
            </a:xfrm>
            <a:custGeom>
              <a:avLst/>
              <a:gdLst/>
              <a:ahLst/>
              <a:cxnLst/>
              <a:rect l="l" t="t" r="r" b="b"/>
              <a:pathLst>
                <a:path w="5605" h="6347" extrusionOk="0">
                  <a:moveTo>
                    <a:pt x="1651" y="1"/>
                  </a:moveTo>
                  <a:cubicBezTo>
                    <a:pt x="1333" y="1"/>
                    <a:pt x="996" y="158"/>
                    <a:pt x="768" y="409"/>
                  </a:cubicBezTo>
                  <a:cubicBezTo>
                    <a:pt x="0" y="1210"/>
                    <a:pt x="1101" y="2711"/>
                    <a:pt x="1101" y="2711"/>
                  </a:cubicBezTo>
                  <a:cubicBezTo>
                    <a:pt x="1101" y="2711"/>
                    <a:pt x="834" y="4745"/>
                    <a:pt x="668" y="5746"/>
                  </a:cubicBezTo>
                  <a:cubicBezTo>
                    <a:pt x="915" y="5622"/>
                    <a:pt x="1162" y="5554"/>
                    <a:pt x="1423" y="5554"/>
                  </a:cubicBezTo>
                  <a:cubicBezTo>
                    <a:pt x="1514" y="5554"/>
                    <a:pt x="1607" y="5562"/>
                    <a:pt x="1702" y="5579"/>
                  </a:cubicBezTo>
                  <a:cubicBezTo>
                    <a:pt x="2402" y="5613"/>
                    <a:pt x="3003" y="5913"/>
                    <a:pt x="3370" y="6347"/>
                  </a:cubicBezTo>
                  <a:cubicBezTo>
                    <a:pt x="3536" y="5146"/>
                    <a:pt x="3770" y="3278"/>
                    <a:pt x="3770" y="3278"/>
                  </a:cubicBezTo>
                  <a:cubicBezTo>
                    <a:pt x="3770" y="3278"/>
                    <a:pt x="5604" y="2444"/>
                    <a:pt x="5204" y="1410"/>
                  </a:cubicBezTo>
                  <a:cubicBezTo>
                    <a:pt x="5137" y="1276"/>
                    <a:pt x="5104" y="1143"/>
                    <a:pt x="5037" y="1043"/>
                  </a:cubicBezTo>
                  <a:cubicBezTo>
                    <a:pt x="4867" y="816"/>
                    <a:pt x="4622" y="718"/>
                    <a:pt x="4362" y="718"/>
                  </a:cubicBezTo>
                  <a:cubicBezTo>
                    <a:pt x="4164" y="718"/>
                    <a:pt x="3958" y="775"/>
                    <a:pt x="3770" y="876"/>
                  </a:cubicBezTo>
                  <a:cubicBezTo>
                    <a:pt x="3370" y="1076"/>
                    <a:pt x="3069" y="1410"/>
                    <a:pt x="2769" y="1777"/>
                  </a:cubicBezTo>
                  <a:cubicBezTo>
                    <a:pt x="2736" y="1109"/>
                    <a:pt x="2669" y="442"/>
                    <a:pt x="2069" y="109"/>
                  </a:cubicBezTo>
                  <a:cubicBezTo>
                    <a:pt x="1942" y="35"/>
                    <a:pt x="1798" y="1"/>
                    <a:pt x="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5974387" y="2294491"/>
              <a:ext cx="195081" cy="212665"/>
            </a:xfrm>
            <a:custGeom>
              <a:avLst/>
              <a:gdLst/>
              <a:ahLst/>
              <a:cxnLst/>
              <a:rect l="l" t="t" r="r" b="b"/>
              <a:pathLst>
                <a:path w="4471" h="4874" extrusionOk="0">
                  <a:moveTo>
                    <a:pt x="2646" y="0"/>
                  </a:moveTo>
                  <a:cubicBezTo>
                    <a:pt x="2305" y="0"/>
                    <a:pt x="2030" y="285"/>
                    <a:pt x="1935" y="570"/>
                  </a:cubicBezTo>
                  <a:cubicBezTo>
                    <a:pt x="1802" y="937"/>
                    <a:pt x="1802" y="1304"/>
                    <a:pt x="1868" y="1637"/>
                  </a:cubicBezTo>
                  <a:cubicBezTo>
                    <a:pt x="1547" y="1345"/>
                    <a:pt x="1199" y="1052"/>
                    <a:pt x="781" y="1052"/>
                  </a:cubicBezTo>
                  <a:cubicBezTo>
                    <a:pt x="722" y="1052"/>
                    <a:pt x="662" y="1058"/>
                    <a:pt x="601" y="1070"/>
                  </a:cubicBezTo>
                  <a:cubicBezTo>
                    <a:pt x="200" y="1170"/>
                    <a:pt x="0" y="1571"/>
                    <a:pt x="0" y="1971"/>
                  </a:cubicBezTo>
                  <a:cubicBezTo>
                    <a:pt x="0" y="2838"/>
                    <a:pt x="1435" y="3038"/>
                    <a:pt x="1435" y="3038"/>
                  </a:cubicBezTo>
                  <a:cubicBezTo>
                    <a:pt x="1435" y="3038"/>
                    <a:pt x="2269" y="4173"/>
                    <a:pt x="2702" y="4873"/>
                  </a:cubicBezTo>
                  <a:cubicBezTo>
                    <a:pt x="2869" y="4706"/>
                    <a:pt x="3036" y="4506"/>
                    <a:pt x="3303" y="4339"/>
                  </a:cubicBezTo>
                  <a:lnTo>
                    <a:pt x="4137" y="3806"/>
                  </a:lnTo>
                  <a:cubicBezTo>
                    <a:pt x="4270" y="3706"/>
                    <a:pt x="4337" y="3672"/>
                    <a:pt x="4470" y="3639"/>
                  </a:cubicBezTo>
                  <a:cubicBezTo>
                    <a:pt x="3936" y="2872"/>
                    <a:pt x="3203" y="1971"/>
                    <a:pt x="3203" y="1971"/>
                  </a:cubicBezTo>
                  <a:cubicBezTo>
                    <a:pt x="3203" y="1971"/>
                    <a:pt x="3803" y="503"/>
                    <a:pt x="3002" y="136"/>
                  </a:cubicBezTo>
                  <a:cubicBezTo>
                    <a:pt x="2936" y="103"/>
                    <a:pt x="2802" y="36"/>
                    <a:pt x="2702" y="3"/>
                  </a:cubicBezTo>
                  <a:cubicBezTo>
                    <a:pt x="2683" y="1"/>
                    <a:pt x="2665" y="0"/>
                    <a:pt x="2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7016522" y="2031165"/>
              <a:ext cx="427948" cy="554569"/>
            </a:xfrm>
            <a:custGeom>
              <a:avLst/>
              <a:gdLst/>
              <a:ahLst/>
              <a:cxnLst/>
              <a:rect l="l" t="t" r="r" b="b"/>
              <a:pathLst>
                <a:path w="9808" h="12710" extrusionOk="0">
                  <a:moveTo>
                    <a:pt x="3728" y="5946"/>
                  </a:moveTo>
                  <a:cubicBezTo>
                    <a:pt x="4485" y="5946"/>
                    <a:pt x="5939" y="6097"/>
                    <a:pt x="6838" y="7139"/>
                  </a:cubicBezTo>
                  <a:lnTo>
                    <a:pt x="3236" y="5971"/>
                  </a:lnTo>
                  <a:cubicBezTo>
                    <a:pt x="3226" y="5971"/>
                    <a:pt x="3419" y="5946"/>
                    <a:pt x="3728" y="5946"/>
                  </a:cubicBezTo>
                  <a:close/>
                  <a:moveTo>
                    <a:pt x="7372" y="0"/>
                  </a:moveTo>
                  <a:cubicBezTo>
                    <a:pt x="7005" y="0"/>
                    <a:pt x="6671" y="34"/>
                    <a:pt x="6338" y="134"/>
                  </a:cubicBezTo>
                  <a:cubicBezTo>
                    <a:pt x="5304" y="401"/>
                    <a:pt x="4470" y="1235"/>
                    <a:pt x="4170" y="2335"/>
                  </a:cubicBezTo>
                  <a:lnTo>
                    <a:pt x="3603" y="4637"/>
                  </a:lnTo>
                  <a:cubicBezTo>
                    <a:pt x="3402" y="5504"/>
                    <a:pt x="3069" y="6372"/>
                    <a:pt x="2602" y="7205"/>
                  </a:cubicBezTo>
                  <a:lnTo>
                    <a:pt x="0" y="12076"/>
                  </a:lnTo>
                  <a:cubicBezTo>
                    <a:pt x="37" y="12076"/>
                    <a:pt x="1035" y="11759"/>
                    <a:pt x="2297" y="11759"/>
                  </a:cubicBezTo>
                  <a:cubicBezTo>
                    <a:pt x="3316" y="11759"/>
                    <a:pt x="4506" y="11965"/>
                    <a:pt x="5504" y="12709"/>
                  </a:cubicBezTo>
                  <a:cubicBezTo>
                    <a:pt x="6071" y="10841"/>
                    <a:pt x="6805" y="9007"/>
                    <a:pt x="7672" y="7239"/>
                  </a:cubicBezTo>
                  <a:cubicBezTo>
                    <a:pt x="8106" y="6405"/>
                    <a:pt x="8873" y="3870"/>
                    <a:pt x="9807" y="2569"/>
                  </a:cubicBezTo>
                  <a:cubicBezTo>
                    <a:pt x="9740" y="1868"/>
                    <a:pt x="9473" y="1235"/>
                    <a:pt x="9040" y="768"/>
                  </a:cubicBezTo>
                  <a:cubicBezTo>
                    <a:pt x="8640" y="334"/>
                    <a:pt x="8106" y="34"/>
                    <a:pt x="7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6684648" y="1617784"/>
              <a:ext cx="280950" cy="372665"/>
            </a:xfrm>
            <a:custGeom>
              <a:avLst/>
              <a:gdLst/>
              <a:ahLst/>
              <a:cxnLst/>
              <a:rect l="l" t="t" r="r" b="b"/>
              <a:pathLst>
                <a:path w="6439" h="8541" extrusionOk="0">
                  <a:moveTo>
                    <a:pt x="3170" y="1"/>
                  </a:moveTo>
                  <a:cubicBezTo>
                    <a:pt x="2869" y="1"/>
                    <a:pt x="2569" y="34"/>
                    <a:pt x="2336" y="134"/>
                  </a:cubicBezTo>
                  <a:cubicBezTo>
                    <a:pt x="768" y="635"/>
                    <a:pt x="1" y="2369"/>
                    <a:pt x="701" y="3870"/>
                  </a:cubicBezTo>
                  <a:lnTo>
                    <a:pt x="1935" y="6372"/>
                  </a:lnTo>
                  <a:cubicBezTo>
                    <a:pt x="2269" y="7073"/>
                    <a:pt x="2536" y="7806"/>
                    <a:pt x="2703" y="8540"/>
                  </a:cubicBezTo>
                  <a:cubicBezTo>
                    <a:pt x="3013" y="8411"/>
                    <a:pt x="4127" y="7840"/>
                    <a:pt x="5359" y="7840"/>
                  </a:cubicBezTo>
                  <a:cubicBezTo>
                    <a:pt x="5715" y="7840"/>
                    <a:pt x="6080" y="7887"/>
                    <a:pt x="6439" y="8007"/>
                  </a:cubicBezTo>
                  <a:cubicBezTo>
                    <a:pt x="6405" y="7873"/>
                    <a:pt x="6405" y="7740"/>
                    <a:pt x="6372" y="7606"/>
                  </a:cubicBezTo>
                  <a:cubicBezTo>
                    <a:pt x="6038" y="6005"/>
                    <a:pt x="5471" y="4471"/>
                    <a:pt x="4837" y="3003"/>
                  </a:cubicBezTo>
                  <a:cubicBezTo>
                    <a:pt x="4437" y="2102"/>
                    <a:pt x="3770" y="1035"/>
                    <a:pt x="3536" y="34"/>
                  </a:cubicBezTo>
                  <a:cubicBezTo>
                    <a:pt x="3403" y="34"/>
                    <a:pt x="3270" y="1"/>
                    <a:pt x="3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4"/>
            <p:cNvSpPr/>
            <p:nvPr/>
          </p:nvSpPr>
          <p:spPr>
            <a:xfrm>
              <a:off x="6068984" y="1968551"/>
              <a:ext cx="1587961" cy="2372474"/>
            </a:xfrm>
            <a:custGeom>
              <a:avLst/>
              <a:gdLst/>
              <a:ahLst/>
              <a:cxnLst/>
              <a:rect l="l" t="t" r="r" b="b"/>
              <a:pathLst>
                <a:path w="36394" h="54374" extrusionOk="0">
                  <a:moveTo>
                    <a:pt x="16408" y="14339"/>
                  </a:moveTo>
                  <a:cubicBezTo>
                    <a:pt x="17422" y="14339"/>
                    <a:pt x="18613" y="14542"/>
                    <a:pt x="19615" y="15279"/>
                  </a:cubicBezTo>
                  <a:lnTo>
                    <a:pt x="14148" y="14645"/>
                  </a:lnTo>
                  <a:lnTo>
                    <a:pt x="14148" y="14645"/>
                  </a:lnTo>
                  <a:cubicBezTo>
                    <a:pt x="14218" y="14634"/>
                    <a:pt x="15185" y="14339"/>
                    <a:pt x="16408" y="14339"/>
                  </a:cubicBezTo>
                  <a:close/>
                  <a:moveTo>
                    <a:pt x="6338" y="17347"/>
                  </a:moveTo>
                  <a:lnTo>
                    <a:pt x="3136" y="19682"/>
                  </a:lnTo>
                  <a:cubicBezTo>
                    <a:pt x="3136" y="19682"/>
                    <a:pt x="4337" y="17580"/>
                    <a:pt x="6338" y="17347"/>
                  </a:cubicBezTo>
                  <a:close/>
                  <a:moveTo>
                    <a:pt x="31523" y="23918"/>
                  </a:moveTo>
                  <a:cubicBezTo>
                    <a:pt x="31523" y="23918"/>
                    <a:pt x="29955" y="24819"/>
                    <a:pt x="28988" y="25920"/>
                  </a:cubicBezTo>
                  <a:cubicBezTo>
                    <a:pt x="28021" y="26987"/>
                    <a:pt x="25552" y="28321"/>
                    <a:pt x="24184" y="28588"/>
                  </a:cubicBezTo>
                  <a:cubicBezTo>
                    <a:pt x="22850" y="28855"/>
                    <a:pt x="19481" y="30089"/>
                    <a:pt x="19481" y="30089"/>
                  </a:cubicBezTo>
                  <a:cubicBezTo>
                    <a:pt x="20315" y="29088"/>
                    <a:pt x="21449" y="28321"/>
                    <a:pt x="22683" y="28021"/>
                  </a:cubicBezTo>
                  <a:cubicBezTo>
                    <a:pt x="23617" y="27821"/>
                    <a:pt x="24551" y="27788"/>
                    <a:pt x="25452" y="27487"/>
                  </a:cubicBezTo>
                  <a:cubicBezTo>
                    <a:pt x="27687" y="26753"/>
                    <a:pt x="29155" y="24185"/>
                    <a:pt x="31523" y="23918"/>
                  </a:cubicBezTo>
                  <a:close/>
                  <a:moveTo>
                    <a:pt x="18845" y="18447"/>
                  </a:moveTo>
                  <a:cubicBezTo>
                    <a:pt x="18879" y="18447"/>
                    <a:pt x="18913" y="18447"/>
                    <a:pt x="18947" y="18448"/>
                  </a:cubicBezTo>
                  <a:cubicBezTo>
                    <a:pt x="14611" y="20082"/>
                    <a:pt x="13310" y="20849"/>
                    <a:pt x="11042" y="23618"/>
                  </a:cubicBezTo>
                  <a:cubicBezTo>
                    <a:pt x="9140" y="25953"/>
                    <a:pt x="7372" y="30289"/>
                    <a:pt x="7839" y="33258"/>
                  </a:cubicBezTo>
                  <a:cubicBezTo>
                    <a:pt x="6805" y="29822"/>
                    <a:pt x="7506" y="25920"/>
                    <a:pt x="9641" y="23017"/>
                  </a:cubicBezTo>
                  <a:cubicBezTo>
                    <a:pt x="11788" y="20176"/>
                    <a:pt x="15278" y="18447"/>
                    <a:pt x="18845" y="18447"/>
                  </a:cubicBezTo>
                  <a:close/>
                  <a:moveTo>
                    <a:pt x="9774" y="40163"/>
                  </a:moveTo>
                  <a:cubicBezTo>
                    <a:pt x="10174" y="41331"/>
                    <a:pt x="10208" y="42698"/>
                    <a:pt x="9841" y="43966"/>
                  </a:cubicBezTo>
                  <a:cubicBezTo>
                    <a:pt x="9541" y="44833"/>
                    <a:pt x="9074" y="45667"/>
                    <a:pt x="8874" y="46601"/>
                  </a:cubicBezTo>
                  <a:cubicBezTo>
                    <a:pt x="8373" y="48936"/>
                    <a:pt x="9808" y="51471"/>
                    <a:pt x="8807" y="53639"/>
                  </a:cubicBezTo>
                  <a:cubicBezTo>
                    <a:pt x="8807" y="53639"/>
                    <a:pt x="8840" y="51805"/>
                    <a:pt x="8373" y="50437"/>
                  </a:cubicBezTo>
                  <a:cubicBezTo>
                    <a:pt x="7940" y="49036"/>
                    <a:pt x="8040" y="46267"/>
                    <a:pt x="8540" y="44966"/>
                  </a:cubicBezTo>
                  <a:cubicBezTo>
                    <a:pt x="9040" y="43666"/>
                    <a:pt x="9774" y="40163"/>
                    <a:pt x="9774" y="40163"/>
                  </a:cubicBezTo>
                  <a:close/>
                  <a:moveTo>
                    <a:pt x="20582" y="1"/>
                  </a:moveTo>
                  <a:lnTo>
                    <a:pt x="16846" y="601"/>
                  </a:lnTo>
                  <a:cubicBezTo>
                    <a:pt x="16913" y="968"/>
                    <a:pt x="16979" y="1335"/>
                    <a:pt x="16979" y="1669"/>
                  </a:cubicBezTo>
                  <a:lnTo>
                    <a:pt x="17179" y="5071"/>
                  </a:lnTo>
                  <a:cubicBezTo>
                    <a:pt x="17416" y="5004"/>
                    <a:pt x="18048" y="4850"/>
                    <a:pt x="18795" y="4850"/>
                  </a:cubicBezTo>
                  <a:cubicBezTo>
                    <a:pt x="19522" y="4850"/>
                    <a:pt x="20358" y="4995"/>
                    <a:pt x="21049" y="5505"/>
                  </a:cubicBezTo>
                  <a:lnTo>
                    <a:pt x="17179" y="5105"/>
                  </a:lnTo>
                  <a:lnTo>
                    <a:pt x="17179" y="5338"/>
                  </a:lnTo>
                  <a:lnTo>
                    <a:pt x="16145" y="11776"/>
                  </a:lnTo>
                  <a:cubicBezTo>
                    <a:pt x="16199" y="11758"/>
                    <a:pt x="16882" y="11556"/>
                    <a:pt x="17746" y="11556"/>
                  </a:cubicBezTo>
                  <a:cubicBezTo>
                    <a:pt x="18486" y="11556"/>
                    <a:pt x="19358" y="11704"/>
                    <a:pt x="20082" y="12243"/>
                  </a:cubicBezTo>
                  <a:lnTo>
                    <a:pt x="16145" y="11776"/>
                  </a:lnTo>
                  <a:lnTo>
                    <a:pt x="16145" y="11843"/>
                  </a:lnTo>
                  <a:lnTo>
                    <a:pt x="14044" y="14745"/>
                  </a:lnTo>
                  <a:lnTo>
                    <a:pt x="14044" y="14578"/>
                  </a:lnTo>
                  <a:lnTo>
                    <a:pt x="13544" y="9574"/>
                  </a:lnTo>
                  <a:cubicBezTo>
                    <a:pt x="13477" y="8774"/>
                    <a:pt x="13377" y="7973"/>
                    <a:pt x="13143" y="7239"/>
                  </a:cubicBezTo>
                  <a:cubicBezTo>
                    <a:pt x="12810" y="6139"/>
                    <a:pt x="12143" y="5238"/>
                    <a:pt x="11375" y="4404"/>
                  </a:cubicBezTo>
                  <a:cubicBezTo>
                    <a:pt x="9641" y="2469"/>
                    <a:pt x="7339" y="1002"/>
                    <a:pt x="4871" y="301"/>
                  </a:cubicBezTo>
                  <a:cubicBezTo>
                    <a:pt x="4537" y="234"/>
                    <a:pt x="4170" y="134"/>
                    <a:pt x="3837" y="101"/>
                  </a:cubicBezTo>
                  <a:cubicBezTo>
                    <a:pt x="3303" y="435"/>
                    <a:pt x="2836" y="935"/>
                    <a:pt x="2636" y="1602"/>
                  </a:cubicBezTo>
                  <a:cubicBezTo>
                    <a:pt x="2169" y="2970"/>
                    <a:pt x="2903" y="4471"/>
                    <a:pt x="4304" y="4938"/>
                  </a:cubicBezTo>
                  <a:lnTo>
                    <a:pt x="5304" y="5271"/>
                  </a:lnTo>
                  <a:cubicBezTo>
                    <a:pt x="5638" y="5405"/>
                    <a:pt x="5938" y="5505"/>
                    <a:pt x="6205" y="5738"/>
                  </a:cubicBezTo>
                  <a:cubicBezTo>
                    <a:pt x="6539" y="5171"/>
                    <a:pt x="7639" y="3670"/>
                    <a:pt x="9274" y="3470"/>
                  </a:cubicBezTo>
                  <a:lnTo>
                    <a:pt x="9274" y="3470"/>
                  </a:lnTo>
                  <a:lnTo>
                    <a:pt x="6305" y="5772"/>
                  </a:lnTo>
                  <a:cubicBezTo>
                    <a:pt x="7039" y="6272"/>
                    <a:pt x="7639" y="7006"/>
                    <a:pt x="7873" y="7940"/>
                  </a:cubicBezTo>
                  <a:lnTo>
                    <a:pt x="7873" y="7973"/>
                  </a:lnTo>
                  <a:cubicBezTo>
                    <a:pt x="7973" y="8307"/>
                    <a:pt x="8040" y="8674"/>
                    <a:pt x="8106" y="9007"/>
                  </a:cubicBezTo>
                  <a:cubicBezTo>
                    <a:pt x="8308" y="8881"/>
                    <a:pt x="9449" y="8238"/>
                    <a:pt x="10744" y="8238"/>
                  </a:cubicBezTo>
                  <a:cubicBezTo>
                    <a:pt x="11158" y="8238"/>
                    <a:pt x="11588" y="8304"/>
                    <a:pt x="12009" y="8474"/>
                  </a:cubicBezTo>
                  <a:lnTo>
                    <a:pt x="8106" y="9074"/>
                  </a:lnTo>
                  <a:cubicBezTo>
                    <a:pt x="8173" y="9675"/>
                    <a:pt x="8173" y="10342"/>
                    <a:pt x="8040" y="10975"/>
                  </a:cubicBezTo>
                  <a:lnTo>
                    <a:pt x="7272" y="15912"/>
                  </a:lnTo>
                  <a:cubicBezTo>
                    <a:pt x="7561" y="15702"/>
                    <a:pt x="9196" y="14643"/>
                    <a:pt x="11083" y="14643"/>
                  </a:cubicBezTo>
                  <a:cubicBezTo>
                    <a:pt x="11592" y="14643"/>
                    <a:pt x="12119" y="14720"/>
                    <a:pt x="12643" y="14912"/>
                  </a:cubicBezTo>
                  <a:lnTo>
                    <a:pt x="7272" y="15946"/>
                  </a:lnTo>
                  <a:lnTo>
                    <a:pt x="7206" y="15946"/>
                  </a:lnTo>
                  <a:cubicBezTo>
                    <a:pt x="5971" y="15112"/>
                    <a:pt x="3970" y="12977"/>
                    <a:pt x="3536" y="11242"/>
                  </a:cubicBezTo>
                  <a:cubicBezTo>
                    <a:pt x="3361" y="11184"/>
                    <a:pt x="3173" y="11157"/>
                    <a:pt x="2983" y="11157"/>
                  </a:cubicBezTo>
                  <a:cubicBezTo>
                    <a:pt x="2739" y="11157"/>
                    <a:pt x="2494" y="11201"/>
                    <a:pt x="2269" y="11276"/>
                  </a:cubicBezTo>
                  <a:cubicBezTo>
                    <a:pt x="2135" y="11309"/>
                    <a:pt x="2035" y="11342"/>
                    <a:pt x="1935" y="11442"/>
                  </a:cubicBezTo>
                  <a:lnTo>
                    <a:pt x="1101" y="11976"/>
                  </a:lnTo>
                  <a:cubicBezTo>
                    <a:pt x="834" y="12143"/>
                    <a:pt x="634" y="12310"/>
                    <a:pt x="501" y="12577"/>
                  </a:cubicBezTo>
                  <a:cubicBezTo>
                    <a:pt x="101" y="13177"/>
                    <a:pt x="1" y="14078"/>
                    <a:pt x="468" y="14745"/>
                  </a:cubicBezTo>
                  <a:cubicBezTo>
                    <a:pt x="1201" y="15946"/>
                    <a:pt x="3036" y="19748"/>
                    <a:pt x="3036" y="19748"/>
                  </a:cubicBezTo>
                  <a:cubicBezTo>
                    <a:pt x="3036" y="19748"/>
                    <a:pt x="3737" y="23118"/>
                    <a:pt x="3503" y="25519"/>
                  </a:cubicBezTo>
                  <a:cubicBezTo>
                    <a:pt x="3303" y="27354"/>
                    <a:pt x="2702" y="29122"/>
                    <a:pt x="2636" y="30956"/>
                  </a:cubicBezTo>
                  <a:cubicBezTo>
                    <a:pt x="2536" y="32791"/>
                    <a:pt x="3136" y="34826"/>
                    <a:pt x="4704" y="35760"/>
                  </a:cubicBezTo>
                  <a:lnTo>
                    <a:pt x="7306" y="37761"/>
                  </a:lnTo>
                  <a:lnTo>
                    <a:pt x="5871" y="53272"/>
                  </a:lnTo>
                  <a:cubicBezTo>
                    <a:pt x="6772" y="53339"/>
                    <a:pt x="7673" y="53673"/>
                    <a:pt x="8507" y="54140"/>
                  </a:cubicBezTo>
                  <a:lnTo>
                    <a:pt x="8840" y="54373"/>
                  </a:lnTo>
                  <a:cubicBezTo>
                    <a:pt x="10641" y="51638"/>
                    <a:pt x="13477" y="49470"/>
                    <a:pt x="16712" y="48869"/>
                  </a:cubicBezTo>
                  <a:cubicBezTo>
                    <a:pt x="17285" y="48766"/>
                    <a:pt x="17865" y="48716"/>
                    <a:pt x="18445" y="48716"/>
                  </a:cubicBezTo>
                  <a:cubicBezTo>
                    <a:pt x="20874" y="48716"/>
                    <a:pt x="23288" y="49608"/>
                    <a:pt x="24985" y="51304"/>
                  </a:cubicBezTo>
                  <a:lnTo>
                    <a:pt x="23884" y="36027"/>
                  </a:lnTo>
                  <a:lnTo>
                    <a:pt x="24218" y="40864"/>
                  </a:lnTo>
                  <a:cubicBezTo>
                    <a:pt x="24218" y="40864"/>
                    <a:pt x="21498" y="41642"/>
                    <a:pt x="18288" y="41642"/>
                  </a:cubicBezTo>
                  <a:cubicBezTo>
                    <a:pt x="15298" y="41642"/>
                    <a:pt x="11883" y="40967"/>
                    <a:pt x="9841" y="38362"/>
                  </a:cubicBezTo>
                  <a:lnTo>
                    <a:pt x="9841" y="38362"/>
                  </a:lnTo>
                  <a:cubicBezTo>
                    <a:pt x="10128" y="38369"/>
                    <a:pt x="10416" y="38373"/>
                    <a:pt x="10705" y="38373"/>
                  </a:cubicBezTo>
                  <a:cubicBezTo>
                    <a:pt x="12965" y="38373"/>
                    <a:pt x="15265" y="38146"/>
                    <a:pt x="17513" y="37761"/>
                  </a:cubicBezTo>
                  <a:cubicBezTo>
                    <a:pt x="18614" y="37528"/>
                    <a:pt x="19681" y="37328"/>
                    <a:pt x="20749" y="37027"/>
                  </a:cubicBezTo>
                  <a:cubicBezTo>
                    <a:pt x="21683" y="36794"/>
                    <a:pt x="22917" y="36093"/>
                    <a:pt x="23884" y="36027"/>
                  </a:cubicBezTo>
                  <a:lnTo>
                    <a:pt x="23818" y="35026"/>
                  </a:lnTo>
                  <a:lnTo>
                    <a:pt x="23951" y="34759"/>
                  </a:lnTo>
                  <a:lnTo>
                    <a:pt x="23851" y="35026"/>
                  </a:lnTo>
                  <a:cubicBezTo>
                    <a:pt x="26720" y="33658"/>
                    <a:pt x="28287" y="31991"/>
                    <a:pt x="29021" y="30956"/>
                  </a:cubicBezTo>
                  <a:cubicBezTo>
                    <a:pt x="29655" y="30089"/>
                    <a:pt x="30356" y="29255"/>
                    <a:pt x="31189" y="28521"/>
                  </a:cubicBezTo>
                  <a:lnTo>
                    <a:pt x="34358" y="25686"/>
                  </a:lnTo>
                  <a:cubicBezTo>
                    <a:pt x="35826" y="24418"/>
                    <a:pt x="36393" y="21783"/>
                    <a:pt x="35559" y="19982"/>
                  </a:cubicBezTo>
                  <a:cubicBezTo>
                    <a:pt x="35559" y="19982"/>
                    <a:pt x="32657" y="15912"/>
                    <a:pt x="31556" y="14745"/>
                  </a:cubicBezTo>
                  <a:cubicBezTo>
                    <a:pt x="31220" y="14356"/>
                    <a:pt x="30762" y="14163"/>
                    <a:pt x="30301" y="14163"/>
                  </a:cubicBezTo>
                  <a:cubicBezTo>
                    <a:pt x="29893" y="14163"/>
                    <a:pt x="29484" y="14314"/>
                    <a:pt x="29155" y="14611"/>
                  </a:cubicBezTo>
                  <a:lnTo>
                    <a:pt x="28888" y="14812"/>
                  </a:lnTo>
                  <a:cubicBezTo>
                    <a:pt x="27754" y="15812"/>
                    <a:pt x="27420" y="17480"/>
                    <a:pt x="28187" y="18814"/>
                  </a:cubicBezTo>
                  <a:lnTo>
                    <a:pt x="28187" y="18848"/>
                  </a:lnTo>
                  <a:lnTo>
                    <a:pt x="28654" y="19682"/>
                  </a:lnTo>
                  <a:cubicBezTo>
                    <a:pt x="28854" y="19415"/>
                    <a:pt x="30089" y="17780"/>
                    <a:pt x="31857" y="17747"/>
                  </a:cubicBezTo>
                  <a:lnTo>
                    <a:pt x="31857" y="17747"/>
                  </a:lnTo>
                  <a:lnTo>
                    <a:pt x="28654" y="19682"/>
                  </a:lnTo>
                  <a:lnTo>
                    <a:pt x="29355" y="20949"/>
                  </a:lnTo>
                  <a:cubicBezTo>
                    <a:pt x="29462" y="20896"/>
                    <a:pt x="30403" y="20612"/>
                    <a:pt x="31587" y="20612"/>
                  </a:cubicBezTo>
                  <a:cubicBezTo>
                    <a:pt x="32612" y="20612"/>
                    <a:pt x="33819" y="20825"/>
                    <a:pt x="34825" y="21583"/>
                  </a:cubicBezTo>
                  <a:lnTo>
                    <a:pt x="29355" y="20949"/>
                  </a:lnTo>
                  <a:lnTo>
                    <a:pt x="29355" y="20983"/>
                  </a:lnTo>
                  <a:cubicBezTo>
                    <a:pt x="29355" y="20983"/>
                    <a:pt x="29205" y="20974"/>
                    <a:pt x="28938" y="20974"/>
                  </a:cubicBezTo>
                  <a:cubicBezTo>
                    <a:pt x="28671" y="20974"/>
                    <a:pt x="28287" y="20983"/>
                    <a:pt x="27820" y="21016"/>
                  </a:cubicBezTo>
                  <a:cubicBezTo>
                    <a:pt x="27587" y="21016"/>
                    <a:pt x="27353" y="21083"/>
                    <a:pt x="27087" y="21116"/>
                  </a:cubicBezTo>
                  <a:cubicBezTo>
                    <a:pt x="26820" y="21149"/>
                    <a:pt x="26519" y="21183"/>
                    <a:pt x="26186" y="21250"/>
                  </a:cubicBezTo>
                  <a:cubicBezTo>
                    <a:pt x="23684" y="21650"/>
                    <a:pt x="20182" y="22851"/>
                    <a:pt x="17513" y="26086"/>
                  </a:cubicBezTo>
                  <a:cubicBezTo>
                    <a:pt x="13210" y="31257"/>
                    <a:pt x="22550" y="34592"/>
                    <a:pt x="23717" y="34993"/>
                  </a:cubicBezTo>
                  <a:cubicBezTo>
                    <a:pt x="22316" y="34793"/>
                    <a:pt x="11709" y="33091"/>
                    <a:pt x="16112" y="26020"/>
                  </a:cubicBezTo>
                  <a:cubicBezTo>
                    <a:pt x="18847" y="21583"/>
                    <a:pt x="23717" y="20916"/>
                    <a:pt x="26253" y="20916"/>
                  </a:cubicBezTo>
                  <a:cubicBezTo>
                    <a:pt x="26153" y="19615"/>
                    <a:pt x="26319" y="18314"/>
                    <a:pt x="26553" y="17013"/>
                  </a:cubicBezTo>
                  <a:cubicBezTo>
                    <a:pt x="26720" y="16079"/>
                    <a:pt x="27020" y="15112"/>
                    <a:pt x="27320" y="14144"/>
                  </a:cubicBezTo>
                  <a:lnTo>
                    <a:pt x="21883" y="13511"/>
                  </a:lnTo>
                  <a:lnTo>
                    <a:pt x="21883" y="13311"/>
                  </a:lnTo>
                  <a:lnTo>
                    <a:pt x="21816" y="13311"/>
                  </a:lnTo>
                  <a:lnTo>
                    <a:pt x="21916" y="12510"/>
                  </a:lnTo>
                  <a:cubicBezTo>
                    <a:pt x="21149" y="8274"/>
                    <a:pt x="21416" y="4237"/>
                    <a:pt x="20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4"/>
            <p:cNvSpPr/>
            <p:nvPr/>
          </p:nvSpPr>
          <p:spPr>
            <a:xfrm>
              <a:off x="7019401" y="2558036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4"/>
            <p:cNvSpPr/>
            <p:nvPr/>
          </p:nvSpPr>
          <p:spPr>
            <a:xfrm>
              <a:off x="7019401" y="2558036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>
              <a:off x="7019401" y="2540234"/>
              <a:ext cx="240197" cy="45509"/>
            </a:xfrm>
            <a:custGeom>
              <a:avLst/>
              <a:gdLst/>
              <a:ahLst/>
              <a:cxnLst/>
              <a:rect l="l" t="t" r="r" b="b"/>
              <a:pathLst>
                <a:path w="5505" h="1043" extrusionOk="0">
                  <a:moveTo>
                    <a:pt x="1965" y="0"/>
                  </a:moveTo>
                  <a:cubicBezTo>
                    <a:pt x="851" y="0"/>
                    <a:pt x="1" y="209"/>
                    <a:pt x="1" y="209"/>
                  </a:cubicBezTo>
                  <a:lnTo>
                    <a:pt x="5505" y="1042"/>
                  </a:lnTo>
                  <a:cubicBezTo>
                    <a:pt x="4454" y="209"/>
                    <a:pt x="3078" y="0"/>
                    <a:pt x="1965" y="0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7019401" y="2540234"/>
              <a:ext cx="240197" cy="45509"/>
            </a:xfrm>
            <a:custGeom>
              <a:avLst/>
              <a:gdLst/>
              <a:ahLst/>
              <a:cxnLst/>
              <a:rect l="l" t="t" r="r" b="b"/>
              <a:pathLst>
                <a:path w="5505" h="1043" extrusionOk="0">
                  <a:moveTo>
                    <a:pt x="1965" y="0"/>
                  </a:moveTo>
                  <a:cubicBezTo>
                    <a:pt x="851" y="0"/>
                    <a:pt x="1" y="209"/>
                    <a:pt x="1" y="209"/>
                  </a:cubicBezTo>
                  <a:lnTo>
                    <a:pt x="5505" y="1042"/>
                  </a:lnTo>
                  <a:cubicBezTo>
                    <a:pt x="4454" y="209"/>
                    <a:pt x="3078" y="0"/>
                    <a:pt x="1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6684648" y="2594557"/>
              <a:ext cx="237274" cy="42105"/>
            </a:xfrm>
            <a:custGeom>
              <a:avLst/>
              <a:gdLst/>
              <a:ahLst/>
              <a:cxnLst/>
              <a:rect l="l" t="t" r="r" b="b"/>
              <a:pathLst>
                <a:path w="5438" h="965" extrusionOk="0">
                  <a:moveTo>
                    <a:pt x="2271" y="1"/>
                  </a:moveTo>
                  <a:cubicBezTo>
                    <a:pt x="1003" y="1"/>
                    <a:pt x="1" y="331"/>
                    <a:pt x="1" y="331"/>
                  </a:cubicBezTo>
                  <a:lnTo>
                    <a:pt x="5438" y="965"/>
                  </a:lnTo>
                  <a:cubicBezTo>
                    <a:pt x="4461" y="210"/>
                    <a:pt x="3282" y="1"/>
                    <a:pt x="2271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6684648" y="2594557"/>
              <a:ext cx="237274" cy="42105"/>
            </a:xfrm>
            <a:custGeom>
              <a:avLst/>
              <a:gdLst/>
              <a:ahLst/>
              <a:cxnLst/>
              <a:rect l="l" t="t" r="r" b="b"/>
              <a:pathLst>
                <a:path w="5438" h="965" extrusionOk="0">
                  <a:moveTo>
                    <a:pt x="2271" y="1"/>
                  </a:moveTo>
                  <a:cubicBezTo>
                    <a:pt x="1003" y="1"/>
                    <a:pt x="1" y="331"/>
                    <a:pt x="1" y="331"/>
                  </a:cubicBezTo>
                  <a:lnTo>
                    <a:pt x="5438" y="965"/>
                  </a:lnTo>
                  <a:cubicBezTo>
                    <a:pt x="4461" y="210"/>
                    <a:pt x="3282" y="1"/>
                    <a:pt x="2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7156235" y="2290564"/>
              <a:ext cx="158691" cy="52097"/>
            </a:xfrm>
            <a:custGeom>
              <a:avLst/>
              <a:gdLst/>
              <a:ahLst/>
              <a:cxnLst/>
              <a:rect l="l" t="t" r="r" b="b"/>
              <a:pathLst>
                <a:path w="3637" h="1194" extrusionOk="0">
                  <a:moveTo>
                    <a:pt x="514" y="1"/>
                  </a:moveTo>
                  <a:cubicBezTo>
                    <a:pt x="200" y="1"/>
                    <a:pt x="0" y="26"/>
                    <a:pt x="0" y="26"/>
                  </a:cubicBezTo>
                  <a:lnTo>
                    <a:pt x="3636" y="1194"/>
                  </a:lnTo>
                  <a:cubicBezTo>
                    <a:pt x="2737" y="152"/>
                    <a:pt x="1283" y="1"/>
                    <a:pt x="514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4"/>
            <p:cNvSpPr/>
            <p:nvPr/>
          </p:nvSpPr>
          <p:spPr>
            <a:xfrm>
              <a:off x="7156235" y="2290564"/>
              <a:ext cx="158691" cy="52097"/>
            </a:xfrm>
            <a:custGeom>
              <a:avLst/>
              <a:gdLst/>
              <a:ahLst/>
              <a:cxnLst/>
              <a:rect l="l" t="t" r="r" b="b"/>
              <a:pathLst>
                <a:path w="3637" h="1194" extrusionOk="0">
                  <a:moveTo>
                    <a:pt x="514" y="1"/>
                  </a:moveTo>
                  <a:cubicBezTo>
                    <a:pt x="200" y="1"/>
                    <a:pt x="0" y="26"/>
                    <a:pt x="0" y="26"/>
                  </a:cubicBezTo>
                  <a:lnTo>
                    <a:pt x="3636" y="1194"/>
                  </a:lnTo>
                  <a:cubicBezTo>
                    <a:pt x="2737" y="152"/>
                    <a:pt x="1283" y="1"/>
                    <a:pt x="5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4"/>
            <p:cNvSpPr/>
            <p:nvPr/>
          </p:nvSpPr>
          <p:spPr>
            <a:xfrm>
              <a:off x="6387724" y="2658480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4"/>
            <p:cNvSpPr/>
            <p:nvPr/>
          </p:nvSpPr>
          <p:spPr>
            <a:xfrm>
              <a:off x="6386284" y="2658480"/>
              <a:ext cx="44" cy="1484"/>
            </a:xfrm>
            <a:custGeom>
              <a:avLst/>
              <a:gdLst/>
              <a:ahLst/>
              <a:cxnLst/>
              <a:rect l="l" t="t" r="r" b="b"/>
              <a:pathLst>
                <a:path w="1" h="34" extrusionOk="0">
                  <a:moveTo>
                    <a:pt x="0" y="34"/>
                  </a:moveTo>
                  <a:lnTo>
                    <a:pt x="0" y="34"/>
                  </a:lnTo>
                  <a:cubicBezTo>
                    <a:pt x="0" y="0"/>
                    <a:pt x="0" y="34"/>
                    <a:pt x="0" y="34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4"/>
            <p:cNvSpPr/>
            <p:nvPr/>
          </p:nvSpPr>
          <p:spPr>
            <a:xfrm>
              <a:off x="6386284" y="2658480"/>
              <a:ext cx="44" cy="1484"/>
            </a:xfrm>
            <a:custGeom>
              <a:avLst/>
              <a:gdLst/>
              <a:ahLst/>
              <a:cxnLst/>
              <a:rect l="l" t="t" r="r" b="b"/>
              <a:pathLst>
                <a:path w="1" h="34" extrusionOk="0">
                  <a:moveTo>
                    <a:pt x="0" y="34"/>
                  </a:moveTo>
                  <a:lnTo>
                    <a:pt x="0" y="34"/>
                  </a:lnTo>
                  <a:cubicBezTo>
                    <a:pt x="0" y="0"/>
                    <a:pt x="0" y="34"/>
                    <a:pt x="0" y="34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4"/>
            <p:cNvSpPr/>
            <p:nvPr/>
          </p:nvSpPr>
          <p:spPr>
            <a:xfrm>
              <a:off x="6387724" y="2602804"/>
              <a:ext cx="234394" cy="55719"/>
            </a:xfrm>
            <a:custGeom>
              <a:avLst/>
              <a:gdLst/>
              <a:ahLst/>
              <a:cxnLst/>
              <a:rect l="l" t="t" r="r" b="b"/>
              <a:pathLst>
                <a:path w="5372" h="1277" extrusionOk="0">
                  <a:moveTo>
                    <a:pt x="3853" y="0"/>
                  </a:moveTo>
                  <a:cubicBezTo>
                    <a:pt x="1948" y="0"/>
                    <a:pt x="292" y="1031"/>
                    <a:pt x="1" y="1243"/>
                  </a:cubicBezTo>
                  <a:lnTo>
                    <a:pt x="1" y="1276"/>
                  </a:lnTo>
                  <a:lnTo>
                    <a:pt x="5371" y="242"/>
                  </a:lnTo>
                  <a:cubicBezTo>
                    <a:pt x="4862" y="70"/>
                    <a:pt x="4349" y="0"/>
                    <a:pt x="3853" y="0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4"/>
            <p:cNvSpPr/>
            <p:nvPr/>
          </p:nvSpPr>
          <p:spPr>
            <a:xfrm>
              <a:off x="6387724" y="2602804"/>
              <a:ext cx="234394" cy="55719"/>
            </a:xfrm>
            <a:custGeom>
              <a:avLst/>
              <a:gdLst/>
              <a:ahLst/>
              <a:cxnLst/>
              <a:rect l="l" t="t" r="r" b="b"/>
              <a:pathLst>
                <a:path w="5372" h="1277" extrusionOk="0">
                  <a:moveTo>
                    <a:pt x="3853" y="0"/>
                  </a:moveTo>
                  <a:cubicBezTo>
                    <a:pt x="1948" y="0"/>
                    <a:pt x="292" y="1031"/>
                    <a:pt x="1" y="1243"/>
                  </a:cubicBezTo>
                  <a:lnTo>
                    <a:pt x="1" y="1276"/>
                  </a:lnTo>
                  <a:lnTo>
                    <a:pt x="5371" y="242"/>
                  </a:lnTo>
                  <a:cubicBezTo>
                    <a:pt x="4862" y="70"/>
                    <a:pt x="4349" y="0"/>
                    <a:pt x="38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4"/>
            <p:cNvSpPr/>
            <p:nvPr/>
          </p:nvSpPr>
          <p:spPr>
            <a:xfrm>
              <a:off x="6205818" y="2725413"/>
              <a:ext cx="139755" cy="101926"/>
            </a:xfrm>
            <a:custGeom>
              <a:avLst/>
              <a:gdLst/>
              <a:ahLst/>
              <a:cxnLst/>
              <a:rect l="l" t="t" r="r" b="b"/>
              <a:pathLst>
                <a:path w="3203" h="2336" extrusionOk="0">
                  <a:moveTo>
                    <a:pt x="3202" y="1"/>
                  </a:moveTo>
                  <a:lnTo>
                    <a:pt x="3202" y="1"/>
                  </a:lnTo>
                  <a:cubicBezTo>
                    <a:pt x="1168" y="234"/>
                    <a:pt x="0" y="2336"/>
                    <a:pt x="0" y="2336"/>
                  </a:cubicBezTo>
                  <a:lnTo>
                    <a:pt x="3202" y="1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4"/>
            <p:cNvSpPr/>
            <p:nvPr/>
          </p:nvSpPr>
          <p:spPr>
            <a:xfrm>
              <a:off x="6205818" y="2725413"/>
              <a:ext cx="139755" cy="101926"/>
            </a:xfrm>
            <a:custGeom>
              <a:avLst/>
              <a:gdLst/>
              <a:ahLst/>
              <a:cxnLst/>
              <a:rect l="l" t="t" r="r" b="b"/>
              <a:pathLst>
                <a:path w="3203" h="2336" extrusionOk="0">
                  <a:moveTo>
                    <a:pt x="3202" y="1"/>
                  </a:moveTo>
                  <a:lnTo>
                    <a:pt x="3202" y="1"/>
                  </a:lnTo>
                  <a:cubicBezTo>
                    <a:pt x="1168" y="234"/>
                    <a:pt x="0" y="2336"/>
                    <a:pt x="0" y="2336"/>
                  </a:cubicBezTo>
                  <a:lnTo>
                    <a:pt x="3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4"/>
            <p:cNvSpPr/>
            <p:nvPr/>
          </p:nvSpPr>
          <p:spPr>
            <a:xfrm>
              <a:off x="6774881" y="2480892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4"/>
            <p:cNvSpPr/>
            <p:nvPr/>
          </p:nvSpPr>
          <p:spPr>
            <a:xfrm>
              <a:off x="6774881" y="2469417"/>
              <a:ext cx="173265" cy="30455"/>
            </a:xfrm>
            <a:custGeom>
              <a:avLst/>
              <a:gdLst/>
              <a:ahLst/>
              <a:cxnLst/>
              <a:rect l="l" t="t" r="r" b="b"/>
              <a:pathLst>
                <a:path w="3971" h="698" extrusionOk="0">
                  <a:moveTo>
                    <a:pt x="1663" y="0"/>
                  </a:moveTo>
                  <a:cubicBezTo>
                    <a:pt x="778" y="0"/>
                    <a:pt x="74" y="227"/>
                    <a:pt x="1" y="264"/>
                  </a:cubicBezTo>
                  <a:lnTo>
                    <a:pt x="3970" y="697"/>
                  </a:lnTo>
                  <a:cubicBezTo>
                    <a:pt x="3247" y="155"/>
                    <a:pt x="2393" y="0"/>
                    <a:pt x="1663" y="0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4"/>
            <p:cNvSpPr/>
            <p:nvPr/>
          </p:nvSpPr>
          <p:spPr>
            <a:xfrm>
              <a:off x="6774881" y="2469417"/>
              <a:ext cx="173265" cy="30455"/>
            </a:xfrm>
            <a:custGeom>
              <a:avLst/>
              <a:gdLst/>
              <a:ahLst/>
              <a:cxnLst/>
              <a:rect l="l" t="t" r="r" b="b"/>
              <a:pathLst>
                <a:path w="3971" h="698" extrusionOk="0">
                  <a:moveTo>
                    <a:pt x="1663" y="0"/>
                  </a:moveTo>
                  <a:cubicBezTo>
                    <a:pt x="778" y="0"/>
                    <a:pt x="74" y="227"/>
                    <a:pt x="1" y="264"/>
                  </a:cubicBezTo>
                  <a:lnTo>
                    <a:pt x="3970" y="697"/>
                  </a:lnTo>
                  <a:cubicBezTo>
                    <a:pt x="3247" y="155"/>
                    <a:pt x="2393" y="0"/>
                    <a:pt x="1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4"/>
            <p:cNvSpPr/>
            <p:nvPr/>
          </p:nvSpPr>
          <p:spPr>
            <a:xfrm>
              <a:off x="6815635" y="2186892"/>
              <a:ext cx="2967" cy="2967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67" y="1"/>
                  </a:moveTo>
                  <a:cubicBezTo>
                    <a:pt x="34" y="67"/>
                    <a:pt x="1" y="67"/>
                    <a:pt x="1" y="67"/>
                  </a:cubicBezTo>
                  <a:lnTo>
                    <a:pt x="67" y="6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4"/>
            <p:cNvSpPr/>
            <p:nvPr/>
          </p:nvSpPr>
          <p:spPr>
            <a:xfrm>
              <a:off x="6818558" y="2179605"/>
              <a:ext cx="168858" cy="29147"/>
            </a:xfrm>
            <a:custGeom>
              <a:avLst/>
              <a:gdLst/>
              <a:ahLst/>
              <a:cxnLst/>
              <a:rect l="l" t="t" r="r" b="b"/>
              <a:pathLst>
                <a:path w="3870" h="668" extrusionOk="0">
                  <a:moveTo>
                    <a:pt x="1645" y="0"/>
                  </a:moveTo>
                  <a:cubicBezTo>
                    <a:pt x="885" y="0"/>
                    <a:pt x="240" y="166"/>
                    <a:pt x="0" y="234"/>
                  </a:cubicBezTo>
                  <a:lnTo>
                    <a:pt x="3870" y="668"/>
                  </a:lnTo>
                  <a:cubicBezTo>
                    <a:pt x="3188" y="149"/>
                    <a:pt x="2365" y="0"/>
                    <a:pt x="1645" y="0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4"/>
            <p:cNvSpPr/>
            <p:nvPr/>
          </p:nvSpPr>
          <p:spPr>
            <a:xfrm>
              <a:off x="6818558" y="2179605"/>
              <a:ext cx="168858" cy="29147"/>
            </a:xfrm>
            <a:custGeom>
              <a:avLst/>
              <a:gdLst/>
              <a:ahLst/>
              <a:cxnLst/>
              <a:rect l="l" t="t" r="r" b="b"/>
              <a:pathLst>
                <a:path w="3870" h="668" extrusionOk="0">
                  <a:moveTo>
                    <a:pt x="1645" y="0"/>
                  </a:moveTo>
                  <a:cubicBezTo>
                    <a:pt x="885" y="0"/>
                    <a:pt x="240" y="166"/>
                    <a:pt x="0" y="234"/>
                  </a:cubicBezTo>
                  <a:lnTo>
                    <a:pt x="3870" y="668"/>
                  </a:lnTo>
                  <a:cubicBezTo>
                    <a:pt x="3188" y="149"/>
                    <a:pt x="2365" y="0"/>
                    <a:pt x="1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4"/>
            <p:cNvSpPr/>
            <p:nvPr/>
          </p:nvSpPr>
          <p:spPr>
            <a:xfrm>
              <a:off x="6801105" y="1991851"/>
              <a:ext cx="2923" cy="2967"/>
            </a:xfrm>
            <a:custGeom>
              <a:avLst/>
              <a:gdLst/>
              <a:ahLst/>
              <a:cxnLst/>
              <a:rect l="l" t="t" r="r" b="b"/>
              <a:pathLst>
                <a:path w="67" h="68" extrusionOk="0">
                  <a:moveTo>
                    <a:pt x="67" y="1"/>
                  </a:moveTo>
                  <a:lnTo>
                    <a:pt x="0" y="67"/>
                  </a:lnTo>
                  <a:lnTo>
                    <a:pt x="67" y="6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4"/>
            <p:cNvSpPr/>
            <p:nvPr/>
          </p:nvSpPr>
          <p:spPr>
            <a:xfrm>
              <a:off x="6802545" y="1959650"/>
              <a:ext cx="165978" cy="35168"/>
            </a:xfrm>
            <a:custGeom>
              <a:avLst/>
              <a:gdLst/>
              <a:ahLst/>
              <a:cxnLst/>
              <a:rect l="l" t="t" r="r" b="b"/>
              <a:pathLst>
                <a:path w="3804" h="806" extrusionOk="0">
                  <a:moveTo>
                    <a:pt x="2636" y="1"/>
                  </a:moveTo>
                  <a:cubicBezTo>
                    <a:pt x="1413" y="1"/>
                    <a:pt x="309" y="559"/>
                    <a:pt x="1" y="739"/>
                  </a:cubicBezTo>
                  <a:lnTo>
                    <a:pt x="1" y="805"/>
                  </a:lnTo>
                  <a:lnTo>
                    <a:pt x="3737" y="272"/>
                  </a:lnTo>
                  <a:cubicBezTo>
                    <a:pt x="3803" y="205"/>
                    <a:pt x="3737" y="205"/>
                    <a:pt x="3737" y="172"/>
                  </a:cubicBezTo>
                  <a:cubicBezTo>
                    <a:pt x="3371" y="50"/>
                    <a:pt x="2998" y="1"/>
                    <a:pt x="2636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4"/>
            <p:cNvSpPr/>
            <p:nvPr/>
          </p:nvSpPr>
          <p:spPr>
            <a:xfrm>
              <a:off x="6802545" y="1959650"/>
              <a:ext cx="165978" cy="35168"/>
            </a:xfrm>
            <a:custGeom>
              <a:avLst/>
              <a:gdLst/>
              <a:ahLst/>
              <a:cxnLst/>
              <a:rect l="l" t="t" r="r" b="b"/>
              <a:pathLst>
                <a:path w="3804" h="806" extrusionOk="0">
                  <a:moveTo>
                    <a:pt x="2636" y="1"/>
                  </a:moveTo>
                  <a:cubicBezTo>
                    <a:pt x="1413" y="1"/>
                    <a:pt x="309" y="559"/>
                    <a:pt x="1" y="739"/>
                  </a:cubicBezTo>
                  <a:lnTo>
                    <a:pt x="1" y="805"/>
                  </a:lnTo>
                  <a:lnTo>
                    <a:pt x="3737" y="272"/>
                  </a:lnTo>
                  <a:cubicBezTo>
                    <a:pt x="3803" y="205"/>
                    <a:pt x="3737" y="205"/>
                    <a:pt x="3737" y="172"/>
                  </a:cubicBezTo>
                  <a:cubicBezTo>
                    <a:pt x="3371" y="50"/>
                    <a:pt x="2998" y="1"/>
                    <a:pt x="2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4"/>
            <p:cNvSpPr/>
            <p:nvPr/>
          </p:nvSpPr>
          <p:spPr>
            <a:xfrm>
              <a:off x="6422674" y="2358632"/>
              <a:ext cx="1484" cy="44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0" y="1"/>
                  </a:move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4"/>
            <p:cNvSpPr/>
            <p:nvPr/>
          </p:nvSpPr>
          <p:spPr>
            <a:xfrm>
              <a:off x="6424114" y="2324249"/>
              <a:ext cx="170341" cy="34426"/>
            </a:xfrm>
            <a:custGeom>
              <a:avLst/>
              <a:gdLst/>
              <a:ahLst/>
              <a:cxnLst/>
              <a:rect l="l" t="t" r="r" b="b"/>
              <a:pathLst>
                <a:path w="3904" h="789" extrusionOk="0">
                  <a:moveTo>
                    <a:pt x="2604" y="1"/>
                  </a:moveTo>
                  <a:cubicBezTo>
                    <a:pt x="1333" y="1"/>
                    <a:pt x="226" y="639"/>
                    <a:pt x="1" y="789"/>
                  </a:cubicBezTo>
                  <a:lnTo>
                    <a:pt x="3903" y="255"/>
                  </a:lnTo>
                  <a:cubicBezTo>
                    <a:pt x="3470" y="72"/>
                    <a:pt x="3028" y="1"/>
                    <a:pt x="2604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4"/>
            <p:cNvSpPr/>
            <p:nvPr/>
          </p:nvSpPr>
          <p:spPr>
            <a:xfrm>
              <a:off x="6424114" y="2324249"/>
              <a:ext cx="170341" cy="34426"/>
            </a:xfrm>
            <a:custGeom>
              <a:avLst/>
              <a:gdLst/>
              <a:ahLst/>
              <a:cxnLst/>
              <a:rect l="l" t="t" r="r" b="b"/>
              <a:pathLst>
                <a:path w="3904" h="789" extrusionOk="0">
                  <a:moveTo>
                    <a:pt x="2604" y="1"/>
                  </a:moveTo>
                  <a:cubicBezTo>
                    <a:pt x="1333" y="1"/>
                    <a:pt x="226" y="639"/>
                    <a:pt x="1" y="789"/>
                  </a:cubicBezTo>
                  <a:lnTo>
                    <a:pt x="3903" y="255"/>
                  </a:lnTo>
                  <a:cubicBezTo>
                    <a:pt x="3470" y="72"/>
                    <a:pt x="3028" y="1"/>
                    <a:pt x="2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4"/>
            <p:cNvSpPr/>
            <p:nvPr/>
          </p:nvSpPr>
          <p:spPr>
            <a:xfrm>
              <a:off x="6335321" y="2213072"/>
              <a:ext cx="8814" cy="8814"/>
            </a:xfrm>
            <a:custGeom>
              <a:avLst/>
              <a:gdLst/>
              <a:ahLst/>
              <a:cxnLst/>
              <a:rect l="l" t="t" r="r" b="b"/>
              <a:pathLst>
                <a:path w="202" h="202" extrusionOk="0">
                  <a:moveTo>
                    <a:pt x="101" y="1"/>
                  </a:moveTo>
                  <a:cubicBezTo>
                    <a:pt x="34" y="134"/>
                    <a:pt x="1" y="201"/>
                    <a:pt x="1" y="201"/>
                  </a:cubicBezTo>
                  <a:lnTo>
                    <a:pt x="201" y="34"/>
                  </a:lnTo>
                  <a:cubicBezTo>
                    <a:pt x="168" y="34"/>
                    <a:pt x="168" y="1"/>
                    <a:pt x="101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4"/>
            <p:cNvSpPr/>
            <p:nvPr/>
          </p:nvSpPr>
          <p:spPr>
            <a:xfrm>
              <a:off x="6339684" y="2114112"/>
              <a:ext cx="133952" cy="100486"/>
            </a:xfrm>
            <a:custGeom>
              <a:avLst/>
              <a:gdLst/>
              <a:ahLst/>
              <a:cxnLst/>
              <a:rect l="l" t="t" r="r" b="b"/>
              <a:pathLst>
                <a:path w="3070" h="2303" extrusionOk="0">
                  <a:moveTo>
                    <a:pt x="3070" y="1"/>
                  </a:moveTo>
                  <a:lnTo>
                    <a:pt x="3070" y="1"/>
                  </a:lnTo>
                  <a:cubicBezTo>
                    <a:pt x="1435" y="268"/>
                    <a:pt x="401" y="1735"/>
                    <a:pt x="1" y="2269"/>
                  </a:cubicBezTo>
                  <a:cubicBezTo>
                    <a:pt x="68" y="2269"/>
                    <a:pt x="68" y="2302"/>
                    <a:pt x="101" y="2302"/>
                  </a:cubicBezTo>
                  <a:lnTo>
                    <a:pt x="3070" y="1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4"/>
            <p:cNvSpPr/>
            <p:nvPr/>
          </p:nvSpPr>
          <p:spPr>
            <a:xfrm>
              <a:off x="6339684" y="2114112"/>
              <a:ext cx="133952" cy="100486"/>
            </a:xfrm>
            <a:custGeom>
              <a:avLst/>
              <a:gdLst/>
              <a:ahLst/>
              <a:cxnLst/>
              <a:rect l="l" t="t" r="r" b="b"/>
              <a:pathLst>
                <a:path w="3070" h="2303" extrusionOk="0">
                  <a:moveTo>
                    <a:pt x="3070" y="1"/>
                  </a:moveTo>
                  <a:lnTo>
                    <a:pt x="3070" y="1"/>
                  </a:lnTo>
                  <a:cubicBezTo>
                    <a:pt x="1435" y="268"/>
                    <a:pt x="401" y="1735"/>
                    <a:pt x="1" y="2269"/>
                  </a:cubicBezTo>
                  <a:cubicBezTo>
                    <a:pt x="68" y="2269"/>
                    <a:pt x="68" y="2302"/>
                    <a:pt x="101" y="2302"/>
                  </a:cubicBezTo>
                  <a:lnTo>
                    <a:pt x="30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4"/>
            <p:cNvSpPr/>
            <p:nvPr/>
          </p:nvSpPr>
          <p:spPr>
            <a:xfrm>
              <a:off x="6236361" y="1952581"/>
              <a:ext cx="457050" cy="647681"/>
            </a:xfrm>
            <a:custGeom>
              <a:avLst/>
              <a:gdLst/>
              <a:ahLst/>
              <a:cxnLst/>
              <a:rect l="l" t="t" r="r" b="b"/>
              <a:pathLst>
                <a:path w="10475" h="14844" extrusionOk="0">
                  <a:moveTo>
                    <a:pt x="1335" y="0"/>
                  </a:moveTo>
                  <a:cubicBezTo>
                    <a:pt x="868" y="0"/>
                    <a:pt x="434" y="133"/>
                    <a:pt x="1" y="367"/>
                  </a:cubicBezTo>
                  <a:cubicBezTo>
                    <a:pt x="334" y="434"/>
                    <a:pt x="701" y="467"/>
                    <a:pt x="1035" y="600"/>
                  </a:cubicBezTo>
                  <a:cubicBezTo>
                    <a:pt x="3536" y="1334"/>
                    <a:pt x="5838" y="2769"/>
                    <a:pt x="7606" y="4670"/>
                  </a:cubicBezTo>
                  <a:cubicBezTo>
                    <a:pt x="8340" y="5504"/>
                    <a:pt x="9007" y="6471"/>
                    <a:pt x="9341" y="7505"/>
                  </a:cubicBezTo>
                  <a:cubicBezTo>
                    <a:pt x="9607" y="8273"/>
                    <a:pt x="9674" y="9040"/>
                    <a:pt x="9774" y="9840"/>
                  </a:cubicBezTo>
                  <a:lnTo>
                    <a:pt x="10241" y="14844"/>
                  </a:lnTo>
                  <a:lnTo>
                    <a:pt x="10441" y="9207"/>
                  </a:lnTo>
                  <a:cubicBezTo>
                    <a:pt x="10475" y="7772"/>
                    <a:pt x="10041" y="6305"/>
                    <a:pt x="9174" y="5104"/>
                  </a:cubicBezTo>
                  <a:lnTo>
                    <a:pt x="7739" y="3136"/>
                  </a:lnTo>
                  <a:cubicBezTo>
                    <a:pt x="6839" y="1801"/>
                    <a:pt x="5438" y="867"/>
                    <a:pt x="3870" y="534"/>
                  </a:cubicBezTo>
                  <a:lnTo>
                    <a:pt x="1902" y="100"/>
                  </a:lnTo>
                  <a:cubicBezTo>
                    <a:pt x="1702" y="33"/>
                    <a:pt x="1502" y="0"/>
                    <a:pt x="1335" y="0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4"/>
            <p:cNvSpPr/>
            <p:nvPr/>
          </p:nvSpPr>
          <p:spPr>
            <a:xfrm>
              <a:off x="6236361" y="1952581"/>
              <a:ext cx="457050" cy="647681"/>
            </a:xfrm>
            <a:custGeom>
              <a:avLst/>
              <a:gdLst/>
              <a:ahLst/>
              <a:cxnLst/>
              <a:rect l="l" t="t" r="r" b="b"/>
              <a:pathLst>
                <a:path w="10475" h="14844" extrusionOk="0">
                  <a:moveTo>
                    <a:pt x="1335" y="0"/>
                  </a:moveTo>
                  <a:cubicBezTo>
                    <a:pt x="868" y="0"/>
                    <a:pt x="434" y="133"/>
                    <a:pt x="1" y="367"/>
                  </a:cubicBezTo>
                  <a:cubicBezTo>
                    <a:pt x="334" y="434"/>
                    <a:pt x="701" y="467"/>
                    <a:pt x="1035" y="600"/>
                  </a:cubicBezTo>
                  <a:cubicBezTo>
                    <a:pt x="3536" y="1334"/>
                    <a:pt x="5838" y="2769"/>
                    <a:pt x="7606" y="4670"/>
                  </a:cubicBezTo>
                  <a:cubicBezTo>
                    <a:pt x="8340" y="5504"/>
                    <a:pt x="9007" y="6471"/>
                    <a:pt x="9341" y="7505"/>
                  </a:cubicBezTo>
                  <a:cubicBezTo>
                    <a:pt x="9607" y="8273"/>
                    <a:pt x="9674" y="9040"/>
                    <a:pt x="9774" y="9840"/>
                  </a:cubicBezTo>
                  <a:lnTo>
                    <a:pt x="10241" y="14844"/>
                  </a:lnTo>
                  <a:lnTo>
                    <a:pt x="10441" y="9207"/>
                  </a:lnTo>
                  <a:cubicBezTo>
                    <a:pt x="10475" y="7772"/>
                    <a:pt x="10041" y="6305"/>
                    <a:pt x="9174" y="5104"/>
                  </a:cubicBezTo>
                  <a:lnTo>
                    <a:pt x="7739" y="3136"/>
                  </a:lnTo>
                  <a:cubicBezTo>
                    <a:pt x="6839" y="1801"/>
                    <a:pt x="5438" y="867"/>
                    <a:pt x="3870" y="534"/>
                  </a:cubicBezTo>
                  <a:lnTo>
                    <a:pt x="1902" y="100"/>
                  </a:lnTo>
                  <a:cubicBezTo>
                    <a:pt x="1702" y="33"/>
                    <a:pt x="1502" y="0"/>
                    <a:pt x="1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4"/>
            <p:cNvSpPr/>
            <p:nvPr/>
          </p:nvSpPr>
          <p:spPr>
            <a:xfrm>
              <a:off x="6838935" y="1619267"/>
              <a:ext cx="235834" cy="900967"/>
            </a:xfrm>
            <a:custGeom>
              <a:avLst/>
              <a:gdLst/>
              <a:ahLst/>
              <a:cxnLst/>
              <a:rect l="l" t="t" r="r" b="b"/>
              <a:pathLst>
                <a:path w="5405" h="20649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068"/>
                    <a:pt x="901" y="2068"/>
                    <a:pt x="1301" y="2969"/>
                  </a:cubicBezTo>
                  <a:cubicBezTo>
                    <a:pt x="1969" y="4470"/>
                    <a:pt x="2502" y="6005"/>
                    <a:pt x="2836" y="7606"/>
                  </a:cubicBezTo>
                  <a:cubicBezTo>
                    <a:pt x="2869" y="7739"/>
                    <a:pt x="2869" y="7839"/>
                    <a:pt x="2903" y="8006"/>
                  </a:cubicBezTo>
                  <a:cubicBezTo>
                    <a:pt x="2969" y="8006"/>
                    <a:pt x="3003" y="8073"/>
                    <a:pt x="3069" y="8073"/>
                  </a:cubicBezTo>
                  <a:lnTo>
                    <a:pt x="2936" y="8073"/>
                  </a:lnTo>
                  <a:cubicBezTo>
                    <a:pt x="3770" y="12309"/>
                    <a:pt x="3503" y="16345"/>
                    <a:pt x="4270" y="20648"/>
                  </a:cubicBezTo>
                  <a:lnTo>
                    <a:pt x="5171" y="15278"/>
                  </a:lnTo>
                  <a:cubicBezTo>
                    <a:pt x="5404" y="13743"/>
                    <a:pt x="5404" y="12142"/>
                    <a:pt x="5071" y="10608"/>
                  </a:cubicBezTo>
                  <a:lnTo>
                    <a:pt x="4304" y="6672"/>
                  </a:lnTo>
                  <a:cubicBezTo>
                    <a:pt x="4170" y="6071"/>
                    <a:pt x="3937" y="5471"/>
                    <a:pt x="3703" y="4904"/>
                  </a:cubicBezTo>
                  <a:lnTo>
                    <a:pt x="2135" y="1568"/>
                  </a:lnTo>
                  <a:cubicBezTo>
                    <a:pt x="1702" y="667"/>
                    <a:pt x="901" y="134"/>
                    <a:pt x="0" y="0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4"/>
            <p:cNvSpPr/>
            <p:nvPr/>
          </p:nvSpPr>
          <p:spPr>
            <a:xfrm>
              <a:off x="6838935" y="1619267"/>
              <a:ext cx="235834" cy="900967"/>
            </a:xfrm>
            <a:custGeom>
              <a:avLst/>
              <a:gdLst/>
              <a:ahLst/>
              <a:cxnLst/>
              <a:rect l="l" t="t" r="r" b="b"/>
              <a:pathLst>
                <a:path w="5405" h="20649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068"/>
                    <a:pt x="901" y="2068"/>
                    <a:pt x="1301" y="2969"/>
                  </a:cubicBezTo>
                  <a:cubicBezTo>
                    <a:pt x="1969" y="4470"/>
                    <a:pt x="2502" y="6005"/>
                    <a:pt x="2836" y="7606"/>
                  </a:cubicBezTo>
                  <a:cubicBezTo>
                    <a:pt x="2869" y="7739"/>
                    <a:pt x="2869" y="7839"/>
                    <a:pt x="2903" y="8006"/>
                  </a:cubicBezTo>
                  <a:cubicBezTo>
                    <a:pt x="2969" y="8006"/>
                    <a:pt x="3003" y="8073"/>
                    <a:pt x="3069" y="8073"/>
                  </a:cubicBezTo>
                  <a:lnTo>
                    <a:pt x="2936" y="8073"/>
                  </a:lnTo>
                  <a:cubicBezTo>
                    <a:pt x="3770" y="12309"/>
                    <a:pt x="3503" y="16345"/>
                    <a:pt x="4270" y="20648"/>
                  </a:cubicBezTo>
                  <a:lnTo>
                    <a:pt x="5171" y="15278"/>
                  </a:lnTo>
                  <a:cubicBezTo>
                    <a:pt x="5404" y="13743"/>
                    <a:pt x="5404" y="12142"/>
                    <a:pt x="5071" y="10608"/>
                  </a:cubicBezTo>
                  <a:lnTo>
                    <a:pt x="4304" y="6672"/>
                  </a:lnTo>
                  <a:cubicBezTo>
                    <a:pt x="4170" y="6071"/>
                    <a:pt x="3937" y="5471"/>
                    <a:pt x="3703" y="4904"/>
                  </a:cubicBezTo>
                  <a:lnTo>
                    <a:pt x="2135" y="1568"/>
                  </a:lnTo>
                  <a:cubicBezTo>
                    <a:pt x="1702" y="667"/>
                    <a:pt x="901" y="13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4"/>
            <p:cNvSpPr/>
            <p:nvPr/>
          </p:nvSpPr>
          <p:spPr>
            <a:xfrm>
              <a:off x="6965558" y="1967111"/>
              <a:ext cx="5847" cy="4407"/>
            </a:xfrm>
            <a:custGeom>
              <a:avLst/>
              <a:gdLst/>
              <a:ahLst/>
              <a:cxnLst/>
              <a:rect l="l" t="t" r="r" b="b"/>
              <a:pathLst>
                <a:path w="134" h="101" extrusionOk="0">
                  <a:moveTo>
                    <a:pt x="1" y="1"/>
                  </a:moveTo>
                  <a:lnTo>
                    <a:pt x="1" y="101"/>
                  </a:lnTo>
                  <a:lnTo>
                    <a:pt x="134" y="101"/>
                  </a:lnTo>
                  <a:cubicBezTo>
                    <a:pt x="134" y="34"/>
                    <a:pt x="101" y="34"/>
                    <a:pt x="1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4"/>
            <p:cNvSpPr/>
            <p:nvPr/>
          </p:nvSpPr>
          <p:spPr>
            <a:xfrm>
              <a:off x="6965558" y="1967111"/>
              <a:ext cx="5847" cy="4407"/>
            </a:xfrm>
            <a:custGeom>
              <a:avLst/>
              <a:gdLst/>
              <a:ahLst/>
              <a:cxnLst/>
              <a:rect l="l" t="t" r="r" b="b"/>
              <a:pathLst>
                <a:path w="134" h="101" extrusionOk="0">
                  <a:moveTo>
                    <a:pt x="1" y="1"/>
                  </a:moveTo>
                  <a:lnTo>
                    <a:pt x="1" y="101"/>
                  </a:lnTo>
                  <a:lnTo>
                    <a:pt x="134" y="101"/>
                  </a:lnTo>
                  <a:cubicBezTo>
                    <a:pt x="134" y="34"/>
                    <a:pt x="101" y="34"/>
                    <a:pt x="1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4"/>
            <p:cNvSpPr/>
            <p:nvPr/>
          </p:nvSpPr>
          <p:spPr>
            <a:xfrm>
              <a:off x="6965558" y="1967111"/>
              <a:ext cx="5847" cy="4407"/>
            </a:xfrm>
            <a:custGeom>
              <a:avLst/>
              <a:gdLst/>
              <a:ahLst/>
              <a:cxnLst/>
              <a:rect l="l" t="t" r="r" b="b"/>
              <a:pathLst>
                <a:path w="134" h="101" extrusionOk="0">
                  <a:moveTo>
                    <a:pt x="1" y="1"/>
                  </a:moveTo>
                  <a:lnTo>
                    <a:pt x="1" y="101"/>
                  </a:lnTo>
                  <a:lnTo>
                    <a:pt x="134" y="101"/>
                  </a:lnTo>
                  <a:cubicBezTo>
                    <a:pt x="134" y="34"/>
                    <a:pt x="101" y="34"/>
                    <a:pt x="1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4"/>
            <p:cNvSpPr/>
            <p:nvPr/>
          </p:nvSpPr>
          <p:spPr>
            <a:xfrm>
              <a:off x="7208638" y="2147578"/>
              <a:ext cx="237274" cy="735077"/>
            </a:xfrm>
            <a:custGeom>
              <a:avLst/>
              <a:gdLst/>
              <a:ahLst/>
              <a:cxnLst/>
              <a:rect l="l" t="t" r="r" b="b"/>
              <a:pathLst>
                <a:path w="5438" h="16847" extrusionOk="0">
                  <a:moveTo>
                    <a:pt x="5404" y="1"/>
                  </a:moveTo>
                  <a:cubicBezTo>
                    <a:pt x="4503" y="1302"/>
                    <a:pt x="3703" y="3837"/>
                    <a:pt x="3269" y="4671"/>
                  </a:cubicBezTo>
                  <a:cubicBezTo>
                    <a:pt x="2402" y="6339"/>
                    <a:pt x="1701" y="8173"/>
                    <a:pt x="1101" y="10041"/>
                  </a:cubicBezTo>
                  <a:cubicBezTo>
                    <a:pt x="834" y="10875"/>
                    <a:pt x="601" y="11976"/>
                    <a:pt x="400" y="12910"/>
                  </a:cubicBezTo>
                  <a:cubicBezTo>
                    <a:pt x="134" y="14211"/>
                    <a:pt x="0" y="15512"/>
                    <a:pt x="100" y="16813"/>
                  </a:cubicBezTo>
                  <a:cubicBezTo>
                    <a:pt x="467" y="16813"/>
                    <a:pt x="834" y="16813"/>
                    <a:pt x="1068" y="16846"/>
                  </a:cubicBezTo>
                  <a:lnTo>
                    <a:pt x="1701" y="10909"/>
                  </a:lnTo>
                  <a:lnTo>
                    <a:pt x="3770" y="5905"/>
                  </a:lnTo>
                  <a:cubicBezTo>
                    <a:pt x="4103" y="5238"/>
                    <a:pt x="4403" y="4571"/>
                    <a:pt x="4603" y="3870"/>
                  </a:cubicBezTo>
                  <a:lnTo>
                    <a:pt x="5237" y="1836"/>
                  </a:lnTo>
                  <a:cubicBezTo>
                    <a:pt x="5371" y="1369"/>
                    <a:pt x="5437" y="968"/>
                    <a:pt x="5437" y="501"/>
                  </a:cubicBezTo>
                  <a:cubicBezTo>
                    <a:pt x="5437" y="334"/>
                    <a:pt x="5437" y="168"/>
                    <a:pt x="5404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4"/>
            <p:cNvSpPr/>
            <p:nvPr/>
          </p:nvSpPr>
          <p:spPr>
            <a:xfrm>
              <a:off x="7208638" y="2147578"/>
              <a:ext cx="237274" cy="735077"/>
            </a:xfrm>
            <a:custGeom>
              <a:avLst/>
              <a:gdLst/>
              <a:ahLst/>
              <a:cxnLst/>
              <a:rect l="l" t="t" r="r" b="b"/>
              <a:pathLst>
                <a:path w="5438" h="16847" extrusionOk="0">
                  <a:moveTo>
                    <a:pt x="5404" y="1"/>
                  </a:moveTo>
                  <a:cubicBezTo>
                    <a:pt x="4503" y="1302"/>
                    <a:pt x="3703" y="3837"/>
                    <a:pt x="3269" y="4671"/>
                  </a:cubicBezTo>
                  <a:cubicBezTo>
                    <a:pt x="2402" y="6339"/>
                    <a:pt x="1701" y="8173"/>
                    <a:pt x="1101" y="10041"/>
                  </a:cubicBezTo>
                  <a:cubicBezTo>
                    <a:pt x="834" y="10875"/>
                    <a:pt x="601" y="11976"/>
                    <a:pt x="400" y="12910"/>
                  </a:cubicBezTo>
                  <a:cubicBezTo>
                    <a:pt x="134" y="14211"/>
                    <a:pt x="0" y="15512"/>
                    <a:pt x="100" y="16813"/>
                  </a:cubicBezTo>
                  <a:cubicBezTo>
                    <a:pt x="467" y="16813"/>
                    <a:pt x="834" y="16813"/>
                    <a:pt x="1068" y="16846"/>
                  </a:cubicBezTo>
                  <a:lnTo>
                    <a:pt x="1701" y="10909"/>
                  </a:lnTo>
                  <a:lnTo>
                    <a:pt x="3770" y="5905"/>
                  </a:lnTo>
                  <a:cubicBezTo>
                    <a:pt x="4103" y="5238"/>
                    <a:pt x="4403" y="4571"/>
                    <a:pt x="4603" y="3870"/>
                  </a:cubicBezTo>
                  <a:lnTo>
                    <a:pt x="5237" y="1836"/>
                  </a:lnTo>
                  <a:cubicBezTo>
                    <a:pt x="5371" y="1369"/>
                    <a:pt x="5437" y="968"/>
                    <a:pt x="5437" y="501"/>
                  </a:cubicBezTo>
                  <a:cubicBezTo>
                    <a:pt x="5437" y="334"/>
                    <a:pt x="5437" y="168"/>
                    <a:pt x="5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4"/>
            <p:cNvSpPr/>
            <p:nvPr/>
          </p:nvSpPr>
          <p:spPr>
            <a:xfrm>
              <a:off x="7256635" y="2585699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4"/>
            <p:cNvSpPr/>
            <p:nvPr/>
          </p:nvSpPr>
          <p:spPr>
            <a:xfrm>
              <a:off x="7256635" y="2585699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4"/>
            <p:cNvSpPr/>
            <p:nvPr/>
          </p:nvSpPr>
          <p:spPr>
            <a:xfrm>
              <a:off x="7256635" y="2585699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4"/>
            <p:cNvSpPr/>
            <p:nvPr/>
          </p:nvSpPr>
          <p:spPr>
            <a:xfrm>
              <a:off x="6226194" y="2453229"/>
              <a:ext cx="160131" cy="205291"/>
            </a:xfrm>
            <a:custGeom>
              <a:avLst/>
              <a:gdLst/>
              <a:ahLst/>
              <a:cxnLst/>
              <a:rect l="l" t="t" r="r" b="b"/>
              <a:pathLst>
                <a:path w="3670" h="4705" extrusionOk="0">
                  <a:moveTo>
                    <a:pt x="0" y="1"/>
                  </a:moveTo>
                  <a:lnTo>
                    <a:pt x="0" y="1"/>
                  </a:lnTo>
                  <a:cubicBezTo>
                    <a:pt x="400" y="1736"/>
                    <a:pt x="2402" y="3837"/>
                    <a:pt x="3669" y="4704"/>
                  </a:cubicBezTo>
                  <a:lnTo>
                    <a:pt x="1101" y="835"/>
                  </a:lnTo>
                  <a:cubicBezTo>
                    <a:pt x="834" y="401"/>
                    <a:pt x="434" y="134"/>
                    <a:pt x="0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4"/>
            <p:cNvSpPr/>
            <p:nvPr/>
          </p:nvSpPr>
          <p:spPr>
            <a:xfrm>
              <a:off x="6226194" y="2453229"/>
              <a:ext cx="160131" cy="205291"/>
            </a:xfrm>
            <a:custGeom>
              <a:avLst/>
              <a:gdLst/>
              <a:ahLst/>
              <a:cxnLst/>
              <a:rect l="l" t="t" r="r" b="b"/>
              <a:pathLst>
                <a:path w="3670" h="4705" extrusionOk="0">
                  <a:moveTo>
                    <a:pt x="0" y="1"/>
                  </a:moveTo>
                  <a:lnTo>
                    <a:pt x="0" y="1"/>
                  </a:lnTo>
                  <a:cubicBezTo>
                    <a:pt x="400" y="1736"/>
                    <a:pt x="2402" y="3837"/>
                    <a:pt x="3669" y="4704"/>
                  </a:cubicBezTo>
                  <a:lnTo>
                    <a:pt x="1101" y="835"/>
                  </a:lnTo>
                  <a:cubicBezTo>
                    <a:pt x="834" y="401"/>
                    <a:pt x="434" y="13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4"/>
            <p:cNvSpPr/>
            <p:nvPr/>
          </p:nvSpPr>
          <p:spPr>
            <a:xfrm>
              <a:off x="7259558" y="2881140"/>
              <a:ext cx="29147" cy="7330"/>
            </a:xfrm>
            <a:custGeom>
              <a:avLst/>
              <a:gdLst/>
              <a:ahLst/>
              <a:cxnLst/>
              <a:rect l="l" t="t" r="r" b="b"/>
              <a:pathLst>
                <a:path w="668" h="168" extrusionOk="0">
                  <a:moveTo>
                    <a:pt x="1" y="1"/>
                  </a:moveTo>
                  <a:lnTo>
                    <a:pt x="1" y="168"/>
                  </a:lnTo>
                  <a:cubicBezTo>
                    <a:pt x="201" y="101"/>
                    <a:pt x="401" y="68"/>
                    <a:pt x="668" y="68"/>
                  </a:cubicBezTo>
                  <a:cubicBezTo>
                    <a:pt x="668" y="34"/>
                    <a:pt x="401" y="34"/>
                    <a:pt x="1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4"/>
            <p:cNvSpPr/>
            <p:nvPr/>
          </p:nvSpPr>
          <p:spPr>
            <a:xfrm>
              <a:off x="7111118" y="3495365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4"/>
            <p:cNvSpPr/>
            <p:nvPr/>
          </p:nvSpPr>
          <p:spPr>
            <a:xfrm>
              <a:off x="6582764" y="2878260"/>
              <a:ext cx="634635" cy="615698"/>
            </a:xfrm>
            <a:custGeom>
              <a:avLst/>
              <a:gdLst/>
              <a:ahLst/>
              <a:cxnLst/>
              <a:rect l="l" t="t" r="r" b="b"/>
              <a:pathLst>
                <a:path w="14545" h="14111" extrusionOk="0">
                  <a:moveTo>
                    <a:pt x="14478" y="0"/>
                  </a:moveTo>
                  <a:cubicBezTo>
                    <a:pt x="11942" y="67"/>
                    <a:pt x="7039" y="734"/>
                    <a:pt x="4337" y="5137"/>
                  </a:cubicBezTo>
                  <a:cubicBezTo>
                    <a:pt x="1" y="12242"/>
                    <a:pt x="10541" y="13944"/>
                    <a:pt x="11942" y="14110"/>
                  </a:cubicBezTo>
                  <a:cubicBezTo>
                    <a:pt x="10775" y="13743"/>
                    <a:pt x="1435" y="10341"/>
                    <a:pt x="5871" y="5137"/>
                  </a:cubicBezTo>
                  <a:cubicBezTo>
                    <a:pt x="8540" y="1935"/>
                    <a:pt x="12043" y="767"/>
                    <a:pt x="14544" y="300"/>
                  </a:cubicBezTo>
                  <a:cubicBezTo>
                    <a:pt x="14544" y="234"/>
                    <a:pt x="14478" y="100"/>
                    <a:pt x="14478" y="0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4"/>
            <p:cNvSpPr/>
            <p:nvPr/>
          </p:nvSpPr>
          <p:spPr>
            <a:xfrm>
              <a:off x="6582764" y="2878260"/>
              <a:ext cx="634635" cy="615698"/>
            </a:xfrm>
            <a:custGeom>
              <a:avLst/>
              <a:gdLst/>
              <a:ahLst/>
              <a:cxnLst/>
              <a:rect l="l" t="t" r="r" b="b"/>
              <a:pathLst>
                <a:path w="14545" h="14111" extrusionOk="0">
                  <a:moveTo>
                    <a:pt x="14478" y="0"/>
                  </a:moveTo>
                  <a:cubicBezTo>
                    <a:pt x="11942" y="67"/>
                    <a:pt x="7039" y="734"/>
                    <a:pt x="4337" y="5137"/>
                  </a:cubicBezTo>
                  <a:cubicBezTo>
                    <a:pt x="1" y="12242"/>
                    <a:pt x="10541" y="13944"/>
                    <a:pt x="11942" y="14110"/>
                  </a:cubicBezTo>
                  <a:cubicBezTo>
                    <a:pt x="10775" y="13743"/>
                    <a:pt x="1435" y="10341"/>
                    <a:pt x="5871" y="5137"/>
                  </a:cubicBezTo>
                  <a:cubicBezTo>
                    <a:pt x="8540" y="1935"/>
                    <a:pt x="12043" y="767"/>
                    <a:pt x="14544" y="300"/>
                  </a:cubicBezTo>
                  <a:cubicBezTo>
                    <a:pt x="14544" y="234"/>
                    <a:pt x="14478" y="100"/>
                    <a:pt x="144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4"/>
            <p:cNvSpPr/>
            <p:nvPr/>
          </p:nvSpPr>
          <p:spPr>
            <a:xfrm>
              <a:off x="7215882" y="2878260"/>
              <a:ext cx="40796" cy="13133"/>
            </a:xfrm>
            <a:custGeom>
              <a:avLst/>
              <a:gdLst/>
              <a:ahLst/>
              <a:cxnLst/>
              <a:rect l="l" t="t" r="r" b="b"/>
              <a:pathLst>
                <a:path w="935" h="301" extrusionOk="0">
                  <a:moveTo>
                    <a:pt x="1" y="0"/>
                  </a:moveTo>
                  <a:cubicBezTo>
                    <a:pt x="1" y="100"/>
                    <a:pt x="34" y="234"/>
                    <a:pt x="34" y="300"/>
                  </a:cubicBezTo>
                  <a:cubicBezTo>
                    <a:pt x="368" y="267"/>
                    <a:pt x="668" y="234"/>
                    <a:pt x="935" y="167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4"/>
            <p:cNvSpPr/>
            <p:nvPr/>
          </p:nvSpPr>
          <p:spPr>
            <a:xfrm>
              <a:off x="7215882" y="2878260"/>
              <a:ext cx="40796" cy="13133"/>
            </a:xfrm>
            <a:custGeom>
              <a:avLst/>
              <a:gdLst/>
              <a:ahLst/>
              <a:cxnLst/>
              <a:rect l="l" t="t" r="r" b="b"/>
              <a:pathLst>
                <a:path w="935" h="301" extrusionOk="0">
                  <a:moveTo>
                    <a:pt x="1" y="0"/>
                  </a:moveTo>
                  <a:cubicBezTo>
                    <a:pt x="1" y="100"/>
                    <a:pt x="34" y="234"/>
                    <a:pt x="34" y="300"/>
                  </a:cubicBezTo>
                  <a:cubicBezTo>
                    <a:pt x="368" y="267"/>
                    <a:pt x="668" y="234"/>
                    <a:pt x="935" y="167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4"/>
            <p:cNvSpPr/>
            <p:nvPr/>
          </p:nvSpPr>
          <p:spPr>
            <a:xfrm>
              <a:off x="7215882" y="2878260"/>
              <a:ext cx="40796" cy="13133"/>
            </a:xfrm>
            <a:custGeom>
              <a:avLst/>
              <a:gdLst/>
              <a:ahLst/>
              <a:cxnLst/>
              <a:rect l="l" t="t" r="r" b="b"/>
              <a:pathLst>
                <a:path w="935" h="301" extrusionOk="0">
                  <a:moveTo>
                    <a:pt x="1" y="0"/>
                  </a:moveTo>
                  <a:cubicBezTo>
                    <a:pt x="1" y="100"/>
                    <a:pt x="34" y="234"/>
                    <a:pt x="34" y="300"/>
                  </a:cubicBezTo>
                  <a:cubicBezTo>
                    <a:pt x="368" y="267"/>
                    <a:pt x="668" y="234"/>
                    <a:pt x="935" y="167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4"/>
            <p:cNvSpPr/>
            <p:nvPr/>
          </p:nvSpPr>
          <p:spPr>
            <a:xfrm>
              <a:off x="7109635" y="3482275"/>
              <a:ext cx="5890" cy="13133"/>
            </a:xfrm>
            <a:custGeom>
              <a:avLst/>
              <a:gdLst/>
              <a:ahLst/>
              <a:cxnLst/>
              <a:rect l="l" t="t" r="r" b="b"/>
              <a:pathLst>
                <a:path w="135" h="301" extrusionOk="0">
                  <a:moveTo>
                    <a:pt x="134" y="0"/>
                  </a:moveTo>
                  <a:lnTo>
                    <a:pt x="1" y="301"/>
                  </a:lnTo>
                  <a:lnTo>
                    <a:pt x="34" y="30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4"/>
            <p:cNvSpPr/>
            <p:nvPr/>
          </p:nvSpPr>
          <p:spPr>
            <a:xfrm>
              <a:off x="7109635" y="3482275"/>
              <a:ext cx="5890" cy="13133"/>
            </a:xfrm>
            <a:custGeom>
              <a:avLst/>
              <a:gdLst/>
              <a:ahLst/>
              <a:cxnLst/>
              <a:rect l="l" t="t" r="r" b="b"/>
              <a:pathLst>
                <a:path w="135" h="301" extrusionOk="0">
                  <a:moveTo>
                    <a:pt x="134" y="0"/>
                  </a:moveTo>
                  <a:lnTo>
                    <a:pt x="1" y="301"/>
                  </a:lnTo>
                  <a:lnTo>
                    <a:pt x="34" y="30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4"/>
            <p:cNvSpPr/>
            <p:nvPr/>
          </p:nvSpPr>
          <p:spPr>
            <a:xfrm>
              <a:off x="7354155" y="2882623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4"/>
            <p:cNvSpPr/>
            <p:nvPr/>
          </p:nvSpPr>
          <p:spPr>
            <a:xfrm>
              <a:off x="7354155" y="2867919"/>
              <a:ext cx="237317" cy="42411"/>
            </a:xfrm>
            <a:custGeom>
              <a:avLst/>
              <a:gdLst/>
              <a:ahLst/>
              <a:cxnLst/>
              <a:rect l="l" t="t" r="r" b="b"/>
              <a:pathLst>
                <a:path w="5439" h="972" extrusionOk="0">
                  <a:moveTo>
                    <a:pt x="2215" y="0"/>
                  </a:moveTo>
                  <a:cubicBezTo>
                    <a:pt x="1040" y="0"/>
                    <a:pt x="108" y="284"/>
                    <a:pt x="1" y="337"/>
                  </a:cubicBezTo>
                  <a:lnTo>
                    <a:pt x="5438" y="971"/>
                  </a:lnTo>
                  <a:cubicBezTo>
                    <a:pt x="4432" y="213"/>
                    <a:pt x="3232" y="0"/>
                    <a:pt x="2215" y="0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4"/>
            <p:cNvSpPr/>
            <p:nvPr/>
          </p:nvSpPr>
          <p:spPr>
            <a:xfrm>
              <a:off x="7354155" y="2867919"/>
              <a:ext cx="237317" cy="42411"/>
            </a:xfrm>
            <a:custGeom>
              <a:avLst/>
              <a:gdLst/>
              <a:ahLst/>
              <a:cxnLst/>
              <a:rect l="l" t="t" r="r" b="b"/>
              <a:pathLst>
                <a:path w="5439" h="972" extrusionOk="0">
                  <a:moveTo>
                    <a:pt x="2215" y="0"/>
                  </a:moveTo>
                  <a:cubicBezTo>
                    <a:pt x="1040" y="0"/>
                    <a:pt x="108" y="284"/>
                    <a:pt x="1" y="337"/>
                  </a:cubicBezTo>
                  <a:lnTo>
                    <a:pt x="5438" y="971"/>
                  </a:lnTo>
                  <a:cubicBezTo>
                    <a:pt x="4432" y="213"/>
                    <a:pt x="3232" y="0"/>
                    <a:pt x="2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4"/>
            <p:cNvSpPr/>
            <p:nvPr/>
          </p:nvSpPr>
          <p:spPr>
            <a:xfrm>
              <a:off x="7322172" y="2827297"/>
              <a:ext cx="2923" cy="2967"/>
            </a:xfrm>
            <a:custGeom>
              <a:avLst/>
              <a:gdLst/>
              <a:ahLst/>
              <a:cxnLst/>
              <a:rect l="l" t="t" r="r" b="b"/>
              <a:pathLst>
                <a:path w="67" h="68" extrusionOk="0">
                  <a:moveTo>
                    <a:pt x="67" y="1"/>
                  </a:moveTo>
                  <a:cubicBezTo>
                    <a:pt x="0" y="1"/>
                    <a:pt x="0" y="67"/>
                    <a:pt x="0" y="67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4"/>
            <p:cNvSpPr/>
            <p:nvPr/>
          </p:nvSpPr>
          <p:spPr>
            <a:xfrm>
              <a:off x="7322172" y="2742910"/>
              <a:ext cx="141195" cy="84429"/>
            </a:xfrm>
            <a:custGeom>
              <a:avLst/>
              <a:gdLst/>
              <a:ahLst/>
              <a:cxnLst/>
              <a:rect l="l" t="t" r="r" b="b"/>
              <a:pathLst>
                <a:path w="3236" h="1935" extrusionOk="0">
                  <a:moveTo>
                    <a:pt x="3236" y="0"/>
                  </a:moveTo>
                  <a:lnTo>
                    <a:pt x="3236" y="0"/>
                  </a:lnTo>
                  <a:cubicBezTo>
                    <a:pt x="1468" y="33"/>
                    <a:pt x="234" y="1668"/>
                    <a:pt x="0" y="1935"/>
                  </a:cubicBezTo>
                  <a:lnTo>
                    <a:pt x="3236" y="0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4"/>
            <p:cNvSpPr/>
            <p:nvPr/>
          </p:nvSpPr>
          <p:spPr>
            <a:xfrm>
              <a:off x="7322172" y="2742910"/>
              <a:ext cx="141195" cy="84429"/>
            </a:xfrm>
            <a:custGeom>
              <a:avLst/>
              <a:gdLst/>
              <a:ahLst/>
              <a:cxnLst/>
              <a:rect l="l" t="t" r="r" b="b"/>
              <a:pathLst>
                <a:path w="3236" h="1935" extrusionOk="0">
                  <a:moveTo>
                    <a:pt x="3236" y="0"/>
                  </a:moveTo>
                  <a:lnTo>
                    <a:pt x="3236" y="0"/>
                  </a:lnTo>
                  <a:cubicBezTo>
                    <a:pt x="1468" y="33"/>
                    <a:pt x="234" y="1668"/>
                    <a:pt x="0" y="1935"/>
                  </a:cubicBezTo>
                  <a:lnTo>
                    <a:pt x="3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4"/>
            <p:cNvSpPr/>
            <p:nvPr/>
          </p:nvSpPr>
          <p:spPr>
            <a:xfrm>
              <a:off x="6920441" y="3013610"/>
              <a:ext cx="525466" cy="269300"/>
            </a:xfrm>
            <a:custGeom>
              <a:avLst/>
              <a:gdLst/>
              <a:ahLst/>
              <a:cxnLst/>
              <a:rect l="l" t="t" r="r" b="b"/>
              <a:pathLst>
                <a:path w="12043" h="6172" extrusionOk="0">
                  <a:moveTo>
                    <a:pt x="12042" y="0"/>
                  </a:moveTo>
                  <a:lnTo>
                    <a:pt x="12042" y="0"/>
                  </a:lnTo>
                  <a:cubicBezTo>
                    <a:pt x="9674" y="301"/>
                    <a:pt x="8206" y="2802"/>
                    <a:pt x="5971" y="3570"/>
                  </a:cubicBezTo>
                  <a:cubicBezTo>
                    <a:pt x="5071" y="3870"/>
                    <a:pt x="4137" y="3870"/>
                    <a:pt x="3203" y="4137"/>
                  </a:cubicBezTo>
                  <a:cubicBezTo>
                    <a:pt x="1969" y="4404"/>
                    <a:pt x="801" y="5171"/>
                    <a:pt x="0" y="6172"/>
                  </a:cubicBezTo>
                  <a:cubicBezTo>
                    <a:pt x="0" y="6172"/>
                    <a:pt x="3336" y="4971"/>
                    <a:pt x="4737" y="4704"/>
                  </a:cubicBezTo>
                  <a:cubicBezTo>
                    <a:pt x="6105" y="4404"/>
                    <a:pt x="8540" y="3069"/>
                    <a:pt x="9507" y="2002"/>
                  </a:cubicBezTo>
                  <a:cubicBezTo>
                    <a:pt x="10475" y="901"/>
                    <a:pt x="12042" y="1"/>
                    <a:pt x="12042" y="0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4"/>
            <p:cNvSpPr/>
            <p:nvPr/>
          </p:nvSpPr>
          <p:spPr>
            <a:xfrm>
              <a:off x="6920441" y="3013610"/>
              <a:ext cx="525466" cy="269300"/>
            </a:xfrm>
            <a:custGeom>
              <a:avLst/>
              <a:gdLst/>
              <a:ahLst/>
              <a:cxnLst/>
              <a:rect l="l" t="t" r="r" b="b"/>
              <a:pathLst>
                <a:path w="12043" h="6172" extrusionOk="0">
                  <a:moveTo>
                    <a:pt x="12042" y="0"/>
                  </a:moveTo>
                  <a:lnTo>
                    <a:pt x="12042" y="0"/>
                  </a:lnTo>
                  <a:cubicBezTo>
                    <a:pt x="9674" y="301"/>
                    <a:pt x="8206" y="2802"/>
                    <a:pt x="5971" y="3570"/>
                  </a:cubicBezTo>
                  <a:cubicBezTo>
                    <a:pt x="5071" y="3870"/>
                    <a:pt x="4137" y="3870"/>
                    <a:pt x="3203" y="4137"/>
                  </a:cubicBezTo>
                  <a:cubicBezTo>
                    <a:pt x="1969" y="4404"/>
                    <a:pt x="801" y="5171"/>
                    <a:pt x="0" y="6172"/>
                  </a:cubicBezTo>
                  <a:cubicBezTo>
                    <a:pt x="0" y="6172"/>
                    <a:pt x="3336" y="4971"/>
                    <a:pt x="4737" y="4704"/>
                  </a:cubicBezTo>
                  <a:cubicBezTo>
                    <a:pt x="6105" y="4404"/>
                    <a:pt x="8540" y="3069"/>
                    <a:pt x="9507" y="2002"/>
                  </a:cubicBezTo>
                  <a:cubicBezTo>
                    <a:pt x="10475" y="901"/>
                    <a:pt x="12042" y="1"/>
                    <a:pt x="12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4"/>
            <p:cNvSpPr/>
            <p:nvPr/>
          </p:nvSpPr>
          <p:spPr>
            <a:xfrm>
              <a:off x="6367347" y="2773453"/>
              <a:ext cx="529829" cy="646285"/>
            </a:xfrm>
            <a:custGeom>
              <a:avLst/>
              <a:gdLst/>
              <a:ahLst/>
              <a:cxnLst/>
              <a:rect l="l" t="t" r="r" b="b"/>
              <a:pathLst>
                <a:path w="12143" h="14812" extrusionOk="0">
                  <a:moveTo>
                    <a:pt x="12041" y="0"/>
                  </a:moveTo>
                  <a:cubicBezTo>
                    <a:pt x="8473" y="0"/>
                    <a:pt x="4951" y="1729"/>
                    <a:pt x="2836" y="4570"/>
                  </a:cubicBezTo>
                  <a:cubicBezTo>
                    <a:pt x="668" y="7473"/>
                    <a:pt x="1" y="11375"/>
                    <a:pt x="1035" y="14811"/>
                  </a:cubicBezTo>
                  <a:cubicBezTo>
                    <a:pt x="534" y="11842"/>
                    <a:pt x="2336" y="7506"/>
                    <a:pt x="4270" y="5171"/>
                  </a:cubicBezTo>
                  <a:cubicBezTo>
                    <a:pt x="6505" y="2402"/>
                    <a:pt x="7806" y="1635"/>
                    <a:pt x="12143" y="1"/>
                  </a:cubicBezTo>
                  <a:cubicBezTo>
                    <a:pt x="12109" y="0"/>
                    <a:pt x="12075" y="0"/>
                    <a:pt x="12041" y="0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4"/>
            <p:cNvSpPr/>
            <p:nvPr/>
          </p:nvSpPr>
          <p:spPr>
            <a:xfrm>
              <a:off x="6367347" y="2773453"/>
              <a:ext cx="529829" cy="646285"/>
            </a:xfrm>
            <a:custGeom>
              <a:avLst/>
              <a:gdLst/>
              <a:ahLst/>
              <a:cxnLst/>
              <a:rect l="l" t="t" r="r" b="b"/>
              <a:pathLst>
                <a:path w="12143" h="14812" extrusionOk="0">
                  <a:moveTo>
                    <a:pt x="12041" y="0"/>
                  </a:moveTo>
                  <a:cubicBezTo>
                    <a:pt x="8473" y="0"/>
                    <a:pt x="4951" y="1729"/>
                    <a:pt x="2836" y="4570"/>
                  </a:cubicBezTo>
                  <a:cubicBezTo>
                    <a:pt x="668" y="7473"/>
                    <a:pt x="1" y="11375"/>
                    <a:pt x="1035" y="14811"/>
                  </a:cubicBezTo>
                  <a:cubicBezTo>
                    <a:pt x="534" y="11842"/>
                    <a:pt x="2336" y="7506"/>
                    <a:pt x="4270" y="5171"/>
                  </a:cubicBezTo>
                  <a:cubicBezTo>
                    <a:pt x="6505" y="2402"/>
                    <a:pt x="7806" y="1635"/>
                    <a:pt x="12143" y="1"/>
                  </a:cubicBezTo>
                  <a:cubicBezTo>
                    <a:pt x="12109" y="0"/>
                    <a:pt x="12075" y="0"/>
                    <a:pt x="12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4"/>
            <p:cNvSpPr/>
            <p:nvPr/>
          </p:nvSpPr>
          <p:spPr>
            <a:xfrm>
              <a:off x="6498334" y="3540482"/>
              <a:ext cx="627348" cy="245040"/>
            </a:xfrm>
            <a:custGeom>
              <a:avLst/>
              <a:gdLst/>
              <a:ahLst/>
              <a:cxnLst/>
              <a:rect l="l" t="t" r="r" b="b"/>
              <a:pathLst>
                <a:path w="14378" h="5616" extrusionOk="0">
                  <a:moveTo>
                    <a:pt x="14044" y="1"/>
                  </a:moveTo>
                  <a:cubicBezTo>
                    <a:pt x="13110" y="67"/>
                    <a:pt x="11876" y="768"/>
                    <a:pt x="10942" y="1001"/>
                  </a:cubicBezTo>
                  <a:cubicBezTo>
                    <a:pt x="9875" y="1302"/>
                    <a:pt x="8807" y="1502"/>
                    <a:pt x="7673" y="1735"/>
                  </a:cubicBezTo>
                  <a:cubicBezTo>
                    <a:pt x="5425" y="2120"/>
                    <a:pt x="3177" y="2347"/>
                    <a:pt x="882" y="2347"/>
                  </a:cubicBezTo>
                  <a:cubicBezTo>
                    <a:pt x="589" y="2347"/>
                    <a:pt x="296" y="2343"/>
                    <a:pt x="1" y="2336"/>
                  </a:cubicBezTo>
                  <a:lnTo>
                    <a:pt x="1" y="2336"/>
                  </a:lnTo>
                  <a:cubicBezTo>
                    <a:pt x="2060" y="4941"/>
                    <a:pt x="5475" y="5616"/>
                    <a:pt x="8461" y="5616"/>
                  </a:cubicBezTo>
                  <a:cubicBezTo>
                    <a:pt x="11667" y="5616"/>
                    <a:pt x="14378" y="4838"/>
                    <a:pt x="14378" y="4838"/>
                  </a:cubicBezTo>
                  <a:lnTo>
                    <a:pt x="14044" y="1"/>
                  </a:ln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4"/>
            <p:cNvSpPr/>
            <p:nvPr/>
          </p:nvSpPr>
          <p:spPr>
            <a:xfrm>
              <a:off x="6498334" y="3540482"/>
              <a:ext cx="627348" cy="245040"/>
            </a:xfrm>
            <a:custGeom>
              <a:avLst/>
              <a:gdLst/>
              <a:ahLst/>
              <a:cxnLst/>
              <a:rect l="l" t="t" r="r" b="b"/>
              <a:pathLst>
                <a:path w="14378" h="5616" extrusionOk="0">
                  <a:moveTo>
                    <a:pt x="14044" y="1"/>
                  </a:moveTo>
                  <a:cubicBezTo>
                    <a:pt x="13110" y="67"/>
                    <a:pt x="11876" y="768"/>
                    <a:pt x="10942" y="1001"/>
                  </a:cubicBezTo>
                  <a:cubicBezTo>
                    <a:pt x="9875" y="1302"/>
                    <a:pt x="8807" y="1502"/>
                    <a:pt x="7673" y="1735"/>
                  </a:cubicBezTo>
                  <a:cubicBezTo>
                    <a:pt x="5425" y="2120"/>
                    <a:pt x="3177" y="2347"/>
                    <a:pt x="882" y="2347"/>
                  </a:cubicBezTo>
                  <a:cubicBezTo>
                    <a:pt x="589" y="2347"/>
                    <a:pt x="296" y="2343"/>
                    <a:pt x="1" y="2336"/>
                  </a:cubicBezTo>
                  <a:lnTo>
                    <a:pt x="1" y="2336"/>
                  </a:lnTo>
                  <a:cubicBezTo>
                    <a:pt x="2060" y="4941"/>
                    <a:pt x="5475" y="5616"/>
                    <a:pt x="8461" y="5616"/>
                  </a:cubicBezTo>
                  <a:cubicBezTo>
                    <a:pt x="11667" y="5616"/>
                    <a:pt x="14378" y="4838"/>
                    <a:pt x="14378" y="4838"/>
                  </a:cubicBezTo>
                  <a:lnTo>
                    <a:pt x="140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4"/>
            <p:cNvSpPr/>
            <p:nvPr/>
          </p:nvSpPr>
          <p:spPr>
            <a:xfrm>
              <a:off x="6415388" y="3719509"/>
              <a:ext cx="99002" cy="589519"/>
            </a:xfrm>
            <a:custGeom>
              <a:avLst/>
              <a:gdLst/>
              <a:ahLst/>
              <a:cxnLst/>
              <a:rect l="l" t="t" r="r" b="b"/>
              <a:pathLst>
                <a:path w="2269" h="13511" extrusionOk="0">
                  <a:moveTo>
                    <a:pt x="1835" y="1"/>
                  </a:moveTo>
                  <a:cubicBezTo>
                    <a:pt x="1835" y="1"/>
                    <a:pt x="1101" y="3503"/>
                    <a:pt x="601" y="4837"/>
                  </a:cubicBezTo>
                  <a:cubicBezTo>
                    <a:pt x="101" y="6138"/>
                    <a:pt x="1" y="8940"/>
                    <a:pt x="434" y="10308"/>
                  </a:cubicBezTo>
                  <a:cubicBezTo>
                    <a:pt x="901" y="11676"/>
                    <a:pt x="868" y="13510"/>
                    <a:pt x="868" y="13510"/>
                  </a:cubicBezTo>
                  <a:cubicBezTo>
                    <a:pt x="1835" y="11342"/>
                    <a:pt x="434" y="8807"/>
                    <a:pt x="935" y="6472"/>
                  </a:cubicBezTo>
                  <a:cubicBezTo>
                    <a:pt x="1135" y="5538"/>
                    <a:pt x="1635" y="4704"/>
                    <a:pt x="1902" y="3837"/>
                  </a:cubicBezTo>
                  <a:cubicBezTo>
                    <a:pt x="2269" y="2569"/>
                    <a:pt x="2269" y="1235"/>
                    <a:pt x="1835" y="1"/>
                  </a:cubicBezTo>
                  <a:close/>
                </a:path>
              </a:pathLst>
            </a:custGeom>
            <a:solidFill>
              <a:srgbClr val="9D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4"/>
            <p:cNvSpPr/>
            <p:nvPr/>
          </p:nvSpPr>
          <p:spPr>
            <a:xfrm>
              <a:off x="6415388" y="3719509"/>
              <a:ext cx="99002" cy="589519"/>
            </a:xfrm>
            <a:custGeom>
              <a:avLst/>
              <a:gdLst/>
              <a:ahLst/>
              <a:cxnLst/>
              <a:rect l="l" t="t" r="r" b="b"/>
              <a:pathLst>
                <a:path w="2269" h="13511" extrusionOk="0">
                  <a:moveTo>
                    <a:pt x="1835" y="1"/>
                  </a:moveTo>
                  <a:cubicBezTo>
                    <a:pt x="1835" y="1"/>
                    <a:pt x="1101" y="3503"/>
                    <a:pt x="601" y="4837"/>
                  </a:cubicBezTo>
                  <a:cubicBezTo>
                    <a:pt x="101" y="6138"/>
                    <a:pt x="1" y="8940"/>
                    <a:pt x="434" y="10308"/>
                  </a:cubicBezTo>
                  <a:cubicBezTo>
                    <a:pt x="901" y="11676"/>
                    <a:pt x="868" y="13510"/>
                    <a:pt x="868" y="13510"/>
                  </a:cubicBezTo>
                  <a:cubicBezTo>
                    <a:pt x="1835" y="11342"/>
                    <a:pt x="434" y="8807"/>
                    <a:pt x="935" y="6472"/>
                  </a:cubicBezTo>
                  <a:cubicBezTo>
                    <a:pt x="1135" y="5538"/>
                    <a:pt x="1635" y="4704"/>
                    <a:pt x="1902" y="3837"/>
                  </a:cubicBezTo>
                  <a:cubicBezTo>
                    <a:pt x="2269" y="2569"/>
                    <a:pt x="2269" y="1235"/>
                    <a:pt x="1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4"/>
            <p:cNvSpPr/>
            <p:nvPr/>
          </p:nvSpPr>
          <p:spPr>
            <a:xfrm>
              <a:off x="7373223" y="3614920"/>
              <a:ext cx="1050758" cy="1161323"/>
            </a:xfrm>
            <a:custGeom>
              <a:avLst/>
              <a:gdLst/>
              <a:ahLst/>
              <a:cxnLst/>
              <a:rect l="l" t="t" r="r" b="b"/>
              <a:pathLst>
                <a:path w="24082" h="26616" extrusionOk="0">
                  <a:moveTo>
                    <a:pt x="13111" y="0"/>
                  </a:moveTo>
                  <a:cubicBezTo>
                    <a:pt x="12297" y="0"/>
                    <a:pt x="11436" y="799"/>
                    <a:pt x="10972" y="1597"/>
                  </a:cubicBezTo>
                  <a:cubicBezTo>
                    <a:pt x="8470" y="5733"/>
                    <a:pt x="7570" y="10637"/>
                    <a:pt x="7603" y="15474"/>
                  </a:cubicBezTo>
                  <a:cubicBezTo>
                    <a:pt x="7603" y="16741"/>
                    <a:pt x="7636" y="18109"/>
                    <a:pt x="7736" y="19477"/>
                  </a:cubicBezTo>
                  <a:cubicBezTo>
                    <a:pt x="6736" y="17375"/>
                    <a:pt x="5501" y="15274"/>
                    <a:pt x="4234" y="13306"/>
                  </a:cubicBezTo>
                  <a:cubicBezTo>
                    <a:pt x="3600" y="12405"/>
                    <a:pt x="2933" y="11438"/>
                    <a:pt x="1999" y="10804"/>
                  </a:cubicBezTo>
                  <a:cubicBezTo>
                    <a:pt x="1765" y="10637"/>
                    <a:pt x="1499" y="10537"/>
                    <a:pt x="1265" y="10537"/>
                  </a:cubicBezTo>
                  <a:cubicBezTo>
                    <a:pt x="1241" y="10535"/>
                    <a:pt x="1218" y="10534"/>
                    <a:pt x="1195" y="10534"/>
                  </a:cubicBezTo>
                  <a:cubicBezTo>
                    <a:pt x="314" y="10534"/>
                    <a:pt x="0" y="11761"/>
                    <a:pt x="98" y="12638"/>
                  </a:cubicBezTo>
                  <a:cubicBezTo>
                    <a:pt x="98" y="12905"/>
                    <a:pt x="131" y="13105"/>
                    <a:pt x="131" y="13372"/>
                  </a:cubicBezTo>
                  <a:cubicBezTo>
                    <a:pt x="1298" y="13472"/>
                    <a:pt x="2399" y="13906"/>
                    <a:pt x="3333" y="14606"/>
                  </a:cubicBezTo>
                  <a:cubicBezTo>
                    <a:pt x="5335" y="16108"/>
                    <a:pt x="6402" y="18776"/>
                    <a:pt x="5935" y="21278"/>
                  </a:cubicBezTo>
                  <a:lnTo>
                    <a:pt x="5802" y="21812"/>
                  </a:lnTo>
                  <a:cubicBezTo>
                    <a:pt x="9104" y="22078"/>
                    <a:pt x="12206" y="23913"/>
                    <a:pt x="14108" y="26615"/>
                  </a:cubicBezTo>
                  <a:cubicBezTo>
                    <a:pt x="15308" y="25381"/>
                    <a:pt x="16376" y="23980"/>
                    <a:pt x="17010" y="23313"/>
                  </a:cubicBezTo>
                  <a:cubicBezTo>
                    <a:pt x="19145" y="20978"/>
                    <a:pt x="21013" y="18443"/>
                    <a:pt x="22647" y="15774"/>
                  </a:cubicBezTo>
                  <a:cubicBezTo>
                    <a:pt x="23214" y="14807"/>
                    <a:pt x="23815" y="13806"/>
                    <a:pt x="23981" y="12738"/>
                  </a:cubicBezTo>
                  <a:cubicBezTo>
                    <a:pt x="24015" y="12305"/>
                    <a:pt x="24081" y="12038"/>
                    <a:pt x="23948" y="11738"/>
                  </a:cubicBezTo>
                  <a:cubicBezTo>
                    <a:pt x="23767" y="11326"/>
                    <a:pt x="23366" y="11166"/>
                    <a:pt x="22911" y="11166"/>
                  </a:cubicBezTo>
                  <a:cubicBezTo>
                    <a:pt x="22443" y="11166"/>
                    <a:pt x="21918" y="11334"/>
                    <a:pt x="21513" y="11571"/>
                  </a:cubicBezTo>
                  <a:cubicBezTo>
                    <a:pt x="18277" y="13306"/>
                    <a:pt x="15809" y="16274"/>
                    <a:pt x="14008" y="19477"/>
                  </a:cubicBezTo>
                  <a:cubicBezTo>
                    <a:pt x="13474" y="20444"/>
                    <a:pt x="12940" y="21478"/>
                    <a:pt x="12406" y="22579"/>
                  </a:cubicBezTo>
                  <a:cubicBezTo>
                    <a:pt x="12840" y="20611"/>
                    <a:pt x="13140" y="18743"/>
                    <a:pt x="13374" y="17709"/>
                  </a:cubicBezTo>
                  <a:cubicBezTo>
                    <a:pt x="14274" y="13706"/>
                    <a:pt x="14775" y="9570"/>
                    <a:pt x="14908" y="5467"/>
                  </a:cubicBezTo>
                  <a:cubicBezTo>
                    <a:pt x="14942" y="4032"/>
                    <a:pt x="14942" y="2531"/>
                    <a:pt x="14408" y="1130"/>
                  </a:cubicBezTo>
                  <a:cubicBezTo>
                    <a:pt x="14274" y="797"/>
                    <a:pt x="14108" y="463"/>
                    <a:pt x="13807" y="229"/>
                  </a:cubicBezTo>
                  <a:cubicBezTo>
                    <a:pt x="13587" y="70"/>
                    <a:pt x="13351" y="0"/>
                    <a:pt x="131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4"/>
            <p:cNvSpPr/>
            <p:nvPr/>
          </p:nvSpPr>
          <p:spPr>
            <a:xfrm>
              <a:off x="5185500" y="3615618"/>
              <a:ext cx="999970" cy="1154778"/>
            </a:xfrm>
            <a:custGeom>
              <a:avLst/>
              <a:gdLst/>
              <a:ahLst/>
              <a:cxnLst/>
              <a:rect l="l" t="t" r="r" b="b"/>
              <a:pathLst>
                <a:path w="22918" h="26466" extrusionOk="0">
                  <a:moveTo>
                    <a:pt x="10399" y="1"/>
                  </a:moveTo>
                  <a:cubicBezTo>
                    <a:pt x="9546" y="1"/>
                    <a:pt x="8778" y="1046"/>
                    <a:pt x="8440" y="1948"/>
                  </a:cubicBezTo>
                  <a:cubicBezTo>
                    <a:pt x="6872" y="6318"/>
                    <a:pt x="6939" y="11188"/>
                    <a:pt x="7906" y="15725"/>
                  </a:cubicBezTo>
                  <a:cubicBezTo>
                    <a:pt x="8173" y="16892"/>
                    <a:pt x="8440" y="18160"/>
                    <a:pt x="8774" y="19461"/>
                  </a:cubicBezTo>
                  <a:cubicBezTo>
                    <a:pt x="7406" y="17626"/>
                    <a:pt x="5905" y="15925"/>
                    <a:pt x="4337" y="14290"/>
                  </a:cubicBezTo>
                  <a:cubicBezTo>
                    <a:pt x="3570" y="13556"/>
                    <a:pt x="2736" y="12789"/>
                    <a:pt x="1735" y="12389"/>
                  </a:cubicBezTo>
                  <a:cubicBezTo>
                    <a:pt x="1543" y="12307"/>
                    <a:pt x="1328" y="12247"/>
                    <a:pt x="1091" y="12247"/>
                  </a:cubicBezTo>
                  <a:cubicBezTo>
                    <a:pt x="1040" y="12247"/>
                    <a:pt x="988" y="12250"/>
                    <a:pt x="935" y="12255"/>
                  </a:cubicBezTo>
                  <a:cubicBezTo>
                    <a:pt x="67" y="12422"/>
                    <a:pt x="1" y="13623"/>
                    <a:pt x="234" y="14457"/>
                  </a:cubicBezTo>
                  <a:cubicBezTo>
                    <a:pt x="1168" y="17893"/>
                    <a:pt x="3336" y="20895"/>
                    <a:pt x="5938" y="23297"/>
                  </a:cubicBezTo>
                  <a:cubicBezTo>
                    <a:pt x="7072" y="24331"/>
                    <a:pt x="8340" y="25465"/>
                    <a:pt x="9708" y="26466"/>
                  </a:cubicBezTo>
                  <a:cubicBezTo>
                    <a:pt x="10942" y="25098"/>
                    <a:pt x="12543" y="24097"/>
                    <a:pt x="14278" y="23764"/>
                  </a:cubicBezTo>
                  <a:cubicBezTo>
                    <a:pt x="14278" y="23764"/>
                    <a:pt x="14278" y="23697"/>
                    <a:pt x="14344" y="23530"/>
                  </a:cubicBezTo>
                  <a:cubicBezTo>
                    <a:pt x="14745" y="20361"/>
                    <a:pt x="16779" y="17459"/>
                    <a:pt x="19681" y="16058"/>
                  </a:cubicBezTo>
                  <a:cubicBezTo>
                    <a:pt x="20182" y="15791"/>
                    <a:pt x="20682" y="15625"/>
                    <a:pt x="21216" y="15458"/>
                  </a:cubicBezTo>
                  <a:lnTo>
                    <a:pt x="22217" y="12956"/>
                  </a:lnTo>
                  <a:cubicBezTo>
                    <a:pt x="22584" y="11955"/>
                    <a:pt x="22917" y="10888"/>
                    <a:pt x="22884" y="9854"/>
                  </a:cubicBezTo>
                  <a:cubicBezTo>
                    <a:pt x="22884" y="9587"/>
                    <a:pt x="22850" y="9287"/>
                    <a:pt x="22684" y="9087"/>
                  </a:cubicBezTo>
                  <a:cubicBezTo>
                    <a:pt x="22495" y="8823"/>
                    <a:pt x="22218" y="8715"/>
                    <a:pt x="21907" y="8715"/>
                  </a:cubicBezTo>
                  <a:cubicBezTo>
                    <a:pt x="21392" y="8715"/>
                    <a:pt x="20786" y="9012"/>
                    <a:pt x="20349" y="9387"/>
                  </a:cubicBezTo>
                  <a:cubicBezTo>
                    <a:pt x="17613" y="11688"/>
                    <a:pt x="15845" y="14891"/>
                    <a:pt x="14745" y="18293"/>
                  </a:cubicBezTo>
                  <a:cubicBezTo>
                    <a:pt x="14411" y="19294"/>
                    <a:pt x="14077" y="20395"/>
                    <a:pt x="13777" y="21529"/>
                  </a:cubicBezTo>
                  <a:cubicBezTo>
                    <a:pt x="13844" y="19594"/>
                    <a:pt x="13777" y="17726"/>
                    <a:pt x="13777" y="16725"/>
                  </a:cubicBezTo>
                  <a:cubicBezTo>
                    <a:pt x="13844" y="12756"/>
                    <a:pt x="13544" y="8786"/>
                    <a:pt x="12877" y="4883"/>
                  </a:cubicBezTo>
                  <a:cubicBezTo>
                    <a:pt x="12610" y="3516"/>
                    <a:pt x="12343" y="2081"/>
                    <a:pt x="11576" y="881"/>
                  </a:cubicBezTo>
                  <a:cubicBezTo>
                    <a:pt x="11409" y="580"/>
                    <a:pt x="11175" y="280"/>
                    <a:pt x="10875" y="113"/>
                  </a:cubicBezTo>
                  <a:cubicBezTo>
                    <a:pt x="10715" y="36"/>
                    <a:pt x="10556" y="1"/>
                    <a:pt x="10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4"/>
            <p:cNvSpPr/>
            <p:nvPr/>
          </p:nvSpPr>
          <p:spPr>
            <a:xfrm>
              <a:off x="5444593" y="4092704"/>
              <a:ext cx="2648973" cy="1099801"/>
            </a:xfrm>
            <a:custGeom>
              <a:avLst/>
              <a:gdLst/>
              <a:ahLst/>
              <a:cxnLst/>
              <a:rect l="l" t="t" r="r" b="b"/>
              <a:pathLst>
                <a:path w="60711" h="25206" extrusionOk="0">
                  <a:moveTo>
                    <a:pt x="8345" y="12488"/>
                  </a:moveTo>
                  <a:lnTo>
                    <a:pt x="8345" y="12488"/>
                  </a:lnTo>
                  <a:cubicBezTo>
                    <a:pt x="8342" y="12504"/>
                    <a:pt x="8340" y="12518"/>
                    <a:pt x="8340" y="12529"/>
                  </a:cubicBezTo>
                  <a:cubicBezTo>
                    <a:pt x="8342" y="12516"/>
                    <a:pt x="8343" y="12502"/>
                    <a:pt x="8345" y="12488"/>
                  </a:cubicBezTo>
                  <a:close/>
                  <a:moveTo>
                    <a:pt x="32726" y="0"/>
                  </a:moveTo>
                  <a:cubicBezTo>
                    <a:pt x="32145" y="0"/>
                    <a:pt x="31563" y="51"/>
                    <a:pt x="30989" y="154"/>
                  </a:cubicBezTo>
                  <a:cubicBezTo>
                    <a:pt x="27753" y="721"/>
                    <a:pt x="24918" y="2889"/>
                    <a:pt x="23083" y="5658"/>
                  </a:cubicBezTo>
                  <a:cubicBezTo>
                    <a:pt x="23083" y="5658"/>
                    <a:pt x="22149" y="6825"/>
                    <a:pt x="21582" y="8060"/>
                  </a:cubicBezTo>
                  <a:cubicBezTo>
                    <a:pt x="21582" y="8060"/>
                    <a:pt x="22016" y="6492"/>
                    <a:pt x="22650" y="5391"/>
                  </a:cubicBezTo>
                  <a:cubicBezTo>
                    <a:pt x="21849" y="4957"/>
                    <a:pt x="20982" y="4624"/>
                    <a:pt x="20081" y="4424"/>
                  </a:cubicBezTo>
                  <a:cubicBezTo>
                    <a:pt x="19347" y="4240"/>
                    <a:pt x="18599" y="4155"/>
                    <a:pt x="17852" y="4155"/>
                  </a:cubicBezTo>
                  <a:cubicBezTo>
                    <a:pt x="16971" y="4155"/>
                    <a:pt x="16093" y="4274"/>
                    <a:pt x="15245" y="4490"/>
                  </a:cubicBezTo>
                  <a:cubicBezTo>
                    <a:pt x="14677" y="4657"/>
                    <a:pt x="14177" y="4824"/>
                    <a:pt x="13677" y="5057"/>
                  </a:cubicBezTo>
                  <a:cubicBezTo>
                    <a:pt x="10821" y="6452"/>
                    <a:pt x="8791" y="9335"/>
                    <a:pt x="8345" y="12488"/>
                  </a:cubicBezTo>
                  <a:lnTo>
                    <a:pt x="8345" y="12488"/>
                  </a:lnTo>
                  <a:cubicBezTo>
                    <a:pt x="8362" y="12415"/>
                    <a:pt x="8412" y="12306"/>
                    <a:pt x="8440" y="12196"/>
                  </a:cubicBezTo>
                  <a:cubicBezTo>
                    <a:pt x="8440" y="12196"/>
                    <a:pt x="9395" y="11984"/>
                    <a:pt x="10839" y="11984"/>
                  </a:cubicBezTo>
                  <a:cubicBezTo>
                    <a:pt x="13485" y="11984"/>
                    <a:pt x="17772" y="12696"/>
                    <a:pt x="20815" y="16732"/>
                  </a:cubicBezTo>
                  <a:cubicBezTo>
                    <a:pt x="20815" y="16732"/>
                    <a:pt x="16164" y="12533"/>
                    <a:pt x="10420" y="12533"/>
                  </a:cubicBezTo>
                  <a:cubicBezTo>
                    <a:pt x="9729" y="12533"/>
                    <a:pt x="9022" y="12594"/>
                    <a:pt x="8306" y="12730"/>
                  </a:cubicBezTo>
                  <a:cubicBezTo>
                    <a:pt x="6572" y="13063"/>
                    <a:pt x="4971" y="14064"/>
                    <a:pt x="3736" y="15398"/>
                  </a:cubicBezTo>
                  <a:cubicBezTo>
                    <a:pt x="1301" y="17967"/>
                    <a:pt x="0" y="21803"/>
                    <a:pt x="768" y="25072"/>
                  </a:cubicBezTo>
                  <a:lnTo>
                    <a:pt x="59710" y="25205"/>
                  </a:lnTo>
                  <a:cubicBezTo>
                    <a:pt x="60710" y="22003"/>
                    <a:pt x="60210" y="18367"/>
                    <a:pt x="58342" y="15565"/>
                  </a:cubicBezTo>
                  <a:cubicBezTo>
                    <a:pt x="58309" y="15532"/>
                    <a:pt x="58275" y="15498"/>
                    <a:pt x="58275" y="15465"/>
                  </a:cubicBezTo>
                  <a:cubicBezTo>
                    <a:pt x="56374" y="12830"/>
                    <a:pt x="53272" y="11028"/>
                    <a:pt x="50003" y="10762"/>
                  </a:cubicBezTo>
                  <a:cubicBezTo>
                    <a:pt x="45533" y="11128"/>
                    <a:pt x="42497" y="13864"/>
                    <a:pt x="42497" y="13864"/>
                  </a:cubicBezTo>
                  <a:cubicBezTo>
                    <a:pt x="44532" y="10595"/>
                    <a:pt x="49803" y="10194"/>
                    <a:pt x="50136" y="10194"/>
                  </a:cubicBezTo>
                  <a:cubicBezTo>
                    <a:pt x="50603" y="7759"/>
                    <a:pt x="49536" y="5024"/>
                    <a:pt x="47534" y="3523"/>
                  </a:cubicBezTo>
                  <a:cubicBezTo>
                    <a:pt x="46634" y="2823"/>
                    <a:pt x="45499" y="2456"/>
                    <a:pt x="44332" y="2289"/>
                  </a:cubicBezTo>
                  <a:cubicBezTo>
                    <a:pt x="44061" y="2259"/>
                    <a:pt x="43789" y="2244"/>
                    <a:pt x="43516" y="2244"/>
                  </a:cubicBezTo>
                  <a:cubicBezTo>
                    <a:pt x="42243" y="2244"/>
                    <a:pt x="40973" y="2569"/>
                    <a:pt x="39929" y="3256"/>
                  </a:cubicBezTo>
                  <a:lnTo>
                    <a:pt x="40796" y="2789"/>
                  </a:lnTo>
                  <a:cubicBezTo>
                    <a:pt x="40796" y="2789"/>
                    <a:pt x="43164" y="5758"/>
                    <a:pt x="43131" y="9527"/>
                  </a:cubicBezTo>
                  <a:cubicBezTo>
                    <a:pt x="43131" y="9527"/>
                    <a:pt x="41930" y="4757"/>
                    <a:pt x="39929" y="3256"/>
                  </a:cubicBezTo>
                  <a:cubicBezTo>
                    <a:pt x="39695" y="2989"/>
                    <a:pt x="39495" y="2789"/>
                    <a:pt x="39295" y="2556"/>
                  </a:cubicBezTo>
                  <a:cubicBezTo>
                    <a:pt x="37573" y="887"/>
                    <a:pt x="35155" y="0"/>
                    <a:pt x="327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4"/>
            <p:cNvSpPr/>
            <p:nvPr/>
          </p:nvSpPr>
          <p:spPr>
            <a:xfrm>
              <a:off x="5808450" y="4619226"/>
              <a:ext cx="545843" cy="207952"/>
            </a:xfrm>
            <a:custGeom>
              <a:avLst/>
              <a:gdLst/>
              <a:ahLst/>
              <a:cxnLst/>
              <a:rect l="l" t="t" r="r" b="b"/>
              <a:pathLst>
                <a:path w="12510" h="4766" extrusionOk="0">
                  <a:moveTo>
                    <a:pt x="2604" y="1"/>
                  </a:moveTo>
                  <a:cubicBezTo>
                    <a:pt x="1120" y="1"/>
                    <a:pt x="134" y="229"/>
                    <a:pt x="134" y="229"/>
                  </a:cubicBezTo>
                  <a:cubicBezTo>
                    <a:pt x="101" y="362"/>
                    <a:pt x="101" y="429"/>
                    <a:pt x="67" y="563"/>
                  </a:cubicBezTo>
                  <a:cubicBezTo>
                    <a:pt x="1" y="729"/>
                    <a:pt x="1" y="796"/>
                    <a:pt x="1" y="796"/>
                  </a:cubicBezTo>
                  <a:cubicBezTo>
                    <a:pt x="758" y="641"/>
                    <a:pt x="1505" y="572"/>
                    <a:pt x="2234" y="572"/>
                  </a:cubicBezTo>
                  <a:cubicBezTo>
                    <a:pt x="7923" y="572"/>
                    <a:pt x="12510" y="4766"/>
                    <a:pt x="12510" y="4766"/>
                  </a:cubicBezTo>
                  <a:cubicBezTo>
                    <a:pt x="9475" y="726"/>
                    <a:pt x="5249" y="1"/>
                    <a:pt x="26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4"/>
            <p:cNvSpPr/>
            <p:nvPr/>
          </p:nvSpPr>
          <p:spPr>
            <a:xfrm>
              <a:off x="6389208" y="4330810"/>
              <a:ext cx="66976" cy="116499"/>
            </a:xfrm>
            <a:custGeom>
              <a:avLst/>
              <a:gdLst/>
              <a:ahLst/>
              <a:cxnLst/>
              <a:rect l="l" t="t" r="r" b="b"/>
              <a:pathLst>
                <a:path w="1535" h="2670" extrusionOk="0">
                  <a:moveTo>
                    <a:pt x="1168" y="1"/>
                  </a:moveTo>
                  <a:cubicBezTo>
                    <a:pt x="334" y="1068"/>
                    <a:pt x="0" y="2669"/>
                    <a:pt x="0" y="2669"/>
                  </a:cubicBezTo>
                  <a:cubicBezTo>
                    <a:pt x="601" y="1402"/>
                    <a:pt x="1535" y="234"/>
                    <a:pt x="1535" y="234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4"/>
            <p:cNvSpPr/>
            <p:nvPr/>
          </p:nvSpPr>
          <p:spPr>
            <a:xfrm>
              <a:off x="7185338" y="4217276"/>
              <a:ext cx="144118" cy="295523"/>
            </a:xfrm>
            <a:custGeom>
              <a:avLst/>
              <a:gdLst/>
              <a:ahLst/>
              <a:cxnLst/>
              <a:rect l="l" t="t" r="r" b="b"/>
              <a:pathLst>
                <a:path w="3303" h="6773" extrusionOk="0">
                  <a:moveTo>
                    <a:pt x="901" y="1"/>
                  </a:moveTo>
                  <a:lnTo>
                    <a:pt x="0" y="468"/>
                  </a:lnTo>
                  <a:cubicBezTo>
                    <a:pt x="2035" y="1936"/>
                    <a:pt x="3236" y="6772"/>
                    <a:pt x="3236" y="6772"/>
                  </a:cubicBezTo>
                  <a:cubicBezTo>
                    <a:pt x="3303" y="2970"/>
                    <a:pt x="901" y="1"/>
                    <a:pt x="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4"/>
            <p:cNvSpPr/>
            <p:nvPr/>
          </p:nvSpPr>
          <p:spPr>
            <a:xfrm>
              <a:off x="7297388" y="4540424"/>
              <a:ext cx="333352" cy="160131"/>
            </a:xfrm>
            <a:custGeom>
              <a:avLst/>
              <a:gdLst/>
              <a:ahLst/>
              <a:cxnLst/>
              <a:rect l="l" t="t" r="r" b="b"/>
              <a:pathLst>
                <a:path w="7640" h="3670" extrusionOk="0">
                  <a:moveTo>
                    <a:pt x="7640" y="0"/>
                  </a:moveTo>
                  <a:cubicBezTo>
                    <a:pt x="7306" y="0"/>
                    <a:pt x="2036" y="334"/>
                    <a:pt x="1" y="3669"/>
                  </a:cubicBezTo>
                  <a:cubicBezTo>
                    <a:pt x="1" y="3669"/>
                    <a:pt x="3036" y="901"/>
                    <a:pt x="7506" y="534"/>
                  </a:cubicBezTo>
                  <a:lnTo>
                    <a:pt x="7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00" y="301425"/>
            <a:ext cx="3380700" cy="41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4025" y="1278250"/>
            <a:ext cx="3239825" cy="356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7675" y="372875"/>
            <a:ext cx="2482825" cy="454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46"/>
          <p:cNvSpPr txBox="1">
            <a:spLocks noGrp="1"/>
          </p:cNvSpPr>
          <p:nvPr>
            <p:ph type="title"/>
          </p:nvPr>
        </p:nvSpPr>
        <p:spPr>
          <a:xfrm>
            <a:off x="4074625" y="1729950"/>
            <a:ext cx="4806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setup</a:t>
            </a:r>
            <a:endParaRPr sz="4800"/>
          </a:p>
        </p:txBody>
      </p:sp>
      <p:sp>
        <p:nvSpPr>
          <p:cNvPr id="1129" name="Google Shape;1129;p46"/>
          <p:cNvSpPr txBox="1">
            <a:spLocks noGrp="1"/>
          </p:cNvSpPr>
          <p:nvPr>
            <p:ph type="title" idx="2"/>
          </p:nvPr>
        </p:nvSpPr>
        <p:spPr>
          <a:xfrm>
            <a:off x="4456225" y="911100"/>
            <a:ext cx="40434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130" name="Google Shape;1130;p46"/>
          <p:cNvGrpSpPr/>
          <p:nvPr/>
        </p:nvGrpSpPr>
        <p:grpSpPr>
          <a:xfrm>
            <a:off x="407627" y="1182728"/>
            <a:ext cx="4048610" cy="3471862"/>
            <a:chOff x="629804" y="1182551"/>
            <a:chExt cx="3784101" cy="3245034"/>
          </a:xfrm>
        </p:grpSpPr>
        <p:sp>
          <p:nvSpPr>
            <p:cNvPr id="1131" name="Google Shape;1131;p46"/>
            <p:cNvSpPr/>
            <p:nvPr/>
          </p:nvSpPr>
          <p:spPr>
            <a:xfrm>
              <a:off x="3813976" y="2919564"/>
              <a:ext cx="7050" cy="33293"/>
            </a:xfrm>
            <a:custGeom>
              <a:avLst/>
              <a:gdLst/>
              <a:ahLst/>
              <a:cxnLst/>
              <a:rect l="l" t="t" r="r" b="b"/>
              <a:pathLst>
                <a:path w="335" h="1582" extrusionOk="0">
                  <a:moveTo>
                    <a:pt x="122" y="1"/>
                  </a:moveTo>
                  <a:lnTo>
                    <a:pt x="130" y="32"/>
                  </a:lnTo>
                  <a:lnTo>
                    <a:pt x="130" y="32"/>
                  </a:lnTo>
                  <a:cubicBezTo>
                    <a:pt x="128" y="21"/>
                    <a:pt x="125" y="10"/>
                    <a:pt x="122" y="1"/>
                  </a:cubicBezTo>
                  <a:close/>
                  <a:moveTo>
                    <a:pt x="130" y="32"/>
                  </a:moveTo>
                  <a:cubicBezTo>
                    <a:pt x="176" y="228"/>
                    <a:pt x="120" y="626"/>
                    <a:pt x="91" y="943"/>
                  </a:cubicBezTo>
                  <a:cubicBezTo>
                    <a:pt x="61" y="1277"/>
                    <a:pt x="0" y="1581"/>
                    <a:pt x="91" y="1581"/>
                  </a:cubicBezTo>
                  <a:lnTo>
                    <a:pt x="335" y="761"/>
                  </a:lnTo>
                  <a:lnTo>
                    <a:pt x="130" y="32"/>
                  </a:ln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3780072" y="3242604"/>
              <a:ext cx="1936" cy="4188"/>
            </a:xfrm>
            <a:custGeom>
              <a:avLst/>
              <a:gdLst/>
              <a:ahLst/>
              <a:cxnLst/>
              <a:rect l="l" t="t" r="r" b="b"/>
              <a:pathLst>
                <a:path w="92" h="199" extrusionOk="0">
                  <a:moveTo>
                    <a:pt x="91" y="1"/>
                  </a:moveTo>
                  <a:cubicBezTo>
                    <a:pt x="76" y="31"/>
                    <a:pt x="61" y="39"/>
                    <a:pt x="46" y="39"/>
                  </a:cubicBezTo>
                  <a:cubicBezTo>
                    <a:pt x="31" y="39"/>
                    <a:pt x="15" y="31"/>
                    <a:pt x="0" y="31"/>
                  </a:cubicBezTo>
                  <a:cubicBezTo>
                    <a:pt x="0" y="128"/>
                    <a:pt x="9" y="199"/>
                    <a:pt x="26" y="199"/>
                  </a:cubicBezTo>
                  <a:cubicBezTo>
                    <a:pt x="41" y="199"/>
                    <a:pt x="63" y="143"/>
                    <a:pt x="91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1353773" y="2571585"/>
              <a:ext cx="1936" cy="13448"/>
            </a:xfrm>
            <a:custGeom>
              <a:avLst/>
              <a:gdLst/>
              <a:ahLst/>
              <a:cxnLst/>
              <a:rect l="l" t="t" r="r" b="b"/>
              <a:pathLst>
                <a:path w="92" h="639" extrusionOk="0">
                  <a:moveTo>
                    <a:pt x="92" y="1"/>
                  </a:moveTo>
                  <a:lnTo>
                    <a:pt x="60" y="220"/>
                  </a:lnTo>
                  <a:lnTo>
                    <a:pt x="60" y="220"/>
                  </a:lnTo>
                  <a:cubicBezTo>
                    <a:pt x="72" y="152"/>
                    <a:pt x="83" y="79"/>
                    <a:pt x="92" y="1"/>
                  </a:cubicBezTo>
                  <a:close/>
                  <a:moveTo>
                    <a:pt x="60" y="220"/>
                  </a:moveTo>
                  <a:lnTo>
                    <a:pt x="60" y="220"/>
                  </a:lnTo>
                  <a:cubicBezTo>
                    <a:pt x="31" y="391"/>
                    <a:pt x="0" y="530"/>
                    <a:pt x="0" y="639"/>
                  </a:cubicBezTo>
                  <a:lnTo>
                    <a:pt x="60" y="220"/>
                  </a:ln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1333949" y="2680871"/>
              <a:ext cx="3220" cy="5240"/>
            </a:xfrm>
            <a:custGeom>
              <a:avLst/>
              <a:gdLst/>
              <a:ahLst/>
              <a:cxnLst/>
              <a:rect l="l" t="t" r="r" b="b"/>
              <a:pathLst>
                <a:path w="153" h="249" extrusionOk="0">
                  <a:moveTo>
                    <a:pt x="44" y="0"/>
                  </a:moveTo>
                  <a:cubicBezTo>
                    <a:pt x="26" y="0"/>
                    <a:pt x="11" y="30"/>
                    <a:pt x="0" y="97"/>
                  </a:cubicBezTo>
                  <a:lnTo>
                    <a:pt x="152" y="248"/>
                  </a:lnTo>
                  <a:cubicBezTo>
                    <a:pt x="113" y="93"/>
                    <a:pt x="75" y="0"/>
                    <a:pt x="44" y="0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1475308" y="3467765"/>
              <a:ext cx="12816" cy="15384"/>
            </a:xfrm>
            <a:custGeom>
              <a:avLst/>
              <a:gdLst/>
              <a:ahLst/>
              <a:cxnLst/>
              <a:rect l="l" t="t" r="r" b="b"/>
              <a:pathLst>
                <a:path w="609" h="731" extrusionOk="0">
                  <a:moveTo>
                    <a:pt x="1" y="1"/>
                  </a:moveTo>
                  <a:lnTo>
                    <a:pt x="1" y="305"/>
                  </a:lnTo>
                  <a:cubicBezTo>
                    <a:pt x="244" y="457"/>
                    <a:pt x="426" y="578"/>
                    <a:pt x="608" y="730"/>
                  </a:cubicBezTo>
                  <a:cubicBezTo>
                    <a:pt x="426" y="457"/>
                    <a:pt x="213" y="244"/>
                    <a:pt x="1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1433092" y="3442195"/>
              <a:ext cx="5766" cy="26874"/>
            </a:xfrm>
            <a:custGeom>
              <a:avLst/>
              <a:gdLst/>
              <a:ahLst/>
              <a:cxnLst/>
              <a:rect l="l" t="t" r="r" b="b"/>
              <a:pathLst>
                <a:path w="274" h="1277" extrusionOk="0">
                  <a:moveTo>
                    <a:pt x="0" y="0"/>
                  </a:moveTo>
                  <a:cubicBezTo>
                    <a:pt x="31" y="304"/>
                    <a:pt x="122" y="699"/>
                    <a:pt x="274" y="12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3409049" y="1963258"/>
              <a:ext cx="3872" cy="3220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1" y="0"/>
                  </a:moveTo>
                  <a:lnTo>
                    <a:pt x="153" y="152"/>
                  </a:lnTo>
                  <a:cubicBezTo>
                    <a:pt x="183" y="152"/>
                    <a:pt x="122" y="61"/>
                    <a:pt x="1" y="0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2869813" y="4023648"/>
              <a:ext cx="3052" cy="505"/>
            </a:xfrm>
            <a:custGeom>
              <a:avLst/>
              <a:gdLst/>
              <a:ahLst/>
              <a:cxnLst/>
              <a:rect l="l" t="t" r="r" b="b"/>
              <a:pathLst>
                <a:path w="145" h="24" extrusionOk="0">
                  <a:moveTo>
                    <a:pt x="0" y="1"/>
                  </a:moveTo>
                  <a:cubicBezTo>
                    <a:pt x="107" y="16"/>
                    <a:pt x="145" y="23"/>
                    <a:pt x="145" y="23"/>
                  </a:cubicBezTo>
                  <a:cubicBezTo>
                    <a:pt x="145" y="23"/>
                    <a:pt x="107" y="16"/>
                    <a:pt x="61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2405392" y="1715053"/>
              <a:ext cx="10754" cy="3220"/>
            </a:xfrm>
            <a:custGeom>
              <a:avLst/>
              <a:gdLst/>
              <a:ahLst/>
              <a:cxnLst/>
              <a:rect l="l" t="t" r="r" b="b"/>
              <a:pathLst>
                <a:path w="511" h="153" extrusionOk="0">
                  <a:moveTo>
                    <a:pt x="461" y="1"/>
                  </a:moveTo>
                  <a:cubicBezTo>
                    <a:pt x="411" y="1"/>
                    <a:pt x="229" y="47"/>
                    <a:pt x="1" y="123"/>
                  </a:cubicBezTo>
                  <a:cubicBezTo>
                    <a:pt x="31" y="123"/>
                    <a:pt x="92" y="123"/>
                    <a:pt x="122" y="153"/>
                  </a:cubicBezTo>
                  <a:cubicBezTo>
                    <a:pt x="426" y="47"/>
                    <a:pt x="510" y="1"/>
                    <a:pt x="461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1913486" y="3972466"/>
              <a:ext cx="1936" cy="21"/>
            </a:xfrm>
            <a:custGeom>
              <a:avLst/>
              <a:gdLst/>
              <a:ahLst/>
              <a:cxnLst/>
              <a:rect l="l" t="t" r="r" b="b"/>
              <a:pathLst>
                <a:path w="92" h="1" extrusionOk="0">
                  <a:moveTo>
                    <a:pt x="1" y="1"/>
                  </a:moveTo>
                  <a:lnTo>
                    <a:pt x="92" y="1"/>
                  </a:ln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2107942" y="1743843"/>
              <a:ext cx="3220" cy="1305"/>
            </a:xfrm>
            <a:custGeom>
              <a:avLst/>
              <a:gdLst/>
              <a:ahLst/>
              <a:cxnLst/>
              <a:rect l="l" t="t" r="r" b="b"/>
              <a:pathLst>
                <a:path w="153" h="62" extrusionOk="0">
                  <a:moveTo>
                    <a:pt x="153" y="1"/>
                  </a:moveTo>
                  <a:cubicBezTo>
                    <a:pt x="122" y="1"/>
                    <a:pt x="31" y="62"/>
                    <a:pt x="1" y="62"/>
                  </a:cubicBezTo>
                  <a:cubicBezTo>
                    <a:pt x="92" y="62"/>
                    <a:pt x="122" y="62"/>
                    <a:pt x="153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3334844" y="1912076"/>
              <a:ext cx="1957" cy="1305"/>
            </a:xfrm>
            <a:custGeom>
              <a:avLst/>
              <a:gdLst/>
              <a:ahLst/>
              <a:cxnLst/>
              <a:rect l="l" t="t" r="r" b="b"/>
              <a:pathLst>
                <a:path w="93" h="62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31"/>
                    <a:pt x="62" y="62"/>
                    <a:pt x="92" y="6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6"/>
            <p:cNvSpPr/>
            <p:nvPr/>
          </p:nvSpPr>
          <p:spPr>
            <a:xfrm>
              <a:off x="1346744" y="2623397"/>
              <a:ext cx="652" cy="5135"/>
            </a:xfrm>
            <a:custGeom>
              <a:avLst/>
              <a:gdLst/>
              <a:ahLst/>
              <a:cxnLst/>
              <a:rect l="l" t="t" r="r" b="b"/>
              <a:pathLst>
                <a:path w="31" h="244" extrusionOk="0">
                  <a:moveTo>
                    <a:pt x="30" y="1"/>
                  </a:moveTo>
                  <a:cubicBezTo>
                    <a:pt x="0" y="92"/>
                    <a:pt x="0" y="153"/>
                    <a:pt x="0" y="244"/>
                  </a:cubicBezTo>
                  <a:cubicBezTo>
                    <a:pt x="0" y="153"/>
                    <a:pt x="30" y="92"/>
                    <a:pt x="30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6"/>
            <p:cNvSpPr/>
            <p:nvPr/>
          </p:nvSpPr>
          <p:spPr>
            <a:xfrm>
              <a:off x="1441868" y="3461788"/>
              <a:ext cx="4041" cy="7282"/>
            </a:xfrm>
            <a:custGeom>
              <a:avLst/>
              <a:gdLst/>
              <a:ahLst/>
              <a:cxnLst/>
              <a:rect l="l" t="t" r="r" b="b"/>
              <a:pathLst>
                <a:path w="192" h="346" extrusionOk="0">
                  <a:moveTo>
                    <a:pt x="78" y="1"/>
                  </a:moveTo>
                  <a:cubicBezTo>
                    <a:pt x="24" y="1"/>
                    <a:pt x="0" y="92"/>
                    <a:pt x="39" y="346"/>
                  </a:cubicBezTo>
                  <a:cubicBezTo>
                    <a:pt x="39" y="194"/>
                    <a:pt x="100" y="103"/>
                    <a:pt x="191" y="72"/>
                  </a:cubicBezTo>
                  <a:cubicBezTo>
                    <a:pt x="148" y="29"/>
                    <a:pt x="108" y="1"/>
                    <a:pt x="78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6"/>
            <p:cNvSpPr/>
            <p:nvPr/>
          </p:nvSpPr>
          <p:spPr>
            <a:xfrm>
              <a:off x="1589162" y="2091822"/>
              <a:ext cx="673" cy="3220"/>
            </a:xfrm>
            <a:custGeom>
              <a:avLst/>
              <a:gdLst/>
              <a:ahLst/>
              <a:cxnLst/>
              <a:rect l="l" t="t" r="r" b="b"/>
              <a:pathLst>
                <a:path w="32" h="153" extrusionOk="0">
                  <a:moveTo>
                    <a:pt x="31" y="1"/>
                  </a:moveTo>
                  <a:lnTo>
                    <a:pt x="1" y="153"/>
                  </a:lnTo>
                  <a:lnTo>
                    <a:pt x="31" y="123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2688784" y="4078659"/>
              <a:ext cx="17278" cy="3220"/>
            </a:xfrm>
            <a:custGeom>
              <a:avLst/>
              <a:gdLst/>
              <a:ahLst/>
              <a:cxnLst/>
              <a:rect l="l" t="t" r="r" b="b"/>
              <a:pathLst>
                <a:path w="821" h="153" extrusionOk="0">
                  <a:moveTo>
                    <a:pt x="0" y="1"/>
                  </a:moveTo>
                  <a:cubicBezTo>
                    <a:pt x="0" y="92"/>
                    <a:pt x="183" y="153"/>
                    <a:pt x="821" y="153"/>
                  </a:cubicBezTo>
                  <a:cubicBezTo>
                    <a:pt x="395" y="122"/>
                    <a:pt x="152" y="92"/>
                    <a:pt x="0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3450634" y="3755618"/>
              <a:ext cx="17299" cy="17299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821" y="1"/>
                  </a:moveTo>
                  <a:cubicBezTo>
                    <a:pt x="639" y="153"/>
                    <a:pt x="274" y="518"/>
                    <a:pt x="0" y="822"/>
                  </a:cubicBezTo>
                  <a:cubicBezTo>
                    <a:pt x="335" y="518"/>
                    <a:pt x="669" y="244"/>
                    <a:pt x="821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1433723" y="2290781"/>
              <a:ext cx="4504" cy="8334"/>
            </a:xfrm>
            <a:custGeom>
              <a:avLst/>
              <a:gdLst/>
              <a:ahLst/>
              <a:cxnLst/>
              <a:rect l="l" t="t" r="r" b="b"/>
              <a:pathLst>
                <a:path w="214" h="396" extrusionOk="0">
                  <a:moveTo>
                    <a:pt x="214" y="0"/>
                  </a:moveTo>
                  <a:cubicBezTo>
                    <a:pt x="165" y="64"/>
                    <a:pt x="134" y="129"/>
                    <a:pt x="102" y="198"/>
                  </a:cubicBezTo>
                  <a:lnTo>
                    <a:pt x="102" y="198"/>
                  </a:lnTo>
                  <a:cubicBezTo>
                    <a:pt x="134" y="136"/>
                    <a:pt x="171" y="72"/>
                    <a:pt x="214" y="0"/>
                  </a:cubicBezTo>
                  <a:close/>
                  <a:moveTo>
                    <a:pt x="102" y="198"/>
                  </a:moveTo>
                  <a:cubicBezTo>
                    <a:pt x="65" y="266"/>
                    <a:pt x="33" y="331"/>
                    <a:pt x="1" y="395"/>
                  </a:cubicBezTo>
                  <a:cubicBezTo>
                    <a:pt x="44" y="324"/>
                    <a:pt x="73" y="259"/>
                    <a:pt x="102" y="198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924539" y="2395396"/>
              <a:ext cx="77425" cy="100721"/>
            </a:xfrm>
            <a:custGeom>
              <a:avLst/>
              <a:gdLst/>
              <a:ahLst/>
              <a:cxnLst/>
              <a:rect l="l" t="t" r="r" b="b"/>
              <a:pathLst>
                <a:path w="3679" h="4786" extrusionOk="0">
                  <a:moveTo>
                    <a:pt x="1900" y="0"/>
                  </a:moveTo>
                  <a:cubicBezTo>
                    <a:pt x="1882" y="0"/>
                    <a:pt x="1855" y="14"/>
                    <a:pt x="1855" y="14"/>
                  </a:cubicBezTo>
                  <a:cubicBezTo>
                    <a:pt x="1794" y="713"/>
                    <a:pt x="1794" y="1382"/>
                    <a:pt x="1794" y="2081"/>
                  </a:cubicBezTo>
                  <a:cubicBezTo>
                    <a:pt x="1612" y="1807"/>
                    <a:pt x="1460" y="1534"/>
                    <a:pt x="1308" y="1199"/>
                  </a:cubicBezTo>
                  <a:cubicBezTo>
                    <a:pt x="1308" y="1189"/>
                    <a:pt x="1301" y="1186"/>
                    <a:pt x="1292" y="1186"/>
                  </a:cubicBezTo>
                  <a:cubicBezTo>
                    <a:pt x="1274" y="1186"/>
                    <a:pt x="1247" y="1199"/>
                    <a:pt x="1247" y="1199"/>
                  </a:cubicBezTo>
                  <a:cubicBezTo>
                    <a:pt x="1217" y="1534"/>
                    <a:pt x="1399" y="1929"/>
                    <a:pt x="1612" y="2172"/>
                  </a:cubicBezTo>
                  <a:cubicBezTo>
                    <a:pt x="1326" y="2140"/>
                    <a:pt x="1016" y="2092"/>
                    <a:pt x="724" y="2092"/>
                  </a:cubicBezTo>
                  <a:cubicBezTo>
                    <a:pt x="456" y="2092"/>
                    <a:pt x="204" y="2132"/>
                    <a:pt x="1" y="2263"/>
                  </a:cubicBezTo>
                  <a:lnTo>
                    <a:pt x="1" y="2294"/>
                  </a:lnTo>
                  <a:cubicBezTo>
                    <a:pt x="305" y="2446"/>
                    <a:pt x="639" y="2415"/>
                    <a:pt x="1004" y="2446"/>
                  </a:cubicBezTo>
                  <a:cubicBezTo>
                    <a:pt x="1186" y="2476"/>
                    <a:pt x="1369" y="2476"/>
                    <a:pt x="1521" y="2506"/>
                  </a:cubicBezTo>
                  <a:cubicBezTo>
                    <a:pt x="1338" y="2658"/>
                    <a:pt x="1095" y="2810"/>
                    <a:pt x="1065" y="3053"/>
                  </a:cubicBezTo>
                  <a:cubicBezTo>
                    <a:pt x="1065" y="3053"/>
                    <a:pt x="1065" y="3084"/>
                    <a:pt x="1095" y="3084"/>
                  </a:cubicBezTo>
                  <a:cubicBezTo>
                    <a:pt x="1338" y="3084"/>
                    <a:pt x="1551" y="2871"/>
                    <a:pt x="1794" y="2658"/>
                  </a:cubicBezTo>
                  <a:lnTo>
                    <a:pt x="1794" y="3540"/>
                  </a:lnTo>
                  <a:cubicBezTo>
                    <a:pt x="1794" y="3783"/>
                    <a:pt x="1551" y="4634"/>
                    <a:pt x="1855" y="4786"/>
                  </a:cubicBezTo>
                  <a:cubicBezTo>
                    <a:pt x="1916" y="4786"/>
                    <a:pt x="1946" y="4786"/>
                    <a:pt x="1946" y="4725"/>
                  </a:cubicBezTo>
                  <a:cubicBezTo>
                    <a:pt x="1946" y="4695"/>
                    <a:pt x="1916" y="4695"/>
                    <a:pt x="1855" y="4695"/>
                  </a:cubicBezTo>
                  <a:cubicBezTo>
                    <a:pt x="1880" y="4676"/>
                    <a:pt x="1899" y="4670"/>
                    <a:pt x="1914" y="4670"/>
                  </a:cubicBezTo>
                  <a:cubicBezTo>
                    <a:pt x="1937" y="4670"/>
                    <a:pt x="1951" y="4684"/>
                    <a:pt x="1966" y="4684"/>
                  </a:cubicBezTo>
                  <a:cubicBezTo>
                    <a:pt x="1987" y="4684"/>
                    <a:pt x="2011" y="4655"/>
                    <a:pt x="2068" y="4512"/>
                  </a:cubicBezTo>
                  <a:cubicBezTo>
                    <a:pt x="2129" y="4239"/>
                    <a:pt x="2068" y="3783"/>
                    <a:pt x="2068" y="3509"/>
                  </a:cubicBezTo>
                  <a:cubicBezTo>
                    <a:pt x="2007" y="3205"/>
                    <a:pt x="2007" y="2932"/>
                    <a:pt x="2007" y="2689"/>
                  </a:cubicBezTo>
                  <a:lnTo>
                    <a:pt x="2007" y="2689"/>
                  </a:lnTo>
                  <a:cubicBezTo>
                    <a:pt x="2220" y="2932"/>
                    <a:pt x="2463" y="3236"/>
                    <a:pt x="2736" y="3357"/>
                  </a:cubicBezTo>
                  <a:cubicBezTo>
                    <a:pt x="2749" y="3361"/>
                    <a:pt x="2762" y="3363"/>
                    <a:pt x="2776" y="3363"/>
                  </a:cubicBezTo>
                  <a:cubicBezTo>
                    <a:pt x="2864" y="3363"/>
                    <a:pt x="2967" y="3284"/>
                    <a:pt x="2888" y="3205"/>
                  </a:cubicBezTo>
                  <a:cubicBezTo>
                    <a:pt x="2736" y="2993"/>
                    <a:pt x="2463" y="2749"/>
                    <a:pt x="2250" y="2537"/>
                  </a:cubicBezTo>
                  <a:lnTo>
                    <a:pt x="2250" y="2537"/>
                  </a:lnTo>
                  <a:cubicBezTo>
                    <a:pt x="2365" y="2562"/>
                    <a:pt x="2607" y="2598"/>
                    <a:pt x="2860" y="2598"/>
                  </a:cubicBezTo>
                  <a:cubicBezTo>
                    <a:pt x="3214" y="2598"/>
                    <a:pt x="3590" y="2528"/>
                    <a:pt x="3679" y="2263"/>
                  </a:cubicBezTo>
                  <a:cubicBezTo>
                    <a:pt x="3679" y="2263"/>
                    <a:pt x="3679" y="2233"/>
                    <a:pt x="3648" y="2233"/>
                  </a:cubicBezTo>
                  <a:cubicBezTo>
                    <a:pt x="3590" y="2194"/>
                    <a:pt x="3538" y="2180"/>
                    <a:pt x="3488" y="2180"/>
                  </a:cubicBezTo>
                  <a:cubicBezTo>
                    <a:pt x="3382" y="2180"/>
                    <a:pt x="3286" y="2243"/>
                    <a:pt x="3162" y="2263"/>
                  </a:cubicBezTo>
                  <a:cubicBezTo>
                    <a:pt x="2858" y="2324"/>
                    <a:pt x="2524" y="2324"/>
                    <a:pt x="2220" y="2324"/>
                  </a:cubicBezTo>
                  <a:cubicBezTo>
                    <a:pt x="2433" y="2111"/>
                    <a:pt x="2645" y="1868"/>
                    <a:pt x="2858" y="1594"/>
                  </a:cubicBezTo>
                  <a:cubicBezTo>
                    <a:pt x="2941" y="1470"/>
                    <a:pt x="2840" y="1374"/>
                    <a:pt x="2728" y="1374"/>
                  </a:cubicBezTo>
                  <a:cubicBezTo>
                    <a:pt x="2677" y="1374"/>
                    <a:pt x="2623" y="1394"/>
                    <a:pt x="2584" y="1442"/>
                  </a:cubicBezTo>
                  <a:cubicBezTo>
                    <a:pt x="2402" y="1716"/>
                    <a:pt x="2159" y="1990"/>
                    <a:pt x="1946" y="2172"/>
                  </a:cubicBezTo>
                  <a:cubicBezTo>
                    <a:pt x="1946" y="1990"/>
                    <a:pt x="1946" y="1807"/>
                    <a:pt x="1977" y="1594"/>
                  </a:cubicBezTo>
                  <a:cubicBezTo>
                    <a:pt x="2007" y="1078"/>
                    <a:pt x="2068" y="531"/>
                    <a:pt x="1916" y="14"/>
                  </a:cubicBezTo>
                  <a:cubicBezTo>
                    <a:pt x="1916" y="4"/>
                    <a:pt x="1909" y="0"/>
                    <a:pt x="19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6"/>
            <p:cNvSpPr/>
            <p:nvPr/>
          </p:nvSpPr>
          <p:spPr>
            <a:xfrm>
              <a:off x="1229040" y="1656569"/>
              <a:ext cx="60778" cy="77067"/>
            </a:xfrm>
            <a:custGeom>
              <a:avLst/>
              <a:gdLst/>
              <a:ahLst/>
              <a:cxnLst/>
              <a:rect l="l" t="t" r="r" b="b"/>
              <a:pathLst>
                <a:path w="2888" h="3662" extrusionOk="0">
                  <a:moveTo>
                    <a:pt x="1451" y="0"/>
                  </a:moveTo>
                  <a:cubicBezTo>
                    <a:pt x="1442" y="0"/>
                    <a:pt x="1429" y="14"/>
                    <a:pt x="1429" y="14"/>
                  </a:cubicBezTo>
                  <a:cubicBezTo>
                    <a:pt x="1338" y="561"/>
                    <a:pt x="1368" y="1047"/>
                    <a:pt x="1368" y="1564"/>
                  </a:cubicBezTo>
                  <a:cubicBezTo>
                    <a:pt x="1216" y="1382"/>
                    <a:pt x="1125" y="1169"/>
                    <a:pt x="1003" y="926"/>
                  </a:cubicBezTo>
                  <a:lnTo>
                    <a:pt x="973" y="926"/>
                  </a:lnTo>
                  <a:cubicBezTo>
                    <a:pt x="912" y="1199"/>
                    <a:pt x="1064" y="1443"/>
                    <a:pt x="1216" y="1686"/>
                  </a:cubicBezTo>
                  <a:cubicBezTo>
                    <a:pt x="1000" y="1668"/>
                    <a:pt x="742" y="1618"/>
                    <a:pt x="491" y="1618"/>
                  </a:cubicBezTo>
                  <a:cubicBezTo>
                    <a:pt x="318" y="1618"/>
                    <a:pt x="149" y="1642"/>
                    <a:pt x="0" y="1716"/>
                  </a:cubicBezTo>
                  <a:lnTo>
                    <a:pt x="0" y="1747"/>
                  </a:lnTo>
                  <a:cubicBezTo>
                    <a:pt x="243" y="1868"/>
                    <a:pt x="517" y="1838"/>
                    <a:pt x="760" y="1868"/>
                  </a:cubicBezTo>
                  <a:cubicBezTo>
                    <a:pt x="912" y="1868"/>
                    <a:pt x="1034" y="1899"/>
                    <a:pt x="1186" y="1899"/>
                  </a:cubicBezTo>
                  <a:cubicBezTo>
                    <a:pt x="1034" y="2020"/>
                    <a:pt x="851" y="2142"/>
                    <a:pt x="85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719"/>
                  </a:lnTo>
                  <a:cubicBezTo>
                    <a:pt x="1338" y="2902"/>
                    <a:pt x="1186" y="3570"/>
                    <a:pt x="1368" y="3661"/>
                  </a:cubicBezTo>
                  <a:cubicBezTo>
                    <a:pt x="1429" y="3661"/>
                    <a:pt x="1459" y="3661"/>
                    <a:pt x="1459" y="3631"/>
                  </a:cubicBezTo>
                  <a:cubicBezTo>
                    <a:pt x="1459" y="3624"/>
                    <a:pt x="1459" y="3618"/>
                    <a:pt x="1458" y="3612"/>
                  </a:cubicBezTo>
                  <a:lnTo>
                    <a:pt x="1458" y="3612"/>
                  </a:lnTo>
                  <a:cubicBezTo>
                    <a:pt x="1461" y="3612"/>
                    <a:pt x="1464" y="3612"/>
                    <a:pt x="1467" y="3612"/>
                  </a:cubicBezTo>
                  <a:cubicBezTo>
                    <a:pt x="1472" y="3612"/>
                    <a:pt x="1477" y="3613"/>
                    <a:pt x="1481" y="3613"/>
                  </a:cubicBezTo>
                  <a:cubicBezTo>
                    <a:pt x="1495" y="3613"/>
                    <a:pt x="1503" y="3599"/>
                    <a:pt x="1520" y="3479"/>
                  </a:cubicBezTo>
                  <a:cubicBezTo>
                    <a:pt x="1611" y="3266"/>
                    <a:pt x="1520" y="2902"/>
                    <a:pt x="1520" y="271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42" y="2263"/>
                    <a:pt x="1824" y="2476"/>
                    <a:pt x="2037" y="2598"/>
                  </a:cubicBezTo>
                  <a:cubicBezTo>
                    <a:pt x="2047" y="2603"/>
                    <a:pt x="2060" y="2606"/>
                    <a:pt x="2073" y="2606"/>
                  </a:cubicBezTo>
                  <a:cubicBezTo>
                    <a:pt x="2134" y="2606"/>
                    <a:pt x="2203" y="2551"/>
                    <a:pt x="2128" y="2476"/>
                  </a:cubicBezTo>
                  <a:cubicBezTo>
                    <a:pt x="2037" y="2294"/>
                    <a:pt x="1824" y="2142"/>
                    <a:pt x="1642" y="1990"/>
                  </a:cubicBezTo>
                  <a:cubicBezTo>
                    <a:pt x="1691" y="1985"/>
                    <a:pt x="1752" y="1984"/>
                    <a:pt x="1819" y="1984"/>
                  </a:cubicBezTo>
                  <a:cubicBezTo>
                    <a:pt x="1890" y="1984"/>
                    <a:pt x="1969" y="1985"/>
                    <a:pt x="2050" y="1985"/>
                  </a:cubicBezTo>
                  <a:cubicBezTo>
                    <a:pt x="2410" y="1985"/>
                    <a:pt x="2825" y="1960"/>
                    <a:pt x="2888" y="1686"/>
                  </a:cubicBezTo>
                  <a:cubicBezTo>
                    <a:pt x="2830" y="1640"/>
                    <a:pt x="2782" y="1624"/>
                    <a:pt x="2735" y="1624"/>
                  </a:cubicBezTo>
                  <a:cubicBezTo>
                    <a:pt x="2658" y="1624"/>
                    <a:pt x="2587" y="1667"/>
                    <a:pt x="2493" y="1686"/>
                  </a:cubicBezTo>
                  <a:cubicBezTo>
                    <a:pt x="2249" y="1716"/>
                    <a:pt x="1976" y="1716"/>
                    <a:pt x="1763" y="1716"/>
                  </a:cubicBezTo>
                  <a:cubicBezTo>
                    <a:pt x="1946" y="1564"/>
                    <a:pt x="2098" y="1382"/>
                    <a:pt x="2249" y="1199"/>
                  </a:cubicBezTo>
                  <a:cubicBezTo>
                    <a:pt x="2314" y="1113"/>
                    <a:pt x="2226" y="1027"/>
                    <a:pt x="2137" y="1027"/>
                  </a:cubicBezTo>
                  <a:cubicBezTo>
                    <a:pt x="2101" y="1027"/>
                    <a:pt x="2063" y="1042"/>
                    <a:pt x="2037" y="1078"/>
                  </a:cubicBezTo>
                  <a:cubicBezTo>
                    <a:pt x="1885" y="1291"/>
                    <a:pt x="1733" y="1443"/>
                    <a:pt x="1520" y="1655"/>
                  </a:cubicBezTo>
                  <a:lnTo>
                    <a:pt x="1520" y="1230"/>
                  </a:lnTo>
                  <a:cubicBezTo>
                    <a:pt x="1581" y="804"/>
                    <a:pt x="1611" y="440"/>
                    <a:pt x="1459" y="14"/>
                  </a:cubicBezTo>
                  <a:cubicBezTo>
                    <a:pt x="1459" y="4"/>
                    <a:pt x="145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3428242" y="1406449"/>
              <a:ext cx="60799" cy="77067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6"/>
            <p:cNvSpPr/>
            <p:nvPr/>
          </p:nvSpPr>
          <p:spPr>
            <a:xfrm>
              <a:off x="3434640" y="4095369"/>
              <a:ext cx="77425" cy="101016"/>
            </a:xfrm>
            <a:custGeom>
              <a:avLst/>
              <a:gdLst/>
              <a:ahLst/>
              <a:cxnLst/>
              <a:rect l="l" t="t" r="r" b="b"/>
              <a:pathLst>
                <a:path w="3679" h="4800" extrusionOk="0">
                  <a:moveTo>
                    <a:pt x="1877" y="0"/>
                  </a:moveTo>
                  <a:cubicBezTo>
                    <a:pt x="1868" y="0"/>
                    <a:pt x="1855" y="27"/>
                    <a:pt x="1855" y="27"/>
                  </a:cubicBezTo>
                  <a:cubicBezTo>
                    <a:pt x="1794" y="696"/>
                    <a:pt x="1794" y="1395"/>
                    <a:pt x="1794" y="2064"/>
                  </a:cubicBezTo>
                  <a:cubicBezTo>
                    <a:pt x="1581" y="1790"/>
                    <a:pt x="1429" y="1547"/>
                    <a:pt x="1277" y="1182"/>
                  </a:cubicBezTo>
                  <a:cubicBezTo>
                    <a:pt x="1277" y="1172"/>
                    <a:pt x="1274" y="1169"/>
                    <a:pt x="1269" y="1169"/>
                  </a:cubicBezTo>
                  <a:cubicBezTo>
                    <a:pt x="1260" y="1169"/>
                    <a:pt x="1247" y="1182"/>
                    <a:pt x="1247" y="1182"/>
                  </a:cubicBezTo>
                  <a:cubicBezTo>
                    <a:pt x="1216" y="1547"/>
                    <a:pt x="1399" y="1912"/>
                    <a:pt x="1581" y="2185"/>
                  </a:cubicBezTo>
                  <a:cubicBezTo>
                    <a:pt x="1311" y="2138"/>
                    <a:pt x="1000" y="2090"/>
                    <a:pt x="708" y="2090"/>
                  </a:cubicBezTo>
                  <a:cubicBezTo>
                    <a:pt x="441" y="2090"/>
                    <a:pt x="189" y="2130"/>
                    <a:pt x="1" y="2246"/>
                  </a:cubicBezTo>
                  <a:lnTo>
                    <a:pt x="1" y="2307"/>
                  </a:lnTo>
                  <a:cubicBezTo>
                    <a:pt x="305" y="2459"/>
                    <a:pt x="639" y="2398"/>
                    <a:pt x="973" y="2459"/>
                  </a:cubicBezTo>
                  <a:cubicBezTo>
                    <a:pt x="1186" y="2489"/>
                    <a:pt x="1368" y="2489"/>
                    <a:pt x="1520" y="2520"/>
                  </a:cubicBezTo>
                  <a:cubicBezTo>
                    <a:pt x="1308" y="2672"/>
                    <a:pt x="1095" y="2824"/>
                    <a:pt x="1064" y="3067"/>
                  </a:cubicBezTo>
                  <a:cubicBezTo>
                    <a:pt x="1064" y="3067"/>
                    <a:pt x="1064" y="3097"/>
                    <a:pt x="1095" y="3097"/>
                  </a:cubicBezTo>
                  <a:cubicBezTo>
                    <a:pt x="1338" y="3097"/>
                    <a:pt x="1551" y="2854"/>
                    <a:pt x="1794" y="2672"/>
                  </a:cubicBezTo>
                  <a:lnTo>
                    <a:pt x="1794" y="3553"/>
                  </a:lnTo>
                  <a:cubicBezTo>
                    <a:pt x="1794" y="3766"/>
                    <a:pt x="1551" y="4647"/>
                    <a:pt x="1855" y="4799"/>
                  </a:cubicBezTo>
                  <a:cubicBezTo>
                    <a:pt x="1885" y="4799"/>
                    <a:pt x="1946" y="4799"/>
                    <a:pt x="1946" y="4739"/>
                  </a:cubicBezTo>
                  <a:cubicBezTo>
                    <a:pt x="1946" y="4678"/>
                    <a:pt x="1885" y="4678"/>
                    <a:pt x="1855" y="4678"/>
                  </a:cubicBezTo>
                  <a:cubicBezTo>
                    <a:pt x="1875" y="4668"/>
                    <a:pt x="1891" y="4664"/>
                    <a:pt x="1904" y="4664"/>
                  </a:cubicBezTo>
                  <a:cubicBezTo>
                    <a:pt x="1930" y="4664"/>
                    <a:pt x="1945" y="4678"/>
                    <a:pt x="1957" y="4678"/>
                  </a:cubicBezTo>
                  <a:cubicBezTo>
                    <a:pt x="1976" y="4678"/>
                    <a:pt x="1992" y="4647"/>
                    <a:pt x="2037" y="4495"/>
                  </a:cubicBezTo>
                  <a:cubicBezTo>
                    <a:pt x="2128" y="4222"/>
                    <a:pt x="2037" y="3766"/>
                    <a:pt x="2037" y="3523"/>
                  </a:cubicBezTo>
                  <a:cubicBezTo>
                    <a:pt x="2007" y="3188"/>
                    <a:pt x="2007" y="2945"/>
                    <a:pt x="2007" y="2672"/>
                  </a:cubicBezTo>
                  <a:lnTo>
                    <a:pt x="2007" y="2672"/>
                  </a:lnTo>
                  <a:cubicBezTo>
                    <a:pt x="2189" y="2945"/>
                    <a:pt x="2463" y="3249"/>
                    <a:pt x="2736" y="3371"/>
                  </a:cubicBezTo>
                  <a:cubicBezTo>
                    <a:pt x="2743" y="3374"/>
                    <a:pt x="2750" y="3376"/>
                    <a:pt x="2759" y="3376"/>
                  </a:cubicBezTo>
                  <a:cubicBezTo>
                    <a:pt x="2827" y="3376"/>
                    <a:pt x="2942" y="3273"/>
                    <a:pt x="2888" y="3219"/>
                  </a:cubicBezTo>
                  <a:cubicBezTo>
                    <a:pt x="2736" y="2976"/>
                    <a:pt x="2463" y="2763"/>
                    <a:pt x="2219" y="2520"/>
                  </a:cubicBezTo>
                  <a:lnTo>
                    <a:pt x="2219" y="2520"/>
                  </a:lnTo>
                  <a:cubicBezTo>
                    <a:pt x="2339" y="2573"/>
                    <a:pt x="2603" y="2626"/>
                    <a:pt x="2875" y="2626"/>
                  </a:cubicBezTo>
                  <a:cubicBezTo>
                    <a:pt x="3227" y="2626"/>
                    <a:pt x="3593" y="2537"/>
                    <a:pt x="3678" y="2246"/>
                  </a:cubicBezTo>
                  <a:cubicBezTo>
                    <a:pt x="3678" y="2246"/>
                    <a:pt x="3678" y="2216"/>
                    <a:pt x="3648" y="2216"/>
                  </a:cubicBezTo>
                  <a:cubicBezTo>
                    <a:pt x="3590" y="2177"/>
                    <a:pt x="3537" y="2163"/>
                    <a:pt x="3487" y="2163"/>
                  </a:cubicBezTo>
                  <a:cubicBezTo>
                    <a:pt x="3381" y="2163"/>
                    <a:pt x="3286" y="2226"/>
                    <a:pt x="3162" y="2246"/>
                  </a:cubicBezTo>
                  <a:cubicBezTo>
                    <a:pt x="2827" y="2337"/>
                    <a:pt x="2493" y="2337"/>
                    <a:pt x="2189" y="2337"/>
                  </a:cubicBezTo>
                  <a:cubicBezTo>
                    <a:pt x="2432" y="2094"/>
                    <a:pt x="2645" y="1881"/>
                    <a:pt x="2827" y="1608"/>
                  </a:cubicBezTo>
                  <a:cubicBezTo>
                    <a:pt x="2910" y="1483"/>
                    <a:pt x="2823" y="1387"/>
                    <a:pt x="2721" y="1387"/>
                  </a:cubicBezTo>
                  <a:cubicBezTo>
                    <a:pt x="2673" y="1387"/>
                    <a:pt x="2623" y="1408"/>
                    <a:pt x="2584" y="1456"/>
                  </a:cubicBezTo>
                  <a:cubicBezTo>
                    <a:pt x="2402" y="1729"/>
                    <a:pt x="2159" y="2003"/>
                    <a:pt x="1946" y="2185"/>
                  </a:cubicBezTo>
                  <a:cubicBezTo>
                    <a:pt x="1946" y="2003"/>
                    <a:pt x="1946" y="1790"/>
                    <a:pt x="1976" y="1608"/>
                  </a:cubicBezTo>
                  <a:cubicBezTo>
                    <a:pt x="2007" y="1091"/>
                    <a:pt x="2037" y="544"/>
                    <a:pt x="1885" y="27"/>
                  </a:cubicBezTo>
                  <a:cubicBezTo>
                    <a:pt x="1885" y="7"/>
                    <a:pt x="1882" y="0"/>
                    <a:pt x="18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6"/>
            <p:cNvSpPr/>
            <p:nvPr/>
          </p:nvSpPr>
          <p:spPr>
            <a:xfrm>
              <a:off x="3898408" y="3358099"/>
              <a:ext cx="60799" cy="77067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07" y="561"/>
                    <a:pt x="1368" y="1048"/>
                    <a:pt x="1368" y="1564"/>
                  </a:cubicBezTo>
                  <a:cubicBezTo>
                    <a:pt x="1216" y="1382"/>
                    <a:pt x="1095" y="1169"/>
                    <a:pt x="973" y="926"/>
                  </a:cubicBezTo>
                  <a:lnTo>
                    <a:pt x="943" y="926"/>
                  </a:lnTo>
                  <a:cubicBezTo>
                    <a:pt x="912" y="1200"/>
                    <a:pt x="1064" y="147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0" y="1716"/>
                  </a:cubicBezTo>
                  <a:lnTo>
                    <a:pt x="0" y="1777"/>
                  </a:lnTo>
                  <a:cubicBezTo>
                    <a:pt x="213" y="1868"/>
                    <a:pt x="487" y="1838"/>
                    <a:pt x="760" y="1868"/>
                  </a:cubicBezTo>
                  <a:cubicBezTo>
                    <a:pt x="912" y="1868"/>
                    <a:pt x="1004" y="1929"/>
                    <a:pt x="1156" y="1929"/>
                  </a:cubicBezTo>
                  <a:cubicBezTo>
                    <a:pt x="1004" y="2020"/>
                    <a:pt x="821" y="2142"/>
                    <a:pt x="821" y="2324"/>
                  </a:cubicBezTo>
                  <a:cubicBezTo>
                    <a:pt x="1004" y="2324"/>
                    <a:pt x="1156" y="2172"/>
                    <a:pt x="1307" y="2020"/>
                  </a:cubicBezTo>
                  <a:lnTo>
                    <a:pt x="1307" y="2719"/>
                  </a:lnTo>
                  <a:cubicBezTo>
                    <a:pt x="1307" y="2902"/>
                    <a:pt x="1156" y="3601"/>
                    <a:pt x="1368" y="3662"/>
                  </a:cubicBezTo>
                  <a:cubicBezTo>
                    <a:pt x="1399" y="3662"/>
                    <a:pt x="1429" y="3662"/>
                    <a:pt x="1429" y="3631"/>
                  </a:cubicBezTo>
                  <a:cubicBezTo>
                    <a:pt x="1429" y="3629"/>
                    <a:pt x="1429" y="3626"/>
                    <a:pt x="1428" y="3624"/>
                  </a:cubicBezTo>
                  <a:lnTo>
                    <a:pt x="1428" y="3624"/>
                  </a:lnTo>
                  <a:cubicBezTo>
                    <a:pt x="1436" y="3624"/>
                    <a:pt x="1443" y="3626"/>
                    <a:pt x="1449" y="3626"/>
                  </a:cubicBezTo>
                  <a:cubicBezTo>
                    <a:pt x="1469" y="3626"/>
                    <a:pt x="1483" y="3610"/>
                    <a:pt x="1520" y="3479"/>
                  </a:cubicBezTo>
                  <a:cubicBezTo>
                    <a:pt x="1581" y="3297"/>
                    <a:pt x="1520" y="2902"/>
                    <a:pt x="1520" y="2719"/>
                  </a:cubicBezTo>
                  <a:cubicBezTo>
                    <a:pt x="1520" y="2476"/>
                    <a:pt x="1459" y="2294"/>
                    <a:pt x="1459" y="2081"/>
                  </a:cubicBezTo>
                  <a:lnTo>
                    <a:pt x="1459" y="2081"/>
                  </a:lnTo>
                  <a:cubicBezTo>
                    <a:pt x="1611" y="2264"/>
                    <a:pt x="1824" y="2476"/>
                    <a:pt x="2007" y="2598"/>
                  </a:cubicBezTo>
                  <a:cubicBezTo>
                    <a:pt x="2017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1" y="1990"/>
                  </a:cubicBezTo>
                  <a:cubicBezTo>
                    <a:pt x="2007" y="1960"/>
                    <a:pt x="2766" y="202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19" y="1716"/>
                    <a:pt x="1976" y="1716"/>
                    <a:pt x="1733" y="1716"/>
                  </a:cubicBezTo>
                  <a:cubicBezTo>
                    <a:pt x="1946" y="1564"/>
                    <a:pt x="2067" y="1382"/>
                    <a:pt x="2219" y="1200"/>
                  </a:cubicBezTo>
                  <a:cubicBezTo>
                    <a:pt x="2284" y="1114"/>
                    <a:pt x="2212" y="1028"/>
                    <a:pt x="2121" y="1028"/>
                  </a:cubicBezTo>
                  <a:cubicBezTo>
                    <a:pt x="2083" y="1028"/>
                    <a:pt x="2042" y="1042"/>
                    <a:pt x="2007" y="1078"/>
                  </a:cubicBezTo>
                  <a:cubicBezTo>
                    <a:pt x="1855" y="1321"/>
                    <a:pt x="1703" y="147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6"/>
            <p:cNvSpPr/>
            <p:nvPr/>
          </p:nvSpPr>
          <p:spPr>
            <a:xfrm>
              <a:off x="3959186" y="2358251"/>
              <a:ext cx="53749" cy="70122"/>
            </a:xfrm>
            <a:custGeom>
              <a:avLst/>
              <a:gdLst/>
              <a:ahLst/>
              <a:cxnLst/>
              <a:rect l="l" t="t" r="r" b="b"/>
              <a:pathLst>
                <a:path w="2554" h="3332" extrusionOk="0">
                  <a:moveTo>
                    <a:pt x="1398" y="1"/>
                  </a:moveTo>
                  <a:cubicBezTo>
                    <a:pt x="1383" y="1"/>
                    <a:pt x="1368" y="16"/>
                    <a:pt x="1368" y="46"/>
                  </a:cubicBezTo>
                  <a:cubicBezTo>
                    <a:pt x="1246" y="441"/>
                    <a:pt x="1277" y="867"/>
                    <a:pt x="1307" y="1323"/>
                  </a:cubicBezTo>
                  <a:cubicBezTo>
                    <a:pt x="1155" y="1141"/>
                    <a:pt x="1003" y="958"/>
                    <a:pt x="790" y="837"/>
                  </a:cubicBezTo>
                  <a:lnTo>
                    <a:pt x="790" y="837"/>
                  </a:lnTo>
                  <a:cubicBezTo>
                    <a:pt x="851" y="1049"/>
                    <a:pt x="1064" y="1262"/>
                    <a:pt x="1216" y="1445"/>
                  </a:cubicBezTo>
                  <a:cubicBezTo>
                    <a:pt x="1064" y="1475"/>
                    <a:pt x="851" y="1475"/>
                    <a:pt x="699" y="1475"/>
                  </a:cubicBezTo>
                  <a:cubicBezTo>
                    <a:pt x="529" y="1475"/>
                    <a:pt x="339" y="1436"/>
                    <a:pt x="161" y="1436"/>
                  </a:cubicBezTo>
                  <a:cubicBezTo>
                    <a:pt x="117" y="1436"/>
                    <a:pt x="73" y="1438"/>
                    <a:pt x="30" y="1445"/>
                  </a:cubicBezTo>
                  <a:cubicBezTo>
                    <a:pt x="30" y="1445"/>
                    <a:pt x="0" y="1445"/>
                    <a:pt x="30" y="1475"/>
                  </a:cubicBezTo>
                  <a:cubicBezTo>
                    <a:pt x="274" y="1718"/>
                    <a:pt x="669" y="1718"/>
                    <a:pt x="1034" y="1718"/>
                  </a:cubicBezTo>
                  <a:cubicBezTo>
                    <a:pt x="942" y="1809"/>
                    <a:pt x="882" y="1961"/>
                    <a:pt x="821" y="2113"/>
                  </a:cubicBezTo>
                  <a:cubicBezTo>
                    <a:pt x="800" y="2194"/>
                    <a:pt x="861" y="2235"/>
                    <a:pt x="913" y="2235"/>
                  </a:cubicBezTo>
                  <a:cubicBezTo>
                    <a:pt x="939" y="2235"/>
                    <a:pt x="963" y="2225"/>
                    <a:pt x="973" y="2204"/>
                  </a:cubicBezTo>
                  <a:cubicBezTo>
                    <a:pt x="1094" y="1992"/>
                    <a:pt x="1185" y="1840"/>
                    <a:pt x="1277" y="1688"/>
                  </a:cubicBezTo>
                  <a:lnTo>
                    <a:pt x="1337" y="1688"/>
                  </a:lnTo>
                  <a:cubicBezTo>
                    <a:pt x="1337" y="2235"/>
                    <a:pt x="1246" y="2721"/>
                    <a:pt x="1094" y="3268"/>
                  </a:cubicBezTo>
                  <a:cubicBezTo>
                    <a:pt x="1076" y="3306"/>
                    <a:pt x="1126" y="3332"/>
                    <a:pt x="1175" y="3332"/>
                  </a:cubicBezTo>
                  <a:cubicBezTo>
                    <a:pt x="1205" y="3332"/>
                    <a:pt x="1235" y="3322"/>
                    <a:pt x="1246" y="3299"/>
                  </a:cubicBezTo>
                  <a:cubicBezTo>
                    <a:pt x="1368" y="2812"/>
                    <a:pt x="1398" y="2296"/>
                    <a:pt x="1429" y="1809"/>
                  </a:cubicBezTo>
                  <a:cubicBezTo>
                    <a:pt x="1581" y="1992"/>
                    <a:pt x="1763" y="2235"/>
                    <a:pt x="2006" y="2235"/>
                  </a:cubicBezTo>
                  <a:cubicBezTo>
                    <a:pt x="2037" y="2235"/>
                    <a:pt x="2097" y="2204"/>
                    <a:pt x="2037" y="2144"/>
                  </a:cubicBezTo>
                  <a:cubicBezTo>
                    <a:pt x="1945" y="1992"/>
                    <a:pt x="1763" y="1840"/>
                    <a:pt x="1581" y="1688"/>
                  </a:cubicBezTo>
                  <a:cubicBezTo>
                    <a:pt x="1915" y="1657"/>
                    <a:pt x="2310" y="1597"/>
                    <a:pt x="2493" y="1384"/>
                  </a:cubicBezTo>
                  <a:cubicBezTo>
                    <a:pt x="2553" y="1262"/>
                    <a:pt x="2553" y="1201"/>
                    <a:pt x="2493" y="1201"/>
                  </a:cubicBezTo>
                  <a:cubicBezTo>
                    <a:pt x="2434" y="1184"/>
                    <a:pt x="2371" y="1176"/>
                    <a:pt x="2307" y="1176"/>
                  </a:cubicBezTo>
                  <a:cubicBezTo>
                    <a:pt x="2038" y="1176"/>
                    <a:pt x="1729" y="1304"/>
                    <a:pt x="1459" y="1353"/>
                  </a:cubicBezTo>
                  <a:lnTo>
                    <a:pt x="1520" y="1323"/>
                  </a:lnTo>
                  <a:cubicBezTo>
                    <a:pt x="1672" y="1141"/>
                    <a:pt x="1885" y="958"/>
                    <a:pt x="1945" y="685"/>
                  </a:cubicBezTo>
                  <a:cubicBezTo>
                    <a:pt x="1945" y="685"/>
                    <a:pt x="1945" y="671"/>
                    <a:pt x="1927" y="671"/>
                  </a:cubicBezTo>
                  <a:cubicBezTo>
                    <a:pt x="1918" y="671"/>
                    <a:pt x="1905" y="675"/>
                    <a:pt x="1885" y="685"/>
                  </a:cubicBezTo>
                  <a:cubicBezTo>
                    <a:pt x="1733" y="806"/>
                    <a:pt x="1611" y="958"/>
                    <a:pt x="1459" y="1110"/>
                  </a:cubicBezTo>
                  <a:cubicBezTo>
                    <a:pt x="1520" y="715"/>
                    <a:pt x="1550" y="381"/>
                    <a:pt x="1429" y="46"/>
                  </a:cubicBezTo>
                  <a:cubicBezTo>
                    <a:pt x="1429" y="16"/>
                    <a:pt x="141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6"/>
            <p:cNvSpPr/>
            <p:nvPr/>
          </p:nvSpPr>
          <p:spPr>
            <a:xfrm>
              <a:off x="966124" y="2862153"/>
              <a:ext cx="53749" cy="70122"/>
            </a:xfrm>
            <a:custGeom>
              <a:avLst/>
              <a:gdLst/>
              <a:ahLst/>
              <a:cxnLst/>
              <a:rect l="l" t="t" r="r" b="b"/>
              <a:pathLst>
                <a:path w="2554" h="3332" extrusionOk="0">
                  <a:moveTo>
                    <a:pt x="1414" y="1"/>
                  </a:moveTo>
                  <a:cubicBezTo>
                    <a:pt x="1391" y="1"/>
                    <a:pt x="1368" y="8"/>
                    <a:pt x="1368" y="24"/>
                  </a:cubicBezTo>
                  <a:cubicBezTo>
                    <a:pt x="1247" y="449"/>
                    <a:pt x="1308" y="875"/>
                    <a:pt x="1338" y="1331"/>
                  </a:cubicBezTo>
                  <a:cubicBezTo>
                    <a:pt x="1186" y="1118"/>
                    <a:pt x="1034" y="936"/>
                    <a:pt x="791" y="814"/>
                  </a:cubicBezTo>
                  <a:lnTo>
                    <a:pt x="791" y="814"/>
                  </a:lnTo>
                  <a:cubicBezTo>
                    <a:pt x="882" y="1057"/>
                    <a:pt x="1064" y="1239"/>
                    <a:pt x="1216" y="1422"/>
                  </a:cubicBezTo>
                  <a:cubicBezTo>
                    <a:pt x="1064" y="1483"/>
                    <a:pt x="882" y="1483"/>
                    <a:pt x="730" y="1483"/>
                  </a:cubicBezTo>
                  <a:cubicBezTo>
                    <a:pt x="522" y="1483"/>
                    <a:pt x="336" y="1416"/>
                    <a:pt x="133" y="1416"/>
                  </a:cubicBezTo>
                  <a:cubicBezTo>
                    <a:pt x="100" y="1416"/>
                    <a:pt x="66" y="1418"/>
                    <a:pt x="31" y="1422"/>
                  </a:cubicBezTo>
                  <a:cubicBezTo>
                    <a:pt x="31" y="1422"/>
                    <a:pt x="1" y="1422"/>
                    <a:pt x="31" y="1483"/>
                  </a:cubicBezTo>
                  <a:cubicBezTo>
                    <a:pt x="274" y="1695"/>
                    <a:pt x="669" y="1695"/>
                    <a:pt x="1034" y="1695"/>
                  </a:cubicBezTo>
                  <a:cubicBezTo>
                    <a:pt x="943" y="1817"/>
                    <a:pt x="882" y="1969"/>
                    <a:pt x="852" y="2121"/>
                  </a:cubicBezTo>
                  <a:cubicBezTo>
                    <a:pt x="815" y="2195"/>
                    <a:pt x="856" y="2235"/>
                    <a:pt x="908" y="2235"/>
                  </a:cubicBezTo>
                  <a:cubicBezTo>
                    <a:pt x="941" y="2235"/>
                    <a:pt x="980" y="2218"/>
                    <a:pt x="1004" y="2182"/>
                  </a:cubicBezTo>
                  <a:cubicBezTo>
                    <a:pt x="1095" y="1999"/>
                    <a:pt x="1186" y="1847"/>
                    <a:pt x="1308" y="1695"/>
                  </a:cubicBezTo>
                  <a:lnTo>
                    <a:pt x="1338" y="1695"/>
                  </a:lnTo>
                  <a:cubicBezTo>
                    <a:pt x="1338" y="2212"/>
                    <a:pt x="1247" y="2729"/>
                    <a:pt x="1095" y="3246"/>
                  </a:cubicBezTo>
                  <a:cubicBezTo>
                    <a:pt x="1077" y="3299"/>
                    <a:pt x="1121" y="3331"/>
                    <a:pt x="1167" y="3331"/>
                  </a:cubicBezTo>
                  <a:cubicBezTo>
                    <a:pt x="1200" y="3331"/>
                    <a:pt x="1234" y="3314"/>
                    <a:pt x="1247" y="3276"/>
                  </a:cubicBezTo>
                  <a:cubicBezTo>
                    <a:pt x="1368" y="2790"/>
                    <a:pt x="1399" y="2303"/>
                    <a:pt x="1460" y="1817"/>
                  </a:cubicBezTo>
                  <a:cubicBezTo>
                    <a:pt x="1612" y="1999"/>
                    <a:pt x="1794" y="2212"/>
                    <a:pt x="2007" y="2212"/>
                  </a:cubicBezTo>
                  <a:cubicBezTo>
                    <a:pt x="2067" y="2212"/>
                    <a:pt x="2098" y="2182"/>
                    <a:pt x="2067" y="2151"/>
                  </a:cubicBezTo>
                  <a:cubicBezTo>
                    <a:pt x="1946" y="1969"/>
                    <a:pt x="1794" y="1847"/>
                    <a:pt x="1612" y="1695"/>
                  </a:cubicBezTo>
                  <a:cubicBezTo>
                    <a:pt x="1946" y="1665"/>
                    <a:pt x="2311" y="1574"/>
                    <a:pt x="2523" y="1391"/>
                  </a:cubicBezTo>
                  <a:cubicBezTo>
                    <a:pt x="2554" y="1239"/>
                    <a:pt x="2554" y="1209"/>
                    <a:pt x="2523" y="1209"/>
                  </a:cubicBezTo>
                  <a:cubicBezTo>
                    <a:pt x="2444" y="1180"/>
                    <a:pt x="2362" y="1169"/>
                    <a:pt x="2278" y="1169"/>
                  </a:cubicBezTo>
                  <a:cubicBezTo>
                    <a:pt x="2007" y="1169"/>
                    <a:pt x="1722" y="1291"/>
                    <a:pt x="1490" y="1361"/>
                  </a:cubicBezTo>
                  <a:lnTo>
                    <a:pt x="1520" y="1331"/>
                  </a:lnTo>
                  <a:cubicBezTo>
                    <a:pt x="1672" y="1118"/>
                    <a:pt x="1916" y="936"/>
                    <a:pt x="1946" y="662"/>
                  </a:cubicBezTo>
                  <a:cubicBezTo>
                    <a:pt x="1946" y="662"/>
                    <a:pt x="1946" y="648"/>
                    <a:pt x="1937" y="648"/>
                  </a:cubicBezTo>
                  <a:cubicBezTo>
                    <a:pt x="1932" y="648"/>
                    <a:pt x="1926" y="652"/>
                    <a:pt x="1916" y="662"/>
                  </a:cubicBezTo>
                  <a:cubicBezTo>
                    <a:pt x="1764" y="784"/>
                    <a:pt x="1642" y="936"/>
                    <a:pt x="1490" y="1088"/>
                  </a:cubicBezTo>
                  <a:cubicBezTo>
                    <a:pt x="1520" y="723"/>
                    <a:pt x="1551" y="358"/>
                    <a:pt x="1460" y="24"/>
                  </a:cubicBezTo>
                  <a:cubicBezTo>
                    <a:pt x="1460" y="8"/>
                    <a:pt x="1437" y="1"/>
                    <a:pt x="1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6"/>
            <p:cNvSpPr/>
            <p:nvPr/>
          </p:nvSpPr>
          <p:spPr>
            <a:xfrm>
              <a:off x="3368117" y="1662777"/>
              <a:ext cx="128585" cy="163772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6"/>
            <p:cNvSpPr/>
            <p:nvPr/>
          </p:nvSpPr>
          <p:spPr>
            <a:xfrm>
              <a:off x="4215683" y="2503946"/>
              <a:ext cx="110044" cy="143948"/>
            </a:xfrm>
            <a:custGeom>
              <a:avLst/>
              <a:gdLst/>
              <a:ahLst/>
              <a:cxnLst/>
              <a:rect l="l" t="t" r="r" b="b"/>
              <a:pathLst>
                <a:path w="5229" h="6840" extrusionOk="0">
                  <a:moveTo>
                    <a:pt x="2584" y="0"/>
                  </a:moveTo>
                  <a:cubicBezTo>
                    <a:pt x="2569" y="0"/>
                    <a:pt x="2554" y="8"/>
                    <a:pt x="2554" y="23"/>
                  </a:cubicBezTo>
                  <a:cubicBezTo>
                    <a:pt x="2432" y="965"/>
                    <a:pt x="2432" y="1968"/>
                    <a:pt x="2463" y="2911"/>
                  </a:cubicBezTo>
                  <a:cubicBezTo>
                    <a:pt x="2189" y="2546"/>
                    <a:pt x="1976" y="2120"/>
                    <a:pt x="1794" y="1695"/>
                  </a:cubicBezTo>
                  <a:cubicBezTo>
                    <a:pt x="1794" y="1680"/>
                    <a:pt x="1779" y="1672"/>
                    <a:pt x="1764" y="1672"/>
                  </a:cubicBezTo>
                  <a:cubicBezTo>
                    <a:pt x="1748" y="1672"/>
                    <a:pt x="1733" y="1680"/>
                    <a:pt x="1733" y="1695"/>
                  </a:cubicBezTo>
                  <a:cubicBezTo>
                    <a:pt x="1703" y="2181"/>
                    <a:pt x="1976" y="2698"/>
                    <a:pt x="2250" y="3154"/>
                  </a:cubicBezTo>
                  <a:cubicBezTo>
                    <a:pt x="1838" y="3102"/>
                    <a:pt x="1357" y="3022"/>
                    <a:pt x="913" y="3022"/>
                  </a:cubicBezTo>
                  <a:cubicBezTo>
                    <a:pt x="572" y="3022"/>
                    <a:pt x="252" y="3069"/>
                    <a:pt x="1" y="3215"/>
                  </a:cubicBezTo>
                  <a:lnTo>
                    <a:pt x="1" y="3245"/>
                  </a:lnTo>
                  <a:cubicBezTo>
                    <a:pt x="426" y="3458"/>
                    <a:pt x="943" y="3397"/>
                    <a:pt x="1369" y="3458"/>
                  </a:cubicBezTo>
                  <a:cubicBezTo>
                    <a:pt x="1642" y="3488"/>
                    <a:pt x="1885" y="3519"/>
                    <a:pt x="2128" y="3519"/>
                  </a:cubicBezTo>
                  <a:cubicBezTo>
                    <a:pt x="1855" y="3762"/>
                    <a:pt x="1521" y="3975"/>
                    <a:pt x="1490" y="4309"/>
                  </a:cubicBezTo>
                  <a:cubicBezTo>
                    <a:pt x="1490" y="4309"/>
                    <a:pt x="1490" y="4370"/>
                    <a:pt x="1521" y="4370"/>
                  </a:cubicBezTo>
                  <a:cubicBezTo>
                    <a:pt x="1855" y="4370"/>
                    <a:pt x="2189" y="4035"/>
                    <a:pt x="2463" y="3792"/>
                  </a:cubicBezTo>
                  <a:lnTo>
                    <a:pt x="2463" y="5038"/>
                  </a:lnTo>
                  <a:cubicBezTo>
                    <a:pt x="2463" y="5373"/>
                    <a:pt x="2159" y="6649"/>
                    <a:pt x="2554" y="6832"/>
                  </a:cubicBezTo>
                  <a:cubicBezTo>
                    <a:pt x="2565" y="6837"/>
                    <a:pt x="2575" y="6840"/>
                    <a:pt x="2584" y="6840"/>
                  </a:cubicBezTo>
                  <a:cubicBezTo>
                    <a:pt x="2625" y="6840"/>
                    <a:pt x="2645" y="6790"/>
                    <a:pt x="2645" y="6741"/>
                  </a:cubicBezTo>
                  <a:cubicBezTo>
                    <a:pt x="2645" y="6710"/>
                    <a:pt x="2584" y="6710"/>
                    <a:pt x="2584" y="6710"/>
                  </a:cubicBezTo>
                  <a:cubicBezTo>
                    <a:pt x="2614" y="6686"/>
                    <a:pt x="2637" y="6679"/>
                    <a:pt x="2655" y="6679"/>
                  </a:cubicBezTo>
                  <a:cubicBezTo>
                    <a:pt x="2685" y="6679"/>
                    <a:pt x="2702" y="6699"/>
                    <a:pt x="2716" y="6699"/>
                  </a:cubicBezTo>
                  <a:cubicBezTo>
                    <a:pt x="2738" y="6699"/>
                    <a:pt x="2753" y="6655"/>
                    <a:pt x="2797" y="6437"/>
                  </a:cubicBezTo>
                  <a:cubicBezTo>
                    <a:pt x="2919" y="6072"/>
                    <a:pt x="2797" y="5373"/>
                    <a:pt x="2767" y="5038"/>
                  </a:cubicBezTo>
                  <a:cubicBezTo>
                    <a:pt x="2736" y="4613"/>
                    <a:pt x="2736" y="4248"/>
                    <a:pt x="2706" y="3823"/>
                  </a:cubicBezTo>
                  <a:lnTo>
                    <a:pt x="2706" y="3823"/>
                  </a:lnTo>
                  <a:cubicBezTo>
                    <a:pt x="3010" y="4218"/>
                    <a:pt x="3344" y="4613"/>
                    <a:pt x="3709" y="4826"/>
                  </a:cubicBezTo>
                  <a:cubicBezTo>
                    <a:pt x="3728" y="4835"/>
                    <a:pt x="3748" y="4839"/>
                    <a:pt x="3769" y="4839"/>
                  </a:cubicBezTo>
                  <a:cubicBezTo>
                    <a:pt x="3881" y="4839"/>
                    <a:pt x="4004" y="4711"/>
                    <a:pt x="3952" y="4582"/>
                  </a:cubicBezTo>
                  <a:cubicBezTo>
                    <a:pt x="3709" y="4248"/>
                    <a:pt x="3344" y="3944"/>
                    <a:pt x="3040" y="3640"/>
                  </a:cubicBezTo>
                  <a:lnTo>
                    <a:pt x="3040" y="3640"/>
                  </a:lnTo>
                  <a:cubicBezTo>
                    <a:pt x="3232" y="3651"/>
                    <a:pt x="3532" y="3676"/>
                    <a:pt x="3849" y="3676"/>
                  </a:cubicBezTo>
                  <a:cubicBezTo>
                    <a:pt x="4439" y="3676"/>
                    <a:pt x="5091" y="3588"/>
                    <a:pt x="5229" y="3154"/>
                  </a:cubicBezTo>
                  <a:cubicBezTo>
                    <a:pt x="5229" y="3093"/>
                    <a:pt x="5229" y="3093"/>
                    <a:pt x="5198" y="3063"/>
                  </a:cubicBezTo>
                  <a:cubicBezTo>
                    <a:pt x="5115" y="3016"/>
                    <a:pt x="5042" y="2998"/>
                    <a:pt x="4973" y="2998"/>
                  </a:cubicBezTo>
                  <a:cubicBezTo>
                    <a:pt x="4817" y="2998"/>
                    <a:pt x="4680" y="3091"/>
                    <a:pt x="4469" y="3154"/>
                  </a:cubicBezTo>
                  <a:cubicBezTo>
                    <a:pt x="4180" y="3212"/>
                    <a:pt x="3903" y="3233"/>
                    <a:pt x="3615" y="3233"/>
                  </a:cubicBezTo>
                  <a:cubicBezTo>
                    <a:pt x="3449" y="3233"/>
                    <a:pt x="3279" y="3226"/>
                    <a:pt x="3101" y="3215"/>
                  </a:cubicBezTo>
                  <a:cubicBezTo>
                    <a:pt x="3466" y="2911"/>
                    <a:pt x="3770" y="2576"/>
                    <a:pt x="4013" y="2181"/>
                  </a:cubicBezTo>
                  <a:cubicBezTo>
                    <a:pt x="4159" y="2035"/>
                    <a:pt x="4005" y="1904"/>
                    <a:pt x="3845" y="1904"/>
                  </a:cubicBezTo>
                  <a:cubicBezTo>
                    <a:pt x="3771" y="1904"/>
                    <a:pt x="3696" y="1932"/>
                    <a:pt x="3648" y="1999"/>
                  </a:cubicBezTo>
                  <a:cubicBezTo>
                    <a:pt x="3375" y="2394"/>
                    <a:pt x="3040" y="2728"/>
                    <a:pt x="2706" y="3063"/>
                  </a:cubicBezTo>
                  <a:cubicBezTo>
                    <a:pt x="2706" y="2789"/>
                    <a:pt x="2706" y="2546"/>
                    <a:pt x="2736" y="2272"/>
                  </a:cubicBezTo>
                  <a:cubicBezTo>
                    <a:pt x="2767" y="1513"/>
                    <a:pt x="2858" y="753"/>
                    <a:pt x="2615" y="23"/>
                  </a:cubicBezTo>
                  <a:cubicBezTo>
                    <a:pt x="2615" y="8"/>
                    <a:pt x="2600" y="0"/>
                    <a:pt x="2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6"/>
            <p:cNvSpPr/>
            <p:nvPr/>
          </p:nvSpPr>
          <p:spPr>
            <a:xfrm>
              <a:off x="1897492" y="4295023"/>
              <a:ext cx="79992" cy="105414"/>
            </a:xfrm>
            <a:custGeom>
              <a:avLst/>
              <a:gdLst/>
              <a:ahLst/>
              <a:cxnLst/>
              <a:rect l="l" t="t" r="r" b="b"/>
              <a:pathLst>
                <a:path w="3801" h="5009" extrusionOk="0">
                  <a:moveTo>
                    <a:pt x="1900" y="1"/>
                  </a:moveTo>
                  <a:cubicBezTo>
                    <a:pt x="1893" y="1"/>
                    <a:pt x="1885" y="9"/>
                    <a:pt x="1885" y="24"/>
                  </a:cubicBezTo>
                  <a:cubicBezTo>
                    <a:pt x="1794" y="723"/>
                    <a:pt x="1794" y="1422"/>
                    <a:pt x="1794" y="2121"/>
                  </a:cubicBezTo>
                  <a:cubicBezTo>
                    <a:pt x="1612" y="1847"/>
                    <a:pt x="1429" y="1544"/>
                    <a:pt x="1308" y="1240"/>
                  </a:cubicBezTo>
                  <a:cubicBezTo>
                    <a:pt x="1308" y="1229"/>
                    <a:pt x="1301" y="1226"/>
                    <a:pt x="1292" y="1226"/>
                  </a:cubicBezTo>
                  <a:cubicBezTo>
                    <a:pt x="1274" y="1226"/>
                    <a:pt x="1247" y="1240"/>
                    <a:pt x="1247" y="1240"/>
                  </a:cubicBezTo>
                  <a:cubicBezTo>
                    <a:pt x="1217" y="1635"/>
                    <a:pt x="1399" y="1969"/>
                    <a:pt x="1642" y="2273"/>
                  </a:cubicBezTo>
                  <a:cubicBezTo>
                    <a:pt x="1372" y="2225"/>
                    <a:pt x="1053" y="2178"/>
                    <a:pt x="748" y="2178"/>
                  </a:cubicBezTo>
                  <a:cubicBezTo>
                    <a:pt x="470" y="2178"/>
                    <a:pt x="204" y="2218"/>
                    <a:pt x="1" y="2334"/>
                  </a:cubicBezTo>
                  <a:lnTo>
                    <a:pt x="1" y="2395"/>
                  </a:lnTo>
                  <a:cubicBezTo>
                    <a:pt x="305" y="2547"/>
                    <a:pt x="700" y="2486"/>
                    <a:pt x="1004" y="2547"/>
                  </a:cubicBezTo>
                  <a:cubicBezTo>
                    <a:pt x="1186" y="2577"/>
                    <a:pt x="1369" y="2577"/>
                    <a:pt x="1581" y="2607"/>
                  </a:cubicBezTo>
                  <a:cubicBezTo>
                    <a:pt x="1369" y="2759"/>
                    <a:pt x="1125" y="2942"/>
                    <a:pt x="1065" y="3185"/>
                  </a:cubicBezTo>
                  <a:cubicBezTo>
                    <a:pt x="1065" y="3185"/>
                    <a:pt x="1065" y="3215"/>
                    <a:pt x="1125" y="3215"/>
                  </a:cubicBezTo>
                  <a:cubicBezTo>
                    <a:pt x="1338" y="3215"/>
                    <a:pt x="1612" y="3003"/>
                    <a:pt x="1794" y="2790"/>
                  </a:cubicBezTo>
                  <a:lnTo>
                    <a:pt x="1794" y="3702"/>
                  </a:lnTo>
                  <a:cubicBezTo>
                    <a:pt x="1794" y="3945"/>
                    <a:pt x="1581" y="4857"/>
                    <a:pt x="1885" y="5009"/>
                  </a:cubicBezTo>
                  <a:cubicBezTo>
                    <a:pt x="1916" y="5009"/>
                    <a:pt x="1946" y="5009"/>
                    <a:pt x="1946" y="4917"/>
                  </a:cubicBezTo>
                  <a:cubicBezTo>
                    <a:pt x="1946" y="4887"/>
                    <a:pt x="1916" y="4887"/>
                    <a:pt x="1885" y="4887"/>
                  </a:cubicBezTo>
                  <a:cubicBezTo>
                    <a:pt x="1904" y="4868"/>
                    <a:pt x="1918" y="4862"/>
                    <a:pt x="1929" y="4862"/>
                  </a:cubicBezTo>
                  <a:cubicBezTo>
                    <a:pt x="1946" y="4862"/>
                    <a:pt x="1956" y="4876"/>
                    <a:pt x="1969" y="4876"/>
                  </a:cubicBezTo>
                  <a:cubicBezTo>
                    <a:pt x="1987" y="4876"/>
                    <a:pt x="2011" y="4847"/>
                    <a:pt x="2068" y="4705"/>
                  </a:cubicBezTo>
                  <a:cubicBezTo>
                    <a:pt x="2128" y="4431"/>
                    <a:pt x="2068" y="3945"/>
                    <a:pt x="2068" y="3671"/>
                  </a:cubicBezTo>
                  <a:cubicBezTo>
                    <a:pt x="2007" y="3367"/>
                    <a:pt x="2007" y="3094"/>
                    <a:pt x="2007" y="2790"/>
                  </a:cubicBezTo>
                  <a:lnTo>
                    <a:pt x="2007" y="2790"/>
                  </a:lnTo>
                  <a:cubicBezTo>
                    <a:pt x="2220" y="3063"/>
                    <a:pt x="2463" y="3367"/>
                    <a:pt x="2736" y="3519"/>
                  </a:cubicBezTo>
                  <a:cubicBezTo>
                    <a:pt x="2746" y="3523"/>
                    <a:pt x="2757" y="3524"/>
                    <a:pt x="2768" y="3524"/>
                  </a:cubicBezTo>
                  <a:cubicBezTo>
                    <a:pt x="2858" y="3524"/>
                    <a:pt x="2970" y="3421"/>
                    <a:pt x="2888" y="3367"/>
                  </a:cubicBezTo>
                  <a:cubicBezTo>
                    <a:pt x="2706" y="3094"/>
                    <a:pt x="2463" y="2911"/>
                    <a:pt x="2250" y="2668"/>
                  </a:cubicBezTo>
                  <a:cubicBezTo>
                    <a:pt x="2584" y="2638"/>
                    <a:pt x="3648" y="2759"/>
                    <a:pt x="3800" y="2273"/>
                  </a:cubicBezTo>
                  <a:cubicBezTo>
                    <a:pt x="3800" y="2273"/>
                    <a:pt x="3800" y="2243"/>
                    <a:pt x="3770" y="2243"/>
                  </a:cubicBezTo>
                  <a:cubicBezTo>
                    <a:pt x="3711" y="2204"/>
                    <a:pt x="3659" y="2190"/>
                    <a:pt x="3608" y="2190"/>
                  </a:cubicBezTo>
                  <a:cubicBezTo>
                    <a:pt x="3500" y="2190"/>
                    <a:pt x="3398" y="2252"/>
                    <a:pt x="3253" y="2273"/>
                  </a:cubicBezTo>
                  <a:cubicBezTo>
                    <a:pt x="2949" y="2334"/>
                    <a:pt x="2584" y="2334"/>
                    <a:pt x="2250" y="2334"/>
                  </a:cubicBezTo>
                  <a:cubicBezTo>
                    <a:pt x="2493" y="2121"/>
                    <a:pt x="2706" y="1878"/>
                    <a:pt x="2888" y="1635"/>
                  </a:cubicBezTo>
                  <a:cubicBezTo>
                    <a:pt x="2968" y="1495"/>
                    <a:pt x="2877" y="1407"/>
                    <a:pt x="2779" y="1407"/>
                  </a:cubicBezTo>
                  <a:cubicBezTo>
                    <a:pt x="2729" y="1407"/>
                    <a:pt x="2676" y="1431"/>
                    <a:pt x="2645" y="1483"/>
                  </a:cubicBezTo>
                  <a:cubicBezTo>
                    <a:pt x="2432" y="1726"/>
                    <a:pt x="2220" y="1999"/>
                    <a:pt x="1946" y="2243"/>
                  </a:cubicBezTo>
                  <a:cubicBezTo>
                    <a:pt x="1946" y="2030"/>
                    <a:pt x="1946" y="1847"/>
                    <a:pt x="1976" y="1665"/>
                  </a:cubicBezTo>
                  <a:cubicBezTo>
                    <a:pt x="2037" y="1118"/>
                    <a:pt x="2068" y="571"/>
                    <a:pt x="1916" y="24"/>
                  </a:cubicBezTo>
                  <a:cubicBezTo>
                    <a:pt x="1916" y="9"/>
                    <a:pt x="1908" y="1"/>
                    <a:pt x="19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6"/>
            <p:cNvSpPr/>
            <p:nvPr/>
          </p:nvSpPr>
          <p:spPr>
            <a:xfrm>
              <a:off x="1637797" y="4155579"/>
              <a:ext cx="128585" cy="164382"/>
            </a:xfrm>
            <a:custGeom>
              <a:avLst/>
              <a:gdLst/>
              <a:ahLst/>
              <a:cxnLst/>
              <a:rect l="l" t="t" r="r" b="b"/>
              <a:pathLst>
                <a:path w="6110" h="7811" extrusionOk="0">
                  <a:moveTo>
                    <a:pt x="3040" y="1"/>
                  </a:moveTo>
                  <a:cubicBezTo>
                    <a:pt x="3024" y="1"/>
                    <a:pt x="3009" y="8"/>
                    <a:pt x="3009" y="24"/>
                  </a:cubicBezTo>
                  <a:cubicBezTo>
                    <a:pt x="2888" y="1148"/>
                    <a:pt x="2888" y="2242"/>
                    <a:pt x="2888" y="3337"/>
                  </a:cubicBezTo>
                  <a:cubicBezTo>
                    <a:pt x="2584" y="2911"/>
                    <a:pt x="2310" y="2455"/>
                    <a:pt x="2097" y="1938"/>
                  </a:cubicBezTo>
                  <a:cubicBezTo>
                    <a:pt x="2097" y="1923"/>
                    <a:pt x="2082" y="1916"/>
                    <a:pt x="2063" y="1916"/>
                  </a:cubicBezTo>
                  <a:cubicBezTo>
                    <a:pt x="2044" y="1916"/>
                    <a:pt x="2021" y="1923"/>
                    <a:pt x="2006" y="1938"/>
                  </a:cubicBezTo>
                  <a:cubicBezTo>
                    <a:pt x="1945" y="2516"/>
                    <a:pt x="2249" y="3063"/>
                    <a:pt x="2584" y="3580"/>
                  </a:cubicBezTo>
                  <a:cubicBezTo>
                    <a:pt x="2151" y="3516"/>
                    <a:pt x="1643" y="3435"/>
                    <a:pt x="1161" y="3435"/>
                  </a:cubicBezTo>
                  <a:cubicBezTo>
                    <a:pt x="728" y="3435"/>
                    <a:pt x="316" y="3500"/>
                    <a:pt x="0" y="3701"/>
                  </a:cubicBezTo>
                  <a:lnTo>
                    <a:pt x="0" y="3732"/>
                  </a:lnTo>
                  <a:cubicBezTo>
                    <a:pt x="486" y="3945"/>
                    <a:pt x="1064" y="3914"/>
                    <a:pt x="1581" y="3945"/>
                  </a:cubicBezTo>
                  <a:cubicBezTo>
                    <a:pt x="1885" y="4005"/>
                    <a:pt x="2189" y="4036"/>
                    <a:pt x="2462" y="4066"/>
                  </a:cubicBezTo>
                  <a:cubicBezTo>
                    <a:pt x="2158" y="4309"/>
                    <a:pt x="1793" y="4613"/>
                    <a:pt x="1702" y="4948"/>
                  </a:cubicBezTo>
                  <a:cubicBezTo>
                    <a:pt x="1702" y="4978"/>
                    <a:pt x="1702" y="4978"/>
                    <a:pt x="1763" y="4978"/>
                  </a:cubicBezTo>
                  <a:cubicBezTo>
                    <a:pt x="2128" y="4948"/>
                    <a:pt x="2523" y="4613"/>
                    <a:pt x="2857" y="4340"/>
                  </a:cubicBezTo>
                  <a:lnTo>
                    <a:pt x="2857" y="5768"/>
                  </a:lnTo>
                  <a:cubicBezTo>
                    <a:pt x="2857" y="6163"/>
                    <a:pt x="2523" y="7592"/>
                    <a:pt x="2918" y="7805"/>
                  </a:cubicBezTo>
                  <a:cubicBezTo>
                    <a:pt x="2931" y="7809"/>
                    <a:pt x="2942" y="7811"/>
                    <a:pt x="2953" y="7811"/>
                  </a:cubicBezTo>
                  <a:cubicBezTo>
                    <a:pt x="3017" y="7811"/>
                    <a:pt x="3040" y="7740"/>
                    <a:pt x="3040" y="7714"/>
                  </a:cubicBezTo>
                  <a:lnTo>
                    <a:pt x="3040" y="7683"/>
                  </a:lnTo>
                  <a:cubicBezTo>
                    <a:pt x="3040" y="7653"/>
                    <a:pt x="2948" y="7653"/>
                    <a:pt x="2918" y="7653"/>
                  </a:cubicBezTo>
                  <a:cubicBezTo>
                    <a:pt x="2948" y="7628"/>
                    <a:pt x="2972" y="7621"/>
                    <a:pt x="2990" y="7621"/>
                  </a:cubicBezTo>
                  <a:cubicBezTo>
                    <a:pt x="3018" y="7621"/>
                    <a:pt x="3037" y="7638"/>
                    <a:pt x="3055" y="7638"/>
                  </a:cubicBezTo>
                  <a:cubicBezTo>
                    <a:pt x="3085" y="7638"/>
                    <a:pt x="3116" y="7592"/>
                    <a:pt x="3192" y="7349"/>
                  </a:cubicBezTo>
                  <a:cubicBezTo>
                    <a:pt x="3344" y="6923"/>
                    <a:pt x="3192" y="6133"/>
                    <a:pt x="3161" y="5707"/>
                  </a:cubicBezTo>
                  <a:cubicBezTo>
                    <a:pt x="3100" y="5252"/>
                    <a:pt x="3070" y="4796"/>
                    <a:pt x="3070" y="4340"/>
                  </a:cubicBezTo>
                  <a:lnTo>
                    <a:pt x="3070" y="4340"/>
                  </a:lnTo>
                  <a:cubicBezTo>
                    <a:pt x="3404" y="4796"/>
                    <a:pt x="3800" y="5252"/>
                    <a:pt x="4225" y="5464"/>
                  </a:cubicBezTo>
                  <a:cubicBezTo>
                    <a:pt x="4253" y="5481"/>
                    <a:pt x="4284" y="5489"/>
                    <a:pt x="4314" y="5489"/>
                  </a:cubicBezTo>
                  <a:cubicBezTo>
                    <a:pt x="4445" y="5489"/>
                    <a:pt x="4567" y="5345"/>
                    <a:pt x="4468" y="5221"/>
                  </a:cubicBezTo>
                  <a:cubicBezTo>
                    <a:pt x="4225" y="4796"/>
                    <a:pt x="3800" y="4492"/>
                    <a:pt x="3465" y="4097"/>
                  </a:cubicBezTo>
                  <a:lnTo>
                    <a:pt x="3465" y="4097"/>
                  </a:lnTo>
                  <a:cubicBezTo>
                    <a:pt x="3807" y="4162"/>
                    <a:pt x="4308" y="4239"/>
                    <a:pt x="4783" y="4239"/>
                  </a:cubicBezTo>
                  <a:cubicBezTo>
                    <a:pt x="5408" y="4239"/>
                    <a:pt x="5989" y="4106"/>
                    <a:pt x="6110" y="3641"/>
                  </a:cubicBezTo>
                  <a:cubicBezTo>
                    <a:pt x="6110" y="3610"/>
                    <a:pt x="6110" y="3580"/>
                    <a:pt x="6079" y="3580"/>
                  </a:cubicBezTo>
                  <a:cubicBezTo>
                    <a:pt x="5984" y="3532"/>
                    <a:pt x="5900" y="3514"/>
                    <a:pt x="5819" y="3514"/>
                  </a:cubicBezTo>
                  <a:cubicBezTo>
                    <a:pt x="5643" y="3514"/>
                    <a:pt x="5478" y="3599"/>
                    <a:pt x="5228" y="3641"/>
                  </a:cubicBezTo>
                  <a:cubicBezTo>
                    <a:pt x="4904" y="3722"/>
                    <a:pt x="4566" y="3749"/>
                    <a:pt x="4215" y="3749"/>
                  </a:cubicBezTo>
                  <a:cubicBezTo>
                    <a:pt x="4039" y="3749"/>
                    <a:pt x="3860" y="3742"/>
                    <a:pt x="3678" y="3732"/>
                  </a:cubicBezTo>
                  <a:cubicBezTo>
                    <a:pt x="4073" y="3397"/>
                    <a:pt x="4407" y="3002"/>
                    <a:pt x="4711" y="2546"/>
                  </a:cubicBezTo>
                  <a:cubicBezTo>
                    <a:pt x="4838" y="2357"/>
                    <a:pt x="4658" y="2197"/>
                    <a:pt x="4475" y="2197"/>
                  </a:cubicBezTo>
                  <a:cubicBezTo>
                    <a:pt x="4394" y="2197"/>
                    <a:pt x="4312" y="2228"/>
                    <a:pt x="4255" y="2303"/>
                  </a:cubicBezTo>
                  <a:cubicBezTo>
                    <a:pt x="3952" y="2759"/>
                    <a:pt x="3556" y="3154"/>
                    <a:pt x="3192" y="3519"/>
                  </a:cubicBezTo>
                  <a:cubicBezTo>
                    <a:pt x="3192" y="3215"/>
                    <a:pt x="3192" y="2911"/>
                    <a:pt x="3222" y="2607"/>
                  </a:cubicBezTo>
                  <a:cubicBezTo>
                    <a:pt x="3313" y="1756"/>
                    <a:pt x="3344" y="875"/>
                    <a:pt x="3070" y="24"/>
                  </a:cubicBezTo>
                  <a:cubicBezTo>
                    <a:pt x="3070" y="8"/>
                    <a:pt x="3055" y="1"/>
                    <a:pt x="3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6"/>
            <p:cNvSpPr/>
            <p:nvPr/>
          </p:nvSpPr>
          <p:spPr>
            <a:xfrm>
              <a:off x="4298853" y="2907252"/>
              <a:ext cx="115053" cy="117431"/>
            </a:xfrm>
            <a:custGeom>
              <a:avLst/>
              <a:gdLst/>
              <a:ahLst/>
              <a:cxnLst/>
              <a:rect l="l" t="t" r="r" b="b"/>
              <a:pathLst>
                <a:path w="5467" h="5580" extrusionOk="0">
                  <a:moveTo>
                    <a:pt x="2394" y="1"/>
                  </a:moveTo>
                  <a:cubicBezTo>
                    <a:pt x="2309" y="1"/>
                    <a:pt x="2228" y="58"/>
                    <a:pt x="2189" y="191"/>
                  </a:cubicBezTo>
                  <a:cubicBezTo>
                    <a:pt x="2037" y="738"/>
                    <a:pt x="1946" y="1346"/>
                    <a:pt x="1854" y="1954"/>
                  </a:cubicBezTo>
                  <a:cubicBezTo>
                    <a:pt x="1490" y="1954"/>
                    <a:pt x="1094" y="1984"/>
                    <a:pt x="730" y="1984"/>
                  </a:cubicBezTo>
                  <a:cubicBezTo>
                    <a:pt x="669" y="1984"/>
                    <a:pt x="608" y="2014"/>
                    <a:pt x="578" y="2014"/>
                  </a:cubicBezTo>
                  <a:cubicBezTo>
                    <a:pt x="274" y="2136"/>
                    <a:pt x="0" y="2470"/>
                    <a:pt x="456" y="2622"/>
                  </a:cubicBezTo>
                  <a:cubicBezTo>
                    <a:pt x="912" y="2866"/>
                    <a:pt x="1246" y="3200"/>
                    <a:pt x="1672" y="3504"/>
                  </a:cubicBezTo>
                  <a:cubicBezTo>
                    <a:pt x="1672" y="3534"/>
                    <a:pt x="1702" y="3534"/>
                    <a:pt x="1763" y="3595"/>
                  </a:cubicBezTo>
                  <a:cubicBezTo>
                    <a:pt x="1763" y="3595"/>
                    <a:pt x="1763" y="5579"/>
                    <a:pt x="2085" y="5579"/>
                  </a:cubicBezTo>
                  <a:cubicBezTo>
                    <a:pt x="2147" y="5579"/>
                    <a:pt x="2222" y="5505"/>
                    <a:pt x="2310" y="5328"/>
                  </a:cubicBezTo>
                  <a:cubicBezTo>
                    <a:pt x="2369" y="5210"/>
                    <a:pt x="2855" y="4352"/>
                    <a:pt x="2914" y="4352"/>
                  </a:cubicBezTo>
                  <a:cubicBezTo>
                    <a:pt x="2916" y="4352"/>
                    <a:pt x="2917" y="4353"/>
                    <a:pt x="2918" y="4355"/>
                  </a:cubicBezTo>
                  <a:cubicBezTo>
                    <a:pt x="2918" y="4385"/>
                    <a:pt x="2979" y="4385"/>
                    <a:pt x="2979" y="4416"/>
                  </a:cubicBezTo>
                  <a:cubicBezTo>
                    <a:pt x="3133" y="4614"/>
                    <a:pt x="3961" y="5341"/>
                    <a:pt x="4368" y="5341"/>
                  </a:cubicBezTo>
                  <a:cubicBezTo>
                    <a:pt x="4521" y="5341"/>
                    <a:pt x="4615" y="5238"/>
                    <a:pt x="4590" y="4963"/>
                  </a:cubicBezTo>
                  <a:cubicBezTo>
                    <a:pt x="4590" y="4872"/>
                    <a:pt x="4560" y="4780"/>
                    <a:pt x="4529" y="4720"/>
                  </a:cubicBezTo>
                  <a:cubicBezTo>
                    <a:pt x="4438" y="4568"/>
                    <a:pt x="3769" y="3352"/>
                    <a:pt x="3830" y="3230"/>
                  </a:cubicBezTo>
                  <a:cubicBezTo>
                    <a:pt x="4377" y="2622"/>
                    <a:pt x="4894" y="2014"/>
                    <a:pt x="5289" y="1346"/>
                  </a:cubicBezTo>
                  <a:cubicBezTo>
                    <a:pt x="5467" y="1035"/>
                    <a:pt x="5354" y="924"/>
                    <a:pt x="5106" y="924"/>
                  </a:cubicBezTo>
                  <a:cubicBezTo>
                    <a:pt x="4513" y="924"/>
                    <a:pt x="3147" y="1563"/>
                    <a:pt x="3160" y="1618"/>
                  </a:cubicBezTo>
                  <a:lnTo>
                    <a:pt x="3160" y="1618"/>
                  </a:lnTo>
                  <a:cubicBezTo>
                    <a:pt x="2918" y="1193"/>
                    <a:pt x="2796" y="707"/>
                    <a:pt x="2675" y="252"/>
                  </a:cubicBezTo>
                  <a:cubicBezTo>
                    <a:pt x="2624" y="97"/>
                    <a:pt x="2504" y="1"/>
                    <a:pt x="23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6"/>
            <p:cNvSpPr/>
            <p:nvPr/>
          </p:nvSpPr>
          <p:spPr>
            <a:xfrm>
              <a:off x="3668134" y="4101893"/>
              <a:ext cx="115642" cy="117663"/>
            </a:xfrm>
            <a:custGeom>
              <a:avLst/>
              <a:gdLst/>
              <a:ahLst/>
              <a:cxnLst/>
              <a:rect l="l" t="t" r="r" b="b"/>
              <a:pathLst>
                <a:path w="5495" h="5591" extrusionOk="0">
                  <a:moveTo>
                    <a:pt x="2444" y="1"/>
                  </a:moveTo>
                  <a:cubicBezTo>
                    <a:pt x="2357" y="1"/>
                    <a:pt x="2277" y="64"/>
                    <a:pt x="2249" y="204"/>
                  </a:cubicBezTo>
                  <a:cubicBezTo>
                    <a:pt x="2097" y="720"/>
                    <a:pt x="1976" y="1328"/>
                    <a:pt x="1885" y="1936"/>
                  </a:cubicBezTo>
                  <a:cubicBezTo>
                    <a:pt x="1520" y="1936"/>
                    <a:pt x="1125" y="1997"/>
                    <a:pt x="760" y="1997"/>
                  </a:cubicBezTo>
                  <a:cubicBezTo>
                    <a:pt x="730" y="1997"/>
                    <a:pt x="638" y="2027"/>
                    <a:pt x="608" y="2027"/>
                  </a:cubicBezTo>
                  <a:cubicBezTo>
                    <a:pt x="274" y="2149"/>
                    <a:pt x="0" y="2483"/>
                    <a:pt x="486" y="2635"/>
                  </a:cubicBezTo>
                  <a:cubicBezTo>
                    <a:pt x="942" y="2848"/>
                    <a:pt x="1277" y="3213"/>
                    <a:pt x="1702" y="3517"/>
                  </a:cubicBezTo>
                  <a:cubicBezTo>
                    <a:pt x="1702" y="3547"/>
                    <a:pt x="1733" y="3547"/>
                    <a:pt x="1793" y="3578"/>
                  </a:cubicBezTo>
                  <a:cubicBezTo>
                    <a:pt x="1793" y="3578"/>
                    <a:pt x="1793" y="5590"/>
                    <a:pt x="2117" y="5590"/>
                  </a:cubicBezTo>
                  <a:cubicBezTo>
                    <a:pt x="2179" y="5590"/>
                    <a:pt x="2253" y="5516"/>
                    <a:pt x="2340" y="5341"/>
                  </a:cubicBezTo>
                  <a:cubicBezTo>
                    <a:pt x="2400" y="5221"/>
                    <a:pt x="2901" y="4337"/>
                    <a:pt x="2947" y="4337"/>
                  </a:cubicBezTo>
                  <a:cubicBezTo>
                    <a:pt x="2947" y="4337"/>
                    <a:pt x="2948" y="4337"/>
                    <a:pt x="2948" y="4337"/>
                  </a:cubicBezTo>
                  <a:cubicBezTo>
                    <a:pt x="2948" y="4368"/>
                    <a:pt x="3009" y="4368"/>
                    <a:pt x="3009" y="4429"/>
                  </a:cubicBezTo>
                  <a:cubicBezTo>
                    <a:pt x="3163" y="4605"/>
                    <a:pt x="3986" y="5338"/>
                    <a:pt x="4394" y="5338"/>
                  </a:cubicBezTo>
                  <a:cubicBezTo>
                    <a:pt x="4550" y="5338"/>
                    <a:pt x="4645" y="5231"/>
                    <a:pt x="4620" y="4945"/>
                  </a:cubicBezTo>
                  <a:cubicBezTo>
                    <a:pt x="4620" y="4854"/>
                    <a:pt x="4590" y="4793"/>
                    <a:pt x="4559" y="4733"/>
                  </a:cubicBezTo>
                  <a:cubicBezTo>
                    <a:pt x="4468" y="4581"/>
                    <a:pt x="3799" y="3365"/>
                    <a:pt x="3860" y="3243"/>
                  </a:cubicBezTo>
                  <a:cubicBezTo>
                    <a:pt x="4407" y="2635"/>
                    <a:pt x="4924" y="2027"/>
                    <a:pt x="5319" y="1328"/>
                  </a:cubicBezTo>
                  <a:cubicBezTo>
                    <a:pt x="5495" y="1022"/>
                    <a:pt x="5387" y="912"/>
                    <a:pt x="5146" y="912"/>
                  </a:cubicBezTo>
                  <a:cubicBezTo>
                    <a:pt x="4562" y="912"/>
                    <a:pt x="3196" y="1557"/>
                    <a:pt x="3191" y="1600"/>
                  </a:cubicBezTo>
                  <a:lnTo>
                    <a:pt x="3191" y="1600"/>
                  </a:lnTo>
                  <a:cubicBezTo>
                    <a:pt x="2948" y="1175"/>
                    <a:pt x="2857" y="689"/>
                    <a:pt x="2705" y="234"/>
                  </a:cubicBezTo>
                  <a:cubicBezTo>
                    <a:pt x="2656" y="87"/>
                    <a:pt x="2545" y="1"/>
                    <a:pt x="2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6"/>
            <p:cNvSpPr/>
            <p:nvPr/>
          </p:nvSpPr>
          <p:spPr>
            <a:xfrm>
              <a:off x="1425410" y="1621445"/>
              <a:ext cx="103163" cy="100721"/>
            </a:xfrm>
            <a:custGeom>
              <a:avLst/>
              <a:gdLst/>
              <a:ahLst/>
              <a:cxnLst/>
              <a:rect l="l" t="t" r="r" b="b"/>
              <a:pathLst>
                <a:path w="4902" h="4786" extrusionOk="0">
                  <a:moveTo>
                    <a:pt x="2393" y="0"/>
                  </a:moveTo>
                  <a:cubicBezTo>
                    <a:pt x="2330" y="0"/>
                    <a:pt x="2266" y="40"/>
                    <a:pt x="2220" y="133"/>
                  </a:cubicBezTo>
                  <a:cubicBezTo>
                    <a:pt x="2007" y="589"/>
                    <a:pt x="1824" y="1045"/>
                    <a:pt x="1612" y="1531"/>
                  </a:cubicBezTo>
                  <a:cubicBezTo>
                    <a:pt x="1308" y="1470"/>
                    <a:pt x="973" y="1409"/>
                    <a:pt x="669" y="1349"/>
                  </a:cubicBezTo>
                  <a:lnTo>
                    <a:pt x="548" y="1349"/>
                  </a:lnTo>
                  <a:cubicBezTo>
                    <a:pt x="244" y="1349"/>
                    <a:pt x="1" y="1622"/>
                    <a:pt x="335" y="1835"/>
                  </a:cubicBezTo>
                  <a:cubicBezTo>
                    <a:pt x="669" y="2109"/>
                    <a:pt x="913" y="2473"/>
                    <a:pt x="1217" y="2777"/>
                  </a:cubicBezTo>
                  <a:lnTo>
                    <a:pt x="1277" y="2868"/>
                  </a:lnTo>
                  <a:cubicBezTo>
                    <a:pt x="1251" y="2868"/>
                    <a:pt x="892" y="4582"/>
                    <a:pt x="1207" y="4582"/>
                  </a:cubicBezTo>
                  <a:cubicBezTo>
                    <a:pt x="1260" y="4582"/>
                    <a:pt x="1333" y="4533"/>
                    <a:pt x="1429" y="4419"/>
                  </a:cubicBezTo>
                  <a:cubicBezTo>
                    <a:pt x="1459" y="4359"/>
                    <a:pt x="2100" y="3688"/>
                    <a:pt x="2127" y="3688"/>
                  </a:cubicBezTo>
                  <a:cubicBezTo>
                    <a:pt x="2128" y="3688"/>
                    <a:pt x="2128" y="3688"/>
                    <a:pt x="2128" y="3689"/>
                  </a:cubicBezTo>
                  <a:cubicBezTo>
                    <a:pt x="2128" y="3750"/>
                    <a:pt x="2159" y="3750"/>
                    <a:pt x="2159" y="3780"/>
                  </a:cubicBezTo>
                  <a:cubicBezTo>
                    <a:pt x="2275" y="3943"/>
                    <a:pt x="2875" y="4786"/>
                    <a:pt x="3202" y="4786"/>
                  </a:cubicBezTo>
                  <a:cubicBezTo>
                    <a:pt x="3302" y="4786"/>
                    <a:pt x="3377" y="4708"/>
                    <a:pt x="3405" y="4510"/>
                  </a:cubicBezTo>
                  <a:cubicBezTo>
                    <a:pt x="3405" y="4419"/>
                    <a:pt x="3375" y="4358"/>
                    <a:pt x="3375" y="4267"/>
                  </a:cubicBezTo>
                  <a:cubicBezTo>
                    <a:pt x="3344" y="4145"/>
                    <a:pt x="2979" y="3020"/>
                    <a:pt x="3071" y="2929"/>
                  </a:cubicBezTo>
                  <a:cubicBezTo>
                    <a:pt x="3648" y="2534"/>
                    <a:pt x="4165" y="2109"/>
                    <a:pt x="4621" y="1622"/>
                  </a:cubicBezTo>
                  <a:cubicBezTo>
                    <a:pt x="4901" y="1317"/>
                    <a:pt x="4663" y="1223"/>
                    <a:pt x="4278" y="1223"/>
                  </a:cubicBezTo>
                  <a:cubicBezTo>
                    <a:pt x="3702" y="1223"/>
                    <a:pt x="2797" y="1434"/>
                    <a:pt x="2797" y="1470"/>
                  </a:cubicBezTo>
                  <a:cubicBezTo>
                    <a:pt x="2645" y="1075"/>
                    <a:pt x="2645" y="619"/>
                    <a:pt x="2615" y="254"/>
                  </a:cubicBezTo>
                  <a:cubicBezTo>
                    <a:pt x="2596" y="104"/>
                    <a:pt x="2496" y="0"/>
                    <a:pt x="2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629804" y="2636403"/>
              <a:ext cx="115011" cy="117284"/>
            </a:xfrm>
            <a:custGeom>
              <a:avLst/>
              <a:gdLst/>
              <a:ahLst/>
              <a:cxnLst/>
              <a:rect l="l" t="t" r="r" b="b"/>
              <a:pathLst>
                <a:path w="5465" h="5573" extrusionOk="0">
                  <a:moveTo>
                    <a:pt x="3051" y="1"/>
                  </a:moveTo>
                  <a:cubicBezTo>
                    <a:pt x="2950" y="1"/>
                    <a:pt x="2839" y="86"/>
                    <a:pt x="2790" y="234"/>
                  </a:cubicBezTo>
                  <a:cubicBezTo>
                    <a:pt x="2638" y="690"/>
                    <a:pt x="2547" y="1176"/>
                    <a:pt x="2304" y="1601"/>
                  </a:cubicBezTo>
                  <a:lnTo>
                    <a:pt x="2304" y="1601"/>
                  </a:lnTo>
                  <a:cubicBezTo>
                    <a:pt x="2311" y="1573"/>
                    <a:pt x="927" y="912"/>
                    <a:pt x="343" y="912"/>
                  </a:cubicBezTo>
                  <a:cubicBezTo>
                    <a:pt x="106" y="912"/>
                    <a:pt x="1" y="1021"/>
                    <a:pt x="176" y="1328"/>
                  </a:cubicBezTo>
                  <a:cubicBezTo>
                    <a:pt x="571" y="2027"/>
                    <a:pt x="1088" y="2635"/>
                    <a:pt x="1635" y="3243"/>
                  </a:cubicBezTo>
                  <a:cubicBezTo>
                    <a:pt x="1696" y="3334"/>
                    <a:pt x="1027" y="4550"/>
                    <a:pt x="936" y="4702"/>
                  </a:cubicBezTo>
                  <a:cubicBezTo>
                    <a:pt x="905" y="4793"/>
                    <a:pt x="875" y="4854"/>
                    <a:pt x="875" y="4945"/>
                  </a:cubicBezTo>
                  <a:cubicBezTo>
                    <a:pt x="850" y="5230"/>
                    <a:pt x="945" y="5337"/>
                    <a:pt x="1100" y="5337"/>
                  </a:cubicBezTo>
                  <a:cubicBezTo>
                    <a:pt x="1507" y="5337"/>
                    <a:pt x="2332" y="4596"/>
                    <a:pt x="2486" y="4398"/>
                  </a:cubicBezTo>
                  <a:cubicBezTo>
                    <a:pt x="2486" y="4368"/>
                    <a:pt x="2547" y="4368"/>
                    <a:pt x="2547" y="4337"/>
                  </a:cubicBezTo>
                  <a:cubicBezTo>
                    <a:pt x="2547" y="4337"/>
                    <a:pt x="2548" y="4336"/>
                    <a:pt x="2549" y="4336"/>
                  </a:cubicBezTo>
                  <a:cubicBezTo>
                    <a:pt x="2594" y="4336"/>
                    <a:pt x="3095" y="5220"/>
                    <a:pt x="3155" y="5310"/>
                  </a:cubicBezTo>
                  <a:cubicBezTo>
                    <a:pt x="3245" y="5495"/>
                    <a:pt x="3320" y="5572"/>
                    <a:pt x="3383" y="5572"/>
                  </a:cubicBezTo>
                  <a:cubicBezTo>
                    <a:pt x="3702" y="5572"/>
                    <a:pt x="3702" y="3577"/>
                    <a:pt x="3702" y="3577"/>
                  </a:cubicBezTo>
                  <a:cubicBezTo>
                    <a:pt x="3762" y="3547"/>
                    <a:pt x="3793" y="3547"/>
                    <a:pt x="3793" y="3486"/>
                  </a:cubicBezTo>
                  <a:cubicBezTo>
                    <a:pt x="4218" y="3182"/>
                    <a:pt x="4553" y="2848"/>
                    <a:pt x="5009" y="2635"/>
                  </a:cubicBezTo>
                  <a:cubicBezTo>
                    <a:pt x="5465" y="2422"/>
                    <a:pt x="5221" y="2088"/>
                    <a:pt x="4887" y="2027"/>
                  </a:cubicBezTo>
                  <a:cubicBezTo>
                    <a:pt x="4857" y="2027"/>
                    <a:pt x="4766" y="1966"/>
                    <a:pt x="4735" y="1966"/>
                  </a:cubicBezTo>
                  <a:cubicBezTo>
                    <a:pt x="4370" y="1966"/>
                    <a:pt x="3975" y="1936"/>
                    <a:pt x="3611" y="1936"/>
                  </a:cubicBezTo>
                  <a:cubicBezTo>
                    <a:pt x="3519" y="1328"/>
                    <a:pt x="3398" y="720"/>
                    <a:pt x="3246" y="203"/>
                  </a:cubicBezTo>
                  <a:cubicBezTo>
                    <a:pt x="3218" y="63"/>
                    <a:pt x="3138" y="1"/>
                    <a:pt x="3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6"/>
            <p:cNvSpPr/>
            <p:nvPr/>
          </p:nvSpPr>
          <p:spPr>
            <a:xfrm>
              <a:off x="2281311" y="4350434"/>
              <a:ext cx="76772" cy="77151"/>
            </a:xfrm>
            <a:custGeom>
              <a:avLst/>
              <a:gdLst/>
              <a:ahLst/>
              <a:cxnLst/>
              <a:rect l="l" t="t" r="r" b="b"/>
              <a:pathLst>
                <a:path w="3648" h="3666" extrusionOk="0">
                  <a:moveTo>
                    <a:pt x="2026" y="1"/>
                  </a:moveTo>
                  <a:cubicBezTo>
                    <a:pt x="1959" y="1"/>
                    <a:pt x="1886" y="47"/>
                    <a:pt x="1854" y="126"/>
                  </a:cubicBezTo>
                  <a:cubicBezTo>
                    <a:pt x="1763" y="430"/>
                    <a:pt x="1672" y="765"/>
                    <a:pt x="1520" y="1038"/>
                  </a:cubicBezTo>
                  <a:cubicBezTo>
                    <a:pt x="1520" y="1038"/>
                    <a:pt x="585" y="586"/>
                    <a:pt x="210" y="586"/>
                  </a:cubicBezTo>
                  <a:cubicBezTo>
                    <a:pt x="61" y="586"/>
                    <a:pt x="1" y="657"/>
                    <a:pt x="122" y="856"/>
                  </a:cubicBezTo>
                  <a:cubicBezTo>
                    <a:pt x="395" y="1312"/>
                    <a:pt x="730" y="1707"/>
                    <a:pt x="1064" y="2102"/>
                  </a:cubicBezTo>
                  <a:cubicBezTo>
                    <a:pt x="1155" y="2163"/>
                    <a:pt x="638" y="3014"/>
                    <a:pt x="608" y="3105"/>
                  </a:cubicBezTo>
                  <a:cubicBezTo>
                    <a:pt x="578" y="3136"/>
                    <a:pt x="578" y="3196"/>
                    <a:pt x="578" y="3227"/>
                  </a:cubicBezTo>
                  <a:cubicBezTo>
                    <a:pt x="569" y="3421"/>
                    <a:pt x="638" y="3493"/>
                    <a:pt x="745" y="3493"/>
                  </a:cubicBezTo>
                  <a:cubicBezTo>
                    <a:pt x="1024" y="3493"/>
                    <a:pt x="1562" y="3002"/>
                    <a:pt x="1672" y="2892"/>
                  </a:cubicBezTo>
                  <a:lnTo>
                    <a:pt x="1733" y="2862"/>
                  </a:lnTo>
                  <a:cubicBezTo>
                    <a:pt x="1733" y="2862"/>
                    <a:pt x="2097" y="3470"/>
                    <a:pt x="2128" y="3500"/>
                  </a:cubicBezTo>
                  <a:cubicBezTo>
                    <a:pt x="2191" y="3617"/>
                    <a:pt x="2244" y="3666"/>
                    <a:pt x="2289" y="3666"/>
                  </a:cubicBezTo>
                  <a:cubicBezTo>
                    <a:pt x="2523" y="3666"/>
                    <a:pt x="2523" y="2315"/>
                    <a:pt x="2523" y="2315"/>
                  </a:cubicBezTo>
                  <a:cubicBezTo>
                    <a:pt x="2553" y="2315"/>
                    <a:pt x="2553" y="2284"/>
                    <a:pt x="2584" y="2284"/>
                  </a:cubicBezTo>
                  <a:cubicBezTo>
                    <a:pt x="2857" y="2102"/>
                    <a:pt x="3131" y="1859"/>
                    <a:pt x="3435" y="1707"/>
                  </a:cubicBezTo>
                  <a:cubicBezTo>
                    <a:pt x="3648" y="1616"/>
                    <a:pt x="3496" y="1433"/>
                    <a:pt x="3283" y="1342"/>
                  </a:cubicBezTo>
                  <a:lnTo>
                    <a:pt x="3161" y="1342"/>
                  </a:lnTo>
                  <a:cubicBezTo>
                    <a:pt x="2888" y="1342"/>
                    <a:pt x="2675" y="1312"/>
                    <a:pt x="2401" y="1312"/>
                  </a:cubicBezTo>
                  <a:cubicBezTo>
                    <a:pt x="2341" y="886"/>
                    <a:pt x="2249" y="521"/>
                    <a:pt x="2158" y="126"/>
                  </a:cubicBezTo>
                  <a:cubicBezTo>
                    <a:pt x="2144" y="39"/>
                    <a:pt x="2088" y="1"/>
                    <a:pt x="2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6"/>
            <p:cNvSpPr/>
            <p:nvPr/>
          </p:nvSpPr>
          <p:spPr>
            <a:xfrm>
              <a:off x="3709719" y="1659957"/>
              <a:ext cx="76772" cy="77172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6"/>
            <p:cNvSpPr/>
            <p:nvPr/>
          </p:nvSpPr>
          <p:spPr>
            <a:xfrm>
              <a:off x="1378080" y="2784392"/>
              <a:ext cx="2571531" cy="1042717"/>
            </a:xfrm>
            <a:custGeom>
              <a:avLst/>
              <a:gdLst/>
              <a:ahLst/>
              <a:cxnLst/>
              <a:rect l="l" t="t" r="r" b="b"/>
              <a:pathLst>
                <a:path w="122192" h="49547" extrusionOk="0">
                  <a:moveTo>
                    <a:pt x="119146" y="1"/>
                  </a:moveTo>
                  <a:cubicBezTo>
                    <a:pt x="117786" y="1"/>
                    <a:pt x="116399" y="1333"/>
                    <a:pt x="115322" y="1925"/>
                  </a:cubicBezTo>
                  <a:cubicBezTo>
                    <a:pt x="114319" y="2503"/>
                    <a:pt x="113376" y="3080"/>
                    <a:pt x="112343" y="3597"/>
                  </a:cubicBezTo>
                  <a:cubicBezTo>
                    <a:pt x="112261" y="3572"/>
                    <a:pt x="112176" y="3559"/>
                    <a:pt x="112093" y="3559"/>
                  </a:cubicBezTo>
                  <a:cubicBezTo>
                    <a:pt x="111869" y="3559"/>
                    <a:pt x="111655" y="3657"/>
                    <a:pt x="111522" y="3901"/>
                  </a:cubicBezTo>
                  <a:cubicBezTo>
                    <a:pt x="111461" y="3992"/>
                    <a:pt x="111431" y="4023"/>
                    <a:pt x="111401" y="4114"/>
                  </a:cubicBezTo>
                  <a:cubicBezTo>
                    <a:pt x="110671" y="4479"/>
                    <a:pt x="109942" y="4874"/>
                    <a:pt x="109243" y="5208"/>
                  </a:cubicBezTo>
                  <a:cubicBezTo>
                    <a:pt x="101279" y="9038"/>
                    <a:pt x="92829" y="11561"/>
                    <a:pt x="84318" y="13871"/>
                  </a:cubicBezTo>
                  <a:cubicBezTo>
                    <a:pt x="66597" y="18734"/>
                    <a:pt x="49089" y="23901"/>
                    <a:pt x="31977" y="30649"/>
                  </a:cubicBezTo>
                  <a:cubicBezTo>
                    <a:pt x="22311" y="34509"/>
                    <a:pt x="12797" y="38704"/>
                    <a:pt x="3557" y="43567"/>
                  </a:cubicBezTo>
                  <a:cubicBezTo>
                    <a:pt x="2949" y="43932"/>
                    <a:pt x="3222" y="44631"/>
                    <a:pt x="3800" y="44783"/>
                  </a:cubicBezTo>
                  <a:cubicBezTo>
                    <a:pt x="2797" y="45513"/>
                    <a:pt x="1824" y="46242"/>
                    <a:pt x="882" y="47002"/>
                  </a:cubicBezTo>
                  <a:cubicBezTo>
                    <a:pt x="0" y="47691"/>
                    <a:pt x="767" y="49054"/>
                    <a:pt x="1733" y="49054"/>
                  </a:cubicBezTo>
                  <a:cubicBezTo>
                    <a:pt x="1833" y="49054"/>
                    <a:pt x="1935" y="49039"/>
                    <a:pt x="2037" y="49008"/>
                  </a:cubicBezTo>
                  <a:cubicBezTo>
                    <a:pt x="3101" y="48674"/>
                    <a:pt x="4134" y="48279"/>
                    <a:pt x="5198" y="47944"/>
                  </a:cubicBezTo>
                  <a:lnTo>
                    <a:pt x="5198" y="47944"/>
                  </a:lnTo>
                  <a:cubicBezTo>
                    <a:pt x="4928" y="48755"/>
                    <a:pt x="5591" y="49546"/>
                    <a:pt x="6386" y="49546"/>
                  </a:cubicBezTo>
                  <a:cubicBezTo>
                    <a:pt x="6574" y="49546"/>
                    <a:pt x="6769" y="49502"/>
                    <a:pt x="6961" y="49403"/>
                  </a:cubicBezTo>
                  <a:cubicBezTo>
                    <a:pt x="10335" y="47579"/>
                    <a:pt x="13709" y="45756"/>
                    <a:pt x="17083" y="43962"/>
                  </a:cubicBezTo>
                  <a:cubicBezTo>
                    <a:pt x="43071" y="35269"/>
                    <a:pt x="68999" y="26394"/>
                    <a:pt x="94987" y="17701"/>
                  </a:cubicBezTo>
                  <a:cubicBezTo>
                    <a:pt x="103498" y="14843"/>
                    <a:pt x="112039" y="12077"/>
                    <a:pt x="120854" y="10375"/>
                  </a:cubicBezTo>
                  <a:cubicBezTo>
                    <a:pt x="121249" y="10284"/>
                    <a:pt x="121614" y="9919"/>
                    <a:pt x="121705" y="9524"/>
                  </a:cubicBezTo>
                  <a:cubicBezTo>
                    <a:pt x="122100" y="7609"/>
                    <a:pt x="122191" y="5694"/>
                    <a:pt x="121796" y="3749"/>
                  </a:cubicBezTo>
                  <a:cubicBezTo>
                    <a:pt x="121583" y="2503"/>
                    <a:pt x="121188" y="466"/>
                    <a:pt x="119668" y="71"/>
                  </a:cubicBezTo>
                  <a:cubicBezTo>
                    <a:pt x="119495" y="23"/>
                    <a:pt x="119321" y="1"/>
                    <a:pt x="119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6"/>
            <p:cNvSpPr/>
            <p:nvPr/>
          </p:nvSpPr>
          <p:spPr>
            <a:xfrm>
              <a:off x="1727974" y="3371379"/>
              <a:ext cx="407263" cy="210766"/>
            </a:xfrm>
            <a:custGeom>
              <a:avLst/>
              <a:gdLst/>
              <a:ahLst/>
              <a:cxnLst/>
              <a:rect l="l" t="t" r="r" b="b"/>
              <a:pathLst>
                <a:path w="19352" h="10015" extrusionOk="0">
                  <a:moveTo>
                    <a:pt x="19133" y="0"/>
                  </a:moveTo>
                  <a:cubicBezTo>
                    <a:pt x="19088" y="0"/>
                    <a:pt x="19040" y="24"/>
                    <a:pt x="18998" y="82"/>
                  </a:cubicBezTo>
                  <a:cubicBezTo>
                    <a:pt x="16475" y="2666"/>
                    <a:pt x="13831" y="4885"/>
                    <a:pt x="10761" y="6861"/>
                  </a:cubicBezTo>
                  <a:cubicBezTo>
                    <a:pt x="9059" y="7955"/>
                    <a:pt x="7144" y="8472"/>
                    <a:pt x="5168" y="8927"/>
                  </a:cubicBezTo>
                  <a:cubicBezTo>
                    <a:pt x="4040" y="9188"/>
                    <a:pt x="2664" y="9727"/>
                    <a:pt x="1416" y="9727"/>
                  </a:cubicBezTo>
                  <a:cubicBezTo>
                    <a:pt x="916" y="9727"/>
                    <a:pt x="436" y="9640"/>
                    <a:pt x="1" y="9414"/>
                  </a:cubicBezTo>
                  <a:lnTo>
                    <a:pt x="1" y="9414"/>
                  </a:lnTo>
                  <a:cubicBezTo>
                    <a:pt x="350" y="9870"/>
                    <a:pt x="860" y="10014"/>
                    <a:pt x="1399" y="10014"/>
                  </a:cubicBezTo>
                  <a:cubicBezTo>
                    <a:pt x="1939" y="10014"/>
                    <a:pt x="2508" y="9870"/>
                    <a:pt x="2980" y="9748"/>
                  </a:cubicBezTo>
                  <a:cubicBezTo>
                    <a:pt x="5168" y="9231"/>
                    <a:pt x="7539" y="8867"/>
                    <a:pt x="9575" y="7924"/>
                  </a:cubicBezTo>
                  <a:cubicBezTo>
                    <a:pt x="11369" y="7104"/>
                    <a:pt x="12949" y="5766"/>
                    <a:pt x="14591" y="4672"/>
                  </a:cubicBezTo>
                  <a:cubicBezTo>
                    <a:pt x="16354" y="3487"/>
                    <a:pt x="17874" y="1967"/>
                    <a:pt x="19241" y="325"/>
                  </a:cubicBezTo>
                  <a:cubicBezTo>
                    <a:pt x="19352" y="171"/>
                    <a:pt x="19253" y="0"/>
                    <a:pt x="19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6"/>
            <p:cNvSpPr/>
            <p:nvPr/>
          </p:nvSpPr>
          <p:spPr>
            <a:xfrm>
              <a:off x="1791951" y="3429274"/>
              <a:ext cx="238356" cy="110171"/>
            </a:xfrm>
            <a:custGeom>
              <a:avLst/>
              <a:gdLst/>
              <a:ahLst/>
              <a:cxnLst/>
              <a:rect l="l" t="t" r="r" b="b"/>
              <a:pathLst>
                <a:path w="11326" h="5235" extrusionOk="0">
                  <a:moveTo>
                    <a:pt x="11250" y="0"/>
                  </a:moveTo>
                  <a:cubicBezTo>
                    <a:pt x="11240" y="0"/>
                    <a:pt x="11229" y="2"/>
                    <a:pt x="11216" y="6"/>
                  </a:cubicBezTo>
                  <a:cubicBezTo>
                    <a:pt x="9545" y="1070"/>
                    <a:pt x="8238" y="2711"/>
                    <a:pt x="6505" y="3745"/>
                  </a:cubicBezTo>
                  <a:cubicBezTo>
                    <a:pt x="4408" y="4961"/>
                    <a:pt x="2250" y="4626"/>
                    <a:pt x="0" y="5113"/>
                  </a:cubicBezTo>
                  <a:lnTo>
                    <a:pt x="0" y="5143"/>
                  </a:lnTo>
                  <a:cubicBezTo>
                    <a:pt x="2067" y="5082"/>
                    <a:pt x="4195" y="5234"/>
                    <a:pt x="6080" y="4262"/>
                  </a:cubicBezTo>
                  <a:cubicBezTo>
                    <a:pt x="7934" y="3350"/>
                    <a:pt x="9879" y="1678"/>
                    <a:pt x="11247" y="128"/>
                  </a:cubicBezTo>
                  <a:cubicBezTo>
                    <a:pt x="11326" y="75"/>
                    <a:pt x="11314" y="0"/>
                    <a:pt x="112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6"/>
            <p:cNvSpPr/>
            <p:nvPr/>
          </p:nvSpPr>
          <p:spPr>
            <a:xfrm>
              <a:off x="1970413" y="3422939"/>
              <a:ext cx="467641" cy="221120"/>
            </a:xfrm>
            <a:custGeom>
              <a:avLst/>
              <a:gdLst/>
              <a:ahLst/>
              <a:cxnLst/>
              <a:rect l="l" t="t" r="r" b="b"/>
              <a:pathLst>
                <a:path w="22221" h="10507" extrusionOk="0">
                  <a:moveTo>
                    <a:pt x="19504" y="1"/>
                  </a:moveTo>
                  <a:cubicBezTo>
                    <a:pt x="15344" y="1"/>
                    <a:pt x="11157" y="1667"/>
                    <a:pt x="7539" y="3438"/>
                  </a:cubicBezTo>
                  <a:cubicBezTo>
                    <a:pt x="5502" y="4411"/>
                    <a:pt x="3466" y="5474"/>
                    <a:pt x="1946" y="7207"/>
                  </a:cubicBezTo>
                  <a:cubicBezTo>
                    <a:pt x="1217" y="7997"/>
                    <a:pt x="1" y="9213"/>
                    <a:pt x="396" y="10429"/>
                  </a:cubicBezTo>
                  <a:cubicBezTo>
                    <a:pt x="407" y="10484"/>
                    <a:pt x="442" y="10507"/>
                    <a:pt x="480" y="10507"/>
                  </a:cubicBezTo>
                  <a:cubicBezTo>
                    <a:pt x="548" y="10507"/>
                    <a:pt x="628" y="10435"/>
                    <a:pt x="609" y="10338"/>
                  </a:cubicBezTo>
                  <a:cubicBezTo>
                    <a:pt x="183" y="8757"/>
                    <a:pt x="2980" y="6599"/>
                    <a:pt x="4043" y="5839"/>
                  </a:cubicBezTo>
                  <a:cubicBezTo>
                    <a:pt x="5776" y="4623"/>
                    <a:pt x="7782" y="3651"/>
                    <a:pt x="9758" y="2860"/>
                  </a:cubicBezTo>
                  <a:cubicBezTo>
                    <a:pt x="11582" y="2100"/>
                    <a:pt x="13497" y="1493"/>
                    <a:pt x="15442" y="1037"/>
                  </a:cubicBezTo>
                  <a:cubicBezTo>
                    <a:pt x="17082" y="655"/>
                    <a:pt x="18622" y="605"/>
                    <a:pt x="20210" y="605"/>
                  </a:cubicBezTo>
                  <a:cubicBezTo>
                    <a:pt x="20771" y="605"/>
                    <a:pt x="21337" y="611"/>
                    <a:pt x="21916" y="611"/>
                  </a:cubicBezTo>
                  <a:cubicBezTo>
                    <a:pt x="22129" y="550"/>
                    <a:pt x="22220" y="246"/>
                    <a:pt x="22007" y="216"/>
                  </a:cubicBezTo>
                  <a:cubicBezTo>
                    <a:pt x="21177" y="68"/>
                    <a:pt x="20341" y="1"/>
                    <a:pt x="19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6"/>
            <p:cNvSpPr/>
            <p:nvPr/>
          </p:nvSpPr>
          <p:spPr>
            <a:xfrm>
              <a:off x="2062527" y="3475004"/>
              <a:ext cx="351683" cy="126964"/>
            </a:xfrm>
            <a:custGeom>
              <a:avLst/>
              <a:gdLst/>
              <a:ahLst/>
              <a:cxnLst/>
              <a:rect l="l" t="t" r="r" b="b"/>
              <a:pathLst>
                <a:path w="16711" h="6033" extrusionOk="0">
                  <a:moveTo>
                    <a:pt x="11344" y="0"/>
                  </a:moveTo>
                  <a:cubicBezTo>
                    <a:pt x="9851" y="0"/>
                    <a:pt x="8366" y="187"/>
                    <a:pt x="6992" y="721"/>
                  </a:cubicBezTo>
                  <a:cubicBezTo>
                    <a:pt x="5229" y="1420"/>
                    <a:pt x="3557" y="2362"/>
                    <a:pt x="2129" y="3548"/>
                  </a:cubicBezTo>
                  <a:cubicBezTo>
                    <a:pt x="1521" y="4034"/>
                    <a:pt x="1" y="5067"/>
                    <a:pt x="153" y="6010"/>
                  </a:cubicBezTo>
                  <a:cubicBezTo>
                    <a:pt x="153" y="6025"/>
                    <a:pt x="168" y="6032"/>
                    <a:pt x="183" y="6032"/>
                  </a:cubicBezTo>
                  <a:cubicBezTo>
                    <a:pt x="198" y="6032"/>
                    <a:pt x="214" y="6025"/>
                    <a:pt x="214" y="6010"/>
                  </a:cubicBezTo>
                  <a:cubicBezTo>
                    <a:pt x="1125" y="3699"/>
                    <a:pt x="4925" y="1876"/>
                    <a:pt x="7053" y="1116"/>
                  </a:cubicBezTo>
                  <a:cubicBezTo>
                    <a:pt x="8225" y="680"/>
                    <a:pt x="10014" y="348"/>
                    <a:pt x="11780" y="348"/>
                  </a:cubicBezTo>
                  <a:cubicBezTo>
                    <a:pt x="13586" y="348"/>
                    <a:pt x="15369" y="695"/>
                    <a:pt x="16445" y="1633"/>
                  </a:cubicBezTo>
                  <a:cubicBezTo>
                    <a:pt x="16478" y="1658"/>
                    <a:pt x="16514" y="1669"/>
                    <a:pt x="16548" y="1669"/>
                  </a:cubicBezTo>
                  <a:cubicBezTo>
                    <a:pt x="16636" y="1669"/>
                    <a:pt x="16710" y="1591"/>
                    <a:pt x="16688" y="1481"/>
                  </a:cubicBezTo>
                  <a:cubicBezTo>
                    <a:pt x="16414" y="356"/>
                    <a:pt x="14348" y="204"/>
                    <a:pt x="13497" y="113"/>
                  </a:cubicBezTo>
                  <a:cubicBezTo>
                    <a:pt x="12785" y="44"/>
                    <a:pt x="12064" y="0"/>
                    <a:pt x="11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6"/>
            <p:cNvSpPr/>
            <p:nvPr/>
          </p:nvSpPr>
          <p:spPr>
            <a:xfrm>
              <a:off x="2156556" y="3513832"/>
              <a:ext cx="162509" cy="64650"/>
            </a:xfrm>
            <a:custGeom>
              <a:avLst/>
              <a:gdLst/>
              <a:ahLst/>
              <a:cxnLst/>
              <a:rect l="l" t="t" r="r" b="b"/>
              <a:pathLst>
                <a:path w="7722" h="3072" extrusionOk="0">
                  <a:moveTo>
                    <a:pt x="5461" y="188"/>
                  </a:moveTo>
                  <a:cubicBezTo>
                    <a:pt x="3166" y="188"/>
                    <a:pt x="428" y="843"/>
                    <a:pt x="1" y="2979"/>
                  </a:cubicBezTo>
                  <a:cubicBezTo>
                    <a:pt x="1" y="3038"/>
                    <a:pt x="39" y="3072"/>
                    <a:pt x="74" y="3072"/>
                  </a:cubicBezTo>
                  <a:cubicBezTo>
                    <a:pt x="93" y="3072"/>
                    <a:pt x="112" y="3061"/>
                    <a:pt x="123" y="3040"/>
                  </a:cubicBezTo>
                  <a:cubicBezTo>
                    <a:pt x="1734" y="0"/>
                    <a:pt x="4925" y="1155"/>
                    <a:pt x="7600" y="639"/>
                  </a:cubicBezTo>
                  <a:cubicBezTo>
                    <a:pt x="7721" y="608"/>
                    <a:pt x="7721" y="456"/>
                    <a:pt x="7600" y="396"/>
                  </a:cubicBezTo>
                  <a:cubicBezTo>
                    <a:pt x="7022" y="269"/>
                    <a:pt x="6269" y="188"/>
                    <a:pt x="5461" y="188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6"/>
            <p:cNvSpPr/>
            <p:nvPr/>
          </p:nvSpPr>
          <p:spPr>
            <a:xfrm>
              <a:off x="2254626" y="3195274"/>
              <a:ext cx="457834" cy="188774"/>
            </a:xfrm>
            <a:custGeom>
              <a:avLst/>
              <a:gdLst/>
              <a:ahLst/>
              <a:cxnLst/>
              <a:rect l="l" t="t" r="r" b="b"/>
              <a:pathLst>
                <a:path w="21755" h="8970" extrusionOk="0">
                  <a:moveTo>
                    <a:pt x="20691" y="0"/>
                  </a:moveTo>
                  <a:cubicBezTo>
                    <a:pt x="20661" y="0"/>
                    <a:pt x="20630" y="31"/>
                    <a:pt x="20630" y="92"/>
                  </a:cubicBezTo>
                  <a:cubicBezTo>
                    <a:pt x="21117" y="882"/>
                    <a:pt x="19627" y="2827"/>
                    <a:pt x="19171" y="3465"/>
                  </a:cubicBezTo>
                  <a:cubicBezTo>
                    <a:pt x="17803" y="5320"/>
                    <a:pt x="15706" y="6444"/>
                    <a:pt x="13578" y="7204"/>
                  </a:cubicBezTo>
                  <a:cubicBezTo>
                    <a:pt x="11724" y="7873"/>
                    <a:pt x="9840" y="8116"/>
                    <a:pt x="7894" y="8359"/>
                  </a:cubicBezTo>
                  <a:cubicBezTo>
                    <a:pt x="6912" y="8465"/>
                    <a:pt x="5992" y="8537"/>
                    <a:pt x="5099" y="8537"/>
                  </a:cubicBezTo>
                  <a:cubicBezTo>
                    <a:pt x="3422" y="8537"/>
                    <a:pt x="1838" y="8282"/>
                    <a:pt x="113" y="7508"/>
                  </a:cubicBezTo>
                  <a:cubicBezTo>
                    <a:pt x="105" y="7504"/>
                    <a:pt x="96" y="7502"/>
                    <a:pt x="88" y="7502"/>
                  </a:cubicBezTo>
                  <a:cubicBezTo>
                    <a:pt x="38" y="7502"/>
                    <a:pt x="0" y="7573"/>
                    <a:pt x="52" y="7599"/>
                  </a:cubicBezTo>
                  <a:cubicBezTo>
                    <a:pt x="1716" y="8666"/>
                    <a:pt x="3391" y="8969"/>
                    <a:pt x="5140" y="8969"/>
                  </a:cubicBezTo>
                  <a:cubicBezTo>
                    <a:pt x="6331" y="8969"/>
                    <a:pt x="7556" y="8829"/>
                    <a:pt x="8837" y="8693"/>
                  </a:cubicBezTo>
                  <a:cubicBezTo>
                    <a:pt x="11299" y="8420"/>
                    <a:pt x="13730" y="7873"/>
                    <a:pt x="15980" y="6718"/>
                  </a:cubicBezTo>
                  <a:cubicBezTo>
                    <a:pt x="17834" y="5745"/>
                    <a:pt x="19323" y="4377"/>
                    <a:pt x="20357" y="2554"/>
                  </a:cubicBezTo>
                  <a:cubicBezTo>
                    <a:pt x="20539" y="2158"/>
                    <a:pt x="21755" y="122"/>
                    <a:pt x="20691" y="0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6"/>
            <p:cNvSpPr/>
            <p:nvPr/>
          </p:nvSpPr>
          <p:spPr>
            <a:xfrm>
              <a:off x="2340868" y="3225642"/>
              <a:ext cx="286254" cy="118757"/>
            </a:xfrm>
            <a:custGeom>
              <a:avLst/>
              <a:gdLst/>
              <a:ahLst/>
              <a:cxnLst/>
              <a:rect l="l" t="t" r="r" b="b"/>
              <a:pathLst>
                <a:path w="13602" h="5643" extrusionOk="0">
                  <a:moveTo>
                    <a:pt x="13462" y="0"/>
                  </a:moveTo>
                  <a:cubicBezTo>
                    <a:pt x="13420" y="0"/>
                    <a:pt x="13373" y="24"/>
                    <a:pt x="13341" y="77"/>
                  </a:cubicBezTo>
                  <a:cubicBezTo>
                    <a:pt x="12216" y="1931"/>
                    <a:pt x="10544" y="3451"/>
                    <a:pt x="8538" y="4302"/>
                  </a:cubicBezTo>
                  <a:cubicBezTo>
                    <a:pt x="7262" y="4819"/>
                    <a:pt x="5833" y="4910"/>
                    <a:pt x="4465" y="5062"/>
                  </a:cubicBezTo>
                  <a:cubicBezTo>
                    <a:pt x="3765" y="5134"/>
                    <a:pt x="3213" y="5202"/>
                    <a:pt x="2698" y="5202"/>
                  </a:cubicBezTo>
                  <a:cubicBezTo>
                    <a:pt x="1916" y="5202"/>
                    <a:pt x="1217" y="5046"/>
                    <a:pt x="210" y="4515"/>
                  </a:cubicBezTo>
                  <a:lnTo>
                    <a:pt x="210" y="4424"/>
                  </a:lnTo>
                  <a:cubicBezTo>
                    <a:pt x="210" y="4363"/>
                    <a:pt x="210" y="4363"/>
                    <a:pt x="179" y="4333"/>
                  </a:cubicBezTo>
                  <a:cubicBezTo>
                    <a:pt x="173" y="4329"/>
                    <a:pt x="165" y="4328"/>
                    <a:pt x="158" y="4328"/>
                  </a:cubicBezTo>
                  <a:cubicBezTo>
                    <a:pt x="94" y="4328"/>
                    <a:pt x="0" y="4430"/>
                    <a:pt x="27" y="4485"/>
                  </a:cubicBezTo>
                  <a:cubicBezTo>
                    <a:pt x="514" y="5336"/>
                    <a:pt x="1274" y="5579"/>
                    <a:pt x="2277" y="5640"/>
                  </a:cubicBezTo>
                  <a:cubicBezTo>
                    <a:pt x="2402" y="5642"/>
                    <a:pt x="2529" y="5643"/>
                    <a:pt x="2657" y="5643"/>
                  </a:cubicBezTo>
                  <a:cubicBezTo>
                    <a:pt x="4358" y="5643"/>
                    <a:pt x="6258" y="5451"/>
                    <a:pt x="7869" y="4971"/>
                  </a:cubicBezTo>
                  <a:cubicBezTo>
                    <a:pt x="9906" y="4424"/>
                    <a:pt x="13128" y="2509"/>
                    <a:pt x="13523" y="199"/>
                  </a:cubicBezTo>
                  <a:cubicBezTo>
                    <a:pt x="13602" y="80"/>
                    <a:pt x="13540" y="0"/>
                    <a:pt x="13462" y="0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6"/>
            <p:cNvSpPr/>
            <p:nvPr/>
          </p:nvSpPr>
          <p:spPr>
            <a:xfrm>
              <a:off x="2443778" y="3261629"/>
              <a:ext cx="131679" cy="49308"/>
            </a:xfrm>
            <a:custGeom>
              <a:avLst/>
              <a:gdLst/>
              <a:ahLst/>
              <a:cxnLst/>
              <a:rect l="l" t="t" r="r" b="b"/>
              <a:pathLst>
                <a:path w="6257" h="2343" extrusionOk="0">
                  <a:moveTo>
                    <a:pt x="6217" y="1"/>
                  </a:moveTo>
                  <a:cubicBezTo>
                    <a:pt x="6212" y="1"/>
                    <a:pt x="6207" y="3"/>
                    <a:pt x="6201" y="9"/>
                  </a:cubicBezTo>
                  <a:cubicBezTo>
                    <a:pt x="5320" y="221"/>
                    <a:pt x="4590" y="920"/>
                    <a:pt x="3831" y="1346"/>
                  </a:cubicBezTo>
                  <a:cubicBezTo>
                    <a:pt x="3089" y="1725"/>
                    <a:pt x="2396" y="1968"/>
                    <a:pt x="1692" y="1968"/>
                  </a:cubicBezTo>
                  <a:cubicBezTo>
                    <a:pt x="1154" y="1968"/>
                    <a:pt x="610" y="1827"/>
                    <a:pt x="31" y="1498"/>
                  </a:cubicBezTo>
                  <a:cubicBezTo>
                    <a:pt x="1" y="1498"/>
                    <a:pt x="1" y="1498"/>
                    <a:pt x="1" y="1528"/>
                  </a:cubicBezTo>
                  <a:cubicBezTo>
                    <a:pt x="438" y="2112"/>
                    <a:pt x="1068" y="2343"/>
                    <a:pt x="1766" y="2343"/>
                  </a:cubicBezTo>
                  <a:cubicBezTo>
                    <a:pt x="3396" y="2343"/>
                    <a:pt x="5402" y="1087"/>
                    <a:pt x="6232" y="130"/>
                  </a:cubicBezTo>
                  <a:cubicBezTo>
                    <a:pt x="6257" y="55"/>
                    <a:pt x="6241" y="1"/>
                    <a:pt x="6217" y="1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6"/>
            <p:cNvSpPr/>
            <p:nvPr/>
          </p:nvSpPr>
          <p:spPr>
            <a:xfrm>
              <a:off x="2749541" y="3056440"/>
              <a:ext cx="400465" cy="298376"/>
            </a:xfrm>
            <a:custGeom>
              <a:avLst/>
              <a:gdLst/>
              <a:ahLst/>
              <a:cxnLst/>
              <a:rect l="l" t="t" r="r" b="b"/>
              <a:pathLst>
                <a:path w="19029" h="14178" extrusionOk="0">
                  <a:moveTo>
                    <a:pt x="17040" y="0"/>
                  </a:moveTo>
                  <a:cubicBezTo>
                    <a:pt x="16961" y="0"/>
                    <a:pt x="16885" y="92"/>
                    <a:pt x="16931" y="184"/>
                  </a:cubicBezTo>
                  <a:cubicBezTo>
                    <a:pt x="17630" y="1947"/>
                    <a:pt x="18937" y="3649"/>
                    <a:pt x="16506" y="5047"/>
                  </a:cubicBezTo>
                  <a:cubicBezTo>
                    <a:pt x="15533" y="5625"/>
                    <a:pt x="14317" y="6020"/>
                    <a:pt x="13223" y="6385"/>
                  </a:cubicBezTo>
                  <a:cubicBezTo>
                    <a:pt x="10852" y="7053"/>
                    <a:pt x="8451" y="7175"/>
                    <a:pt x="6293" y="8391"/>
                  </a:cubicBezTo>
                  <a:cubicBezTo>
                    <a:pt x="5320" y="8907"/>
                    <a:pt x="1" y="12464"/>
                    <a:pt x="1825" y="14166"/>
                  </a:cubicBezTo>
                  <a:cubicBezTo>
                    <a:pt x="1832" y="14173"/>
                    <a:pt x="1842" y="14177"/>
                    <a:pt x="1851" y="14177"/>
                  </a:cubicBezTo>
                  <a:cubicBezTo>
                    <a:pt x="1880" y="14177"/>
                    <a:pt x="1908" y="14143"/>
                    <a:pt x="1885" y="14075"/>
                  </a:cubicBezTo>
                  <a:cubicBezTo>
                    <a:pt x="882" y="11917"/>
                    <a:pt x="5411" y="9303"/>
                    <a:pt x="6718" y="8603"/>
                  </a:cubicBezTo>
                  <a:cubicBezTo>
                    <a:pt x="9150" y="7388"/>
                    <a:pt x="11916" y="7357"/>
                    <a:pt x="14500" y="6445"/>
                  </a:cubicBezTo>
                  <a:cubicBezTo>
                    <a:pt x="15837" y="5989"/>
                    <a:pt x="17813" y="5351"/>
                    <a:pt x="18451" y="3953"/>
                  </a:cubicBezTo>
                  <a:cubicBezTo>
                    <a:pt x="19029" y="2616"/>
                    <a:pt x="18147" y="853"/>
                    <a:pt x="17114" y="32"/>
                  </a:cubicBezTo>
                  <a:cubicBezTo>
                    <a:pt x="17091" y="10"/>
                    <a:pt x="17065" y="0"/>
                    <a:pt x="17040" y="0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6"/>
            <p:cNvSpPr/>
            <p:nvPr/>
          </p:nvSpPr>
          <p:spPr>
            <a:xfrm>
              <a:off x="2775132" y="3095332"/>
              <a:ext cx="311550" cy="196329"/>
            </a:xfrm>
            <a:custGeom>
              <a:avLst/>
              <a:gdLst/>
              <a:ahLst/>
              <a:cxnLst/>
              <a:rect l="l" t="t" r="r" b="b"/>
              <a:pathLst>
                <a:path w="14804" h="9329" extrusionOk="0">
                  <a:moveTo>
                    <a:pt x="14682" y="0"/>
                  </a:moveTo>
                  <a:cubicBezTo>
                    <a:pt x="14636" y="0"/>
                    <a:pt x="14591" y="23"/>
                    <a:pt x="14591" y="68"/>
                  </a:cubicBezTo>
                  <a:cubicBezTo>
                    <a:pt x="14499" y="2470"/>
                    <a:pt x="8511" y="3503"/>
                    <a:pt x="6718" y="4172"/>
                  </a:cubicBezTo>
                  <a:cubicBezTo>
                    <a:pt x="4469" y="5053"/>
                    <a:pt x="700" y="6695"/>
                    <a:pt x="1" y="9278"/>
                  </a:cubicBezTo>
                  <a:cubicBezTo>
                    <a:pt x="1" y="9314"/>
                    <a:pt x="21" y="9329"/>
                    <a:pt x="45" y="9329"/>
                  </a:cubicBezTo>
                  <a:cubicBezTo>
                    <a:pt x="61" y="9329"/>
                    <a:pt x="79" y="9321"/>
                    <a:pt x="92" y="9309"/>
                  </a:cubicBezTo>
                  <a:cubicBezTo>
                    <a:pt x="2615" y="5935"/>
                    <a:pt x="6445" y="4567"/>
                    <a:pt x="10335" y="3260"/>
                  </a:cubicBezTo>
                  <a:cubicBezTo>
                    <a:pt x="11764" y="2774"/>
                    <a:pt x="14803" y="2044"/>
                    <a:pt x="14773" y="68"/>
                  </a:cubicBezTo>
                  <a:cubicBezTo>
                    <a:pt x="14773" y="23"/>
                    <a:pt x="14727" y="0"/>
                    <a:pt x="14682" y="0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6"/>
            <p:cNvSpPr/>
            <p:nvPr/>
          </p:nvSpPr>
          <p:spPr>
            <a:xfrm>
              <a:off x="2951678" y="3043834"/>
              <a:ext cx="288527" cy="232063"/>
            </a:xfrm>
            <a:custGeom>
              <a:avLst/>
              <a:gdLst/>
              <a:ahLst/>
              <a:cxnLst/>
              <a:rect l="l" t="t" r="r" b="b"/>
              <a:pathLst>
                <a:path w="13710" h="11027" extrusionOk="0">
                  <a:moveTo>
                    <a:pt x="11902" y="1"/>
                  </a:moveTo>
                  <a:cubicBezTo>
                    <a:pt x="11789" y="1"/>
                    <a:pt x="11714" y="160"/>
                    <a:pt x="11764" y="236"/>
                  </a:cubicBezTo>
                  <a:cubicBezTo>
                    <a:pt x="12645" y="1391"/>
                    <a:pt x="12281" y="3245"/>
                    <a:pt x="11764" y="4491"/>
                  </a:cubicBezTo>
                  <a:cubicBezTo>
                    <a:pt x="11004" y="6467"/>
                    <a:pt x="9272" y="7105"/>
                    <a:pt x="7478" y="7926"/>
                  </a:cubicBezTo>
                  <a:cubicBezTo>
                    <a:pt x="5958" y="8564"/>
                    <a:pt x="4378" y="9142"/>
                    <a:pt x="2767" y="9598"/>
                  </a:cubicBezTo>
                  <a:cubicBezTo>
                    <a:pt x="1673" y="9902"/>
                    <a:pt x="730" y="10084"/>
                    <a:pt x="1" y="10996"/>
                  </a:cubicBezTo>
                  <a:cubicBezTo>
                    <a:pt x="1" y="10996"/>
                    <a:pt x="1" y="11026"/>
                    <a:pt x="31" y="11026"/>
                  </a:cubicBezTo>
                  <a:cubicBezTo>
                    <a:pt x="1885" y="9689"/>
                    <a:pt x="4560" y="9446"/>
                    <a:pt x="6688" y="8625"/>
                  </a:cubicBezTo>
                  <a:cubicBezTo>
                    <a:pt x="8177" y="8078"/>
                    <a:pt x="10092" y="7470"/>
                    <a:pt x="11278" y="6284"/>
                  </a:cubicBezTo>
                  <a:cubicBezTo>
                    <a:pt x="12311" y="5129"/>
                    <a:pt x="13709" y="965"/>
                    <a:pt x="11977" y="23"/>
                  </a:cubicBezTo>
                  <a:cubicBezTo>
                    <a:pt x="11951" y="7"/>
                    <a:pt x="11926" y="1"/>
                    <a:pt x="119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6"/>
            <p:cNvSpPr/>
            <p:nvPr/>
          </p:nvSpPr>
          <p:spPr>
            <a:xfrm>
              <a:off x="3212489" y="3100025"/>
              <a:ext cx="225897" cy="116105"/>
            </a:xfrm>
            <a:custGeom>
              <a:avLst/>
              <a:gdLst/>
              <a:ahLst/>
              <a:cxnLst/>
              <a:rect l="l" t="t" r="r" b="b"/>
              <a:pathLst>
                <a:path w="10734" h="5517" extrusionOk="0">
                  <a:moveTo>
                    <a:pt x="5856" y="1"/>
                  </a:moveTo>
                  <a:cubicBezTo>
                    <a:pt x="5354" y="1"/>
                    <a:pt x="4873" y="51"/>
                    <a:pt x="4447" y="149"/>
                  </a:cubicBezTo>
                  <a:cubicBezTo>
                    <a:pt x="3262" y="423"/>
                    <a:pt x="2319" y="1092"/>
                    <a:pt x="1559" y="2004"/>
                  </a:cubicBezTo>
                  <a:cubicBezTo>
                    <a:pt x="1164" y="2459"/>
                    <a:pt x="860" y="2915"/>
                    <a:pt x="648" y="3463"/>
                  </a:cubicBezTo>
                  <a:cubicBezTo>
                    <a:pt x="526" y="3736"/>
                    <a:pt x="435" y="3979"/>
                    <a:pt x="344" y="4253"/>
                  </a:cubicBezTo>
                  <a:cubicBezTo>
                    <a:pt x="242" y="4477"/>
                    <a:pt x="208" y="4935"/>
                    <a:pt x="179" y="4935"/>
                  </a:cubicBezTo>
                  <a:cubicBezTo>
                    <a:pt x="164" y="4935"/>
                    <a:pt x="151" y="4826"/>
                    <a:pt x="131" y="4526"/>
                  </a:cubicBezTo>
                  <a:cubicBezTo>
                    <a:pt x="100" y="4800"/>
                    <a:pt x="70" y="5104"/>
                    <a:pt x="40" y="5347"/>
                  </a:cubicBezTo>
                  <a:cubicBezTo>
                    <a:pt x="1" y="5444"/>
                    <a:pt x="61" y="5516"/>
                    <a:pt x="142" y="5516"/>
                  </a:cubicBezTo>
                  <a:cubicBezTo>
                    <a:pt x="187" y="5516"/>
                    <a:pt x="239" y="5493"/>
                    <a:pt x="283" y="5438"/>
                  </a:cubicBezTo>
                  <a:cubicBezTo>
                    <a:pt x="1590" y="3523"/>
                    <a:pt x="1863" y="1304"/>
                    <a:pt x="4538" y="697"/>
                  </a:cubicBezTo>
                  <a:cubicBezTo>
                    <a:pt x="4963" y="596"/>
                    <a:pt x="5360" y="551"/>
                    <a:pt x="5738" y="551"/>
                  </a:cubicBezTo>
                  <a:cubicBezTo>
                    <a:pt x="7519" y="551"/>
                    <a:pt x="8856" y="1539"/>
                    <a:pt x="10587" y="2216"/>
                  </a:cubicBezTo>
                  <a:cubicBezTo>
                    <a:pt x="10592" y="2222"/>
                    <a:pt x="10601" y="2224"/>
                    <a:pt x="10610" y="2224"/>
                  </a:cubicBezTo>
                  <a:cubicBezTo>
                    <a:pt x="10656" y="2224"/>
                    <a:pt x="10734" y="2170"/>
                    <a:pt x="10709" y="2095"/>
                  </a:cubicBezTo>
                  <a:cubicBezTo>
                    <a:pt x="9803" y="665"/>
                    <a:pt x="7682" y="1"/>
                    <a:pt x="5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6"/>
            <p:cNvSpPr/>
            <p:nvPr/>
          </p:nvSpPr>
          <p:spPr>
            <a:xfrm>
              <a:off x="3361719" y="3000166"/>
              <a:ext cx="209335" cy="124123"/>
            </a:xfrm>
            <a:custGeom>
              <a:avLst/>
              <a:gdLst/>
              <a:ahLst/>
              <a:cxnLst/>
              <a:rect l="l" t="t" r="r" b="b"/>
              <a:pathLst>
                <a:path w="9947" h="5898" extrusionOk="0">
                  <a:moveTo>
                    <a:pt x="92" y="1"/>
                  </a:moveTo>
                  <a:cubicBezTo>
                    <a:pt x="0" y="1065"/>
                    <a:pt x="2098" y="1490"/>
                    <a:pt x="2827" y="1642"/>
                  </a:cubicBezTo>
                  <a:cubicBezTo>
                    <a:pt x="5593" y="2372"/>
                    <a:pt x="8450" y="2615"/>
                    <a:pt x="9454" y="5745"/>
                  </a:cubicBezTo>
                  <a:cubicBezTo>
                    <a:pt x="9489" y="5851"/>
                    <a:pt x="9574" y="5898"/>
                    <a:pt x="9662" y="5898"/>
                  </a:cubicBezTo>
                  <a:cubicBezTo>
                    <a:pt x="9801" y="5898"/>
                    <a:pt x="9947" y="5780"/>
                    <a:pt x="9909" y="5593"/>
                  </a:cubicBezTo>
                  <a:cubicBezTo>
                    <a:pt x="9514" y="3375"/>
                    <a:pt x="7569" y="2432"/>
                    <a:pt x="5441" y="1855"/>
                  </a:cubicBezTo>
                  <a:cubicBezTo>
                    <a:pt x="3770" y="1399"/>
                    <a:pt x="1307" y="1460"/>
                    <a:pt x="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6"/>
            <p:cNvSpPr/>
            <p:nvPr/>
          </p:nvSpPr>
          <p:spPr>
            <a:xfrm>
              <a:off x="3445520" y="2968346"/>
              <a:ext cx="206599" cy="137529"/>
            </a:xfrm>
            <a:custGeom>
              <a:avLst/>
              <a:gdLst/>
              <a:ahLst/>
              <a:cxnLst/>
              <a:rect l="l" t="t" r="r" b="b"/>
              <a:pathLst>
                <a:path w="9817" h="6535" extrusionOk="0">
                  <a:moveTo>
                    <a:pt x="289" y="1"/>
                  </a:moveTo>
                  <a:cubicBezTo>
                    <a:pt x="281" y="1"/>
                    <a:pt x="274" y="8"/>
                    <a:pt x="274" y="23"/>
                  </a:cubicBezTo>
                  <a:cubicBezTo>
                    <a:pt x="0" y="1239"/>
                    <a:pt x="1186" y="1665"/>
                    <a:pt x="2158" y="1969"/>
                  </a:cubicBezTo>
                  <a:cubicBezTo>
                    <a:pt x="3313" y="2273"/>
                    <a:pt x="4286" y="2577"/>
                    <a:pt x="5350" y="3154"/>
                  </a:cubicBezTo>
                  <a:cubicBezTo>
                    <a:pt x="7022" y="4066"/>
                    <a:pt x="8086" y="5312"/>
                    <a:pt x="9514" y="6498"/>
                  </a:cubicBezTo>
                  <a:cubicBezTo>
                    <a:pt x="9540" y="6523"/>
                    <a:pt x="9570" y="6534"/>
                    <a:pt x="9600" y="6534"/>
                  </a:cubicBezTo>
                  <a:cubicBezTo>
                    <a:pt x="9710" y="6534"/>
                    <a:pt x="9816" y="6387"/>
                    <a:pt x="9697" y="6315"/>
                  </a:cubicBezTo>
                  <a:cubicBezTo>
                    <a:pt x="8055" y="4826"/>
                    <a:pt x="6687" y="3397"/>
                    <a:pt x="4712" y="2394"/>
                  </a:cubicBezTo>
                  <a:cubicBezTo>
                    <a:pt x="3496" y="1786"/>
                    <a:pt x="426" y="1695"/>
                    <a:pt x="304" y="23"/>
                  </a:cubicBezTo>
                  <a:cubicBezTo>
                    <a:pt x="304" y="8"/>
                    <a:pt x="297" y="1"/>
                    <a:pt x="2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6"/>
            <p:cNvSpPr/>
            <p:nvPr/>
          </p:nvSpPr>
          <p:spPr>
            <a:xfrm>
              <a:off x="3517810" y="2853567"/>
              <a:ext cx="326408" cy="139613"/>
            </a:xfrm>
            <a:custGeom>
              <a:avLst/>
              <a:gdLst/>
              <a:ahLst/>
              <a:cxnLst/>
              <a:rect l="l" t="t" r="r" b="b"/>
              <a:pathLst>
                <a:path w="15510" h="6634" extrusionOk="0">
                  <a:moveTo>
                    <a:pt x="15412" y="1"/>
                  </a:moveTo>
                  <a:cubicBezTo>
                    <a:pt x="15379" y="1"/>
                    <a:pt x="15343" y="20"/>
                    <a:pt x="15319" y="67"/>
                  </a:cubicBezTo>
                  <a:cubicBezTo>
                    <a:pt x="13830" y="2681"/>
                    <a:pt x="11246" y="4869"/>
                    <a:pt x="8359" y="5720"/>
                  </a:cubicBezTo>
                  <a:cubicBezTo>
                    <a:pt x="7571" y="5944"/>
                    <a:pt x="6812" y="6031"/>
                    <a:pt x="6056" y="6031"/>
                  </a:cubicBezTo>
                  <a:cubicBezTo>
                    <a:pt x="5063" y="6031"/>
                    <a:pt x="4076" y="5880"/>
                    <a:pt x="3040" y="5690"/>
                  </a:cubicBezTo>
                  <a:cubicBezTo>
                    <a:pt x="1976" y="5477"/>
                    <a:pt x="1094" y="4687"/>
                    <a:pt x="61" y="4687"/>
                  </a:cubicBezTo>
                  <a:cubicBezTo>
                    <a:pt x="30" y="4687"/>
                    <a:pt x="0" y="4778"/>
                    <a:pt x="30" y="4809"/>
                  </a:cubicBezTo>
                  <a:cubicBezTo>
                    <a:pt x="1687" y="6072"/>
                    <a:pt x="3575" y="6634"/>
                    <a:pt x="5466" y="6634"/>
                  </a:cubicBezTo>
                  <a:cubicBezTo>
                    <a:pt x="9578" y="6634"/>
                    <a:pt x="13702" y="3980"/>
                    <a:pt x="15471" y="128"/>
                  </a:cubicBezTo>
                  <a:cubicBezTo>
                    <a:pt x="15509" y="53"/>
                    <a:pt x="15465" y="1"/>
                    <a:pt x="15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6"/>
            <p:cNvSpPr/>
            <p:nvPr/>
          </p:nvSpPr>
          <p:spPr>
            <a:xfrm>
              <a:off x="3648415" y="2850683"/>
              <a:ext cx="309109" cy="182986"/>
            </a:xfrm>
            <a:custGeom>
              <a:avLst/>
              <a:gdLst/>
              <a:ahLst/>
              <a:cxnLst/>
              <a:rect l="l" t="t" r="r" b="b"/>
              <a:pathLst>
                <a:path w="14688" h="8695" extrusionOk="0">
                  <a:moveTo>
                    <a:pt x="14531" y="1"/>
                  </a:moveTo>
                  <a:cubicBezTo>
                    <a:pt x="14496" y="1"/>
                    <a:pt x="14460" y="15"/>
                    <a:pt x="14433" y="52"/>
                  </a:cubicBezTo>
                  <a:cubicBezTo>
                    <a:pt x="13308" y="1025"/>
                    <a:pt x="12913" y="2544"/>
                    <a:pt x="11849" y="3608"/>
                  </a:cubicBezTo>
                  <a:cubicBezTo>
                    <a:pt x="10633" y="4824"/>
                    <a:pt x="9174" y="5614"/>
                    <a:pt x="7654" y="6344"/>
                  </a:cubicBezTo>
                  <a:cubicBezTo>
                    <a:pt x="6325" y="6986"/>
                    <a:pt x="3880" y="8356"/>
                    <a:pt x="1970" y="8356"/>
                  </a:cubicBezTo>
                  <a:cubicBezTo>
                    <a:pt x="1260" y="8356"/>
                    <a:pt x="624" y="8167"/>
                    <a:pt x="147" y="7681"/>
                  </a:cubicBezTo>
                  <a:cubicBezTo>
                    <a:pt x="135" y="7675"/>
                    <a:pt x="122" y="7673"/>
                    <a:pt x="110" y="7673"/>
                  </a:cubicBezTo>
                  <a:cubicBezTo>
                    <a:pt x="56" y="7673"/>
                    <a:pt x="1" y="7717"/>
                    <a:pt x="25" y="7742"/>
                  </a:cubicBezTo>
                  <a:cubicBezTo>
                    <a:pt x="425" y="8442"/>
                    <a:pt x="1144" y="8695"/>
                    <a:pt x="1983" y="8695"/>
                  </a:cubicBezTo>
                  <a:cubicBezTo>
                    <a:pt x="3695" y="8695"/>
                    <a:pt x="5905" y="7644"/>
                    <a:pt x="6925" y="7195"/>
                  </a:cubicBezTo>
                  <a:cubicBezTo>
                    <a:pt x="8414" y="6526"/>
                    <a:pt x="9873" y="5888"/>
                    <a:pt x="11150" y="4915"/>
                  </a:cubicBezTo>
                  <a:cubicBezTo>
                    <a:pt x="12913" y="3547"/>
                    <a:pt x="13399" y="1876"/>
                    <a:pt x="14645" y="143"/>
                  </a:cubicBezTo>
                  <a:cubicBezTo>
                    <a:pt x="14688" y="79"/>
                    <a:pt x="14612" y="1"/>
                    <a:pt x="145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6"/>
            <p:cNvSpPr/>
            <p:nvPr/>
          </p:nvSpPr>
          <p:spPr>
            <a:xfrm>
              <a:off x="3752567" y="2807394"/>
              <a:ext cx="165435" cy="178714"/>
            </a:xfrm>
            <a:custGeom>
              <a:avLst/>
              <a:gdLst/>
              <a:ahLst/>
              <a:cxnLst/>
              <a:rect l="l" t="t" r="r" b="b"/>
              <a:pathLst>
                <a:path w="7861" h="8492" extrusionOk="0">
                  <a:moveTo>
                    <a:pt x="7640" y="1"/>
                  </a:moveTo>
                  <a:cubicBezTo>
                    <a:pt x="7563" y="1"/>
                    <a:pt x="7485" y="51"/>
                    <a:pt x="7447" y="164"/>
                  </a:cubicBezTo>
                  <a:cubicBezTo>
                    <a:pt x="6900" y="2200"/>
                    <a:pt x="5867" y="4085"/>
                    <a:pt x="4316" y="5544"/>
                  </a:cubicBezTo>
                  <a:cubicBezTo>
                    <a:pt x="3496" y="6304"/>
                    <a:pt x="2645" y="6942"/>
                    <a:pt x="1642" y="7428"/>
                  </a:cubicBezTo>
                  <a:cubicBezTo>
                    <a:pt x="1034" y="7732"/>
                    <a:pt x="517" y="7914"/>
                    <a:pt x="0" y="8431"/>
                  </a:cubicBezTo>
                  <a:cubicBezTo>
                    <a:pt x="0" y="8431"/>
                    <a:pt x="0" y="8492"/>
                    <a:pt x="61" y="8492"/>
                  </a:cubicBezTo>
                  <a:cubicBezTo>
                    <a:pt x="912" y="7914"/>
                    <a:pt x="1976" y="7671"/>
                    <a:pt x="2888" y="7155"/>
                  </a:cubicBezTo>
                  <a:cubicBezTo>
                    <a:pt x="3709" y="6668"/>
                    <a:pt x="4468" y="6000"/>
                    <a:pt x="5137" y="5331"/>
                  </a:cubicBezTo>
                  <a:cubicBezTo>
                    <a:pt x="6475" y="3933"/>
                    <a:pt x="7447" y="2170"/>
                    <a:pt x="7842" y="285"/>
                  </a:cubicBezTo>
                  <a:cubicBezTo>
                    <a:pt x="7860" y="106"/>
                    <a:pt x="7751" y="1"/>
                    <a:pt x="76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6"/>
            <p:cNvSpPr/>
            <p:nvPr/>
          </p:nvSpPr>
          <p:spPr>
            <a:xfrm>
              <a:off x="1669764" y="3602095"/>
              <a:ext cx="229601" cy="70122"/>
            </a:xfrm>
            <a:custGeom>
              <a:avLst/>
              <a:gdLst/>
              <a:ahLst/>
              <a:cxnLst/>
              <a:rect l="l" t="t" r="r" b="b"/>
              <a:pathLst>
                <a:path w="10910" h="3332" extrusionOk="0">
                  <a:moveTo>
                    <a:pt x="31" y="1"/>
                  </a:moveTo>
                  <a:cubicBezTo>
                    <a:pt x="31" y="1"/>
                    <a:pt x="1" y="1"/>
                    <a:pt x="1" y="62"/>
                  </a:cubicBezTo>
                  <a:cubicBezTo>
                    <a:pt x="437" y="1253"/>
                    <a:pt x="1651" y="1584"/>
                    <a:pt x="2846" y="1584"/>
                  </a:cubicBezTo>
                  <a:cubicBezTo>
                    <a:pt x="2901" y="1584"/>
                    <a:pt x="2956" y="1583"/>
                    <a:pt x="3010" y="1582"/>
                  </a:cubicBezTo>
                  <a:cubicBezTo>
                    <a:pt x="4013" y="1521"/>
                    <a:pt x="4925" y="1065"/>
                    <a:pt x="5928" y="1004"/>
                  </a:cubicBezTo>
                  <a:cubicBezTo>
                    <a:pt x="6037" y="995"/>
                    <a:pt x="6144" y="991"/>
                    <a:pt x="6249" y="991"/>
                  </a:cubicBezTo>
                  <a:cubicBezTo>
                    <a:pt x="8020" y="991"/>
                    <a:pt x="9255" y="2165"/>
                    <a:pt x="10518" y="3284"/>
                  </a:cubicBezTo>
                  <a:cubicBezTo>
                    <a:pt x="10565" y="3318"/>
                    <a:pt x="10613" y="3332"/>
                    <a:pt x="10656" y="3332"/>
                  </a:cubicBezTo>
                  <a:cubicBezTo>
                    <a:pt x="10807" y="3332"/>
                    <a:pt x="10909" y="3159"/>
                    <a:pt x="10791" y="3041"/>
                  </a:cubicBezTo>
                  <a:cubicBezTo>
                    <a:pt x="9590" y="1810"/>
                    <a:pt x="8093" y="608"/>
                    <a:pt x="6299" y="608"/>
                  </a:cubicBezTo>
                  <a:cubicBezTo>
                    <a:pt x="6277" y="608"/>
                    <a:pt x="6254" y="608"/>
                    <a:pt x="6232" y="609"/>
                  </a:cubicBezTo>
                  <a:cubicBezTo>
                    <a:pt x="4890" y="663"/>
                    <a:pt x="3633" y="1253"/>
                    <a:pt x="2442" y="1253"/>
                  </a:cubicBezTo>
                  <a:cubicBezTo>
                    <a:pt x="1608" y="1253"/>
                    <a:pt x="807" y="964"/>
                    <a:pt x="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6"/>
            <p:cNvSpPr/>
            <p:nvPr/>
          </p:nvSpPr>
          <p:spPr>
            <a:xfrm>
              <a:off x="1648972" y="3615753"/>
              <a:ext cx="186269" cy="80708"/>
            </a:xfrm>
            <a:custGeom>
              <a:avLst/>
              <a:gdLst/>
              <a:ahLst/>
              <a:cxnLst/>
              <a:rect l="l" t="t" r="r" b="b"/>
              <a:pathLst>
                <a:path w="8851" h="3835" extrusionOk="0">
                  <a:moveTo>
                    <a:pt x="78" y="0"/>
                  </a:moveTo>
                  <a:cubicBezTo>
                    <a:pt x="42" y="0"/>
                    <a:pt x="0" y="58"/>
                    <a:pt x="47" y="81"/>
                  </a:cubicBezTo>
                  <a:cubicBezTo>
                    <a:pt x="1141" y="1145"/>
                    <a:pt x="1810" y="1844"/>
                    <a:pt x="3421" y="1996"/>
                  </a:cubicBezTo>
                  <a:cubicBezTo>
                    <a:pt x="5123" y="2148"/>
                    <a:pt x="7494" y="1996"/>
                    <a:pt x="8466" y="3759"/>
                  </a:cubicBezTo>
                  <a:cubicBezTo>
                    <a:pt x="8497" y="3811"/>
                    <a:pt x="8553" y="3835"/>
                    <a:pt x="8612" y="3835"/>
                  </a:cubicBezTo>
                  <a:cubicBezTo>
                    <a:pt x="8726" y="3835"/>
                    <a:pt x="8851" y="3747"/>
                    <a:pt x="8831" y="3607"/>
                  </a:cubicBezTo>
                  <a:cubicBezTo>
                    <a:pt x="8405" y="2392"/>
                    <a:pt x="7068" y="2027"/>
                    <a:pt x="5913" y="1844"/>
                  </a:cubicBezTo>
                  <a:cubicBezTo>
                    <a:pt x="5275" y="1723"/>
                    <a:pt x="4636" y="1723"/>
                    <a:pt x="3937" y="1692"/>
                  </a:cubicBezTo>
                  <a:cubicBezTo>
                    <a:pt x="2873" y="1632"/>
                    <a:pt x="2174" y="1571"/>
                    <a:pt x="1262" y="963"/>
                  </a:cubicBezTo>
                  <a:cubicBezTo>
                    <a:pt x="837" y="689"/>
                    <a:pt x="533" y="325"/>
                    <a:pt x="107" y="21"/>
                  </a:cubicBezTo>
                  <a:cubicBezTo>
                    <a:pt x="100" y="6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6"/>
            <p:cNvSpPr/>
            <p:nvPr/>
          </p:nvSpPr>
          <p:spPr>
            <a:xfrm>
              <a:off x="1665597" y="3667924"/>
              <a:ext cx="151145" cy="35966"/>
            </a:xfrm>
            <a:custGeom>
              <a:avLst/>
              <a:gdLst/>
              <a:ahLst/>
              <a:cxnLst/>
              <a:rect l="l" t="t" r="r" b="b"/>
              <a:pathLst>
                <a:path w="7182" h="1709" extrusionOk="0">
                  <a:moveTo>
                    <a:pt x="3687" y="1"/>
                  </a:moveTo>
                  <a:cubicBezTo>
                    <a:pt x="2820" y="1"/>
                    <a:pt x="1992" y="304"/>
                    <a:pt x="1125" y="304"/>
                  </a:cubicBezTo>
                  <a:cubicBezTo>
                    <a:pt x="783" y="304"/>
                    <a:pt x="436" y="257"/>
                    <a:pt x="77" y="125"/>
                  </a:cubicBezTo>
                  <a:cubicBezTo>
                    <a:pt x="70" y="111"/>
                    <a:pt x="61" y="105"/>
                    <a:pt x="52" y="105"/>
                  </a:cubicBezTo>
                  <a:cubicBezTo>
                    <a:pt x="25" y="105"/>
                    <a:pt x="1" y="163"/>
                    <a:pt x="47" y="186"/>
                  </a:cubicBezTo>
                  <a:cubicBezTo>
                    <a:pt x="539" y="460"/>
                    <a:pt x="988" y="542"/>
                    <a:pt x="1444" y="542"/>
                  </a:cubicBezTo>
                  <a:cubicBezTo>
                    <a:pt x="2002" y="542"/>
                    <a:pt x="2570" y="419"/>
                    <a:pt x="3238" y="368"/>
                  </a:cubicBezTo>
                  <a:cubicBezTo>
                    <a:pt x="3284" y="367"/>
                    <a:pt x="3329" y="366"/>
                    <a:pt x="3374" y="366"/>
                  </a:cubicBezTo>
                  <a:cubicBezTo>
                    <a:pt x="4812" y="366"/>
                    <a:pt x="5679" y="1293"/>
                    <a:pt x="6947" y="1706"/>
                  </a:cubicBezTo>
                  <a:cubicBezTo>
                    <a:pt x="6959" y="1708"/>
                    <a:pt x="6970" y="1709"/>
                    <a:pt x="6981" y="1709"/>
                  </a:cubicBezTo>
                  <a:cubicBezTo>
                    <a:pt x="7136" y="1709"/>
                    <a:pt x="7182" y="1517"/>
                    <a:pt x="7068" y="1432"/>
                  </a:cubicBezTo>
                  <a:cubicBezTo>
                    <a:pt x="6278" y="885"/>
                    <a:pt x="5305" y="277"/>
                    <a:pt x="4333" y="64"/>
                  </a:cubicBezTo>
                  <a:cubicBezTo>
                    <a:pt x="4114" y="19"/>
                    <a:pt x="3899" y="1"/>
                    <a:pt x="3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6"/>
            <p:cNvSpPr/>
            <p:nvPr/>
          </p:nvSpPr>
          <p:spPr>
            <a:xfrm>
              <a:off x="3338043" y="3035353"/>
              <a:ext cx="166971" cy="102026"/>
            </a:xfrm>
            <a:custGeom>
              <a:avLst/>
              <a:gdLst/>
              <a:ahLst/>
              <a:cxnLst/>
              <a:rect l="l" t="t" r="r" b="b"/>
              <a:pathLst>
                <a:path w="7934" h="4848" extrusionOk="0">
                  <a:moveTo>
                    <a:pt x="1" y="0"/>
                  </a:moveTo>
                  <a:cubicBezTo>
                    <a:pt x="31" y="1247"/>
                    <a:pt x="1156" y="1824"/>
                    <a:pt x="2220" y="2219"/>
                  </a:cubicBezTo>
                  <a:cubicBezTo>
                    <a:pt x="4195" y="2918"/>
                    <a:pt x="6019" y="3222"/>
                    <a:pt x="7539" y="4803"/>
                  </a:cubicBezTo>
                  <a:cubicBezTo>
                    <a:pt x="7570" y="4834"/>
                    <a:pt x="7607" y="4847"/>
                    <a:pt x="7643" y="4847"/>
                  </a:cubicBezTo>
                  <a:cubicBezTo>
                    <a:pt x="7786" y="4847"/>
                    <a:pt x="7933" y="4650"/>
                    <a:pt x="7813" y="4529"/>
                  </a:cubicBezTo>
                  <a:cubicBezTo>
                    <a:pt x="5715" y="2128"/>
                    <a:pt x="1429" y="288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6"/>
            <p:cNvSpPr/>
            <p:nvPr/>
          </p:nvSpPr>
          <p:spPr>
            <a:xfrm>
              <a:off x="3451918" y="3071593"/>
              <a:ext cx="77719" cy="68796"/>
            </a:xfrm>
            <a:custGeom>
              <a:avLst/>
              <a:gdLst/>
              <a:ahLst/>
              <a:cxnLst/>
              <a:rect l="l" t="t" r="r" b="b"/>
              <a:pathLst>
                <a:path w="3693" h="3269" extrusionOk="0">
                  <a:moveTo>
                    <a:pt x="501" y="0"/>
                  </a:moveTo>
                  <a:cubicBezTo>
                    <a:pt x="336" y="0"/>
                    <a:pt x="168" y="23"/>
                    <a:pt x="0" y="72"/>
                  </a:cubicBezTo>
                  <a:lnTo>
                    <a:pt x="0" y="102"/>
                  </a:lnTo>
                  <a:cubicBezTo>
                    <a:pt x="1763" y="345"/>
                    <a:pt x="2705" y="1744"/>
                    <a:pt x="3405" y="3233"/>
                  </a:cubicBezTo>
                  <a:cubicBezTo>
                    <a:pt x="3413" y="3257"/>
                    <a:pt x="3438" y="3269"/>
                    <a:pt x="3470" y="3269"/>
                  </a:cubicBezTo>
                  <a:cubicBezTo>
                    <a:pt x="3558" y="3269"/>
                    <a:pt x="3692" y="3184"/>
                    <a:pt x="3648" y="3051"/>
                  </a:cubicBezTo>
                  <a:cubicBezTo>
                    <a:pt x="3292" y="1820"/>
                    <a:pt x="1978" y="0"/>
                    <a:pt x="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6"/>
            <p:cNvSpPr/>
            <p:nvPr/>
          </p:nvSpPr>
          <p:spPr>
            <a:xfrm>
              <a:off x="3652140" y="2841802"/>
              <a:ext cx="125386" cy="95565"/>
            </a:xfrm>
            <a:custGeom>
              <a:avLst/>
              <a:gdLst/>
              <a:ahLst/>
              <a:cxnLst/>
              <a:rect l="l" t="t" r="r" b="b"/>
              <a:pathLst>
                <a:path w="5958" h="4541" extrusionOk="0">
                  <a:moveTo>
                    <a:pt x="5703" y="0"/>
                  </a:moveTo>
                  <a:cubicBezTo>
                    <a:pt x="5668" y="0"/>
                    <a:pt x="5623" y="30"/>
                    <a:pt x="5623" y="48"/>
                  </a:cubicBezTo>
                  <a:cubicBezTo>
                    <a:pt x="5076" y="1477"/>
                    <a:pt x="4468" y="2784"/>
                    <a:pt x="3040" y="3544"/>
                  </a:cubicBezTo>
                  <a:cubicBezTo>
                    <a:pt x="2625" y="3751"/>
                    <a:pt x="1505" y="4283"/>
                    <a:pt x="737" y="4283"/>
                  </a:cubicBezTo>
                  <a:cubicBezTo>
                    <a:pt x="378" y="4283"/>
                    <a:pt x="97" y="4167"/>
                    <a:pt x="0" y="3848"/>
                  </a:cubicBezTo>
                  <a:lnTo>
                    <a:pt x="0" y="3848"/>
                  </a:lnTo>
                  <a:cubicBezTo>
                    <a:pt x="112" y="4369"/>
                    <a:pt x="507" y="4541"/>
                    <a:pt x="983" y="4541"/>
                  </a:cubicBezTo>
                  <a:cubicBezTo>
                    <a:pt x="1674" y="4541"/>
                    <a:pt x="2535" y="4180"/>
                    <a:pt x="2949" y="4000"/>
                  </a:cubicBezTo>
                  <a:cubicBezTo>
                    <a:pt x="4377" y="3392"/>
                    <a:pt x="5958" y="1751"/>
                    <a:pt x="5745" y="48"/>
                  </a:cubicBezTo>
                  <a:cubicBezTo>
                    <a:pt x="5745" y="13"/>
                    <a:pt x="5726" y="0"/>
                    <a:pt x="5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6"/>
            <p:cNvSpPr/>
            <p:nvPr/>
          </p:nvSpPr>
          <p:spPr>
            <a:xfrm>
              <a:off x="3776874" y="2818800"/>
              <a:ext cx="35840" cy="82728"/>
            </a:xfrm>
            <a:custGeom>
              <a:avLst/>
              <a:gdLst/>
              <a:ahLst/>
              <a:cxnLst/>
              <a:rect l="l" t="t" r="r" b="b"/>
              <a:pathLst>
                <a:path w="1703" h="3931" extrusionOk="0">
                  <a:moveTo>
                    <a:pt x="1169" y="0"/>
                  </a:moveTo>
                  <a:cubicBezTo>
                    <a:pt x="1127" y="0"/>
                    <a:pt x="1081" y="40"/>
                    <a:pt x="1064" y="108"/>
                  </a:cubicBezTo>
                  <a:cubicBezTo>
                    <a:pt x="973" y="959"/>
                    <a:pt x="882" y="1597"/>
                    <a:pt x="487" y="2357"/>
                  </a:cubicBezTo>
                  <a:cubicBezTo>
                    <a:pt x="243" y="2844"/>
                    <a:pt x="31" y="3330"/>
                    <a:pt x="0" y="3907"/>
                  </a:cubicBezTo>
                  <a:cubicBezTo>
                    <a:pt x="0" y="3923"/>
                    <a:pt x="8" y="3930"/>
                    <a:pt x="15" y="3930"/>
                  </a:cubicBezTo>
                  <a:cubicBezTo>
                    <a:pt x="23" y="3930"/>
                    <a:pt x="31" y="3923"/>
                    <a:pt x="31" y="3907"/>
                  </a:cubicBezTo>
                  <a:cubicBezTo>
                    <a:pt x="608" y="2813"/>
                    <a:pt x="1702" y="1445"/>
                    <a:pt x="1247" y="78"/>
                  </a:cubicBezTo>
                  <a:cubicBezTo>
                    <a:pt x="1233" y="24"/>
                    <a:pt x="1202" y="0"/>
                    <a:pt x="1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6"/>
            <p:cNvSpPr/>
            <p:nvPr/>
          </p:nvSpPr>
          <p:spPr>
            <a:xfrm>
              <a:off x="2573626" y="3210616"/>
              <a:ext cx="170822" cy="213354"/>
            </a:xfrm>
            <a:custGeom>
              <a:avLst/>
              <a:gdLst/>
              <a:ahLst/>
              <a:cxnLst/>
              <a:rect l="l" t="t" r="r" b="b"/>
              <a:pathLst>
                <a:path w="8117" h="10138" extrusionOk="0">
                  <a:moveTo>
                    <a:pt x="7813" y="1"/>
                  </a:moveTo>
                  <a:lnTo>
                    <a:pt x="7813" y="1"/>
                  </a:lnTo>
                  <a:cubicBezTo>
                    <a:pt x="7934" y="2980"/>
                    <a:pt x="4955" y="4803"/>
                    <a:pt x="2980" y="6506"/>
                  </a:cubicBezTo>
                  <a:cubicBezTo>
                    <a:pt x="2311" y="7053"/>
                    <a:pt x="1" y="8998"/>
                    <a:pt x="457" y="10092"/>
                  </a:cubicBezTo>
                  <a:cubicBezTo>
                    <a:pt x="457" y="10123"/>
                    <a:pt x="472" y="10138"/>
                    <a:pt x="487" y="10138"/>
                  </a:cubicBezTo>
                  <a:cubicBezTo>
                    <a:pt x="503" y="10138"/>
                    <a:pt x="518" y="10123"/>
                    <a:pt x="518" y="10092"/>
                  </a:cubicBezTo>
                  <a:cubicBezTo>
                    <a:pt x="1247" y="9028"/>
                    <a:pt x="1764" y="8025"/>
                    <a:pt x="2737" y="7113"/>
                  </a:cubicBezTo>
                  <a:cubicBezTo>
                    <a:pt x="3679" y="6202"/>
                    <a:pt x="4803" y="5502"/>
                    <a:pt x="5715" y="4530"/>
                  </a:cubicBezTo>
                  <a:cubicBezTo>
                    <a:pt x="6779" y="3375"/>
                    <a:pt x="8117" y="1642"/>
                    <a:pt x="7813" y="1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6"/>
            <p:cNvSpPr/>
            <p:nvPr/>
          </p:nvSpPr>
          <p:spPr>
            <a:xfrm>
              <a:off x="2654880" y="3220549"/>
              <a:ext cx="106193" cy="194793"/>
            </a:xfrm>
            <a:custGeom>
              <a:avLst/>
              <a:gdLst/>
              <a:ahLst/>
              <a:cxnLst/>
              <a:rect l="l" t="t" r="r" b="b"/>
              <a:pathLst>
                <a:path w="5046" h="9256" extrusionOk="0">
                  <a:moveTo>
                    <a:pt x="4821" y="0"/>
                  </a:moveTo>
                  <a:cubicBezTo>
                    <a:pt x="4776" y="0"/>
                    <a:pt x="4712" y="47"/>
                    <a:pt x="4712" y="106"/>
                  </a:cubicBezTo>
                  <a:cubicBezTo>
                    <a:pt x="4377" y="2720"/>
                    <a:pt x="2219" y="4423"/>
                    <a:pt x="1064" y="6702"/>
                  </a:cubicBezTo>
                  <a:cubicBezTo>
                    <a:pt x="760" y="7310"/>
                    <a:pt x="0" y="9012"/>
                    <a:pt x="1155" y="9255"/>
                  </a:cubicBezTo>
                  <a:cubicBezTo>
                    <a:pt x="1246" y="9255"/>
                    <a:pt x="1368" y="9134"/>
                    <a:pt x="1307" y="9012"/>
                  </a:cubicBezTo>
                  <a:cubicBezTo>
                    <a:pt x="456" y="7736"/>
                    <a:pt x="1976" y="5790"/>
                    <a:pt x="2736" y="4727"/>
                  </a:cubicBezTo>
                  <a:cubicBezTo>
                    <a:pt x="3800" y="3328"/>
                    <a:pt x="5046" y="1961"/>
                    <a:pt x="4864" y="46"/>
                  </a:cubicBezTo>
                  <a:cubicBezTo>
                    <a:pt x="4864" y="14"/>
                    <a:pt x="4845" y="0"/>
                    <a:pt x="4821" y="0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6"/>
            <p:cNvSpPr/>
            <p:nvPr/>
          </p:nvSpPr>
          <p:spPr>
            <a:xfrm>
              <a:off x="2510301" y="3214173"/>
              <a:ext cx="214112" cy="274006"/>
            </a:xfrm>
            <a:custGeom>
              <a:avLst/>
              <a:gdLst/>
              <a:ahLst/>
              <a:cxnLst/>
              <a:rect l="l" t="t" r="r" b="b"/>
              <a:pathLst>
                <a:path w="10174" h="13020" extrusionOk="0">
                  <a:moveTo>
                    <a:pt x="10160" y="1"/>
                  </a:moveTo>
                  <a:cubicBezTo>
                    <a:pt x="10156" y="1"/>
                    <a:pt x="10153" y="4"/>
                    <a:pt x="10153" y="14"/>
                  </a:cubicBezTo>
                  <a:cubicBezTo>
                    <a:pt x="10173" y="14"/>
                    <a:pt x="10166" y="1"/>
                    <a:pt x="10160" y="1"/>
                  </a:cubicBezTo>
                  <a:close/>
                  <a:moveTo>
                    <a:pt x="10153" y="14"/>
                  </a:moveTo>
                  <a:cubicBezTo>
                    <a:pt x="8542" y="3206"/>
                    <a:pt x="6110" y="5030"/>
                    <a:pt x="3436" y="7248"/>
                  </a:cubicBezTo>
                  <a:cubicBezTo>
                    <a:pt x="1673" y="8707"/>
                    <a:pt x="62" y="10470"/>
                    <a:pt x="1" y="12872"/>
                  </a:cubicBezTo>
                  <a:cubicBezTo>
                    <a:pt x="1" y="12974"/>
                    <a:pt x="85" y="13020"/>
                    <a:pt x="173" y="13020"/>
                  </a:cubicBezTo>
                  <a:cubicBezTo>
                    <a:pt x="267" y="13020"/>
                    <a:pt x="366" y="12966"/>
                    <a:pt x="366" y="12872"/>
                  </a:cubicBezTo>
                  <a:cubicBezTo>
                    <a:pt x="396" y="9589"/>
                    <a:pt x="3344" y="7674"/>
                    <a:pt x="5624" y="5881"/>
                  </a:cubicBezTo>
                  <a:cubicBezTo>
                    <a:pt x="7600" y="4300"/>
                    <a:pt x="9484" y="2476"/>
                    <a:pt x="10153" y="14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6"/>
            <p:cNvSpPr/>
            <p:nvPr/>
          </p:nvSpPr>
          <p:spPr>
            <a:xfrm>
              <a:off x="1905805" y="3368138"/>
              <a:ext cx="292357" cy="342739"/>
            </a:xfrm>
            <a:custGeom>
              <a:avLst/>
              <a:gdLst/>
              <a:ahLst/>
              <a:cxnLst/>
              <a:rect l="l" t="t" r="r" b="b"/>
              <a:pathLst>
                <a:path w="13892" h="16286" extrusionOk="0">
                  <a:moveTo>
                    <a:pt x="13823" y="1"/>
                  </a:moveTo>
                  <a:cubicBezTo>
                    <a:pt x="13801" y="1"/>
                    <a:pt x="13770" y="8"/>
                    <a:pt x="13740" y="24"/>
                  </a:cubicBezTo>
                  <a:cubicBezTo>
                    <a:pt x="12737" y="4097"/>
                    <a:pt x="7478" y="5768"/>
                    <a:pt x="4439" y="8078"/>
                  </a:cubicBezTo>
                  <a:cubicBezTo>
                    <a:pt x="2311" y="9720"/>
                    <a:pt x="1" y="13550"/>
                    <a:pt x="1642" y="16285"/>
                  </a:cubicBezTo>
                  <a:lnTo>
                    <a:pt x="1673" y="16285"/>
                  </a:lnTo>
                  <a:cubicBezTo>
                    <a:pt x="913" y="14218"/>
                    <a:pt x="1794" y="11361"/>
                    <a:pt x="3192" y="9689"/>
                  </a:cubicBezTo>
                  <a:cubicBezTo>
                    <a:pt x="4530" y="8139"/>
                    <a:pt x="6445" y="7227"/>
                    <a:pt x="8117" y="6072"/>
                  </a:cubicBezTo>
                  <a:cubicBezTo>
                    <a:pt x="10183" y="4704"/>
                    <a:pt x="13892" y="2911"/>
                    <a:pt x="13861" y="24"/>
                  </a:cubicBezTo>
                  <a:cubicBezTo>
                    <a:pt x="13861" y="8"/>
                    <a:pt x="13846" y="1"/>
                    <a:pt x="13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6"/>
            <p:cNvSpPr/>
            <p:nvPr/>
          </p:nvSpPr>
          <p:spPr>
            <a:xfrm>
              <a:off x="646493" y="3544242"/>
              <a:ext cx="1075757" cy="768269"/>
            </a:xfrm>
            <a:custGeom>
              <a:avLst/>
              <a:gdLst/>
              <a:ahLst/>
              <a:cxnLst/>
              <a:rect l="l" t="t" r="r" b="b"/>
              <a:pathLst>
                <a:path w="51117" h="36506" extrusionOk="0">
                  <a:moveTo>
                    <a:pt x="46292" y="1"/>
                  </a:moveTo>
                  <a:cubicBezTo>
                    <a:pt x="46147" y="1"/>
                    <a:pt x="45974" y="43"/>
                    <a:pt x="45767" y="136"/>
                  </a:cubicBezTo>
                  <a:cubicBezTo>
                    <a:pt x="43153" y="1321"/>
                    <a:pt x="40539" y="2264"/>
                    <a:pt x="37803" y="3145"/>
                  </a:cubicBezTo>
                  <a:cubicBezTo>
                    <a:pt x="37560" y="3130"/>
                    <a:pt x="37309" y="3124"/>
                    <a:pt x="37063" y="3124"/>
                  </a:cubicBezTo>
                  <a:cubicBezTo>
                    <a:pt x="36323" y="3124"/>
                    <a:pt x="35622" y="3175"/>
                    <a:pt x="35280" y="3175"/>
                  </a:cubicBezTo>
                  <a:cubicBezTo>
                    <a:pt x="33700" y="3054"/>
                    <a:pt x="32119" y="2932"/>
                    <a:pt x="30538" y="2780"/>
                  </a:cubicBezTo>
                  <a:cubicBezTo>
                    <a:pt x="26611" y="2453"/>
                    <a:pt x="22646" y="2077"/>
                    <a:pt x="18692" y="2077"/>
                  </a:cubicBezTo>
                  <a:cubicBezTo>
                    <a:pt x="16403" y="2077"/>
                    <a:pt x="14118" y="2203"/>
                    <a:pt x="11845" y="2537"/>
                  </a:cubicBezTo>
                  <a:cubicBezTo>
                    <a:pt x="8471" y="3024"/>
                    <a:pt x="5036" y="3996"/>
                    <a:pt x="2453" y="6245"/>
                  </a:cubicBezTo>
                  <a:cubicBezTo>
                    <a:pt x="3334" y="6033"/>
                    <a:pt x="4246" y="5759"/>
                    <a:pt x="5128" y="5546"/>
                  </a:cubicBezTo>
                  <a:cubicBezTo>
                    <a:pt x="8988" y="4482"/>
                    <a:pt x="12939" y="3419"/>
                    <a:pt x="16982" y="3419"/>
                  </a:cubicBezTo>
                  <a:cubicBezTo>
                    <a:pt x="14611" y="4391"/>
                    <a:pt x="12027" y="4786"/>
                    <a:pt x="9596" y="5546"/>
                  </a:cubicBezTo>
                  <a:cubicBezTo>
                    <a:pt x="7164" y="6306"/>
                    <a:pt x="4702" y="7522"/>
                    <a:pt x="3334" y="9711"/>
                  </a:cubicBezTo>
                  <a:cubicBezTo>
                    <a:pt x="2787" y="10592"/>
                    <a:pt x="2453" y="11565"/>
                    <a:pt x="2118" y="12537"/>
                  </a:cubicBezTo>
                  <a:cubicBezTo>
                    <a:pt x="1723" y="13632"/>
                    <a:pt x="1328" y="14756"/>
                    <a:pt x="933" y="15911"/>
                  </a:cubicBezTo>
                  <a:cubicBezTo>
                    <a:pt x="781" y="16337"/>
                    <a:pt x="629" y="16793"/>
                    <a:pt x="720" y="17218"/>
                  </a:cubicBezTo>
                  <a:cubicBezTo>
                    <a:pt x="751" y="17674"/>
                    <a:pt x="1085" y="18130"/>
                    <a:pt x="1541" y="18130"/>
                  </a:cubicBezTo>
                  <a:cubicBezTo>
                    <a:pt x="1784" y="18130"/>
                    <a:pt x="1966" y="18069"/>
                    <a:pt x="2149" y="17978"/>
                  </a:cubicBezTo>
                  <a:cubicBezTo>
                    <a:pt x="5371" y="16702"/>
                    <a:pt x="8623" y="15455"/>
                    <a:pt x="11875" y="14148"/>
                  </a:cubicBezTo>
                  <a:lnTo>
                    <a:pt x="11875" y="14148"/>
                  </a:lnTo>
                  <a:cubicBezTo>
                    <a:pt x="8350" y="16124"/>
                    <a:pt x="4824" y="18130"/>
                    <a:pt x="1267" y="20106"/>
                  </a:cubicBezTo>
                  <a:cubicBezTo>
                    <a:pt x="963" y="20258"/>
                    <a:pt x="629" y="20623"/>
                    <a:pt x="811" y="20927"/>
                  </a:cubicBezTo>
                  <a:cubicBezTo>
                    <a:pt x="887" y="21033"/>
                    <a:pt x="1017" y="21071"/>
                    <a:pt x="1153" y="21071"/>
                  </a:cubicBezTo>
                  <a:cubicBezTo>
                    <a:pt x="1290" y="21071"/>
                    <a:pt x="1435" y="21033"/>
                    <a:pt x="1541" y="20987"/>
                  </a:cubicBezTo>
                  <a:cubicBezTo>
                    <a:pt x="4915" y="19863"/>
                    <a:pt x="8228" y="18525"/>
                    <a:pt x="11511" y="17036"/>
                  </a:cubicBezTo>
                  <a:lnTo>
                    <a:pt x="11511" y="17036"/>
                  </a:lnTo>
                  <a:cubicBezTo>
                    <a:pt x="9839" y="18738"/>
                    <a:pt x="7620" y="19771"/>
                    <a:pt x="5462" y="20683"/>
                  </a:cubicBezTo>
                  <a:cubicBezTo>
                    <a:pt x="4125" y="21261"/>
                    <a:pt x="1328" y="21717"/>
                    <a:pt x="781" y="23267"/>
                  </a:cubicBezTo>
                  <a:cubicBezTo>
                    <a:pt x="1" y="25607"/>
                    <a:pt x="3536" y="26435"/>
                    <a:pt x="5564" y="26435"/>
                  </a:cubicBezTo>
                  <a:cubicBezTo>
                    <a:pt x="5907" y="26435"/>
                    <a:pt x="6206" y="26411"/>
                    <a:pt x="6435" y="26367"/>
                  </a:cubicBezTo>
                  <a:cubicBezTo>
                    <a:pt x="8502" y="25972"/>
                    <a:pt x="10356" y="24939"/>
                    <a:pt x="12423" y="24483"/>
                  </a:cubicBezTo>
                  <a:lnTo>
                    <a:pt x="12423" y="24483"/>
                  </a:lnTo>
                  <a:cubicBezTo>
                    <a:pt x="9596" y="25364"/>
                    <a:pt x="6860" y="26398"/>
                    <a:pt x="4155" y="27583"/>
                  </a:cubicBezTo>
                  <a:cubicBezTo>
                    <a:pt x="3821" y="27735"/>
                    <a:pt x="3456" y="27948"/>
                    <a:pt x="3365" y="28282"/>
                  </a:cubicBezTo>
                  <a:cubicBezTo>
                    <a:pt x="3334" y="28708"/>
                    <a:pt x="3669" y="29012"/>
                    <a:pt x="4064" y="29194"/>
                  </a:cubicBezTo>
                  <a:cubicBezTo>
                    <a:pt x="5226" y="29878"/>
                    <a:pt x="6581" y="30225"/>
                    <a:pt x="7933" y="30225"/>
                  </a:cubicBezTo>
                  <a:cubicBezTo>
                    <a:pt x="8716" y="30225"/>
                    <a:pt x="9498" y="30109"/>
                    <a:pt x="10242" y="29874"/>
                  </a:cubicBezTo>
                  <a:lnTo>
                    <a:pt x="10242" y="29874"/>
                  </a:lnTo>
                  <a:cubicBezTo>
                    <a:pt x="9177" y="30282"/>
                    <a:pt x="8100" y="30716"/>
                    <a:pt x="7043" y="31109"/>
                  </a:cubicBezTo>
                  <a:cubicBezTo>
                    <a:pt x="6891" y="31170"/>
                    <a:pt x="6708" y="31261"/>
                    <a:pt x="6678" y="31413"/>
                  </a:cubicBezTo>
                  <a:cubicBezTo>
                    <a:pt x="6647" y="31565"/>
                    <a:pt x="6799" y="31717"/>
                    <a:pt x="6891" y="31839"/>
                  </a:cubicBezTo>
                  <a:cubicBezTo>
                    <a:pt x="7650" y="32507"/>
                    <a:pt x="8471" y="33237"/>
                    <a:pt x="9474" y="33449"/>
                  </a:cubicBezTo>
                  <a:cubicBezTo>
                    <a:pt x="9744" y="33515"/>
                    <a:pt x="10019" y="33543"/>
                    <a:pt x="10295" y="33543"/>
                  </a:cubicBezTo>
                  <a:cubicBezTo>
                    <a:pt x="11042" y="33543"/>
                    <a:pt x="11795" y="33337"/>
                    <a:pt x="12483" y="33115"/>
                  </a:cubicBezTo>
                  <a:cubicBezTo>
                    <a:pt x="15614" y="32173"/>
                    <a:pt x="18654" y="30987"/>
                    <a:pt x="21602" y="29620"/>
                  </a:cubicBezTo>
                  <a:lnTo>
                    <a:pt x="21602" y="29620"/>
                  </a:lnTo>
                  <a:cubicBezTo>
                    <a:pt x="18958" y="32021"/>
                    <a:pt x="15796" y="33875"/>
                    <a:pt x="12362" y="35030"/>
                  </a:cubicBezTo>
                  <a:cubicBezTo>
                    <a:pt x="12149" y="35091"/>
                    <a:pt x="11906" y="35182"/>
                    <a:pt x="11754" y="35364"/>
                  </a:cubicBezTo>
                  <a:cubicBezTo>
                    <a:pt x="11541" y="35699"/>
                    <a:pt x="11754" y="36185"/>
                    <a:pt x="12149" y="36398"/>
                  </a:cubicBezTo>
                  <a:cubicBezTo>
                    <a:pt x="12310" y="36478"/>
                    <a:pt x="12483" y="36506"/>
                    <a:pt x="12663" y="36506"/>
                  </a:cubicBezTo>
                  <a:cubicBezTo>
                    <a:pt x="12890" y="36506"/>
                    <a:pt x="13127" y="36462"/>
                    <a:pt x="13365" y="36428"/>
                  </a:cubicBezTo>
                  <a:cubicBezTo>
                    <a:pt x="18350" y="35425"/>
                    <a:pt x="23091" y="33358"/>
                    <a:pt x="27134" y="30258"/>
                  </a:cubicBezTo>
                  <a:cubicBezTo>
                    <a:pt x="30265" y="27887"/>
                    <a:pt x="32940" y="24939"/>
                    <a:pt x="35554" y="21990"/>
                  </a:cubicBezTo>
                  <a:cubicBezTo>
                    <a:pt x="37833" y="19437"/>
                    <a:pt x="40113" y="16884"/>
                    <a:pt x="42727" y="14695"/>
                  </a:cubicBezTo>
                  <a:cubicBezTo>
                    <a:pt x="42970" y="14513"/>
                    <a:pt x="43183" y="14300"/>
                    <a:pt x="43335" y="13996"/>
                  </a:cubicBezTo>
                  <a:cubicBezTo>
                    <a:pt x="43396" y="13966"/>
                    <a:pt x="43396" y="13936"/>
                    <a:pt x="43396" y="13905"/>
                  </a:cubicBezTo>
                  <a:cubicBezTo>
                    <a:pt x="43578" y="13905"/>
                    <a:pt x="43761" y="13844"/>
                    <a:pt x="43973" y="13814"/>
                  </a:cubicBezTo>
                  <a:cubicBezTo>
                    <a:pt x="46010" y="13449"/>
                    <a:pt x="48016" y="13054"/>
                    <a:pt x="50022" y="12720"/>
                  </a:cubicBezTo>
                  <a:lnTo>
                    <a:pt x="50113" y="12720"/>
                  </a:lnTo>
                  <a:cubicBezTo>
                    <a:pt x="51116" y="12477"/>
                    <a:pt x="50326" y="11960"/>
                    <a:pt x="49961" y="11565"/>
                  </a:cubicBezTo>
                  <a:cubicBezTo>
                    <a:pt x="49505" y="11170"/>
                    <a:pt x="49840" y="10349"/>
                    <a:pt x="49536" y="9832"/>
                  </a:cubicBezTo>
                  <a:cubicBezTo>
                    <a:pt x="49080" y="9103"/>
                    <a:pt x="47621" y="9255"/>
                    <a:pt x="47560" y="8434"/>
                  </a:cubicBezTo>
                  <a:cubicBezTo>
                    <a:pt x="47894" y="8221"/>
                    <a:pt x="48229" y="8008"/>
                    <a:pt x="48350" y="7613"/>
                  </a:cubicBezTo>
                  <a:cubicBezTo>
                    <a:pt x="48593" y="6793"/>
                    <a:pt x="47074" y="6306"/>
                    <a:pt x="46982" y="5425"/>
                  </a:cubicBezTo>
                  <a:cubicBezTo>
                    <a:pt x="46982" y="5273"/>
                    <a:pt x="47317" y="4422"/>
                    <a:pt x="47317" y="4239"/>
                  </a:cubicBezTo>
                  <a:cubicBezTo>
                    <a:pt x="47317" y="3935"/>
                    <a:pt x="47134" y="3662"/>
                    <a:pt x="47104" y="3419"/>
                  </a:cubicBezTo>
                  <a:cubicBezTo>
                    <a:pt x="46863" y="2373"/>
                    <a:pt x="47379" y="1"/>
                    <a:pt x="46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6"/>
            <p:cNvSpPr/>
            <p:nvPr/>
          </p:nvSpPr>
          <p:spPr>
            <a:xfrm>
              <a:off x="708976" y="3656370"/>
              <a:ext cx="556535" cy="116547"/>
            </a:xfrm>
            <a:custGeom>
              <a:avLst/>
              <a:gdLst/>
              <a:ahLst/>
              <a:cxnLst/>
              <a:rect l="l" t="t" r="r" b="b"/>
              <a:pathLst>
                <a:path w="26445" h="5538" extrusionOk="0">
                  <a:moveTo>
                    <a:pt x="18728" y="0"/>
                  </a:moveTo>
                  <a:cubicBezTo>
                    <a:pt x="16738" y="0"/>
                    <a:pt x="14736" y="165"/>
                    <a:pt x="12676" y="553"/>
                  </a:cubicBezTo>
                  <a:cubicBezTo>
                    <a:pt x="10183" y="1009"/>
                    <a:pt x="7660" y="1617"/>
                    <a:pt x="5259" y="2498"/>
                  </a:cubicBezTo>
                  <a:cubicBezTo>
                    <a:pt x="3283" y="3258"/>
                    <a:pt x="1763" y="4413"/>
                    <a:pt x="0" y="5538"/>
                  </a:cubicBezTo>
                  <a:cubicBezTo>
                    <a:pt x="4013" y="3349"/>
                    <a:pt x="7660" y="1738"/>
                    <a:pt x="12220" y="857"/>
                  </a:cubicBezTo>
                  <a:cubicBezTo>
                    <a:pt x="14411" y="441"/>
                    <a:pt x="16539" y="290"/>
                    <a:pt x="18664" y="290"/>
                  </a:cubicBezTo>
                  <a:cubicBezTo>
                    <a:pt x="21197" y="290"/>
                    <a:pt x="23726" y="504"/>
                    <a:pt x="26354" y="735"/>
                  </a:cubicBezTo>
                  <a:cubicBezTo>
                    <a:pt x="26384" y="735"/>
                    <a:pt x="26445" y="674"/>
                    <a:pt x="26354" y="674"/>
                  </a:cubicBezTo>
                  <a:cubicBezTo>
                    <a:pt x="23767" y="266"/>
                    <a:pt x="21257" y="0"/>
                    <a:pt x="18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6"/>
            <p:cNvSpPr/>
            <p:nvPr/>
          </p:nvSpPr>
          <p:spPr>
            <a:xfrm>
              <a:off x="704493" y="3714286"/>
              <a:ext cx="575665" cy="114274"/>
            </a:xfrm>
            <a:custGeom>
              <a:avLst/>
              <a:gdLst/>
              <a:ahLst/>
              <a:cxnLst/>
              <a:rect l="l" t="t" r="r" b="b"/>
              <a:pathLst>
                <a:path w="27354" h="5430" extrusionOk="0">
                  <a:moveTo>
                    <a:pt x="27347" y="675"/>
                  </a:moveTo>
                  <a:cubicBezTo>
                    <a:pt x="27343" y="675"/>
                    <a:pt x="27337" y="678"/>
                    <a:pt x="27326" y="688"/>
                  </a:cubicBezTo>
                  <a:cubicBezTo>
                    <a:pt x="27347" y="688"/>
                    <a:pt x="27353" y="675"/>
                    <a:pt x="27347" y="675"/>
                  </a:cubicBezTo>
                  <a:close/>
                  <a:moveTo>
                    <a:pt x="20078" y="0"/>
                  </a:moveTo>
                  <a:cubicBezTo>
                    <a:pt x="13069" y="0"/>
                    <a:pt x="6049" y="1879"/>
                    <a:pt x="1" y="5400"/>
                  </a:cubicBezTo>
                  <a:lnTo>
                    <a:pt x="1" y="5430"/>
                  </a:lnTo>
                  <a:cubicBezTo>
                    <a:pt x="6793" y="2163"/>
                    <a:pt x="13604" y="150"/>
                    <a:pt x="20841" y="150"/>
                  </a:cubicBezTo>
                  <a:cubicBezTo>
                    <a:pt x="22963" y="150"/>
                    <a:pt x="25121" y="323"/>
                    <a:pt x="27326" y="688"/>
                  </a:cubicBezTo>
                  <a:cubicBezTo>
                    <a:pt x="24939" y="226"/>
                    <a:pt x="22509" y="0"/>
                    <a:pt x="200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6"/>
            <p:cNvSpPr/>
            <p:nvPr/>
          </p:nvSpPr>
          <p:spPr>
            <a:xfrm>
              <a:off x="674441" y="3875891"/>
              <a:ext cx="44152" cy="23465"/>
            </a:xfrm>
            <a:custGeom>
              <a:avLst/>
              <a:gdLst/>
              <a:ahLst/>
              <a:cxnLst/>
              <a:rect l="l" t="t" r="r" b="b"/>
              <a:pathLst>
                <a:path w="2098" h="1115" extrusionOk="0">
                  <a:moveTo>
                    <a:pt x="2097" y="0"/>
                  </a:moveTo>
                  <a:cubicBezTo>
                    <a:pt x="1398" y="183"/>
                    <a:pt x="486" y="517"/>
                    <a:pt x="0" y="1094"/>
                  </a:cubicBezTo>
                  <a:cubicBezTo>
                    <a:pt x="42" y="1108"/>
                    <a:pt x="82" y="1115"/>
                    <a:pt x="121" y="1115"/>
                  </a:cubicBezTo>
                  <a:cubicBezTo>
                    <a:pt x="338" y="1115"/>
                    <a:pt x="514" y="924"/>
                    <a:pt x="669" y="821"/>
                  </a:cubicBezTo>
                  <a:cubicBezTo>
                    <a:pt x="1125" y="578"/>
                    <a:pt x="1581" y="213"/>
                    <a:pt x="2097" y="31"/>
                  </a:cubicBezTo>
                  <a:lnTo>
                    <a:pt x="2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6"/>
            <p:cNvSpPr/>
            <p:nvPr/>
          </p:nvSpPr>
          <p:spPr>
            <a:xfrm>
              <a:off x="739049" y="3775464"/>
              <a:ext cx="357597" cy="95334"/>
            </a:xfrm>
            <a:custGeom>
              <a:avLst/>
              <a:gdLst/>
              <a:ahLst/>
              <a:cxnLst/>
              <a:rect l="l" t="t" r="r" b="b"/>
              <a:pathLst>
                <a:path w="16992" h="4530" extrusionOk="0">
                  <a:moveTo>
                    <a:pt x="5289" y="2553"/>
                  </a:moveTo>
                  <a:lnTo>
                    <a:pt x="5289" y="2553"/>
                  </a:lnTo>
                  <a:cubicBezTo>
                    <a:pt x="3678" y="3131"/>
                    <a:pt x="2067" y="3739"/>
                    <a:pt x="365" y="4347"/>
                  </a:cubicBezTo>
                  <a:cubicBezTo>
                    <a:pt x="1885" y="3465"/>
                    <a:pt x="3587" y="3009"/>
                    <a:pt x="5289" y="2553"/>
                  </a:cubicBezTo>
                  <a:close/>
                  <a:moveTo>
                    <a:pt x="16961" y="0"/>
                  </a:moveTo>
                  <a:cubicBezTo>
                    <a:pt x="13557" y="122"/>
                    <a:pt x="10456" y="882"/>
                    <a:pt x="7417" y="1885"/>
                  </a:cubicBezTo>
                  <a:cubicBezTo>
                    <a:pt x="7325" y="1885"/>
                    <a:pt x="7295" y="1915"/>
                    <a:pt x="7234" y="1915"/>
                  </a:cubicBezTo>
                  <a:cubicBezTo>
                    <a:pt x="4742" y="2553"/>
                    <a:pt x="2249" y="3040"/>
                    <a:pt x="30" y="4468"/>
                  </a:cubicBezTo>
                  <a:cubicBezTo>
                    <a:pt x="0" y="4499"/>
                    <a:pt x="30" y="4529"/>
                    <a:pt x="61" y="4529"/>
                  </a:cubicBezTo>
                  <a:cubicBezTo>
                    <a:pt x="61" y="4529"/>
                    <a:pt x="122" y="4529"/>
                    <a:pt x="122" y="4499"/>
                  </a:cubicBezTo>
                  <a:cubicBezTo>
                    <a:pt x="2736" y="4012"/>
                    <a:pt x="5259" y="2766"/>
                    <a:pt x="7751" y="1945"/>
                  </a:cubicBezTo>
                  <a:cubicBezTo>
                    <a:pt x="7842" y="1915"/>
                    <a:pt x="7873" y="1915"/>
                    <a:pt x="7933" y="1915"/>
                  </a:cubicBezTo>
                  <a:cubicBezTo>
                    <a:pt x="10639" y="1246"/>
                    <a:pt x="13313" y="578"/>
                    <a:pt x="16110" y="365"/>
                  </a:cubicBezTo>
                  <a:cubicBezTo>
                    <a:pt x="16201" y="365"/>
                    <a:pt x="16140" y="274"/>
                    <a:pt x="16110" y="274"/>
                  </a:cubicBezTo>
                  <a:lnTo>
                    <a:pt x="15532" y="274"/>
                  </a:lnTo>
                  <a:cubicBezTo>
                    <a:pt x="15988" y="213"/>
                    <a:pt x="16505" y="122"/>
                    <a:pt x="16961" y="61"/>
                  </a:cubicBezTo>
                  <a:cubicBezTo>
                    <a:pt x="16991" y="61"/>
                    <a:pt x="16991" y="0"/>
                    <a:pt x="16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6"/>
            <p:cNvSpPr/>
            <p:nvPr/>
          </p:nvSpPr>
          <p:spPr>
            <a:xfrm>
              <a:off x="682017" y="3824709"/>
              <a:ext cx="606517" cy="241449"/>
            </a:xfrm>
            <a:custGeom>
              <a:avLst/>
              <a:gdLst/>
              <a:ahLst/>
              <a:cxnLst/>
              <a:rect l="l" t="t" r="r" b="b"/>
              <a:pathLst>
                <a:path w="28820" h="11473" extrusionOk="0">
                  <a:moveTo>
                    <a:pt x="28729" y="1"/>
                  </a:moveTo>
                  <a:cubicBezTo>
                    <a:pt x="24717" y="1399"/>
                    <a:pt x="20948" y="3678"/>
                    <a:pt x="17087" y="5593"/>
                  </a:cubicBezTo>
                  <a:cubicBezTo>
                    <a:pt x="15355" y="6353"/>
                    <a:pt x="13622" y="7052"/>
                    <a:pt x="11798" y="7660"/>
                  </a:cubicBezTo>
                  <a:cubicBezTo>
                    <a:pt x="7999" y="8937"/>
                    <a:pt x="4078" y="9879"/>
                    <a:pt x="248" y="11065"/>
                  </a:cubicBezTo>
                  <a:cubicBezTo>
                    <a:pt x="1" y="11120"/>
                    <a:pt x="76" y="11472"/>
                    <a:pt x="295" y="11472"/>
                  </a:cubicBezTo>
                  <a:cubicBezTo>
                    <a:pt x="318" y="11472"/>
                    <a:pt x="343" y="11469"/>
                    <a:pt x="370" y="11460"/>
                  </a:cubicBezTo>
                  <a:cubicBezTo>
                    <a:pt x="1190" y="11247"/>
                    <a:pt x="2041" y="11004"/>
                    <a:pt x="2832" y="10791"/>
                  </a:cubicBezTo>
                  <a:cubicBezTo>
                    <a:pt x="4716" y="10335"/>
                    <a:pt x="6540" y="9788"/>
                    <a:pt x="8333" y="9180"/>
                  </a:cubicBezTo>
                  <a:cubicBezTo>
                    <a:pt x="13501" y="7600"/>
                    <a:pt x="18485" y="5685"/>
                    <a:pt x="23227" y="2767"/>
                  </a:cubicBezTo>
                  <a:cubicBezTo>
                    <a:pt x="25081" y="1855"/>
                    <a:pt x="26905" y="943"/>
                    <a:pt x="28790" y="61"/>
                  </a:cubicBezTo>
                  <a:cubicBezTo>
                    <a:pt x="28820" y="61"/>
                    <a:pt x="28790" y="1"/>
                    <a:pt x="28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6"/>
            <p:cNvSpPr/>
            <p:nvPr/>
          </p:nvSpPr>
          <p:spPr>
            <a:xfrm>
              <a:off x="909198" y="3805979"/>
              <a:ext cx="292862" cy="119178"/>
            </a:xfrm>
            <a:custGeom>
              <a:avLst/>
              <a:gdLst/>
              <a:ahLst/>
              <a:cxnLst/>
              <a:rect l="l" t="t" r="r" b="b"/>
              <a:pathLst>
                <a:path w="13916" h="5663" extrusionOk="0">
                  <a:moveTo>
                    <a:pt x="13894" y="1"/>
                  </a:moveTo>
                  <a:cubicBezTo>
                    <a:pt x="13892" y="1"/>
                    <a:pt x="13891" y="3"/>
                    <a:pt x="13891" y="9"/>
                  </a:cubicBezTo>
                  <a:cubicBezTo>
                    <a:pt x="12154" y="505"/>
                    <a:pt x="10559" y="1467"/>
                    <a:pt x="8924" y="2234"/>
                  </a:cubicBezTo>
                  <a:lnTo>
                    <a:pt x="8924" y="2234"/>
                  </a:lnTo>
                  <a:cubicBezTo>
                    <a:pt x="10568" y="1502"/>
                    <a:pt x="12212" y="753"/>
                    <a:pt x="13891" y="40"/>
                  </a:cubicBezTo>
                  <a:cubicBezTo>
                    <a:pt x="13916" y="40"/>
                    <a:pt x="13901" y="1"/>
                    <a:pt x="13894" y="1"/>
                  </a:cubicBezTo>
                  <a:close/>
                  <a:moveTo>
                    <a:pt x="8924" y="2234"/>
                  </a:moveTo>
                  <a:lnTo>
                    <a:pt x="8924" y="2234"/>
                  </a:lnTo>
                  <a:cubicBezTo>
                    <a:pt x="8652" y="2355"/>
                    <a:pt x="8380" y="2476"/>
                    <a:pt x="8108" y="2596"/>
                  </a:cubicBezTo>
                  <a:lnTo>
                    <a:pt x="8108" y="2596"/>
                  </a:lnTo>
                  <a:cubicBezTo>
                    <a:pt x="8382" y="2483"/>
                    <a:pt x="8654" y="2361"/>
                    <a:pt x="8924" y="2234"/>
                  </a:cubicBezTo>
                  <a:close/>
                  <a:moveTo>
                    <a:pt x="8108" y="2596"/>
                  </a:moveTo>
                  <a:lnTo>
                    <a:pt x="8108" y="2596"/>
                  </a:lnTo>
                  <a:cubicBezTo>
                    <a:pt x="8009" y="2636"/>
                    <a:pt x="7911" y="2676"/>
                    <a:pt x="7812" y="2714"/>
                  </a:cubicBezTo>
                  <a:cubicBezTo>
                    <a:pt x="5228" y="3687"/>
                    <a:pt x="2584" y="4660"/>
                    <a:pt x="0" y="5632"/>
                  </a:cubicBezTo>
                  <a:lnTo>
                    <a:pt x="0" y="5663"/>
                  </a:lnTo>
                  <a:cubicBezTo>
                    <a:pt x="2817" y="4853"/>
                    <a:pt x="5470" y="3758"/>
                    <a:pt x="8108" y="25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6"/>
            <p:cNvSpPr/>
            <p:nvPr/>
          </p:nvSpPr>
          <p:spPr>
            <a:xfrm>
              <a:off x="731999" y="3927703"/>
              <a:ext cx="537994" cy="223266"/>
            </a:xfrm>
            <a:custGeom>
              <a:avLst/>
              <a:gdLst/>
              <a:ahLst/>
              <a:cxnLst/>
              <a:rect l="l" t="t" r="r" b="b"/>
              <a:pathLst>
                <a:path w="25564" h="10609" extrusionOk="0">
                  <a:moveTo>
                    <a:pt x="25533" y="0"/>
                  </a:moveTo>
                  <a:cubicBezTo>
                    <a:pt x="25229" y="183"/>
                    <a:pt x="24925" y="426"/>
                    <a:pt x="24591" y="578"/>
                  </a:cubicBezTo>
                  <a:cubicBezTo>
                    <a:pt x="20822" y="1702"/>
                    <a:pt x="17326" y="3648"/>
                    <a:pt x="13800" y="5472"/>
                  </a:cubicBezTo>
                  <a:lnTo>
                    <a:pt x="13223" y="5715"/>
                  </a:lnTo>
                  <a:cubicBezTo>
                    <a:pt x="11217" y="6535"/>
                    <a:pt x="9241" y="7538"/>
                    <a:pt x="7174" y="8237"/>
                  </a:cubicBezTo>
                  <a:cubicBezTo>
                    <a:pt x="4834" y="9089"/>
                    <a:pt x="2311" y="9514"/>
                    <a:pt x="31" y="10517"/>
                  </a:cubicBezTo>
                  <a:cubicBezTo>
                    <a:pt x="1" y="10578"/>
                    <a:pt x="1" y="10608"/>
                    <a:pt x="62" y="10608"/>
                  </a:cubicBezTo>
                  <a:cubicBezTo>
                    <a:pt x="1277" y="10365"/>
                    <a:pt x="2493" y="10031"/>
                    <a:pt x="3679" y="9696"/>
                  </a:cubicBezTo>
                  <a:cubicBezTo>
                    <a:pt x="6840" y="9545"/>
                    <a:pt x="10153" y="7690"/>
                    <a:pt x="12889" y="6353"/>
                  </a:cubicBezTo>
                  <a:cubicBezTo>
                    <a:pt x="15989" y="4864"/>
                    <a:pt x="18998" y="3283"/>
                    <a:pt x="22098" y="1824"/>
                  </a:cubicBezTo>
                  <a:cubicBezTo>
                    <a:pt x="22858" y="1520"/>
                    <a:pt x="23618" y="1216"/>
                    <a:pt x="24348" y="851"/>
                  </a:cubicBezTo>
                  <a:cubicBezTo>
                    <a:pt x="24591" y="730"/>
                    <a:pt x="24834" y="639"/>
                    <a:pt x="25077" y="547"/>
                  </a:cubicBezTo>
                  <a:cubicBezTo>
                    <a:pt x="25102" y="498"/>
                    <a:pt x="25107" y="448"/>
                    <a:pt x="25074" y="448"/>
                  </a:cubicBezTo>
                  <a:cubicBezTo>
                    <a:pt x="25067" y="448"/>
                    <a:pt x="25058" y="451"/>
                    <a:pt x="25047" y="456"/>
                  </a:cubicBezTo>
                  <a:cubicBezTo>
                    <a:pt x="25015" y="456"/>
                    <a:pt x="25000" y="456"/>
                    <a:pt x="24988" y="461"/>
                  </a:cubicBezTo>
                  <a:lnTo>
                    <a:pt x="24988" y="461"/>
                  </a:lnTo>
                  <a:cubicBezTo>
                    <a:pt x="25166" y="324"/>
                    <a:pt x="25392" y="231"/>
                    <a:pt x="25564" y="31"/>
                  </a:cubicBezTo>
                  <a:cubicBezTo>
                    <a:pt x="25564" y="31"/>
                    <a:pt x="25564" y="0"/>
                    <a:pt x="25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6"/>
            <p:cNvSpPr/>
            <p:nvPr/>
          </p:nvSpPr>
          <p:spPr>
            <a:xfrm>
              <a:off x="819630" y="3994227"/>
              <a:ext cx="466357" cy="233494"/>
            </a:xfrm>
            <a:custGeom>
              <a:avLst/>
              <a:gdLst/>
              <a:ahLst/>
              <a:cxnLst/>
              <a:rect l="l" t="t" r="r" b="b"/>
              <a:pathLst>
                <a:path w="22160" h="11095" extrusionOk="0">
                  <a:moveTo>
                    <a:pt x="22099" y="0"/>
                  </a:moveTo>
                  <a:cubicBezTo>
                    <a:pt x="18451" y="1763"/>
                    <a:pt x="15412" y="4621"/>
                    <a:pt x="11673" y="6414"/>
                  </a:cubicBezTo>
                  <a:cubicBezTo>
                    <a:pt x="7904" y="8238"/>
                    <a:pt x="3892" y="9453"/>
                    <a:pt x="62" y="11004"/>
                  </a:cubicBezTo>
                  <a:cubicBezTo>
                    <a:pt x="1" y="11034"/>
                    <a:pt x="1" y="11095"/>
                    <a:pt x="92" y="11095"/>
                  </a:cubicBezTo>
                  <a:cubicBezTo>
                    <a:pt x="3952" y="10153"/>
                    <a:pt x="7691" y="8511"/>
                    <a:pt x="11217" y="6718"/>
                  </a:cubicBezTo>
                  <a:cubicBezTo>
                    <a:pt x="15108" y="4742"/>
                    <a:pt x="18390" y="2189"/>
                    <a:pt x="22129" y="31"/>
                  </a:cubicBezTo>
                  <a:cubicBezTo>
                    <a:pt x="22159" y="31"/>
                    <a:pt x="22129" y="0"/>
                    <a:pt x="220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6"/>
            <p:cNvSpPr/>
            <p:nvPr/>
          </p:nvSpPr>
          <p:spPr>
            <a:xfrm>
              <a:off x="885522" y="3955209"/>
              <a:ext cx="518170" cy="343518"/>
            </a:xfrm>
            <a:custGeom>
              <a:avLst/>
              <a:gdLst/>
              <a:ahLst/>
              <a:cxnLst/>
              <a:rect l="l" t="t" r="r" b="b"/>
              <a:pathLst>
                <a:path w="24622" h="16323" extrusionOk="0">
                  <a:moveTo>
                    <a:pt x="24621" y="0"/>
                  </a:moveTo>
                  <a:lnTo>
                    <a:pt x="24621" y="0"/>
                  </a:lnTo>
                  <a:cubicBezTo>
                    <a:pt x="21247" y="3648"/>
                    <a:pt x="17387" y="6718"/>
                    <a:pt x="13496" y="9788"/>
                  </a:cubicBezTo>
                  <a:cubicBezTo>
                    <a:pt x="11399" y="11429"/>
                    <a:pt x="9180" y="12827"/>
                    <a:pt x="6688" y="13830"/>
                  </a:cubicBezTo>
                  <a:cubicBezTo>
                    <a:pt x="4590" y="14651"/>
                    <a:pt x="2250" y="16049"/>
                    <a:pt x="31" y="16292"/>
                  </a:cubicBezTo>
                  <a:cubicBezTo>
                    <a:pt x="1" y="16292"/>
                    <a:pt x="1" y="16323"/>
                    <a:pt x="31" y="16323"/>
                  </a:cubicBezTo>
                  <a:cubicBezTo>
                    <a:pt x="2007" y="16323"/>
                    <a:pt x="3952" y="15228"/>
                    <a:pt x="5776" y="14529"/>
                  </a:cubicBezTo>
                  <a:cubicBezTo>
                    <a:pt x="8360" y="13557"/>
                    <a:pt x="10487" y="12219"/>
                    <a:pt x="12737" y="10578"/>
                  </a:cubicBezTo>
                  <a:cubicBezTo>
                    <a:pt x="16992" y="7478"/>
                    <a:pt x="21338" y="4165"/>
                    <a:pt x="24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6"/>
            <p:cNvSpPr/>
            <p:nvPr/>
          </p:nvSpPr>
          <p:spPr>
            <a:xfrm>
              <a:off x="1355688" y="3661589"/>
              <a:ext cx="106214" cy="19509"/>
            </a:xfrm>
            <a:custGeom>
              <a:avLst/>
              <a:gdLst/>
              <a:ahLst/>
              <a:cxnLst/>
              <a:rect l="l" t="t" r="r" b="b"/>
              <a:pathLst>
                <a:path w="5047" h="927" extrusionOk="0">
                  <a:moveTo>
                    <a:pt x="5046" y="1"/>
                  </a:moveTo>
                  <a:lnTo>
                    <a:pt x="5046" y="1"/>
                  </a:lnTo>
                  <a:cubicBezTo>
                    <a:pt x="4925" y="31"/>
                    <a:pt x="4833" y="31"/>
                    <a:pt x="4712" y="62"/>
                  </a:cubicBezTo>
                  <a:cubicBezTo>
                    <a:pt x="4773" y="31"/>
                    <a:pt x="4742" y="31"/>
                    <a:pt x="4469" y="31"/>
                  </a:cubicBezTo>
                  <a:cubicBezTo>
                    <a:pt x="3922" y="31"/>
                    <a:pt x="3314" y="214"/>
                    <a:pt x="2736" y="335"/>
                  </a:cubicBezTo>
                  <a:cubicBezTo>
                    <a:pt x="1855" y="457"/>
                    <a:pt x="943" y="426"/>
                    <a:pt x="122" y="609"/>
                  </a:cubicBezTo>
                  <a:cubicBezTo>
                    <a:pt x="1" y="639"/>
                    <a:pt x="31" y="791"/>
                    <a:pt x="122" y="821"/>
                  </a:cubicBezTo>
                  <a:cubicBezTo>
                    <a:pt x="342" y="898"/>
                    <a:pt x="584" y="926"/>
                    <a:pt x="834" y="926"/>
                  </a:cubicBezTo>
                  <a:cubicBezTo>
                    <a:pt x="1378" y="926"/>
                    <a:pt x="1963" y="793"/>
                    <a:pt x="2463" y="730"/>
                  </a:cubicBezTo>
                  <a:cubicBezTo>
                    <a:pt x="3314" y="517"/>
                    <a:pt x="4256" y="335"/>
                    <a:pt x="50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6"/>
            <p:cNvSpPr/>
            <p:nvPr/>
          </p:nvSpPr>
          <p:spPr>
            <a:xfrm>
              <a:off x="1368484" y="3728113"/>
              <a:ext cx="133720" cy="58884"/>
            </a:xfrm>
            <a:custGeom>
              <a:avLst/>
              <a:gdLst/>
              <a:ahLst/>
              <a:cxnLst/>
              <a:rect l="l" t="t" r="r" b="b"/>
              <a:pathLst>
                <a:path w="6354" h="2798" extrusionOk="0">
                  <a:moveTo>
                    <a:pt x="6292" y="1"/>
                  </a:moveTo>
                  <a:cubicBezTo>
                    <a:pt x="4165" y="822"/>
                    <a:pt x="1976" y="1581"/>
                    <a:pt x="31" y="2736"/>
                  </a:cubicBezTo>
                  <a:cubicBezTo>
                    <a:pt x="0" y="2736"/>
                    <a:pt x="31" y="2797"/>
                    <a:pt x="61" y="2797"/>
                  </a:cubicBezTo>
                  <a:cubicBezTo>
                    <a:pt x="2128" y="1855"/>
                    <a:pt x="4590" y="1551"/>
                    <a:pt x="6353" y="31"/>
                  </a:cubicBezTo>
                  <a:cubicBezTo>
                    <a:pt x="6353" y="31"/>
                    <a:pt x="6353" y="1"/>
                    <a:pt x="6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6"/>
            <p:cNvSpPr/>
            <p:nvPr/>
          </p:nvSpPr>
          <p:spPr>
            <a:xfrm>
              <a:off x="1401104" y="3795288"/>
              <a:ext cx="138203" cy="89694"/>
            </a:xfrm>
            <a:custGeom>
              <a:avLst/>
              <a:gdLst/>
              <a:ahLst/>
              <a:cxnLst/>
              <a:rect l="l" t="t" r="r" b="b"/>
              <a:pathLst>
                <a:path w="6567" h="4262" extrusionOk="0">
                  <a:moveTo>
                    <a:pt x="6505" y="0"/>
                  </a:moveTo>
                  <a:cubicBezTo>
                    <a:pt x="3982" y="456"/>
                    <a:pt x="1520" y="2158"/>
                    <a:pt x="1" y="4165"/>
                  </a:cubicBezTo>
                  <a:cubicBezTo>
                    <a:pt x="1" y="4191"/>
                    <a:pt x="68" y="4262"/>
                    <a:pt x="106" y="4262"/>
                  </a:cubicBezTo>
                  <a:cubicBezTo>
                    <a:pt x="113" y="4262"/>
                    <a:pt x="118" y="4260"/>
                    <a:pt x="122" y="4256"/>
                  </a:cubicBezTo>
                  <a:cubicBezTo>
                    <a:pt x="2068" y="2310"/>
                    <a:pt x="4195" y="1368"/>
                    <a:pt x="6536" y="61"/>
                  </a:cubicBezTo>
                  <a:cubicBezTo>
                    <a:pt x="6566" y="31"/>
                    <a:pt x="6536" y="0"/>
                    <a:pt x="6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6"/>
            <p:cNvSpPr/>
            <p:nvPr/>
          </p:nvSpPr>
          <p:spPr>
            <a:xfrm>
              <a:off x="1443593" y="3834937"/>
              <a:ext cx="75236" cy="51329"/>
            </a:xfrm>
            <a:custGeom>
              <a:avLst/>
              <a:gdLst/>
              <a:ahLst/>
              <a:cxnLst/>
              <a:rect l="l" t="t" r="r" b="b"/>
              <a:pathLst>
                <a:path w="3575" h="2439" extrusionOk="0">
                  <a:moveTo>
                    <a:pt x="3574" y="1"/>
                  </a:moveTo>
                  <a:cubicBezTo>
                    <a:pt x="2875" y="244"/>
                    <a:pt x="2389" y="426"/>
                    <a:pt x="1781" y="852"/>
                  </a:cubicBezTo>
                  <a:cubicBezTo>
                    <a:pt x="1173" y="1308"/>
                    <a:pt x="656" y="1825"/>
                    <a:pt x="79" y="2311"/>
                  </a:cubicBezTo>
                  <a:cubicBezTo>
                    <a:pt x="0" y="2363"/>
                    <a:pt x="57" y="2439"/>
                    <a:pt x="114" y="2439"/>
                  </a:cubicBezTo>
                  <a:cubicBezTo>
                    <a:pt x="123" y="2439"/>
                    <a:pt x="131" y="2437"/>
                    <a:pt x="140" y="2433"/>
                  </a:cubicBezTo>
                  <a:cubicBezTo>
                    <a:pt x="687" y="2068"/>
                    <a:pt x="1295" y="1673"/>
                    <a:pt x="1872" y="1247"/>
                  </a:cubicBezTo>
                  <a:cubicBezTo>
                    <a:pt x="2389" y="882"/>
                    <a:pt x="2967" y="335"/>
                    <a:pt x="3574" y="31"/>
                  </a:cubicBezTo>
                  <a:lnTo>
                    <a:pt x="35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6"/>
            <p:cNvSpPr/>
            <p:nvPr/>
          </p:nvSpPr>
          <p:spPr>
            <a:xfrm>
              <a:off x="1302592" y="3629601"/>
              <a:ext cx="133720" cy="14816"/>
            </a:xfrm>
            <a:custGeom>
              <a:avLst/>
              <a:gdLst/>
              <a:ahLst/>
              <a:cxnLst/>
              <a:rect l="l" t="t" r="r" b="b"/>
              <a:pathLst>
                <a:path w="6354" h="704" extrusionOk="0">
                  <a:moveTo>
                    <a:pt x="62" y="1"/>
                  </a:moveTo>
                  <a:cubicBezTo>
                    <a:pt x="1" y="1"/>
                    <a:pt x="1" y="31"/>
                    <a:pt x="62" y="31"/>
                  </a:cubicBezTo>
                  <a:cubicBezTo>
                    <a:pt x="1149" y="575"/>
                    <a:pt x="2378" y="704"/>
                    <a:pt x="3626" y="704"/>
                  </a:cubicBezTo>
                  <a:cubicBezTo>
                    <a:pt x="4541" y="704"/>
                    <a:pt x="5466" y="635"/>
                    <a:pt x="6353" y="609"/>
                  </a:cubicBezTo>
                  <a:cubicBezTo>
                    <a:pt x="5777" y="475"/>
                    <a:pt x="5197" y="440"/>
                    <a:pt x="4616" y="440"/>
                  </a:cubicBezTo>
                  <a:cubicBezTo>
                    <a:pt x="3976" y="440"/>
                    <a:pt x="3335" y="483"/>
                    <a:pt x="2698" y="483"/>
                  </a:cubicBezTo>
                  <a:cubicBezTo>
                    <a:pt x="1807" y="483"/>
                    <a:pt x="923" y="400"/>
                    <a:pt x="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6"/>
            <p:cNvSpPr/>
            <p:nvPr/>
          </p:nvSpPr>
          <p:spPr>
            <a:xfrm>
              <a:off x="860584" y="3851247"/>
              <a:ext cx="534417" cy="254308"/>
            </a:xfrm>
            <a:custGeom>
              <a:avLst/>
              <a:gdLst/>
              <a:ahLst/>
              <a:cxnLst/>
              <a:rect l="l" t="t" r="r" b="b"/>
              <a:pathLst>
                <a:path w="25394" h="12084" extrusionOk="0">
                  <a:moveTo>
                    <a:pt x="25135" y="1"/>
                  </a:moveTo>
                  <a:cubicBezTo>
                    <a:pt x="25108" y="1"/>
                    <a:pt x="25078" y="6"/>
                    <a:pt x="25046" y="16"/>
                  </a:cubicBezTo>
                  <a:cubicBezTo>
                    <a:pt x="22827" y="837"/>
                    <a:pt x="20973" y="2448"/>
                    <a:pt x="19028" y="3785"/>
                  </a:cubicBezTo>
                  <a:cubicBezTo>
                    <a:pt x="16748" y="5335"/>
                    <a:pt x="14438" y="6764"/>
                    <a:pt x="11885" y="7767"/>
                  </a:cubicBezTo>
                  <a:cubicBezTo>
                    <a:pt x="9575" y="8709"/>
                    <a:pt x="7174" y="9895"/>
                    <a:pt x="4742" y="10594"/>
                  </a:cubicBezTo>
                  <a:cubicBezTo>
                    <a:pt x="3253" y="10989"/>
                    <a:pt x="1125" y="10898"/>
                    <a:pt x="0" y="12022"/>
                  </a:cubicBezTo>
                  <a:lnTo>
                    <a:pt x="0" y="12083"/>
                  </a:lnTo>
                  <a:cubicBezTo>
                    <a:pt x="1885" y="11567"/>
                    <a:pt x="3921" y="11445"/>
                    <a:pt x="5775" y="10867"/>
                  </a:cubicBezTo>
                  <a:cubicBezTo>
                    <a:pt x="8268" y="10047"/>
                    <a:pt x="10852" y="9135"/>
                    <a:pt x="13283" y="8162"/>
                  </a:cubicBezTo>
                  <a:cubicBezTo>
                    <a:pt x="15502" y="7281"/>
                    <a:pt x="17599" y="6065"/>
                    <a:pt x="19575" y="4728"/>
                  </a:cubicBezTo>
                  <a:cubicBezTo>
                    <a:pt x="21490" y="3390"/>
                    <a:pt x="23618" y="2114"/>
                    <a:pt x="25259" y="411"/>
                  </a:cubicBezTo>
                  <a:cubicBezTo>
                    <a:pt x="25393" y="277"/>
                    <a:pt x="25338" y="1"/>
                    <a:pt x="25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6"/>
            <p:cNvSpPr/>
            <p:nvPr/>
          </p:nvSpPr>
          <p:spPr>
            <a:xfrm>
              <a:off x="1534150" y="3573242"/>
              <a:ext cx="51034" cy="25044"/>
            </a:xfrm>
            <a:custGeom>
              <a:avLst/>
              <a:gdLst/>
              <a:ahLst/>
              <a:cxnLst/>
              <a:rect l="l" t="t" r="r" b="b"/>
              <a:pathLst>
                <a:path w="2425" h="1190" extrusionOk="0">
                  <a:moveTo>
                    <a:pt x="2221" y="0"/>
                  </a:moveTo>
                  <a:cubicBezTo>
                    <a:pt x="2211" y="0"/>
                    <a:pt x="2200" y="2"/>
                    <a:pt x="2189" y="4"/>
                  </a:cubicBezTo>
                  <a:cubicBezTo>
                    <a:pt x="1551" y="247"/>
                    <a:pt x="1065" y="612"/>
                    <a:pt x="335" y="703"/>
                  </a:cubicBezTo>
                  <a:cubicBezTo>
                    <a:pt x="31" y="734"/>
                    <a:pt x="1" y="1190"/>
                    <a:pt x="305" y="1190"/>
                  </a:cubicBezTo>
                  <a:cubicBezTo>
                    <a:pt x="1065" y="1190"/>
                    <a:pt x="1916" y="977"/>
                    <a:pt x="2341" y="278"/>
                  </a:cubicBezTo>
                  <a:cubicBezTo>
                    <a:pt x="2425" y="139"/>
                    <a:pt x="2331" y="0"/>
                    <a:pt x="2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6"/>
            <p:cNvSpPr/>
            <p:nvPr/>
          </p:nvSpPr>
          <p:spPr>
            <a:xfrm>
              <a:off x="1550712" y="3647910"/>
              <a:ext cx="45520" cy="24517"/>
            </a:xfrm>
            <a:custGeom>
              <a:avLst/>
              <a:gdLst/>
              <a:ahLst/>
              <a:cxnLst/>
              <a:rect l="l" t="t" r="r" b="b"/>
              <a:pathLst>
                <a:path w="2163" h="1165" extrusionOk="0">
                  <a:moveTo>
                    <a:pt x="1403" y="1"/>
                  </a:moveTo>
                  <a:cubicBezTo>
                    <a:pt x="972" y="1"/>
                    <a:pt x="452" y="180"/>
                    <a:pt x="187" y="499"/>
                  </a:cubicBezTo>
                  <a:cubicBezTo>
                    <a:pt x="0" y="738"/>
                    <a:pt x="94" y="1164"/>
                    <a:pt x="385" y="1164"/>
                  </a:cubicBezTo>
                  <a:cubicBezTo>
                    <a:pt x="427" y="1164"/>
                    <a:pt x="472" y="1156"/>
                    <a:pt x="521" y="1137"/>
                  </a:cubicBezTo>
                  <a:cubicBezTo>
                    <a:pt x="825" y="1015"/>
                    <a:pt x="1068" y="955"/>
                    <a:pt x="1372" y="894"/>
                  </a:cubicBezTo>
                  <a:cubicBezTo>
                    <a:pt x="1706" y="833"/>
                    <a:pt x="2162" y="681"/>
                    <a:pt x="2010" y="316"/>
                  </a:cubicBezTo>
                  <a:cubicBezTo>
                    <a:pt x="1950" y="104"/>
                    <a:pt x="1828" y="12"/>
                    <a:pt x="1585" y="12"/>
                  </a:cubicBezTo>
                  <a:cubicBezTo>
                    <a:pt x="1527" y="5"/>
                    <a:pt x="1466" y="1"/>
                    <a:pt x="14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6"/>
            <p:cNvSpPr/>
            <p:nvPr/>
          </p:nvSpPr>
          <p:spPr>
            <a:xfrm>
              <a:off x="1577650" y="3721378"/>
              <a:ext cx="59515" cy="21782"/>
            </a:xfrm>
            <a:custGeom>
              <a:avLst/>
              <a:gdLst/>
              <a:ahLst/>
              <a:cxnLst/>
              <a:rect l="l" t="t" r="r" b="b"/>
              <a:pathLst>
                <a:path w="2828" h="1035" extrusionOk="0">
                  <a:moveTo>
                    <a:pt x="1074" y="1"/>
                  </a:moveTo>
                  <a:cubicBezTo>
                    <a:pt x="813" y="1"/>
                    <a:pt x="544" y="39"/>
                    <a:pt x="274" y="78"/>
                  </a:cubicBezTo>
                  <a:cubicBezTo>
                    <a:pt x="1" y="169"/>
                    <a:pt x="1" y="503"/>
                    <a:pt x="244" y="564"/>
                  </a:cubicBezTo>
                  <a:cubicBezTo>
                    <a:pt x="609" y="686"/>
                    <a:pt x="1004" y="807"/>
                    <a:pt x="1369" y="868"/>
                  </a:cubicBezTo>
                  <a:cubicBezTo>
                    <a:pt x="1659" y="935"/>
                    <a:pt x="1917" y="1035"/>
                    <a:pt x="2165" y="1035"/>
                  </a:cubicBezTo>
                  <a:cubicBezTo>
                    <a:pt x="2255" y="1035"/>
                    <a:pt x="2344" y="1022"/>
                    <a:pt x="2433" y="990"/>
                  </a:cubicBezTo>
                  <a:cubicBezTo>
                    <a:pt x="2706" y="959"/>
                    <a:pt x="2828" y="686"/>
                    <a:pt x="2676" y="503"/>
                  </a:cubicBezTo>
                  <a:cubicBezTo>
                    <a:pt x="2402" y="199"/>
                    <a:pt x="1916" y="108"/>
                    <a:pt x="1521" y="47"/>
                  </a:cubicBezTo>
                  <a:cubicBezTo>
                    <a:pt x="1375" y="14"/>
                    <a:pt x="1226" y="1"/>
                    <a:pt x="1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6"/>
            <p:cNvSpPr/>
            <p:nvPr/>
          </p:nvSpPr>
          <p:spPr>
            <a:xfrm>
              <a:off x="787010" y="3748884"/>
              <a:ext cx="555904" cy="242165"/>
            </a:xfrm>
            <a:custGeom>
              <a:avLst/>
              <a:gdLst/>
              <a:ahLst/>
              <a:cxnLst/>
              <a:rect l="l" t="t" r="r" b="b"/>
              <a:pathLst>
                <a:path w="26415" h="11507" extrusionOk="0">
                  <a:moveTo>
                    <a:pt x="24826" y="1"/>
                  </a:moveTo>
                  <a:cubicBezTo>
                    <a:pt x="23057" y="1"/>
                    <a:pt x="21209" y="1075"/>
                    <a:pt x="19636" y="1810"/>
                  </a:cubicBezTo>
                  <a:cubicBezTo>
                    <a:pt x="17144" y="2996"/>
                    <a:pt x="14621" y="4120"/>
                    <a:pt x="12250" y="5610"/>
                  </a:cubicBezTo>
                  <a:cubicBezTo>
                    <a:pt x="9667" y="7251"/>
                    <a:pt x="7022" y="9105"/>
                    <a:pt x="4104" y="10047"/>
                  </a:cubicBezTo>
                  <a:cubicBezTo>
                    <a:pt x="3040" y="10382"/>
                    <a:pt x="609" y="10382"/>
                    <a:pt x="31" y="11385"/>
                  </a:cubicBezTo>
                  <a:cubicBezTo>
                    <a:pt x="1" y="11415"/>
                    <a:pt x="31" y="11506"/>
                    <a:pt x="92" y="11506"/>
                  </a:cubicBezTo>
                  <a:cubicBezTo>
                    <a:pt x="4135" y="11446"/>
                    <a:pt x="7934" y="9348"/>
                    <a:pt x="11338" y="7312"/>
                  </a:cubicBezTo>
                  <a:cubicBezTo>
                    <a:pt x="13679" y="5944"/>
                    <a:pt x="16050" y="4667"/>
                    <a:pt x="18542" y="3604"/>
                  </a:cubicBezTo>
                  <a:cubicBezTo>
                    <a:pt x="20943" y="2570"/>
                    <a:pt x="23102" y="1476"/>
                    <a:pt x="25685" y="1020"/>
                  </a:cubicBezTo>
                  <a:cubicBezTo>
                    <a:pt x="26141" y="929"/>
                    <a:pt x="26415" y="290"/>
                    <a:pt x="25868" y="139"/>
                  </a:cubicBezTo>
                  <a:cubicBezTo>
                    <a:pt x="25525" y="43"/>
                    <a:pt x="25177" y="1"/>
                    <a:pt x="248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6"/>
            <p:cNvSpPr/>
            <p:nvPr/>
          </p:nvSpPr>
          <p:spPr>
            <a:xfrm>
              <a:off x="826028" y="3706962"/>
              <a:ext cx="383840" cy="65113"/>
            </a:xfrm>
            <a:custGeom>
              <a:avLst/>
              <a:gdLst/>
              <a:ahLst/>
              <a:cxnLst/>
              <a:rect l="l" t="t" r="r" b="b"/>
              <a:pathLst>
                <a:path w="18239" h="3094" extrusionOk="0">
                  <a:moveTo>
                    <a:pt x="12977" y="0"/>
                  </a:moveTo>
                  <a:cubicBezTo>
                    <a:pt x="11623" y="0"/>
                    <a:pt x="10282" y="107"/>
                    <a:pt x="9028" y="307"/>
                  </a:cubicBezTo>
                  <a:cubicBezTo>
                    <a:pt x="5989" y="763"/>
                    <a:pt x="3344" y="2434"/>
                    <a:pt x="244" y="2556"/>
                  </a:cubicBezTo>
                  <a:cubicBezTo>
                    <a:pt x="92" y="2556"/>
                    <a:pt x="1" y="2769"/>
                    <a:pt x="153" y="2860"/>
                  </a:cubicBezTo>
                  <a:cubicBezTo>
                    <a:pt x="607" y="3025"/>
                    <a:pt x="1082" y="3094"/>
                    <a:pt x="1569" y="3094"/>
                  </a:cubicBezTo>
                  <a:cubicBezTo>
                    <a:pt x="3687" y="3094"/>
                    <a:pt x="6037" y="1785"/>
                    <a:pt x="7965" y="1340"/>
                  </a:cubicBezTo>
                  <a:cubicBezTo>
                    <a:pt x="9327" y="1000"/>
                    <a:pt x="10725" y="926"/>
                    <a:pt x="12135" y="926"/>
                  </a:cubicBezTo>
                  <a:cubicBezTo>
                    <a:pt x="13209" y="926"/>
                    <a:pt x="14289" y="969"/>
                    <a:pt x="15364" y="969"/>
                  </a:cubicBezTo>
                  <a:cubicBezTo>
                    <a:pt x="16277" y="969"/>
                    <a:pt x="17187" y="938"/>
                    <a:pt x="18086" y="824"/>
                  </a:cubicBezTo>
                  <a:cubicBezTo>
                    <a:pt x="18208" y="793"/>
                    <a:pt x="18238" y="580"/>
                    <a:pt x="18086" y="550"/>
                  </a:cubicBezTo>
                  <a:cubicBezTo>
                    <a:pt x="16465" y="175"/>
                    <a:pt x="14711" y="0"/>
                    <a:pt x="12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6"/>
            <p:cNvSpPr/>
            <p:nvPr/>
          </p:nvSpPr>
          <p:spPr>
            <a:xfrm>
              <a:off x="973364" y="3622004"/>
              <a:ext cx="358039" cy="50992"/>
            </a:xfrm>
            <a:custGeom>
              <a:avLst/>
              <a:gdLst/>
              <a:ahLst/>
              <a:cxnLst/>
              <a:rect l="l" t="t" r="r" b="b"/>
              <a:pathLst>
                <a:path w="17013" h="2423" extrusionOk="0">
                  <a:moveTo>
                    <a:pt x="6642" y="0"/>
                  </a:moveTo>
                  <a:cubicBezTo>
                    <a:pt x="4405" y="0"/>
                    <a:pt x="2132" y="298"/>
                    <a:pt x="113" y="1274"/>
                  </a:cubicBezTo>
                  <a:cubicBezTo>
                    <a:pt x="0" y="1302"/>
                    <a:pt x="69" y="1460"/>
                    <a:pt x="176" y="1460"/>
                  </a:cubicBezTo>
                  <a:cubicBezTo>
                    <a:pt x="185" y="1460"/>
                    <a:pt x="194" y="1459"/>
                    <a:pt x="204" y="1456"/>
                  </a:cubicBezTo>
                  <a:cubicBezTo>
                    <a:pt x="2579" y="981"/>
                    <a:pt x="4770" y="706"/>
                    <a:pt x="7071" y="706"/>
                  </a:cubicBezTo>
                  <a:cubicBezTo>
                    <a:pt x="8009" y="706"/>
                    <a:pt x="8966" y="751"/>
                    <a:pt x="9961" y="848"/>
                  </a:cubicBezTo>
                  <a:cubicBezTo>
                    <a:pt x="11389" y="1000"/>
                    <a:pt x="12818" y="1152"/>
                    <a:pt x="14186" y="1730"/>
                  </a:cubicBezTo>
                  <a:cubicBezTo>
                    <a:pt x="15003" y="2099"/>
                    <a:pt x="15614" y="2422"/>
                    <a:pt x="16476" y="2422"/>
                  </a:cubicBezTo>
                  <a:cubicBezTo>
                    <a:pt x="16608" y="2422"/>
                    <a:pt x="16746" y="2415"/>
                    <a:pt x="16891" y="2398"/>
                  </a:cubicBezTo>
                  <a:cubicBezTo>
                    <a:pt x="16982" y="2368"/>
                    <a:pt x="17013" y="2216"/>
                    <a:pt x="16921" y="2216"/>
                  </a:cubicBezTo>
                  <a:cubicBezTo>
                    <a:pt x="15402" y="2064"/>
                    <a:pt x="14277" y="939"/>
                    <a:pt x="12848" y="544"/>
                  </a:cubicBezTo>
                  <a:cubicBezTo>
                    <a:pt x="11602" y="210"/>
                    <a:pt x="10234" y="180"/>
                    <a:pt x="8897" y="88"/>
                  </a:cubicBezTo>
                  <a:cubicBezTo>
                    <a:pt x="8157" y="34"/>
                    <a:pt x="7401" y="0"/>
                    <a:pt x="6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6"/>
            <p:cNvSpPr/>
            <p:nvPr/>
          </p:nvSpPr>
          <p:spPr>
            <a:xfrm>
              <a:off x="1091679" y="3951190"/>
              <a:ext cx="235683" cy="234441"/>
            </a:xfrm>
            <a:custGeom>
              <a:avLst/>
              <a:gdLst/>
              <a:ahLst/>
              <a:cxnLst/>
              <a:rect l="l" t="t" r="r" b="b"/>
              <a:pathLst>
                <a:path w="11199" h="11140" extrusionOk="0">
                  <a:moveTo>
                    <a:pt x="11079" y="1"/>
                  </a:moveTo>
                  <a:cubicBezTo>
                    <a:pt x="11055" y="1"/>
                    <a:pt x="11035" y="12"/>
                    <a:pt x="11026" y="39"/>
                  </a:cubicBezTo>
                  <a:cubicBezTo>
                    <a:pt x="9536" y="2319"/>
                    <a:pt x="7713" y="4295"/>
                    <a:pt x="5767" y="6179"/>
                  </a:cubicBezTo>
                  <a:cubicBezTo>
                    <a:pt x="4004" y="7942"/>
                    <a:pt x="1785" y="9249"/>
                    <a:pt x="53" y="11043"/>
                  </a:cubicBezTo>
                  <a:cubicBezTo>
                    <a:pt x="1" y="11069"/>
                    <a:pt x="38" y="11140"/>
                    <a:pt x="69" y="11140"/>
                  </a:cubicBezTo>
                  <a:cubicBezTo>
                    <a:pt x="74" y="11140"/>
                    <a:pt x="79" y="11138"/>
                    <a:pt x="83" y="11134"/>
                  </a:cubicBezTo>
                  <a:cubicBezTo>
                    <a:pt x="2333" y="10222"/>
                    <a:pt x="4460" y="8216"/>
                    <a:pt x="6193" y="6605"/>
                  </a:cubicBezTo>
                  <a:cubicBezTo>
                    <a:pt x="8199" y="4690"/>
                    <a:pt x="9810" y="2501"/>
                    <a:pt x="11178" y="100"/>
                  </a:cubicBezTo>
                  <a:cubicBezTo>
                    <a:pt x="11199" y="58"/>
                    <a:pt x="11132" y="1"/>
                    <a:pt x="11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6"/>
            <p:cNvSpPr/>
            <p:nvPr/>
          </p:nvSpPr>
          <p:spPr>
            <a:xfrm>
              <a:off x="912397" y="3801875"/>
              <a:ext cx="212386" cy="71469"/>
            </a:xfrm>
            <a:custGeom>
              <a:avLst/>
              <a:gdLst/>
              <a:ahLst/>
              <a:cxnLst/>
              <a:rect l="l" t="t" r="r" b="b"/>
              <a:pathLst>
                <a:path w="10092" h="3396" extrusionOk="0">
                  <a:moveTo>
                    <a:pt x="9187" y="0"/>
                  </a:moveTo>
                  <a:cubicBezTo>
                    <a:pt x="6109" y="0"/>
                    <a:pt x="1878" y="1011"/>
                    <a:pt x="0" y="3365"/>
                  </a:cubicBezTo>
                  <a:cubicBezTo>
                    <a:pt x="0" y="3365"/>
                    <a:pt x="0" y="3396"/>
                    <a:pt x="61" y="3396"/>
                  </a:cubicBezTo>
                  <a:cubicBezTo>
                    <a:pt x="2645" y="1086"/>
                    <a:pt x="6596" y="630"/>
                    <a:pt x="9940" y="295"/>
                  </a:cubicBezTo>
                  <a:cubicBezTo>
                    <a:pt x="10092" y="235"/>
                    <a:pt x="10092" y="22"/>
                    <a:pt x="9940" y="22"/>
                  </a:cubicBezTo>
                  <a:cubicBezTo>
                    <a:pt x="9698" y="8"/>
                    <a:pt x="9447" y="0"/>
                    <a:pt x="9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6"/>
            <p:cNvSpPr/>
            <p:nvPr/>
          </p:nvSpPr>
          <p:spPr>
            <a:xfrm>
              <a:off x="1424127" y="3584838"/>
              <a:ext cx="177220" cy="292357"/>
            </a:xfrm>
            <a:custGeom>
              <a:avLst/>
              <a:gdLst/>
              <a:ahLst/>
              <a:cxnLst/>
              <a:rect l="l" t="t" r="r" b="b"/>
              <a:pathLst>
                <a:path w="8421" h="13892" extrusionOk="0">
                  <a:moveTo>
                    <a:pt x="4226" y="0"/>
                  </a:moveTo>
                  <a:cubicBezTo>
                    <a:pt x="4226" y="0"/>
                    <a:pt x="1916" y="791"/>
                    <a:pt x="1" y="943"/>
                  </a:cubicBezTo>
                  <a:cubicBezTo>
                    <a:pt x="1" y="943"/>
                    <a:pt x="548" y="6657"/>
                    <a:pt x="1764" y="9028"/>
                  </a:cubicBezTo>
                  <a:cubicBezTo>
                    <a:pt x="2949" y="11429"/>
                    <a:pt x="4530" y="13891"/>
                    <a:pt x="4530" y="13891"/>
                  </a:cubicBezTo>
                  <a:cubicBezTo>
                    <a:pt x="4530" y="13891"/>
                    <a:pt x="5442" y="13253"/>
                    <a:pt x="6171" y="12979"/>
                  </a:cubicBezTo>
                  <a:cubicBezTo>
                    <a:pt x="6901" y="12766"/>
                    <a:pt x="8421" y="12007"/>
                    <a:pt x="8421" y="12007"/>
                  </a:cubicBezTo>
                  <a:cubicBezTo>
                    <a:pt x="8421" y="12007"/>
                    <a:pt x="6627" y="9909"/>
                    <a:pt x="5442" y="6596"/>
                  </a:cubicBezTo>
                  <a:cubicBezTo>
                    <a:pt x="4256" y="3313"/>
                    <a:pt x="4226" y="0"/>
                    <a:pt x="4226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6"/>
            <p:cNvSpPr/>
            <p:nvPr/>
          </p:nvSpPr>
          <p:spPr>
            <a:xfrm>
              <a:off x="3283032" y="2932969"/>
              <a:ext cx="476585" cy="142727"/>
            </a:xfrm>
            <a:custGeom>
              <a:avLst/>
              <a:gdLst/>
              <a:ahLst/>
              <a:cxnLst/>
              <a:rect l="l" t="t" r="r" b="b"/>
              <a:pathLst>
                <a:path w="22646" h="6782" extrusionOk="0">
                  <a:moveTo>
                    <a:pt x="20112" y="1"/>
                  </a:moveTo>
                  <a:cubicBezTo>
                    <a:pt x="17992" y="1"/>
                    <a:pt x="14599" y="499"/>
                    <a:pt x="10852" y="1431"/>
                  </a:cubicBezTo>
                  <a:cubicBezTo>
                    <a:pt x="4743" y="2951"/>
                    <a:pt x="1" y="5078"/>
                    <a:pt x="274" y="6172"/>
                  </a:cubicBezTo>
                  <a:cubicBezTo>
                    <a:pt x="380" y="6584"/>
                    <a:pt x="1218" y="6782"/>
                    <a:pt x="2558" y="6782"/>
                  </a:cubicBezTo>
                  <a:cubicBezTo>
                    <a:pt x="4685" y="6782"/>
                    <a:pt x="8077" y="6284"/>
                    <a:pt x="11825" y="5352"/>
                  </a:cubicBezTo>
                  <a:cubicBezTo>
                    <a:pt x="17934" y="3802"/>
                    <a:pt x="22646" y="1704"/>
                    <a:pt x="22372" y="610"/>
                  </a:cubicBezTo>
                  <a:cubicBezTo>
                    <a:pt x="22278" y="199"/>
                    <a:pt x="21448" y="1"/>
                    <a:pt x="20112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6"/>
            <p:cNvSpPr/>
            <p:nvPr/>
          </p:nvSpPr>
          <p:spPr>
            <a:xfrm>
              <a:off x="3242099" y="2571458"/>
              <a:ext cx="504091" cy="478079"/>
            </a:xfrm>
            <a:custGeom>
              <a:avLst/>
              <a:gdLst/>
              <a:ahLst/>
              <a:cxnLst/>
              <a:rect l="l" t="t" r="r" b="b"/>
              <a:pathLst>
                <a:path w="23953" h="22717" extrusionOk="0">
                  <a:moveTo>
                    <a:pt x="14564" y="0"/>
                  </a:moveTo>
                  <a:cubicBezTo>
                    <a:pt x="14076" y="0"/>
                    <a:pt x="13587" y="312"/>
                    <a:pt x="13074" y="312"/>
                  </a:cubicBezTo>
                  <a:cubicBezTo>
                    <a:pt x="13053" y="312"/>
                    <a:pt x="13031" y="312"/>
                    <a:pt x="13010" y="311"/>
                  </a:cubicBezTo>
                  <a:cubicBezTo>
                    <a:pt x="12919" y="311"/>
                    <a:pt x="12797" y="341"/>
                    <a:pt x="12706" y="402"/>
                  </a:cubicBezTo>
                  <a:cubicBezTo>
                    <a:pt x="12400" y="350"/>
                    <a:pt x="12092" y="325"/>
                    <a:pt x="11785" y="325"/>
                  </a:cubicBezTo>
                  <a:cubicBezTo>
                    <a:pt x="10840" y="325"/>
                    <a:pt x="9900" y="559"/>
                    <a:pt x="9028" y="949"/>
                  </a:cubicBezTo>
                  <a:cubicBezTo>
                    <a:pt x="8116" y="1374"/>
                    <a:pt x="7295" y="1922"/>
                    <a:pt x="6323" y="2256"/>
                  </a:cubicBezTo>
                  <a:cubicBezTo>
                    <a:pt x="5684" y="2530"/>
                    <a:pt x="4894" y="2590"/>
                    <a:pt x="4286" y="2894"/>
                  </a:cubicBezTo>
                  <a:cubicBezTo>
                    <a:pt x="3800" y="3168"/>
                    <a:pt x="3648" y="3533"/>
                    <a:pt x="3648" y="4080"/>
                  </a:cubicBezTo>
                  <a:cubicBezTo>
                    <a:pt x="3678" y="5417"/>
                    <a:pt x="3496" y="6177"/>
                    <a:pt x="2584" y="7940"/>
                  </a:cubicBezTo>
                  <a:cubicBezTo>
                    <a:pt x="2007" y="9065"/>
                    <a:pt x="1733" y="9612"/>
                    <a:pt x="1095" y="11587"/>
                  </a:cubicBezTo>
                  <a:cubicBezTo>
                    <a:pt x="244" y="14171"/>
                    <a:pt x="0" y="15782"/>
                    <a:pt x="1216" y="18426"/>
                  </a:cubicBezTo>
                  <a:cubicBezTo>
                    <a:pt x="1824" y="19764"/>
                    <a:pt x="3526" y="21314"/>
                    <a:pt x="5168" y="21861"/>
                  </a:cubicBezTo>
                  <a:cubicBezTo>
                    <a:pt x="5229" y="22013"/>
                    <a:pt x="5320" y="22104"/>
                    <a:pt x="5411" y="22226"/>
                  </a:cubicBezTo>
                  <a:cubicBezTo>
                    <a:pt x="5350" y="22256"/>
                    <a:pt x="5350" y="22378"/>
                    <a:pt x="5411" y="22469"/>
                  </a:cubicBezTo>
                  <a:cubicBezTo>
                    <a:pt x="5680" y="22626"/>
                    <a:pt x="5950" y="22717"/>
                    <a:pt x="6231" y="22717"/>
                  </a:cubicBezTo>
                  <a:cubicBezTo>
                    <a:pt x="6331" y="22717"/>
                    <a:pt x="6432" y="22706"/>
                    <a:pt x="6536" y="22682"/>
                  </a:cubicBezTo>
                  <a:lnTo>
                    <a:pt x="6840" y="22682"/>
                  </a:lnTo>
                  <a:cubicBezTo>
                    <a:pt x="7022" y="22651"/>
                    <a:pt x="7235" y="22621"/>
                    <a:pt x="7447" y="22530"/>
                  </a:cubicBezTo>
                  <a:cubicBezTo>
                    <a:pt x="8116" y="22378"/>
                    <a:pt x="8967" y="22013"/>
                    <a:pt x="9058" y="21284"/>
                  </a:cubicBezTo>
                  <a:cubicBezTo>
                    <a:pt x="9180" y="21253"/>
                    <a:pt x="9302" y="21253"/>
                    <a:pt x="9423" y="21223"/>
                  </a:cubicBezTo>
                  <a:cubicBezTo>
                    <a:pt x="10700" y="20858"/>
                    <a:pt x="12007" y="20402"/>
                    <a:pt x="13223" y="19855"/>
                  </a:cubicBezTo>
                  <a:cubicBezTo>
                    <a:pt x="13706" y="19635"/>
                    <a:pt x="14241" y="19557"/>
                    <a:pt x="14806" y="19557"/>
                  </a:cubicBezTo>
                  <a:cubicBezTo>
                    <a:pt x="16228" y="19557"/>
                    <a:pt x="17829" y="20056"/>
                    <a:pt x="19216" y="20056"/>
                  </a:cubicBezTo>
                  <a:cubicBezTo>
                    <a:pt x="19564" y="20056"/>
                    <a:pt x="19899" y="20025"/>
                    <a:pt x="20214" y="19946"/>
                  </a:cubicBezTo>
                  <a:cubicBezTo>
                    <a:pt x="21004" y="19764"/>
                    <a:pt x="21794" y="19277"/>
                    <a:pt x="21490" y="17940"/>
                  </a:cubicBezTo>
                  <a:cubicBezTo>
                    <a:pt x="22189" y="17636"/>
                    <a:pt x="22706" y="16846"/>
                    <a:pt x="23010" y="16208"/>
                  </a:cubicBezTo>
                  <a:cubicBezTo>
                    <a:pt x="23466" y="15235"/>
                    <a:pt x="23952" y="14110"/>
                    <a:pt x="23861" y="13107"/>
                  </a:cubicBezTo>
                  <a:cubicBezTo>
                    <a:pt x="23740" y="12043"/>
                    <a:pt x="23740" y="10584"/>
                    <a:pt x="23162" y="9703"/>
                  </a:cubicBezTo>
                  <a:cubicBezTo>
                    <a:pt x="22402" y="8517"/>
                    <a:pt x="21946" y="7940"/>
                    <a:pt x="20548" y="6724"/>
                  </a:cubicBezTo>
                  <a:cubicBezTo>
                    <a:pt x="19636" y="5934"/>
                    <a:pt x="17995" y="5447"/>
                    <a:pt x="17356" y="4414"/>
                  </a:cubicBezTo>
                  <a:cubicBezTo>
                    <a:pt x="16718" y="3350"/>
                    <a:pt x="15867" y="2408"/>
                    <a:pt x="15533" y="1192"/>
                  </a:cubicBezTo>
                  <a:cubicBezTo>
                    <a:pt x="15381" y="645"/>
                    <a:pt x="15350" y="98"/>
                    <a:pt x="14682" y="7"/>
                  </a:cubicBezTo>
                  <a:cubicBezTo>
                    <a:pt x="14642" y="2"/>
                    <a:pt x="14603" y="0"/>
                    <a:pt x="14564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6"/>
            <p:cNvSpPr/>
            <p:nvPr/>
          </p:nvSpPr>
          <p:spPr>
            <a:xfrm>
              <a:off x="3371947" y="3020937"/>
              <a:ext cx="12816" cy="25717"/>
            </a:xfrm>
            <a:custGeom>
              <a:avLst/>
              <a:gdLst/>
              <a:ahLst/>
              <a:cxnLst/>
              <a:rect l="l" t="t" r="r" b="b"/>
              <a:pathLst>
                <a:path w="609" h="1222" extrusionOk="0">
                  <a:moveTo>
                    <a:pt x="182" y="1"/>
                  </a:moveTo>
                  <a:cubicBezTo>
                    <a:pt x="157" y="1"/>
                    <a:pt x="134" y="14"/>
                    <a:pt x="122" y="47"/>
                  </a:cubicBezTo>
                  <a:cubicBezTo>
                    <a:pt x="1" y="260"/>
                    <a:pt x="62" y="594"/>
                    <a:pt x="153" y="837"/>
                  </a:cubicBezTo>
                  <a:cubicBezTo>
                    <a:pt x="226" y="960"/>
                    <a:pt x="360" y="1222"/>
                    <a:pt x="504" y="1222"/>
                  </a:cubicBezTo>
                  <a:cubicBezTo>
                    <a:pt x="539" y="1222"/>
                    <a:pt x="574" y="1207"/>
                    <a:pt x="609" y="1172"/>
                  </a:cubicBezTo>
                  <a:lnTo>
                    <a:pt x="609" y="1111"/>
                  </a:lnTo>
                  <a:cubicBezTo>
                    <a:pt x="548" y="959"/>
                    <a:pt x="426" y="837"/>
                    <a:pt x="366" y="685"/>
                  </a:cubicBezTo>
                  <a:cubicBezTo>
                    <a:pt x="274" y="503"/>
                    <a:pt x="244" y="321"/>
                    <a:pt x="274" y="78"/>
                  </a:cubicBezTo>
                  <a:cubicBezTo>
                    <a:pt x="274" y="39"/>
                    <a:pt x="226" y="1"/>
                    <a:pt x="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6"/>
            <p:cNvSpPr/>
            <p:nvPr/>
          </p:nvSpPr>
          <p:spPr>
            <a:xfrm>
              <a:off x="3665040" y="2958434"/>
              <a:ext cx="9491" cy="26201"/>
            </a:xfrm>
            <a:custGeom>
              <a:avLst/>
              <a:gdLst/>
              <a:ahLst/>
              <a:cxnLst/>
              <a:rect l="l" t="t" r="r" b="b"/>
              <a:pathLst>
                <a:path w="451" h="1245" extrusionOk="0">
                  <a:moveTo>
                    <a:pt x="102" y="0"/>
                  </a:moveTo>
                  <a:cubicBezTo>
                    <a:pt x="37" y="0"/>
                    <a:pt x="0" y="55"/>
                    <a:pt x="25" y="130"/>
                  </a:cubicBezTo>
                  <a:cubicBezTo>
                    <a:pt x="147" y="282"/>
                    <a:pt x="208" y="494"/>
                    <a:pt x="208" y="707"/>
                  </a:cubicBezTo>
                  <a:cubicBezTo>
                    <a:pt x="238" y="859"/>
                    <a:pt x="177" y="1041"/>
                    <a:pt x="147" y="1193"/>
                  </a:cubicBezTo>
                  <a:cubicBezTo>
                    <a:pt x="147" y="1193"/>
                    <a:pt x="147" y="1224"/>
                    <a:pt x="177" y="1224"/>
                  </a:cubicBezTo>
                  <a:cubicBezTo>
                    <a:pt x="209" y="1238"/>
                    <a:pt x="237" y="1244"/>
                    <a:pt x="262" y="1244"/>
                  </a:cubicBezTo>
                  <a:cubicBezTo>
                    <a:pt x="451" y="1244"/>
                    <a:pt x="451" y="872"/>
                    <a:pt x="451" y="737"/>
                  </a:cubicBezTo>
                  <a:cubicBezTo>
                    <a:pt x="451" y="494"/>
                    <a:pt x="360" y="160"/>
                    <a:pt x="147" y="8"/>
                  </a:cubicBezTo>
                  <a:cubicBezTo>
                    <a:pt x="131" y="3"/>
                    <a:pt x="116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6"/>
            <p:cNvSpPr/>
            <p:nvPr/>
          </p:nvSpPr>
          <p:spPr>
            <a:xfrm>
              <a:off x="3314389" y="2677125"/>
              <a:ext cx="302585" cy="102026"/>
            </a:xfrm>
            <a:custGeom>
              <a:avLst/>
              <a:gdLst/>
              <a:ahLst/>
              <a:cxnLst/>
              <a:rect l="l" t="t" r="r" b="b"/>
              <a:pathLst>
                <a:path w="14378" h="4848" extrusionOk="0">
                  <a:moveTo>
                    <a:pt x="14043" y="1"/>
                  </a:moveTo>
                  <a:lnTo>
                    <a:pt x="213" y="1855"/>
                  </a:lnTo>
                  <a:lnTo>
                    <a:pt x="0" y="2737"/>
                  </a:lnTo>
                  <a:cubicBezTo>
                    <a:pt x="0" y="2737"/>
                    <a:pt x="2955" y="4847"/>
                    <a:pt x="6227" y="4847"/>
                  </a:cubicBezTo>
                  <a:cubicBezTo>
                    <a:pt x="6881" y="4847"/>
                    <a:pt x="7548" y="4763"/>
                    <a:pt x="8207" y="4560"/>
                  </a:cubicBezTo>
                  <a:cubicBezTo>
                    <a:pt x="12158" y="3375"/>
                    <a:pt x="14377" y="548"/>
                    <a:pt x="14377" y="548"/>
                  </a:cubicBezTo>
                  <a:lnTo>
                    <a:pt x="14043" y="1"/>
                  </a:lnTo>
                  <a:close/>
                </a:path>
              </a:pathLst>
            </a:custGeom>
            <a:solidFill>
              <a:srgbClr val="1B1B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6"/>
            <p:cNvSpPr/>
            <p:nvPr/>
          </p:nvSpPr>
          <p:spPr>
            <a:xfrm>
              <a:off x="3432093" y="2847716"/>
              <a:ext cx="210471" cy="154975"/>
            </a:xfrm>
            <a:custGeom>
              <a:avLst/>
              <a:gdLst/>
              <a:ahLst/>
              <a:cxnLst/>
              <a:rect l="l" t="t" r="r" b="b"/>
              <a:pathLst>
                <a:path w="10001" h="7364" extrusionOk="0">
                  <a:moveTo>
                    <a:pt x="3737" y="0"/>
                  </a:moveTo>
                  <a:cubicBezTo>
                    <a:pt x="3523" y="0"/>
                    <a:pt x="3281" y="23"/>
                    <a:pt x="3009" y="71"/>
                  </a:cubicBezTo>
                  <a:cubicBezTo>
                    <a:pt x="0" y="588"/>
                    <a:pt x="1064" y="2321"/>
                    <a:pt x="1520" y="4084"/>
                  </a:cubicBezTo>
                  <a:cubicBezTo>
                    <a:pt x="1867" y="5450"/>
                    <a:pt x="1262" y="7363"/>
                    <a:pt x="2581" y="7363"/>
                  </a:cubicBezTo>
                  <a:cubicBezTo>
                    <a:pt x="2993" y="7363"/>
                    <a:pt x="3593" y="7177"/>
                    <a:pt x="4468" y="6728"/>
                  </a:cubicBezTo>
                  <a:cubicBezTo>
                    <a:pt x="10000" y="6363"/>
                    <a:pt x="6322" y="4783"/>
                    <a:pt x="5866" y="2989"/>
                  </a:cubicBezTo>
                  <a:cubicBezTo>
                    <a:pt x="5462" y="1399"/>
                    <a:pt x="5416" y="0"/>
                    <a:pt x="3737" y="0"/>
                  </a:cubicBezTo>
                  <a:close/>
                </a:path>
              </a:pathLst>
            </a:custGeom>
            <a:solidFill>
              <a:srgbClr val="1B1B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6"/>
            <p:cNvSpPr/>
            <p:nvPr/>
          </p:nvSpPr>
          <p:spPr>
            <a:xfrm>
              <a:off x="3633641" y="2713365"/>
              <a:ext cx="110634" cy="132541"/>
            </a:xfrm>
            <a:custGeom>
              <a:avLst/>
              <a:gdLst/>
              <a:ahLst/>
              <a:cxnLst/>
              <a:rect l="l" t="t" r="r" b="b"/>
              <a:pathLst>
                <a:path w="5257" h="6298" extrusionOk="0">
                  <a:moveTo>
                    <a:pt x="711" y="1"/>
                  </a:moveTo>
                  <a:cubicBezTo>
                    <a:pt x="346" y="1"/>
                    <a:pt x="0" y="344"/>
                    <a:pt x="210" y="741"/>
                  </a:cubicBezTo>
                  <a:cubicBezTo>
                    <a:pt x="758" y="1744"/>
                    <a:pt x="1730" y="2504"/>
                    <a:pt x="2399" y="3416"/>
                  </a:cubicBezTo>
                  <a:cubicBezTo>
                    <a:pt x="2764" y="3933"/>
                    <a:pt x="3037" y="4480"/>
                    <a:pt x="3159" y="5118"/>
                  </a:cubicBezTo>
                  <a:cubicBezTo>
                    <a:pt x="3220" y="5635"/>
                    <a:pt x="3159" y="5939"/>
                    <a:pt x="3645" y="6243"/>
                  </a:cubicBezTo>
                  <a:cubicBezTo>
                    <a:pt x="3709" y="6281"/>
                    <a:pt x="3778" y="6298"/>
                    <a:pt x="3848" y="6298"/>
                  </a:cubicBezTo>
                  <a:cubicBezTo>
                    <a:pt x="3945" y="6298"/>
                    <a:pt x="4043" y="6265"/>
                    <a:pt x="4131" y="6212"/>
                  </a:cubicBezTo>
                  <a:cubicBezTo>
                    <a:pt x="5256" y="5574"/>
                    <a:pt x="4435" y="3872"/>
                    <a:pt x="3888" y="3081"/>
                  </a:cubicBezTo>
                  <a:cubicBezTo>
                    <a:pt x="3159" y="1957"/>
                    <a:pt x="2095" y="893"/>
                    <a:pt x="1031" y="103"/>
                  </a:cubicBezTo>
                  <a:cubicBezTo>
                    <a:pt x="932" y="32"/>
                    <a:pt x="821" y="1"/>
                    <a:pt x="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6"/>
            <p:cNvSpPr/>
            <p:nvPr/>
          </p:nvSpPr>
          <p:spPr>
            <a:xfrm>
              <a:off x="3684107" y="2864615"/>
              <a:ext cx="31378" cy="42216"/>
            </a:xfrm>
            <a:custGeom>
              <a:avLst/>
              <a:gdLst/>
              <a:ahLst/>
              <a:cxnLst/>
              <a:rect l="l" t="t" r="r" b="b"/>
              <a:pathLst>
                <a:path w="1491" h="2006" extrusionOk="0">
                  <a:moveTo>
                    <a:pt x="735" y="1"/>
                  </a:moveTo>
                  <a:cubicBezTo>
                    <a:pt x="493" y="1"/>
                    <a:pt x="247" y="139"/>
                    <a:pt x="183" y="393"/>
                  </a:cubicBezTo>
                  <a:cubicBezTo>
                    <a:pt x="92" y="636"/>
                    <a:pt x="1" y="1001"/>
                    <a:pt x="1" y="1305"/>
                  </a:cubicBezTo>
                  <a:cubicBezTo>
                    <a:pt x="1" y="1683"/>
                    <a:pt x="252" y="2006"/>
                    <a:pt x="620" y="2006"/>
                  </a:cubicBezTo>
                  <a:cubicBezTo>
                    <a:pt x="636" y="2006"/>
                    <a:pt x="653" y="2005"/>
                    <a:pt x="670" y="2004"/>
                  </a:cubicBezTo>
                  <a:cubicBezTo>
                    <a:pt x="1065" y="1974"/>
                    <a:pt x="1399" y="1670"/>
                    <a:pt x="1430" y="1244"/>
                  </a:cubicBezTo>
                  <a:cubicBezTo>
                    <a:pt x="1490" y="1122"/>
                    <a:pt x="1490" y="1001"/>
                    <a:pt x="1430" y="910"/>
                  </a:cubicBezTo>
                  <a:cubicBezTo>
                    <a:pt x="1399" y="849"/>
                    <a:pt x="1399" y="788"/>
                    <a:pt x="1369" y="758"/>
                  </a:cubicBezTo>
                  <a:cubicBezTo>
                    <a:pt x="1308" y="606"/>
                    <a:pt x="1278" y="484"/>
                    <a:pt x="1247" y="363"/>
                  </a:cubicBezTo>
                  <a:cubicBezTo>
                    <a:pt x="1175" y="116"/>
                    <a:pt x="957" y="1"/>
                    <a:pt x="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6"/>
            <p:cNvSpPr/>
            <p:nvPr/>
          </p:nvSpPr>
          <p:spPr>
            <a:xfrm>
              <a:off x="3328447" y="2842392"/>
              <a:ext cx="225203" cy="263126"/>
            </a:xfrm>
            <a:custGeom>
              <a:avLst/>
              <a:gdLst/>
              <a:ahLst/>
              <a:cxnLst/>
              <a:rect l="l" t="t" r="r" b="b"/>
              <a:pathLst>
                <a:path w="10701" h="12503" extrusionOk="0">
                  <a:moveTo>
                    <a:pt x="2265" y="1"/>
                  </a:moveTo>
                  <a:cubicBezTo>
                    <a:pt x="1497" y="1"/>
                    <a:pt x="849" y="271"/>
                    <a:pt x="487" y="1115"/>
                  </a:cubicBezTo>
                  <a:cubicBezTo>
                    <a:pt x="1" y="2270"/>
                    <a:pt x="1065" y="2817"/>
                    <a:pt x="1156" y="3881"/>
                  </a:cubicBezTo>
                  <a:cubicBezTo>
                    <a:pt x="1247" y="4489"/>
                    <a:pt x="1156" y="4489"/>
                    <a:pt x="1581" y="5036"/>
                  </a:cubicBezTo>
                  <a:cubicBezTo>
                    <a:pt x="1916" y="5492"/>
                    <a:pt x="2189" y="6008"/>
                    <a:pt x="2524" y="6464"/>
                  </a:cubicBezTo>
                  <a:cubicBezTo>
                    <a:pt x="2585" y="6525"/>
                    <a:pt x="2585" y="6525"/>
                    <a:pt x="2615" y="6525"/>
                  </a:cubicBezTo>
                  <a:cubicBezTo>
                    <a:pt x="3071" y="8501"/>
                    <a:pt x="5411" y="11297"/>
                    <a:pt x="7083" y="12148"/>
                  </a:cubicBezTo>
                  <a:cubicBezTo>
                    <a:pt x="7584" y="12371"/>
                    <a:pt x="8175" y="12503"/>
                    <a:pt x="8740" y="12503"/>
                  </a:cubicBezTo>
                  <a:cubicBezTo>
                    <a:pt x="9100" y="12503"/>
                    <a:pt x="9450" y="12449"/>
                    <a:pt x="9758" y="12331"/>
                  </a:cubicBezTo>
                  <a:cubicBezTo>
                    <a:pt x="10275" y="12087"/>
                    <a:pt x="10700" y="11449"/>
                    <a:pt x="10244" y="10720"/>
                  </a:cubicBezTo>
                  <a:cubicBezTo>
                    <a:pt x="9910" y="10203"/>
                    <a:pt x="9424" y="9838"/>
                    <a:pt x="9059" y="9321"/>
                  </a:cubicBezTo>
                  <a:cubicBezTo>
                    <a:pt x="8876" y="8987"/>
                    <a:pt x="8694" y="8622"/>
                    <a:pt x="8542" y="8258"/>
                  </a:cubicBezTo>
                  <a:cubicBezTo>
                    <a:pt x="8421" y="7923"/>
                    <a:pt x="8299" y="7559"/>
                    <a:pt x="8147" y="7224"/>
                  </a:cubicBezTo>
                  <a:cubicBezTo>
                    <a:pt x="7752" y="6100"/>
                    <a:pt x="6445" y="2543"/>
                    <a:pt x="5381" y="1540"/>
                  </a:cubicBezTo>
                  <a:cubicBezTo>
                    <a:pt x="5381" y="1510"/>
                    <a:pt x="5351" y="1449"/>
                    <a:pt x="5320" y="1419"/>
                  </a:cubicBezTo>
                  <a:cubicBezTo>
                    <a:pt x="5077" y="1267"/>
                    <a:pt x="4621" y="871"/>
                    <a:pt x="4196" y="689"/>
                  </a:cubicBezTo>
                  <a:cubicBezTo>
                    <a:pt x="3831" y="385"/>
                    <a:pt x="3405" y="172"/>
                    <a:pt x="2888" y="51"/>
                  </a:cubicBezTo>
                  <a:cubicBezTo>
                    <a:pt x="2674" y="19"/>
                    <a:pt x="2466" y="1"/>
                    <a:pt x="2265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6"/>
            <p:cNvSpPr/>
            <p:nvPr/>
          </p:nvSpPr>
          <p:spPr>
            <a:xfrm>
              <a:off x="3500742" y="3084683"/>
              <a:ext cx="23465" cy="19067"/>
            </a:xfrm>
            <a:custGeom>
              <a:avLst/>
              <a:gdLst/>
              <a:ahLst/>
              <a:cxnLst/>
              <a:rect l="l" t="t" r="r" b="b"/>
              <a:pathLst>
                <a:path w="1115" h="906" extrusionOk="0">
                  <a:moveTo>
                    <a:pt x="17" y="0"/>
                  </a:moveTo>
                  <a:cubicBezTo>
                    <a:pt x="4" y="0"/>
                    <a:pt x="0" y="7"/>
                    <a:pt x="21" y="27"/>
                  </a:cubicBezTo>
                  <a:cubicBezTo>
                    <a:pt x="21" y="58"/>
                    <a:pt x="112" y="58"/>
                    <a:pt x="142" y="88"/>
                  </a:cubicBezTo>
                  <a:cubicBezTo>
                    <a:pt x="264" y="119"/>
                    <a:pt x="385" y="210"/>
                    <a:pt x="446" y="240"/>
                  </a:cubicBezTo>
                  <a:cubicBezTo>
                    <a:pt x="598" y="362"/>
                    <a:pt x="902" y="574"/>
                    <a:pt x="841" y="757"/>
                  </a:cubicBezTo>
                  <a:cubicBezTo>
                    <a:pt x="821" y="838"/>
                    <a:pt x="855" y="905"/>
                    <a:pt x="907" y="905"/>
                  </a:cubicBezTo>
                  <a:cubicBezTo>
                    <a:pt x="933" y="905"/>
                    <a:pt x="963" y="889"/>
                    <a:pt x="993" y="848"/>
                  </a:cubicBezTo>
                  <a:cubicBezTo>
                    <a:pt x="1115" y="574"/>
                    <a:pt x="720" y="331"/>
                    <a:pt x="537" y="210"/>
                  </a:cubicBezTo>
                  <a:cubicBezTo>
                    <a:pt x="385" y="119"/>
                    <a:pt x="264" y="58"/>
                    <a:pt x="112" y="27"/>
                  </a:cubicBezTo>
                  <a:cubicBezTo>
                    <a:pt x="112" y="27"/>
                    <a:pt x="44" y="0"/>
                    <a:pt x="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6"/>
            <p:cNvSpPr/>
            <p:nvPr/>
          </p:nvSpPr>
          <p:spPr>
            <a:xfrm>
              <a:off x="3522271" y="3080137"/>
              <a:ext cx="18583" cy="17762"/>
            </a:xfrm>
            <a:custGeom>
              <a:avLst/>
              <a:gdLst/>
              <a:ahLst/>
              <a:cxnLst/>
              <a:rect l="l" t="t" r="r" b="b"/>
              <a:pathLst>
                <a:path w="883" h="844" extrusionOk="0">
                  <a:moveTo>
                    <a:pt x="1" y="0"/>
                  </a:moveTo>
                  <a:lnTo>
                    <a:pt x="1" y="0"/>
                  </a:lnTo>
                  <a:cubicBezTo>
                    <a:pt x="244" y="122"/>
                    <a:pt x="730" y="365"/>
                    <a:pt x="700" y="730"/>
                  </a:cubicBezTo>
                  <a:cubicBezTo>
                    <a:pt x="685" y="806"/>
                    <a:pt x="730" y="844"/>
                    <a:pt x="780" y="844"/>
                  </a:cubicBezTo>
                  <a:cubicBezTo>
                    <a:pt x="829" y="844"/>
                    <a:pt x="882" y="806"/>
                    <a:pt x="882" y="730"/>
                  </a:cubicBezTo>
                  <a:cubicBezTo>
                    <a:pt x="852" y="335"/>
                    <a:pt x="396" y="3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6"/>
            <p:cNvSpPr/>
            <p:nvPr/>
          </p:nvSpPr>
          <p:spPr>
            <a:xfrm>
              <a:off x="3526754" y="3068962"/>
              <a:ext cx="22813" cy="12269"/>
            </a:xfrm>
            <a:custGeom>
              <a:avLst/>
              <a:gdLst/>
              <a:ahLst/>
              <a:cxnLst/>
              <a:rect l="l" t="t" r="r" b="b"/>
              <a:pathLst>
                <a:path w="1084" h="583" extrusionOk="0">
                  <a:moveTo>
                    <a:pt x="277" y="0"/>
                  </a:moveTo>
                  <a:cubicBezTo>
                    <a:pt x="177" y="0"/>
                    <a:pt x="82" y="15"/>
                    <a:pt x="1" y="45"/>
                  </a:cubicBezTo>
                  <a:cubicBezTo>
                    <a:pt x="244" y="75"/>
                    <a:pt x="791" y="166"/>
                    <a:pt x="852" y="501"/>
                  </a:cubicBezTo>
                  <a:cubicBezTo>
                    <a:pt x="875" y="560"/>
                    <a:pt x="917" y="582"/>
                    <a:pt x="958" y="582"/>
                  </a:cubicBezTo>
                  <a:cubicBezTo>
                    <a:pt x="1022" y="582"/>
                    <a:pt x="1083" y="526"/>
                    <a:pt x="1064" y="470"/>
                  </a:cubicBezTo>
                  <a:cubicBezTo>
                    <a:pt x="949" y="148"/>
                    <a:pt x="590" y="0"/>
                    <a:pt x="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6"/>
            <p:cNvSpPr/>
            <p:nvPr/>
          </p:nvSpPr>
          <p:spPr>
            <a:xfrm>
              <a:off x="3441858" y="2936568"/>
              <a:ext cx="67007" cy="118168"/>
            </a:xfrm>
            <a:custGeom>
              <a:avLst/>
              <a:gdLst/>
              <a:ahLst/>
              <a:cxnLst/>
              <a:rect l="l" t="t" r="r" b="b"/>
              <a:pathLst>
                <a:path w="3184" h="5615" extrusionOk="0">
                  <a:moveTo>
                    <a:pt x="368" y="1"/>
                  </a:moveTo>
                  <a:cubicBezTo>
                    <a:pt x="347" y="1"/>
                    <a:pt x="323" y="5"/>
                    <a:pt x="296" y="14"/>
                  </a:cubicBezTo>
                  <a:cubicBezTo>
                    <a:pt x="235" y="44"/>
                    <a:pt x="174" y="135"/>
                    <a:pt x="144" y="196"/>
                  </a:cubicBezTo>
                  <a:cubicBezTo>
                    <a:pt x="135" y="178"/>
                    <a:pt x="118" y="171"/>
                    <a:pt x="100" y="171"/>
                  </a:cubicBezTo>
                  <a:cubicBezTo>
                    <a:pt x="55" y="171"/>
                    <a:pt x="1" y="214"/>
                    <a:pt x="22" y="257"/>
                  </a:cubicBezTo>
                  <a:lnTo>
                    <a:pt x="144" y="591"/>
                  </a:lnTo>
                  <a:cubicBezTo>
                    <a:pt x="174" y="865"/>
                    <a:pt x="266" y="1108"/>
                    <a:pt x="326" y="1290"/>
                  </a:cubicBezTo>
                  <a:lnTo>
                    <a:pt x="569" y="2080"/>
                  </a:lnTo>
                  <a:cubicBezTo>
                    <a:pt x="782" y="2719"/>
                    <a:pt x="1086" y="3327"/>
                    <a:pt x="1451" y="3935"/>
                  </a:cubicBezTo>
                  <a:cubicBezTo>
                    <a:pt x="1617" y="4268"/>
                    <a:pt x="2266" y="5615"/>
                    <a:pt x="2863" y="5615"/>
                  </a:cubicBezTo>
                  <a:cubicBezTo>
                    <a:pt x="2920" y="5615"/>
                    <a:pt x="2976" y="5602"/>
                    <a:pt x="3032" y="5576"/>
                  </a:cubicBezTo>
                  <a:cubicBezTo>
                    <a:pt x="3183" y="5485"/>
                    <a:pt x="3183" y="5363"/>
                    <a:pt x="3153" y="5181"/>
                  </a:cubicBezTo>
                  <a:cubicBezTo>
                    <a:pt x="3183" y="5150"/>
                    <a:pt x="3183" y="5120"/>
                    <a:pt x="3183" y="5029"/>
                  </a:cubicBezTo>
                  <a:cubicBezTo>
                    <a:pt x="3183" y="4786"/>
                    <a:pt x="2971" y="4482"/>
                    <a:pt x="2758" y="4208"/>
                  </a:cubicBezTo>
                  <a:cubicBezTo>
                    <a:pt x="2424" y="3448"/>
                    <a:pt x="2059" y="2719"/>
                    <a:pt x="1816" y="1928"/>
                  </a:cubicBezTo>
                  <a:cubicBezTo>
                    <a:pt x="1785" y="1807"/>
                    <a:pt x="1785" y="1685"/>
                    <a:pt x="1755" y="1625"/>
                  </a:cubicBezTo>
                  <a:cubicBezTo>
                    <a:pt x="1694" y="1503"/>
                    <a:pt x="1633" y="1503"/>
                    <a:pt x="1542" y="1503"/>
                  </a:cubicBezTo>
                  <a:cubicBezTo>
                    <a:pt x="1339" y="895"/>
                    <a:pt x="916" y="38"/>
                    <a:pt x="534" y="38"/>
                  </a:cubicBezTo>
                  <a:cubicBezTo>
                    <a:pt x="515" y="38"/>
                    <a:pt x="497" y="40"/>
                    <a:pt x="478" y="44"/>
                  </a:cubicBezTo>
                  <a:cubicBezTo>
                    <a:pt x="457" y="22"/>
                    <a:pt x="420" y="1"/>
                    <a:pt x="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6"/>
            <p:cNvSpPr/>
            <p:nvPr/>
          </p:nvSpPr>
          <p:spPr>
            <a:xfrm>
              <a:off x="3525470" y="2792305"/>
              <a:ext cx="119641" cy="301680"/>
            </a:xfrm>
            <a:custGeom>
              <a:avLst/>
              <a:gdLst/>
              <a:ahLst/>
              <a:cxnLst/>
              <a:rect l="l" t="t" r="r" b="b"/>
              <a:pathLst>
                <a:path w="5685" h="14335" extrusionOk="0">
                  <a:moveTo>
                    <a:pt x="3934" y="0"/>
                  </a:moveTo>
                  <a:cubicBezTo>
                    <a:pt x="3628" y="0"/>
                    <a:pt x="3315" y="100"/>
                    <a:pt x="3040" y="303"/>
                  </a:cubicBezTo>
                  <a:cubicBezTo>
                    <a:pt x="2584" y="637"/>
                    <a:pt x="2189" y="1033"/>
                    <a:pt x="1733" y="1367"/>
                  </a:cubicBezTo>
                  <a:cubicBezTo>
                    <a:pt x="1460" y="1549"/>
                    <a:pt x="1217" y="1823"/>
                    <a:pt x="1034" y="2096"/>
                  </a:cubicBezTo>
                  <a:cubicBezTo>
                    <a:pt x="882" y="2157"/>
                    <a:pt x="761" y="2309"/>
                    <a:pt x="669" y="2522"/>
                  </a:cubicBezTo>
                  <a:cubicBezTo>
                    <a:pt x="1" y="3647"/>
                    <a:pt x="730" y="7750"/>
                    <a:pt x="973" y="9057"/>
                  </a:cubicBezTo>
                  <a:cubicBezTo>
                    <a:pt x="1034" y="9391"/>
                    <a:pt x="1125" y="9756"/>
                    <a:pt x="1186" y="10121"/>
                  </a:cubicBezTo>
                  <a:cubicBezTo>
                    <a:pt x="1277" y="10486"/>
                    <a:pt x="1308" y="10911"/>
                    <a:pt x="1308" y="11276"/>
                  </a:cubicBezTo>
                  <a:cubicBezTo>
                    <a:pt x="1308" y="11945"/>
                    <a:pt x="1034" y="12461"/>
                    <a:pt x="1004" y="13100"/>
                  </a:cubicBezTo>
                  <a:cubicBezTo>
                    <a:pt x="977" y="13887"/>
                    <a:pt x="1701" y="14335"/>
                    <a:pt x="2311" y="14335"/>
                  </a:cubicBezTo>
                  <a:cubicBezTo>
                    <a:pt x="2384" y="14335"/>
                    <a:pt x="2455" y="14328"/>
                    <a:pt x="2524" y="14315"/>
                  </a:cubicBezTo>
                  <a:cubicBezTo>
                    <a:pt x="3344" y="14163"/>
                    <a:pt x="4256" y="13404"/>
                    <a:pt x="4682" y="12613"/>
                  </a:cubicBezTo>
                  <a:cubicBezTo>
                    <a:pt x="5442" y="11094"/>
                    <a:pt x="5685" y="7902"/>
                    <a:pt x="5229" y="5805"/>
                  </a:cubicBezTo>
                  <a:cubicBezTo>
                    <a:pt x="5381" y="5410"/>
                    <a:pt x="5411" y="4893"/>
                    <a:pt x="5381" y="4528"/>
                  </a:cubicBezTo>
                  <a:cubicBezTo>
                    <a:pt x="5320" y="4133"/>
                    <a:pt x="5107" y="3981"/>
                    <a:pt x="5259" y="3525"/>
                  </a:cubicBezTo>
                  <a:cubicBezTo>
                    <a:pt x="5320" y="3343"/>
                    <a:pt x="5472" y="3221"/>
                    <a:pt x="5533" y="3008"/>
                  </a:cubicBezTo>
                  <a:cubicBezTo>
                    <a:pt x="5594" y="2613"/>
                    <a:pt x="5381" y="2248"/>
                    <a:pt x="5290" y="1914"/>
                  </a:cubicBezTo>
                  <a:cubicBezTo>
                    <a:pt x="5168" y="1397"/>
                    <a:pt x="5442" y="1185"/>
                    <a:pt x="5138" y="698"/>
                  </a:cubicBezTo>
                  <a:cubicBezTo>
                    <a:pt x="4861" y="237"/>
                    <a:pt x="4406" y="0"/>
                    <a:pt x="3934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3579219" y="3058271"/>
              <a:ext cx="14732" cy="26054"/>
            </a:xfrm>
            <a:custGeom>
              <a:avLst/>
              <a:gdLst/>
              <a:ahLst/>
              <a:cxnLst/>
              <a:rect l="l" t="t" r="r" b="b"/>
              <a:pathLst>
                <a:path w="700" h="1238" extrusionOk="0">
                  <a:moveTo>
                    <a:pt x="695" y="1"/>
                  </a:moveTo>
                  <a:cubicBezTo>
                    <a:pt x="674" y="1"/>
                    <a:pt x="578" y="97"/>
                    <a:pt x="578" y="97"/>
                  </a:cubicBezTo>
                  <a:cubicBezTo>
                    <a:pt x="456" y="218"/>
                    <a:pt x="395" y="370"/>
                    <a:pt x="304" y="522"/>
                  </a:cubicBezTo>
                  <a:cubicBezTo>
                    <a:pt x="182" y="705"/>
                    <a:pt x="0" y="1161"/>
                    <a:pt x="304" y="1222"/>
                  </a:cubicBezTo>
                  <a:cubicBezTo>
                    <a:pt x="327" y="1233"/>
                    <a:pt x="347" y="1238"/>
                    <a:pt x="365" y="1238"/>
                  </a:cubicBezTo>
                  <a:cubicBezTo>
                    <a:pt x="443" y="1238"/>
                    <a:pt x="469" y="1144"/>
                    <a:pt x="395" y="1070"/>
                  </a:cubicBezTo>
                  <a:cubicBezTo>
                    <a:pt x="182" y="978"/>
                    <a:pt x="334" y="583"/>
                    <a:pt x="426" y="431"/>
                  </a:cubicBezTo>
                  <a:cubicBezTo>
                    <a:pt x="456" y="310"/>
                    <a:pt x="547" y="218"/>
                    <a:pt x="608" y="127"/>
                  </a:cubicBezTo>
                  <a:cubicBezTo>
                    <a:pt x="608" y="127"/>
                    <a:pt x="699" y="66"/>
                    <a:pt x="699" y="6"/>
                  </a:cubicBezTo>
                  <a:cubicBezTo>
                    <a:pt x="699" y="2"/>
                    <a:pt x="698" y="1"/>
                    <a:pt x="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3560026" y="3066689"/>
              <a:ext cx="12164" cy="24118"/>
            </a:xfrm>
            <a:custGeom>
              <a:avLst/>
              <a:gdLst/>
              <a:ahLst/>
              <a:cxnLst/>
              <a:rect l="l" t="t" r="r" b="b"/>
              <a:pathLst>
                <a:path w="578" h="1146" extrusionOk="0">
                  <a:moveTo>
                    <a:pt x="578" y="1"/>
                  </a:moveTo>
                  <a:lnTo>
                    <a:pt x="578" y="1"/>
                  </a:lnTo>
                  <a:cubicBezTo>
                    <a:pt x="274" y="214"/>
                    <a:pt x="0" y="730"/>
                    <a:pt x="183" y="1095"/>
                  </a:cubicBezTo>
                  <a:cubicBezTo>
                    <a:pt x="209" y="1131"/>
                    <a:pt x="244" y="1145"/>
                    <a:pt x="276" y="1145"/>
                  </a:cubicBezTo>
                  <a:cubicBezTo>
                    <a:pt x="354" y="1145"/>
                    <a:pt x="420" y="1059"/>
                    <a:pt x="335" y="974"/>
                  </a:cubicBezTo>
                  <a:cubicBezTo>
                    <a:pt x="122" y="700"/>
                    <a:pt x="426" y="214"/>
                    <a:pt x="5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3546578" y="3060292"/>
              <a:ext cx="16015" cy="20161"/>
            </a:xfrm>
            <a:custGeom>
              <a:avLst/>
              <a:gdLst/>
              <a:ahLst/>
              <a:cxnLst/>
              <a:rect l="l" t="t" r="r" b="b"/>
              <a:pathLst>
                <a:path w="761" h="958" extrusionOk="0">
                  <a:moveTo>
                    <a:pt x="761" y="1"/>
                  </a:moveTo>
                  <a:cubicBezTo>
                    <a:pt x="426" y="62"/>
                    <a:pt x="1" y="487"/>
                    <a:pt x="31" y="882"/>
                  </a:cubicBezTo>
                  <a:cubicBezTo>
                    <a:pt x="44" y="933"/>
                    <a:pt x="88" y="957"/>
                    <a:pt x="131" y="957"/>
                  </a:cubicBezTo>
                  <a:cubicBezTo>
                    <a:pt x="192" y="957"/>
                    <a:pt x="249" y="910"/>
                    <a:pt x="214" y="822"/>
                  </a:cubicBezTo>
                  <a:cubicBezTo>
                    <a:pt x="122" y="518"/>
                    <a:pt x="518" y="153"/>
                    <a:pt x="7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3552344" y="2906516"/>
              <a:ext cx="49182" cy="132268"/>
            </a:xfrm>
            <a:custGeom>
              <a:avLst/>
              <a:gdLst/>
              <a:ahLst/>
              <a:cxnLst/>
              <a:rect l="l" t="t" r="r" b="b"/>
              <a:pathLst>
                <a:path w="2337" h="6285" extrusionOk="0">
                  <a:moveTo>
                    <a:pt x="1885" y="2141"/>
                  </a:moveTo>
                  <a:cubicBezTo>
                    <a:pt x="1915" y="2414"/>
                    <a:pt x="1915" y="2718"/>
                    <a:pt x="1976" y="2961"/>
                  </a:cubicBezTo>
                  <a:lnTo>
                    <a:pt x="1885" y="2961"/>
                  </a:lnTo>
                  <a:lnTo>
                    <a:pt x="1885" y="2475"/>
                  </a:lnTo>
                  <a:lnTo>
                    <a:pt x="1885" y="2141"/>
                  </a:lnTo>
                  <a:close/>
                  <a:moveTo>
                    <a:pt x="1003" y="4603"/>
                  </a:moveTo>
                  <a:lnTo>
                    <a:pt x="1003" y="4603"/>
                  </a:lnTo>
                  <a:cubicBezTo>
                    <a:pt x="1064" y="4694"/>
                    <a:pt x="1095" y="4785"/>
                    <a:pt x="1125" y="4876"/>
                  </a:cubicBezTo>
                  <a:cubicBezTo>
                    <a:pt x="1125" y="4907"/>
                    <a:pt x="1155" y="4907"/>
                    <a:pt x="1155" y="4937"/>
                  </a:cubicBezTo>
                  <a:lnTo>
                    <a:pt x="1155" y="4998"/>
                  </a:lnTo>
                  <a:cubicBezTo>
                    <a:pt x="1155" y="5089"/>
                    <a:pt x="1155" y="5180"/>
                    <a:pt x="1216" y="5241"/>
                  </a:cubicBezTo>
                  <a:cubicBezTo>
                    <a:pt x="1216" y="5241"/>
                    <a:pt x="1216" y="5302"/>
                    <a:pt x="1155" y="5302"/>
                  </a:cubicBezTo>
                  <a:cubicBezTo>
                    <a:pt x="1095" y="5059"/>
                    <a:pt x="1064" y="4846"/>
                    <a:pt x="1003" y="4603"/>
                  </a:cubicBezTo>
                  <a:close/>
                  <a:moveTo>
                    <a:pt x="1733" y="5150"/>
                  </a:moveTo>
                  <a:lnTo>
                    <a:pt x="1763" y="5180"/>
                  </a:lnTo>
                  <a:cubicBezTo>
                    <a:pt x="1733" y="5241"/>
                    <a:pt x="1703" y="5332"/>
                    <a:pt x="1703" y="5393"/>
                  </a:cubicBezTo>
                  <a:lnTo>
                    <a:pt x="1703" y="5241"/>
                  </a:lnTo>
                  <a:cubicBezTo>
                    <a:pt x="1703" y="5211"/>
                    <a:pt x="1733" y="5180"/>
                    <a:pt x="1733" y="5150"/>
                  </a:cubicBezTo>
                  <a:close/>
                  <a:moveTo>
                    <a:pt x="850" y="0"/>
                  </a:moveTo>
                  <a:cubicBezTo>
                    <a:pt x="740" y="0"/>
                    <a:pt x="628" y="40"/>
                    <a:pt x="517" y="135"/>
                  </a:cubicBezTo>
                  <a:cubicBezTo>
                    <a:pt x="183" y="287"/>
                    <a:pt x="0" y="682"/>
                    <a:pt x="92" y="1107"/>
                  </a:cubicBezTo>
                  <a:lnTo>
                    <a:pt x="92" y="1198"/>
                  </a:lnTo>
                  <a:cubicBezTo>
                    <a:pt x="183" y="1594"/>
                    <a:pt x="244" y="1989"/>
                    <a:pt x="335" y="2384"/>
                  </a:cubicBezTo>
                  <a:cubicBezTo>
                    <a:pt x="396" y="2992"/>
                    <a:pt x="396" y="3630"/>
                    <a:pt x="487" y="4177"/>
                  </a:cubicBezTo>
                  <a:cubicBezTo>
                    <a:pt x="517" y="4694"/>
                    <a:pt x="487" y="5940"/>
                    <a:pt x="1064" y="6214"/>
                  </a:cubicBezTo>
                  <a:cubicBezTo>
                    <a:pt x="1166" y="6262"/>
                    <a:pt x="1259" y="6284"/>
                    <a:pt x="1345" y="6284"/>
                  </a:cubicBezTo>
                  <a:cubicBezTo>
                    <a:pt x="2336" y="6284"/>
                    <a:pt x="2308" y="3283"/>
                    <a:pt x="2280" y="2779"/>
                  </a:cubicBezTo>
                  <a:cubicBezTo>
                    <a:pt x="2219" y="2019"/>
                    <a:pt x="2037" y="1229"/>
                    <a:pt x="1611" y="590"/>
                  </a:cubicBezTo>
                  <a:cubicBezTo>
                    <a:pt x="1454" y="320"/>
                    <a:pt x="1163" y="0"/>
                    <a:pt x="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3426327" y="2825535"/>
              <a:ext cx="133068" cy="92135"/>
            </a:xfrm>
            <a:custGeom>
              <a:avLst/>
              <a:gdLst/>
              <a:ahLst/>
              <a:cxnLst/>
              <a:rect l="l" t="t" r="r" b="b"/>
              <a:pathLst>
                <a:path w="6323" h="4378" extrusionOk="0">
                  <a:moveTo>
                    <a:pt x="4600" y="0"/>
                  </a:moveTo>
                  <a:cubicBezTo>
                    <a:pt x="4008" y="0"/>
                    <a:pt x="3279" y="85"/>
                    <a:pt x="2888" y="183"/>
                  </a:cubicBezTo>
                  <a:lnTo>
                    <a:pt x="2858" y="183"/>
                  </a:lnTo>
                  <a:cubicBezTo>
                    <a:pt x="2675" y="213"/>
                    <a:pt x="2402" y="213"/>
                    <a:pt x="2250" y="274"/>
                  </a:cubicBezTo>
                  <a:cubicBezTo>
                    <a:pt x="2128" y="335"/>
                    <a:pt x="2037" y="365"/>
                    <a:pt x="1915" y="426"/>
                  </a:cubicBezTo>
                  <a:cubicBezTo>
                    <a:pt x="1794" y="517"/>
                    <a:pt x="1642" y="548"/>
                    <a:pt x="1520" y="578"/>
                  </a:cubicBezTo>
                  <a:cubicBezTo>
                    <a:pt x="912" y="852"/>
                    <a:pt x="61" y="1186"/>
                    <a:pt x="0" y="1855"/>
                  </a:cubicBezTo>
                  <a:cubicBezTo>
                    <a:pt x="0" y="2037"/>
                    <a:pt x="700" y="2615"/>
                    <a:pt x="700" y="2797"/>
                  </a:cubicBezTo>
                  <a:cubicBezTo>
                    <a:pt x="760" y="3739"/>
                    <a:pt x="1672" y="4378"/>
                    <a:pt x="2584" y="4378"/>
                  </a:cubicBezTo>
                  <a:cubicBezTo>
                    <a:pt x="3253" y="4378"/>
                    <a:pt x="4013" y="4195"/>
                    <a:pt x="4621" y="3831"/>
                  </a:cubicBezTo>
                  <a:cubicBezTo>
                    <a:pt x="5107" y="3527"/>
                    <a:pt x="5441" y="3101"/>
                    <a:pt x="5624" y="2645"/>
                  </a:cubicBezTo>
                  <a:cubicBezTo>
                    <a:pt x="6080" y="1612"/>
                    <a:pt x="6323" y="517"/>
                    <a:pt x="5380" y="92"/>
                  </a:cubicBezTo>
                  <a:cubicBezTo>
                    <a:pt x="5217" y="27"/>
                    <a:pt x="4930" y="0"/>
                    <a:pt x="4600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3400736" y="2784455"/>
              <a:ext cx="161226" cy="155901"/>
            </a:xfrm>
            <a:custGeom>
              <a:avLst/>
              <a:gdLst/>
              <a:ahLst/>
              <a:cxnLst/>
              <a:rect l="l" t="t" r="r" b="b"/>
              <a:pathLst>
                <a:path w="7661" h="7408" extrusionOk="0">
                  <a:moveTo>
                    <a:pt x="7147" y="0"/>
                  </a:moveTo>
                  <a:cubicBezTo>
                    <a:pt x="6989" y="0"/>
                    <a:pt x="6818" y="169"/>
                    <a:pt x="6931" y="372"/>
                  </a:cubicBezTo>
                  <a:lnTo>
                    <a:pt x="6931" y="403"/>
                  </a:lnTo>
                  <a:cubicBezTo>
                    <a:pt x="6931" y="463"/>
                    <a:pt x="6961" y="463"/>
                    <a:pt x="6992" y="494"/>
                  </a:cubicBezTo>
                  <a:cubicBezTo>
                    <a:pt x="7265" y="1436"/>
                    <a:pt x="6748" y="2378"/>
                    <a:pt x="6505" y="3260"/>
                  </a:cubicBezTo>
                  <a:cubicBezTo>
                    <a:pt x="6384" y="3685"/>
                    <a:pt x="6232" y="4111"/>
                    <a:pt x="6141" y="4506"/>
                  </a:cubicBezTo>
                  <a:cubicBezTo>
                    <a:pt x="6049" y="4780"/>
                    <a:pt x="6019" y="5083"/>
                    <a:pt x="5928" y="5387"/>
                  </a:cubicBezTo>
                  <a:cubicBezTo>
                    <a:pt x="5593" y="5722"/>
                    <a:pt x="5411" y="6117"/>
                    <a:pt x="4834" y="6178"/>
                  </a:cubicBezTo>
                  <a:cubicBezTo>
                    <a:pt x="4742" y="6194"/>
                    <a:pt x="4653" y="6201"/>
                    <a:pt x="4567" y="6201"/>
                  </a:cubicBezTo>
                  <a:cubicBezTo>
                    <a:pt x="4166" y="6201"/>
                    <a:pt x="3816" y="6038"/>
                    <a:pt x="3466" y="5813"/>
                  </a:cubicBezTo>
                  <a:cubicBezTo>
                    <a:pt x="3131" y="5418"/>
                    <a:pt x="2827" y="5023"/>
                    <a:pt x="2523" y="4780"/>
                  </a:cubicBezTo>
                  <a:cubicBezTo>
                    <a:pt x="2280" y="4597"/>
                    <a:pt x="2068" y="4476"/>
                    <a:pt x="1885" y="4263"/>
                  </a:cubicBezTo>
                  <a:cubicBezTo>
                    <a:pt x="1672" y="4020"/>
                    <a:pt x="1642" y="3746"/>
                    <a:pt x="1460" y="3564"/>
                  </a:cubicBezTo>
                  <a:lnTo>
                    <a:pt x="1277" y="3381"/>
                  </a:lnTo>
                  <a:cubicBezTo>
                    <a:pt x="1216" y="3260"/>
                    <a:pt x="1156" y="3199"/>
                    <a:pt x="1064" y="3077"/>
                  </a:cubicBezTo>
                  <a:cubicBezTo>
                    <a:pt x="912" y="2834"/>
                    <a:pt x="700" y="2652"/>
                    <a:pt x="548" y="2378"/>
                  </a:cubicBezTo>
                  <a:cubicBezTo>
                    <a:pt x="533" y="2363"/>
                    <a:pt x="510" y="2355"/>
                    <a:pt x="487" y="2355"/>
                  </a:cubicBezTo>
                  <a:cubicBezTo>
                    <a:pt x="464" y="2355"/>
                    <a:pt x="441" y="2363"/>
                    <a:pt x="426" y="2378"/>
                  </a:cubicBezTo>
                  <a:lnTo>
                    <a:pt x="305" y="2165"/>
                  </a:lnTo>
                  <a:lnTo>
                    <a:pt x="305" y="2044"/>
                  </a:lnTo>
                  <a:cubicBezTo>
                    <a:pt x="305" y="2022"/>
                    <a:pt x="289" y="2001"/>
                    <a:pt x="270" y="2001"/>
                  </a:cubicBezTo>
                  <a:cubicBezTo>
                    <a:pt x="262" y="2001"/>
                    <a:pt x="253" y="2005"/>
                    <a:pt x="244" y="2014"/>
                  </a:cubicBezTo>
                  <a:cubicBezTo>
                    <a:pt x="219" y="2005"/>
                    <a:pt x="197" y="2002"/>
                    <a:pt x="178" y="2002"/>
                  </a:cubicBezTo>
                  <a:cubicBezTo>
                    <a:pt x="124" y="2002"/>
                    <a:pt x="92" y="2030"/>
                    <a:pt x="92" y="2074"/>
                  </a:cubicBezTo>
                  <a:cubicBezTo>
                    <a:pt x="92" y="2105"/>
                    <a:pt x="92" y="2165"/>
                    <a:pt x="122" y="2226"/>
                  </a:cubicBezTo>
                  <a:cubicBezTo>
                    <a:pt x="1" y="2743"/>
                    <a:pt x="761" y="3412"/>
                    <a:pt x="973" y="3776"/>
                  </a:cubicBezTo>
                  <a:cubicBezTo>
                    <a:pt x="1034" y="3989"/>
                    <a:pt x="1034" y="4172"/>
                    <a:pt x="1156" y="4354"/>
                  </a:cubicBezTo>
                  <a:cubicBezTo>
                    <a:pt x="1186" y="4445"/>
                    <a:pt x="1308" y="4445"/>
                    <a:pt x="1368" y="4476"/>
                  </a:cubicBezTo>
                  <a:cubicBezTo>
                    <a:pt x="1612" y="4719"/>
                    <a:pt x="1764" y="5023"/>
                    <a:pt x="1946" y="5205"/>
                  </a:cubicBezTo>
                  <a:cubicBezTo>
                    <a:pt x="2068" y="5327"/>
                    <a:pt x="2250" y="5418"/>
                    <a:pt x="2371" y="5570"/>
                  </a:cubicBezTo>
                  <a:cubicBezTo>
                    <a:pt x="2523" y="5783"/>
                    <a:pt x="2402" y="5995"/>
                    <a:pt x="2584" y="6178"/>
                  </a:cubicBezTo>
                  <a:cubicBezTo>
                    <a:pt x="2736" y="6390"/>
                    <a:pt x="3162" y="6573"/>
                    <a:pt x="3344" y="6725"/>
                  </a:cubicBezTo>
                  <a:cubicBezTo>
                    <a:pt x="3466" y="6846"/>
                    <a:pt x="3557" y="6907"/>
                    <a:pt x="3648" y="6998"/>
                  </a:cubicBezTo>
                  <a:cubicBezTo>
                    <a:pt x="3891" y="7090"/>
                    <a:pt x="4256" y="7363"/>
                    <a:pt x="4499" y="7394"/>
                  </a:cubicBezTo>
                  <a:cubicBezTo>
                    <a:pt x="4543" y="7403"/>
                    <a:pt x="4587" y="7407"/>
                    <a:pt x="4629" y="7407"/>
                  </a:cubicBezTo>
                  <a:cubicBezTo>
                    <a:pt x="5001" y="7407"/>
                    <a:pt x="5330" y="7090"/>
                    <a:pt x="5685" y="7090"/>
                  </a:cubicBezTo>
                  <a:cubicBezTo>
                    <a:pt x="5776" y="7090"/>
                    <a:pt x="5867" y="7029"/>
                    <a:pt x="5867" y="6907"/>
                  </a:cubicBezTo>
                  <a:lnTo>
                    <a:pt x="5867" y="6816"/>
                  </a:lnTo>
                  <a:cubicBezTo>
                    <a:pt x="6049" y="6634"/>
                    <a:pt x="6201" y="6390"/>
                    <a:pt x="6323" y="6117"/>
                  </a:cubicBezTo>
                  <a:cubicBezTo>
                    <a:pt x="6445" y="6026"/>
                    <a:pt x="6505" y="5904"/>
                    <a:pt x="6536" y="5752"/>
                  </a:cubicBezTo>
                  <a:cubicBezTo>
                    <a:pt x="6596" y="5600"/>
                    <a:pt x="6596" y="5448"/>
                    <a:pt x="6657" y="5357"/>
                  </a:cubicBezTo>
                  <a:cubicBezTo>
                    <a:pt x="6688" y="5266"/>
                    <a:pt x="6809" y="5235"/>
                    <a:pt x="6809" y="5114"/>
                  </a:cubicBezTo>
                  <a:cubicBezTo>
                    <a:pt x="6840" y="4901"/>
                    <a:pt x="6840" y="4749"/>
                    <a:pt x="6931" y="4506"/>
                  </a:cubicBezTo>
                  <a:cubicBezTo>
                    <a:pt x="7144" y="3898"/>
                    <a:pt x="7356" y="3108"/>
                    <a:pt x="7387" y="2348"/>
                  </a:cubicBezTo>
                  <a:cubicBezTo>
                    <a:pt x="7417" y="2287"/>
                    <a:pt x="7448" y="2196"/>
                    <a:pt x="7508" y="2074"/>
                  </a:cubicBezTo>
                  <a:cubicBezTo>
                    <a:pt x="7660" y="1527"/>
                    <a:pt x="7569" y="828"/>
                    <a:pt x="7417" y="220"/>
                  </a:cubicBezTo>
                  <a:cubicBezTo>
                    <a:pt x="7387" y="159"/>
                    <a:pt x="7356" y="99"/>
                    <a:pt x="7296" y="68"/>
                  </a:cubicBezTo>
                  <a:cubicBezTo>
                    <a:pt x="7256" y="21"/>
                    <a:pt x="7203" y="0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3115450" y="2335817"/>
              <a:ext cx="192562" cy="237514"/>
            </a:xfrm>
            <a:custGeom>
              <a:avLst/>
              <a:gdLst/>
              <a:ahLst/>
              <a:cxnLst/>
              <a:rect l="l" t="t" r="r" b="b"/>
              <a:pathLst>
                <a:path w="9150" h="11286" extrusionOk="0">
                  <a:moveTo>
                    <a:pt x="2418" y="0"/>
                  </a:moveTo>
                  <a:cubicBezTo>
                    <a:pt x="2320" y="0"/>
                    <a:pt x="2214" y="24"/>
                    <a:pt x="2097" y="79"/>
                  </a:cubicBezTo>
                  <a:cubicBezTo>
                    <a:pt x="1550" y="261"/>
                    <a:pt x="1246" y="960"/>
                    <a:pt x="1094" y="1447"/>
                  </a:cubicBezTo>
                  <a:cubicBezTo>
                    <a:pt x="0" y="4942"/>
                    <a:pt x="2280" y="8954"/>
                    <a:pt x="5076" y="10991"/>
                  </a:cubicBezTo>
                  <a:cubicBezTo>
                    <a:pt x="5076" y="11021"/>
                    <a:pt x="5137" y="11052"/>
                    <a:pt x="5167" y="11082"/>
                  </a:cubicBezTo>
                  <a:cubicBezTo>
                    <a:pt x="5297" y="11227"/>
                    <a:pt x="5448" y="11286"/>
                    <a:pt x="5606" y="11286"/>
                  </a:cubicBezTo>
                  <a:cubicBezTo>
                    <a:pt x="6077" y="11286"/>
                    <a:pt x="6612" y="10763"/>
                    <a:pt x="6839" y="10444"/>
                  </a:cubicBezTo>
                  <a:cubicBezTo>
                    <a:pt x="7508" y="9532"/>
                    <a:pt x="7964" y="8468"/>
                    <a:pt x="8268" y="7374"/>
                  </a:cubicBezTo>
                  <a:cubicBezTo>
                    <a:pt x="8511" y="6584"/>
                    <a:pt x="9149" y="3301"/>
                    <a:pt x="8025" y="2875"/>
                  </a:cubicBezTo>
                  <a:cubicBezTo>
                    <a:pt x="7477" y="2389"/>
                    <a:pt x="6718" y="2237"/>
                    <a:pt x="6049" y="2055"/>
                  </a:cubicBezTo>
                  <a:cubicBezTo>
                    <a:pt x="4955" y="1751"/>
                    <a:pt x="4073" y="1447"/>
                    <a:pt x="3283" y="565"/>
                  </a:cubicBezTo>
                  <a:cubicBezTo>
                    <a:pt x="3000" y="283"/>
                    <a:pt x="2754" y="0"/>
                    <a:pt x="241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6"/>
            <p:cNvSpPr/>
            <p:nvPr/>
          </p:nvSpPr>
          <p:spPr>
            <a:xfrm>
              <a:off x="3142956" y="2372878"/>
              <a:ext cx="106193" cy="177073"/>
            </a:xfrm>
            <a:custGeom>
              <a:avLst/>
              <a:gdLst/>
              <a:ahLst/>
              <a:cxnLst/>
              <a:rect l="l" t="t" r="r" b="b"/>
              <a:pathLst>
                <a:path w="5046" h="8414" extrusionOk="0">
                  <a:moveTo>
                    <a:pt x="578" y="0"/>
                  </a:moveTo>
                  <a:cubicBezTo>
                    <a:pt x="543" y="0"/>
                    <a:pt x="504" y="15"/>
                    <a:pt x="486" y="50"/>
                  </a:cubicBezTo>
                  <a:cubicBezTo>
                    <a:pt x="0" y="902"/>
                    <a:pt x="243" y="2391"/>
                    <a:pt x="486" y="3303"/>
                  </a:cubicBezTo>
                  <a:cubicBezTo>
                    <a:pt x="790" y="4549"/>
                    <a:pt x="1398" y="5765"/>
                    <a:pt x="2158" y="6798"/>
                  </a:cubicBezTo>
                  <a:cubicBezTo>
                    <a:pt x="2614" y="7406"/>
                    <a:pt x="3252" y="8379"/>
                    <a:pt x="4134" y="8409"/>
                  </a:cubicBezTo>
                  <a:cubicBezTo>
                    <a:pt x="4159" y="8412"/>
                    <a:pt x="4183" y="8413"/>
                    <a:pt x="4206" y="8413"/>
                  </a:cubicBezTo>
                  <a:cubicBezTo>
                    <a:pt x="4719" y="8413"/>
                    <a:pt x="4807" y="7782"/>
                    <a:pt x="4894" y="7345"/>
                  </a:cubicBezTo>
                  <a:cubicBezTo>
                    <a:pt x="4955" y="7041"/>
                    <a:pt x="5046" y="6677"/>
                    <a:pt x="5015" y="6373"/>
                  </a:cubicBezTo>
                  <a:cubicBezTo>
                    <a:pt x="4863" y="6221"/>
                    <a:pt x="4772" y="6069"/>
                    <a:pt x="4651" y="5978"/>
                  </a:cubicBezTo>
                  <a:cubicBezTo>
                    <a:pt x="4499" y="5856"/>
                    <a:pt x="4347" y="5795"/>
                    <a:pt x="4164" y="5734"/>
                  </a:cubicBezTo>
                  <a:cubicBezTo>
                    <a:pt x="4134" y="5613"/>
                    <a:pt x="4104" y="5491"/>
                    <a:pt x="4043" y="5339"/>
                  </a:cubicBezTo>
                  <a:cubicBezTo>
                    <a:pt x="4012" y="5218"/>
                    <a:pt x="4104" y="5066"/>
                    <a:pt x="4043" y="4975"/>
                  </a:cubicBezTo>
                  <a:cubicBezTo>
                    <a:pt x="3982" y="4762"/>
                    <a:pt x="3860" y="4701"/>
                    <a:pt x="3708" y="4579"/>
                  </a:cubicBezTo>
                  <a:cubicBezTo>
                    <a:pt x="3435" y="4397"/>
                    <a:pt x="3131" y="4458"/>
                    <a:pt x="2979" y="4123"/>
                  </a:cubicBezTo>
                  <a:cubicBezTo>
                    <a:pt x="2918" y="3941"/>
                    <a:pt x="3070" y="3698"/>
                    <a:pt x="3040" y="3546"/>
                  </a:cubicBezTo>
                  <a:cubicBezTo>
                    <a:pt x="2979" y="3333"/>
                    <a:pt x="2918" y="3303"/>
                    <a:pt x="2797" y="3181"/>
                  </a:cubicBezTo>
                  <a:cubicBezTo>
                    <a:pt x="2675" y="3060"/>
                    <a:pt x="2310" y="2908"/>
                    <a:pt x="2219" y="2847"/>
                  </a:cubicBezTo>
                  <a:cubicBezTo>
                    <a:pt x="1915" y="2604"/>
                    <a:pt x="1733" y="2300"/>
                    <a:pt x="1550" y="1996"/>
                  </a:cubicBezTo>
                  <a:cubicBezTo>
                    <a:pt x="1155" y="1388"/>
                    <a:pt x="973" y="719"/>
                    <a:pt x="699" y="50"/>
                  </a:cubicBezTo>
                  <a:cubicBezTo>
                    <a:pt x="699" y="20"/>
                    <a:pt x="638" y="20"/>
                    <a:pt x="638" y="20"/>
                  </a:cubicBezTo>
                  <a:cubicBezTo>
                    <a:pt x="626" y="7"/>
                    <a:pt x="603" y="0"/>
                    <a:pt x="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6"/>
            <p:cNvSpPr/>
            <p:nvPr/>
          </p:nvSpPr>
          <p:spPr>
            <a:xfrm>
              <a:off x="3515242" y="2276660"/>
              <a:ext cx="193845" cy="246816"/>
            </a:xfrm>
            <a:custGeom>
              <a:avLst/>
              <a:gdLst/>
              <a:ahLst/>
              <a:cxnLst/>
              <a:rect l="l" t="t" r="r" b="b"/>
              <a:pathLst>
                <a:path w="9211" h="11728" extrusionOk="0">
                  <a:moveTo>
                    <a:pt x="5748" y="1"/>
                  </a:moveTo>
                  <a:cubicBezTo>
                    <a:pt x="5243" y="1"/>
                    <a:pt x="5038" y="384"/>
                    <a:pt x="4833" y="823"/>
                  </a:cubicBezTo>
                  <a:cubicBezTo>
                    <a:pt x="4347" y="1856"/>
                    <a:pt x="3526" y="2434"/>
                    <a:pt x="2584" y="3042"/>
                  </a:cubicBezTo>
                  <a:cubicBezTo>
                    <a:pt x="2007" y="3376"/>
                    <a:pt x="1307" y="3802"/>
                    <a:pt x="912" y="4410"/>
                  </a:cubicBezTo>
                  <a:cubicBezTo>
                    <a:pt x="0" y="5048"/>
                    <a:pt x="1520" y="8027"/>
                    <a:pt x="1946" y="8695"/>
                  </a:cubicBezTo>
                  <a:cubicBezTo>
                    <a:pt x="2523" y="9699"/>
                    <a:pt x="3283" y="10550"/>
                    <a:pt x="4195" y="11249"/>
                  </a:cubicBezTo>
                  <a:cubicBezTo>
                    <a:pt x="4449" y="11444"/>
                    <a:pt x="4967" y="11727"/>
                    <a:pt x="5393" y="11727"/>
                  </a:cubicBezTo>
                  <a:cubicBezTo>
                    <a:pt x="5630" y="11727"/>
                    <a:pt x="5839" y="11640"/>
                    <a:pt x="5958" y="11401"/>
                  </a:cubicBezTo>
                  <a:cubicBezTo>
                    <a:pt x="6019" y="11370"/>
                    <a:pt x="6019" y="11309"/>
                    <a:pt x="6019" y="11279"/>
                  </a:cubicBezTo>
                  <a:cubicBezTo>
                    <a:pt x="8177" y="8574"/>
                    <a:pt x="9210" y="4075"/>
                    <a:pt x="7143" y="1036"/>
                  </a:cubicBezTo>
                  <a:cubicBezTo>
                    <a:pt x="6839" y="610"/>
                    <a:pt x="6384" y="33"/>
                    <a:pt x="5806" y="2"/>
                  </a:cubicBezTo>
                  <a:cubicBezTo>
                    <a:pt x="5786" y="1"/>
                    <a:pt x="5767" y="1"/>
                    <a:pt x="5748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6"/>
            <p:cNvSpPr/>
            <p:nvPr/>
          </p:nvSpPr>
          <p:spPr>
            <a:xfrm>
              <a:off x="3603526" y="2308838"/>
              <a:ext cx="72290" cy="191846"/>
            </a:xfrm>
            <a:custGeom>
              <a:avLst/>
              <a:gdLst/>
              <a:ahLst/>
              <a:cxnLst/>
              <a:rect l="l" t="t" r="r" b="b"/>
              <a:pathLst>
                <a:path w="3435" h="9116" extrusionOk="0">
                  <a:moveTo>
                    <a:pt x="2417" y="1"/>
                  </a:moveTo>
                  <a:cubicBezTo>
                    <a:pt x="2386" y="1"/>
                    <a:pt x="2356" y="8"/>
                    <a:pt x="2341" y="23"/>
                  </a:cubicBezTo>
                  <a:cubicBezTo>
                    <a:pt x="2310" y="23"/>
                    <a:pt x="2280" y="23"/>
                    <a:pt x="2280" y="54"/>
                  </a:cubicBezTo>
                  <a:cubicBezTo>
                    <a:pt x="2189" y="753"/>
                    <a:pt x="2158" y="1482"/>
                    <a:pt x="2006" y="2151"/>
                  </a:cubicBezTo>
                  <a:cubicBezTo>
                    <a:pt x="1885" y="2486"/>
                    <a:pt x="1763" y="2881"/>
                    <a:pt x="1550" y="3154"/>
                  </a:cubicBezTo>
                  <a:cubicBezTo>
                    <a:pt x="1459" y="3245"/>
                    <a:pt x="1155" y="3489"/>
                    <a:pt x="1094" y="3641"/>
                  </a:cubicBezTo>
                  <a:cubicBezTo>
                    <a:pt x="973" y="3823"/>
                    <a:pt x="942" y="3853"/>
                    <a:pt x="973" y="4096"/>
                  </a:cubicBezTo>
                  <a:cubicBezTo>
                    <a:pt x="973" y="4248"/>
                    <a:pt x="1216" y="4431"/>
                    <a:pt x="1155" y="4613"/>
                  </a:cubicBezTo>
                  <a:cubicBezTo>
                    <a:pt x="1125" y="4978"/>
                    <a:pt x="790" y="5008"/>
                    <a:pt x="608" y="5221"/>
                  </a:cubicBezTo>
                  <a:cubicBezTo>
                    <a:pt x="486" y="5373"/>
                    <a:pt x="365" y="5464"/>
                    <a:pt x="365" y="5677"/>
                  </a:cubicBezTo>
                  <a:cubicBezTo>
                    <a:pt x="365" y="5799"/>
                    <a:pt x="486" y="5920"/>
                    <a:pt x="486" y="6042"/>
                  </a:cubicBezTo>
                  <a:lnTo>
                    <a:pt x="486" y="6407"/>
                  </a:lnTo>
                  <a:cubicBezTo>
                    <a:pt x="334" y="6559"/>
                    <a:pt x="182" y="6680"/>
                    <a:pt x="91" y="6802"/>
                  </a:cubicBezTo>
                  <a:cubicBezTo>
                    <a:pt x="30" y="7014"/>
                    <a:pt x="0" y="7166"/>
                    <a:pt x="0" y="7349"/>
                  </a:cubicBezTo>
                  <a:cubicBezTo>
                    <a:pt x="30" y="7714"/>
                    <a:pt x="213" y="8018"/>
                    <a:pt x="365" y="8261"/>
                  </a:cubicBezTo>
                  <a:cubicBezTo>
                    <a:pt x="576" y="8631"/>
                    <a:pt x="788" y="9116"/>
                    <a:pt x="1199" y="9116"/>
                  </a:cubicBezTo>
                  <a:cubicBezTo>
                    <a:pt x="1261" y="9116"/>
                    <a:pt x="1327" y="9105"/>
                    <a:pt x="1398" y="9081"/>
                  </a:cubicBezTo>
                  <a:cubicBezTo>
                    <a:pt x="2189" y="8808"/>
                    <a:pt x="2553" y="7653"/>
                    <a:pt x="2796" y="6954"/>
                  </a:cubicBezTo>
                  <a:cubicBezTo>
                    <a:pt x="3222" y="5738"/>
                    <a:pt x="3435" y="4400"/>
                    <a:pt x="3404" y="3093"/>
                  </a:cubicBezTo>
                  <a:cubicBezTo>
                    <a:pt x="3374" y="2182"/>
                    <a:pt x="3222" y="662"/>
                    <a:pt x="2493" y="23"/>
                  </a:cubicBezTo>
                  <a:cubicBezTo>
                    <a:pt x="2477" y="8"/>
                    <a:pt x="2447" y="1"/>
                    <a:pt x="2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3202429" y="2351370"/>
              <a:ext cx="484898" cy="394110"/>
            </a:xfrm>
            <a:custGeom>
              <a:avLst/>
              <a:gdLst/>
              <a:ahLst/>
              <a:cxnLst/>
              <a:rect l="l" t="t" r="r" b="b"/>
              <a:pathLst>
                <a:path w="23041" h="18727" extrusionOk="0">
                  <a:moveTo>
                    <a:pt x="10319" y="0"/>
                  </a:moveTo>
                  <a:cubicBezTo>
                    <a:pt x="10273" y="0"/>
                    <a:pt x="10227" y="3"/>
                    <a:pt x="10184" y="9"/>
                  </a:cubicBezTo>
                  <a:cubicBezTo>
                    <a:pt x="9880" y="69"/>
                    <a:pt x="9697" y="313"/>
                    <a:pt x="9393" y="373"/>
                  </a:cubicBezTo>
                  <a:cubicBezTo>
                    <a:pt x="9373" y="375"/>
                    <a:pt x="9354" y="376"/>
                    <a:pt x="9334" y="376"/>
                  </a:cubicBezTo>
                  <a:cubicBezTo>
                    <a:pt x="9060" y="376"/>
                    <a:pt x="8802" y="212"/>
                    <a:pt x="8510" y="212"/>
                  </a:cubicBezTo>
                  <a:cubicBezTo>
                    <a:pt x="8471" y="212"/>
                    <a:pt x="8431" y="215"/>
                    <a:pt x="8390" y="221"/>
                  </a:cubicBezTo>
                  <a:cubicBezTo>
                    <a:pt x="8056" y="252"/>
                    <a:pt x="7995" y="404"/>
                    <a:pt x="7752" y="617"/>
                  </a:cubicBezTo>
                  <a:cubicBezTo>
                    <a:pt x="7448" y="981"/>
                    <a:pt x="7114" y="1042"/>
                    <a:pt x="6658" y="1224"/>
                  </a:cubicBezTo>
                  <a:cubicBezTo>
                    <a:pt x="6202" y="1437"/>
                    <a:pt x="5715" y="1680"/>
                    <a:pt x="5563" y="2136"/>
                  </a:cubicBezTo>
                  <a:cubicBezTo>
                    <a:pt x="5530" y="2125"/>
                    <a:pt x="5488" y="2118"/>
                    <a:pt x="5446" y="2118"/>
                  </a:cubicBezTo>
                  <a:cubicBezTo>
                    <a:pt x="5373" y="2118"/>
                    <a:pt x="5298" y="2139"/>
                    <a:pt x="5259" y="2197"/>
                  </a:cubicBezTo>
                  <a:cubicBezTo>
                    <a:pt x="3922" y="3504"/>
                    <a:pt x="2980" y="5145"/>
                    <a:pt x="2220" y="6787"/>
                  </a:cubicBezTo>
                  <a:cubicBezTo>
                    <a:pt x="1764" y="7759"/>
                    <a:pt x="1399" y="8823"/>
                    <a:pt x="943" y="9857"/>
                  </a:cubicBezTo>
                  <a:cubicBezTo>
                    <a:pt x="609" y="10556"/>
                    <a:pt x="335" y="10951"/>
                    <a:pt x="396" y="11680"/>
                  </a:cubicBezTo>
                  <a:cubicBezTo>
                    <a:pt x="426" y="12410"/>
                    <a:pt x="1" y="13079"/>
                    <a:pt x="275" y="13808"/>
                  </a:cubicBezTo>
                  <a:cubicBezTo>
                    <a:pt x="457" y="14295"/>
                    <a:pt x="761" y="14720"/>
                    <a:pt x="1004" y="15176"/>
                  </a:cubicBezTo>
                  <a:cubicBezTo>
                    <a:pt x="1460" y="16209"/>
                    <a:pt x="2281" y="16878"/>
                    <a:pt x="3223" y="17425"/>
                  </a:cubicBezTo>
                  <a:cubicBezTo>
                    <a:pt x="4895" y="18337"/>
                    <a:pt x="6870" y="18368"/>
                    <a:pt x="8755" y="18611"/>
                  </a:cubicBezTo>
                  <a:cubicBezTo>
                    <a:pt x="9434" y="18676"/>
                    <a:pt x="10129" y="18726"/>
                    <a:pt x="10828" y="18726"/>
                  </a:cubicBezTo>
                  <a:cubicBezTo>
                    <a:pt x="11099" y="18726"/>
                    <a:pt x="11371" y="18719"/>
                    <a:pt x="11643" y="18702"/>
                  </a:cubicBezTo>
                  <a:cubicBezTo>
                    <a:pt x="13497" y="18671"/>
                    <a:pt x="15381" y="18337"/>
                    <a:pt x="17114" y="17608"/>
                  </a:cubicBezTo>
                  <a:cubicBezTo>
                    <a:pt x="19849" y="16544"/>
                    <a:pt x="22159" y="14538"/>
                    <a:pt x="22980" y="11650"/>
                  </a:cubicBezTo>
                  <a:cubicBezTo>
                    <a:pt x="23041" y="11559"/>
                    <a:pt x="22980" y="11498"/>
                    <a:pt x="22950" y="11407"/>
                  </a:cubicBezTo>
                  <a:cubicBezTo>
                    <a:pt x="22950" y="11346"/>
                    <a:pt x="22950" y="11316"/>
                    <a:pt x="22980" y="11225"/>
                  </a:cubicBezTo>
                  <a:cubicBezTo>
                    <a:pt x="22980" y="11042"/>
                    <a:pt x="22889" y="10708"/>
                    <a:pt x="22707" y="10465"/>
                  </a:cubicBezTo>
                  <a:cubicBezTo>
                    <a:pt x="22646" y="10343"/>
                    <a:pt x="22585" y="10282"/>
                    <a:pt x="22555" y="10161"/>
                  </a:cubicBezTo>
                  <a:cubicBezTo>
                    <a:pt x="22585" y="9978"/>
                    <a:pt x="22615" y="9735"/>
                    <a:pt x="22555" y="9583"/>
                  </a:cubicBezTo>
                  <a:cubicBezTo>
                    <a:pt x="22433" y="9188"/>
                    <a:pt x="21886" y="9188"/>
                    <a:pt x="21734" y="8823"/>
                  </a:cubicBezTo>
                  <a:cubicBezTo>
                    <a:pt x="21825" y="8671"/>
                    <a:pt x="21947" y="8519"/>
                    <a:pt x="21886" y="8337"/>
                  </a:cubicBezTo>
                  <a:cubicBezTo>
                    <a:pt x="21886" y="7881"/>
                    <a:pt x="21521" y="7607"/>
                    <a:pt x="21217" y="7304"/>
                  </a:cubicBezTo>
                  <a:cubicBezTo>
                    <a:pt x="20883" y="6544"/>
                    <a:pt x="20457" y="5845"/>
                    <a:pt x="19941" y="5176"/>
                  </a:cubicBezTo>
                  <a:cubicBezTo>
                    <a:pt x="19333" y="4477"/>
                    <a:pt x="18482" y="4082"/>
                    <a:pt x="17904" y="3291"/>
                  </a:cubicBezTo>
                  <a:cubicBezTo>
                    <a:pt x="17661" y="2987"/>
                    <a:pt x="17448" y="2653"/>
                    <a:pt x="17114" y="2440"/>
                  </a:cubicBezTo>
                  <a:cubicBezTo>
                    <a:pt x="16719" y="2227"/>
                    <a:pt x="16293" y="2197"/>
                    <a:pt x="15898" y="2045"/>
                  </a:cubicBezTo>
                  <a:cubicBezTo>
                    <a:pt x="15594" y="1924"/>
                    <a:pt x="15290" y="1772"/>
                    <a:pt x="15016" y="1650"/>
                  </a:cubicBezTo>
                  <a:cubicBezTo>
                    <a:pt x="14895" y="1346"/>
                    <a:pt x="14743" y="1012"/>
                    <a:pt x="14439" y="890"/>
                  </a:cubicBezTo>
                  <a:cubicBezTo>
                    <a:pt x="14339" y="847"/>
                    <a:pt x="14237" y="830"/>
                    <a:pt x="14134" y="830"/>
                  </a:cubicBezTo>
                  <a:cubicBezTo>
                    <a:pt x="13799" y="830"/>
                    <a:pt x="13450" y="1017"/>
                    <a:pt x="13101" y="1133"/>
                  </a:cubicBezTo>
                  <a:cubicBezTo>
                    <a:pt x="13071" y="860"/>
                    <a:pt x="13041" y="617"/>
                    <a:pt x="12798" y="465"/>
                  </a:cubicBezTo>
                  <a:cubicBezTo>
                    <a:pt x="12670" y="376"/>
                    <a:pt x="12501" y="334"/>
                    <a:pt x="12327" y="334"/>
                  </a:cubicBezTo>
                  <a:cubicBezTo>
                    <a:pt x="12084" y="334"/>
                    <a:pt x="11832" y="414"/>
                    <a:pt x="11673" y="556"/>
                  </a:cubicBezTo>
                  <a:cubicBezTo>
                    <a:pt x="11673" y="525"/>
                    <a:pt x="11673" y="465"/>
                    <a:pt x="11643" y="465"/>
                  </a:cubicBezTo>
                  <a:cubicBezTo>
                    <a:pt x="11313" y="245"/>
                    <a:pt x="10759" y="0"/>
                    <a:pt x="10319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3320786" y="2372415"/>
              <a:ext cx="281477" cy="225371"/>
            </a:xfrm>
            <a:custGeom>
              <a:avLst/>
              <a:gdLst/>
              <a:ahLst/>
              <a:cxnLst/>
              <a:rect l="l" t="t" r="r" b="b"/>
              <a:pathLst>
                <a:path w="13375" h="10709" extrusionOk="0">
                  <a:moveTo>
                    <a:pt x="6301" y="1"/>
                  </a:moveTo>
                  <a:cubicBezTo>
                    <a:pt x="5978" y="1"/>
                    <a:pt x="5650" y="24"/>
                    <a:pt x="5319" y="72"/>
                  </a:cubicBezTo>
                  <a:cubicBezTo>
                    <a:pt x="5289" y="72"/>
                    <a:pt x="5259" y="72"/>
                    <a:pt x="5167" y="133"/>
                  </a:cubicBezTo>
                  <a:cubicBezTo>
                    <a:pt x="5094" y="139"/>
                    <a:pt x="5011" y="140"/>
                    <a:pt x="4921" y="140"/>
                  </a:cubicBezTo>
                  <a:cubicBezTo>
                    <a:pt x="4822" y="140"/>
                    <a:pt x="4716" y="139"/>
                    <a:pt x="4606" y="139"/>
                  </a:cubicBezTo>
                  <a:cubicBezTo>
                    <a:pt x="4272" y="139"/>
                    <a:pt x="3909" y="155"/>
                    <a:pt x="3648" y="285"/>
                  </a:cubicBezTo>
                  <a:cubicBezTo>
                    <a:pt x="3404" y="376"/>
                    <a:pt x="3161" y="468"/>
                    <a:pt x="2857" y="589"/>
                  </a:cubicBezTo>
                  <a:cubicBezTo>
                    <a:pt x="2584" y="680"/>
                    <a:pt x="2249" y="802"/>
                    <a:pt x="1976" y="924"/>
                  </a:cubicBezTo>
                  <a:cubicBezTo>
                    <a:pt x="1064" y="1288"/>
                    <a:pt x="213" y="2443"/>
                    <a:pt x="335" y="3720"/>
                  </a:cubicBezTo>
                  <a:cubicBezTo>
                    <a:pt x="426" y="4389"/>
                    <a:pt x="61" y="4145"/>
                    <a:pt x="213" y="4784"/>
                  </a:cubicBezTo>
                  <a:cubicBezTo>
                    <a:pt x="304" y="5209"/>
                    <a:pt x="243" y="5635"/>
                    <a:pt x="122" y="6273"/>
                  </a:cubicBezTo>
                  <a:cubicBezTo>
                    <a:pt x="0" y="7003"/>
                    <a:pt x="395" y="7611"/>
                    <a:pt x="851" y="8127"/>
                  </a:cubicBezTo>
                  <a:cubicBezTo>
                    <a:pt x="1885" y="9282"/>
                    <a:pt x="3192" y="10559"/>
                    <a:pt x="5076" y="10680"/>
                  </a:cubicBezTo>
                  <a:cubicBezTo>
                    <a:pt x="5314" y="10699"/>
                    <a:pt x="5558" y="10708"/>
                    <a:pt x="5806" y="10708"/>
                  </a:cubicBezTo>
                  <a:cubicBezTo>
                    <a:pt x="7205" y="10708"/>
                    <a:pt x="8730" y="10410"/>
                    <a:pt x="9970" y="9738"/>
                  </a:cubicBezTo>
                  <a:cubicBezTo>
                    <a:pt x="11155" y="9100"/>
                    <a:pt x="11976" y="8066"/>
                    <a:pt x="12402" y="6972"/>
                  </a:cubicBezTo>
                  <a:cubicBezTo>
                    <a:pt x="13374" y="4419"/>
                    <a:pt x="11703" y="1957"/>
                    <a:pt x="9362" y="741"/>
                  </a:cubicBezTo>
                  <a:cubicBezTo>
                    <a:pt x="8445" y="271"/>
                    <a:pt x="7402" y="1"/>
                    <a:pt x="6301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3355321" y="2380685"/>
              <a:ext cx="224550" cy="130121"/>
            </a:xfrm>
            <a:custGeom>
              <a:avLst/>
              <a:gdLst/>
              <a:ahLst/>
              <a:cxnLst/>
              <a:rect l="l" t="t" r="r" b="b"/>
              <a:pathLst>
                <a:path w="10670" h="6183" extrusionOk="0">
                  <a:moveTo>
                    <a:pt x="3818" y="0"/>
                  </a:moveTo>
                  <a:cubicBezTo>
                    <a:pt x="2802" y="0"/>
                    <a:pt x="1826" y="217"/>
                    <a:pt x="1156" y="804"/>
                  </a:cubicBezTo>
                  <a:cubicBezTo>
                    <a:pt x="1" y="1777"/>
                    <a:pt x="153" y="3448"/>
                    <a:pt x="1915" y="4056"/>
                  </a:cubicBezTo>
                  <a:cubicBezTo>
                    <a:pt x="2463" y="4239"/>
                    <a:pt x="3131" y="4300"/>
                    <a:pt x="3739" y="4391"/>
                  </a:cubicBezTo>
                  <a:cubicBezTo>
                    <a:pt x="4499" y="4512"/>
                    <a:pt x="5198" y="4786"/>
                    <a:pt x="5867" y="5151"/>
                  </a:cubicBezTo>
                  <a:cubicBezTo>
                    <a:pt x="6572" y="5558"/>
                    <a:pt x="7302" y="6182"/>
                    <a:pt x="8207" y="6182"/>
                  </a:cubicBezTo>
                  <a:cubicBezTo>
                    <a:pt x="8316" y="6182"/>
                    <a:pt x="8427" y="6173"/>
                    <a:pt x="8542" y="6154"/>
                  </a:cubicBezTo>
                  <a:cubicBezTo>
                    <a:pt x="8937" y="6063"/>
                    <a:pt x="9271" y="5911"/>
                    <a:pt x="9545" y="5698"/>
                  </a:cubicBezTo>
                  <a:cubicBezTo>
                    <a:pt x="10001" y="5424"/>
                    <a:pt x="10335" y="5059"/>
                    <a:pt x="10487" y="4543"/>
                  </a:cubicBezTo>
                  <a:cubicBezTo>
                    <a:pt x="10517" y="4482"/>
                    <a:pt x="10517" y="4391"/>
                    <a:pt x="10517" y="4300"/>
                  </a:cubicBezTo>
                  <a:cubicBezTo>
                    <a:pt x="10578" y="4300"/>
                    <a:pt x="10669" y="4239"/>
                    <a:pt x="10669" y="4178"/>
                  </a:cubicBezTo>
                  <a:cubicBezTo>
                    <a:pt x="10426" y="2476"/>
                    <a:pt x="8207" y="895"/>
                    <a:pt x="6232" y="348"/>
                  </a:cubicBezTo>
                  <a:cubicBezTo>
                    <a:pt x="5496" y="144"/>
                    <a:pt x="4644" y="0"/>
                    <a:pt x="38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6"/>
            <p:cNvSpPr/>
            <p:nvPr/>
          </p:nvSpPr>
          <p:spPr>
            <a:xfrm>
              <a:off x="3423128" y="2694824"/>
              <a:ext cx="62062" cy="43521"/>
            </a:xfrm>
            <a:custGeom>
              <a:avLst/>
              <a:gdLst/>
              <a:ahLst/>
              <a:cxnLst/>
              <a:rect l="l" t="t" r="r" b="b"/>
              <a:pathLst>
                <a:path w="2949" h="2068" extrusionOk="0">
                  <a:moveTo>
                    <a:pt x="1156" y="193"/>
                  </a:moveTo>
                  <a:cubicBezTo>
                    <a:pt x="1034" y="224"/>
                    <a:pt x="973" y="224"/>
                    <a:pt x="882" y="254"/>
                  </a:cubicBezTo>
                  <a:cubicBezTo>
                    <a:pt x="821" y="254"/>
                    <a:pt x="730" y="285"/>
                    <a:pt x="608" y="345"/>
                  </a:cubicBezTo>
                  <a:lnTo>
                    <a:pt x="608" y="285"/>
                  </a:lnTo>
                  <a:cubicBezTo>
                    <a:pt x="821" y="224"/>
                    <a:pt x="1004" y="193"/>
                    <a:pt x="1156" y="193"/>
                  </a:cubicBezTo>
                  <a:close/>
                  <a:moveTo>
                    <a:pt x="1946" y="406"/>
                  </a:moveTo>
                  <a:cubicBezTo>
                    <a:pt x="1946" y="406"/>
                    <a:pt x="1976" y="406"/>
                    <a:pt x="2037" y="467"/>
                  </a:cubicBezTo>
                  <a:cubicBezTo>
                    <a:pt x="1976" y="467"/>
                    <a:pt x="1976" y="467"/>
                    <a:pt x="1946" y="497"/>
                  </a:cubicBezTo>
                  <a:lnTo>
                    <a:pt x="1915" y="467"/>
                  </a:lnTo>
                  <a:lnTo>
                    <a:pt x="1915" y="406"/>
                  </a:lnTo>
                  <a:close/>
                  <a:moveTo>
                    <a:pt x="1611" y="1318"/>
                  </a:moveTo>
                  <a:cubicBezTo>
                    <a:pt x="1672" y="1379"/>
                    <a:pt x="1733" y="1409"/>
                    <a:pt x="1794" y="1409"/>
                  </a:cubicBezTo>
                  <a:lnTo>
                    <a:pt x="1915" y="1409"/>
                  </a:lnTo>
                  <a:lnTo>
                    <a:pt x="1915" y="1531"/>
                  </a:lnTo>
                  <a:cubicBezTo>
                    <a:pt x="1824" y="1470"/>
                    <a:pt x="1763" y="1440"/>
                    <a:pt x="1733" y="1440"/>
                  </a:cubicBezTo>
                  <a:cubicBezTo>
                    <a:pt x="1581" y="1440"/>
                    <a:pt x="1490" y="1561"/>
                    <a:pt x="1459" y="1683"/>
                  </a:cubicBezTo>
                  <a:lnTo>
                    <a:pt x="1429" y="1683"/>
                  </a:lnTo>
                  <a:cubicBezTo>
                    <a:pt x="1429" y="1622"/>
                    <a:pt x="1429" y="1592"/>
                    <a:pt x="1459" y="1561"/>
                  </a:cubicBezTo>
                  <a:cubicBezTo>
                    <a:pt x="1490" y="1470"/>
                    <a:pt x="1581" y="1409"/>
                    <a:pt x="1611" y="1318"/>
                  </a:cubicBezTo>
                  <a:close/>
                  <a:moveTo>
                    <a:pt x="1004" y="1683"/>
                  </a:moveTo>
                  <a:lnTo>
                    <a:pt x="1004" y="1683"/>
                  </a:lnTo>
                  <a:cubicBezTo>
                    <a:pt x="1034" y="1713"/>
                    <a:pt x="1064" y="1713"/>
                    <a:pt x="1125" y="1713"/>
                  </a:cubicBezTo>
                  <a:lnTo>
                    <a:pt x="1125" y="1744"/>
                  </a:lnTo>
                  <a:cubicBezTo>
                    <a:pt x="1156" y="1744"/>
                    <a:pt x="1156" y="1774"/>
                    <a:pt x="1125" y="1774"/>
                  </a:cubicBezTo>
                  <a:cubicBezTo>
                    <a:pt x="1064" y="1774"/>
                    <a:pt x="1064" y="1744"/>
                    <a:pt x="1034" y="1744"/>
                  </a:cubicBezTo>
                  <a:cubicBezTo>
                    <a:pt x="1034" y="1713"/>
                    <a:pt x="1004" y="1713"/>
                    <a:pt x="1004" y="1683"/>
                  </a:cubicBezTo>
                  <a:close/>
                  <a:moveTo>
                    <a:pt x="1474" y="1"/>
                  </a:moveTo>
                  <a:cubicBezTo>
                    <a:pt x="1369" y="1"/>
                    <a:pt x="1263" y="13"/>
                    <a:pt x="1156" y="41"/>
                  </a:cubicBezTo>
                  <a:cubicBezTo>
                    <a:pt x="1004" y="72"/>
                    <a:pt x="760" y="102"/>
                    <a:pt x="578" y="163"/>
                  </a:cubicBezTo>
                  <a:lnTo>
                    <a:pt x="517" y="163"/>
                  </a:lnTo>
                  <a:cubicBezTo>
                    <a:pt x="274" y="315"/>
                    <a:pt x="0" y="467"/>
                    <a:pt x="122" y="771"/>
                  </a:cubicBezTo>
                  <a:cubicBezTo>
                    <a:pt x="122" y="801"/>
                    <a:pt x="152" y="832"/>
                    <a:pt x="213" y="923"/>
                  </a:cubicBezTo>
                  <a:cubicBezTo>
                    <a:pt x="274" y="1379"/>
                    <a:pt x="730" y="1865"/>
                    <a:pt x="1095" y="2048"/>
                  </a:cubicBezTo>
                  <a:cubicBezTo>
                    <a:pt x="1113" y="2056"/>
                    <a:pt x="1130" y="2060"/>
                    <a:pt x="1147" y="2060"/>
                  </a:cubicBezTo>
                  <a:cubicBezTo>
                    <a:pt x="1189" y="2060"/>
                    <a:pt x="1225" y="2039"/>
                    <a:pt x="1247" y="2017"/>
                  </a:cubicBezTo>
                  <a:lnTo>
                    <a:pt x="1338" y="1926"/>
                  </a:lnTo>
                  <a:cubicBezTo>
                    <a:pt x="1368" y="1987"/>
                    <a:pt x="1399" y="1987"/>
                    <a:pt x="1459" y="2017"/>
                  </a:cubicBezTo>
                  <a:cubicBezTo>
                    <a:pt x="1475" y="2025"/>
                    <a:pt x="1492" y="2029"/>
                    <a:pt x="1509" y="2029"/>
                  </a:cubicBezTo>
                  <a:cubicBezTo>
                    <a:pt x="1560" y="2029"/>
                    <a:pt x="1611" y="1994"/>
                    <a:pt x="1611" y="1926"/>
                  </a:cubicBezTo>
                  <a:cubicBezTo>
                    <a:pt x="1643" y="1815"/>
                    <a:pt x="1642" y="1770"/>
                    <a:pt x="1655" y="1770"/>
                  </a:cubicBezTo>
                  <a:cubicBezTo>
                    <a:pt x="1667" y="1770"/>
                    <a:pt x="1691" y="1807"/>
                    <a:pt x="1763" y="1865"/>
                  </a:cubicBezTo>
                  <a:cubicBezTo>
                    <a:pt x="1824" y="1896"/>
                    <a:pt x="1915" y="2017"/>
                    <a:pt x="1976" y="2048"/>
                  </a:cubicBezTo>
                  <a:cubicBezTo>
                    <a:pt x="2014" y="2060"/>
                    <a:pt x="2047" y="2067"/>
                    <a:pt x="2074" y="2067"/>
                  </a:cubicBezTo>
                  <a:cubicBezTo>
                    <a:pt x="2113" y="2067"/>
                    <a:pt x="2141" y="2053"/>
                    <a:pt x="2159" y="2017"/>
                  </a:cubicBezTo>
                  <a:cubicBezTo>
                    <a:pt x="2311" y="1774"/>
                    <a:pt x="2432" y="1561"/>
                    <a:pt x="2554" y="1318"/>
                  </a:cubicBezTo>
                  <a:cubicBezTo>
                    <a:pt x="2614" y="1105"/>
                    <a:pt x="2858" y="862"/>
                    <a:pt x="2888" y="649"/>
                  </a:cubicBezTo>
                  <a:cubicBezTo>
                    <a:pt x="2949" y="345"/>
                    <a:pt x="2736" y="224"/>
                    <a:pt x="2493" y="193"/>
                  </a:cubicBezTo>
                  <a:cubicBezTo>
                    <a:pt x="2145" y="124"/>
                    <a:pt x="1814" y="1"/>
                    <a:pt x="14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6"/>
            <p:cNvSpPr/>
            <p:nvPr/>
          </p:nvSpPr>
          <p:spPr>
            <a:xfrm>
              <a:off x="3261292" y="2660731"/>
              <a:ext cx="40954" cy="42006"/>
            </a:xfrm>
            <a:custGeom>
              <a:avLst/>
              <a:gdLst/>
              <a:ahLst/>
              <a:cxnLst/>
              <a:rect l="l" t="t" r="r" b="b"/>
              <a:pathLst>
                <a:path w="1946" h="1996" extrusionOk="0">
                  <a:moveTo>
                    <a:pt x="1045" y="1"/>
                  </a:moveTo>
                  <a:cubicBezTo>
                    <a:pt x="813" y="1"/>
                    <a:pt x="608" y="99"/>
                    <a:pt x="426" y="263"/>
                  </a:cubicBezTo>
                  <a:cubicBezTo>
                    <a:pt x="92" y="506"/>
                    <a:pt x="0" y="962"/>
                    <a:pt x="92" y="1357"/>
                  </a:cubicBezTo>
                  <a:cubicBezTo>
                    <a:pt x="213" y="1722"/>
                    <a:pt x="639" y="1996"/>
                    <a:pt x="1003" y="1996"/>
                  </a:cubicBezTo>
                  <a:cubicBezTo>
                    <a:pt x="1186" y="1996"/>
                    <a:pt x="1338" y="1935"/>
                    <a:pt x="1520" y="1844"/>
                  </a:cubicBezTo>
                  <a:cubicBezTo>
                    <a:pt x="1642" y="1783"/>
                    <a:pt x="1824" y="1661"/>
                    <a:pt x="1885" y="1479"/>
                  </a:cubicBezTo>
                  <a:cubicBezTo>
                    <a:pt x="1946" y="1266"/>
                    <a:pt x="1946" y="1084"/>
                    <a:pt x="1946" y="902"/>
                  </a:cubicBezTo>
                  <a:cubicBezTo>
                    <a:pt x="1946" y="750"/>
                    <a:pt x="1854" y="294"/>
                    <a:pt x="1551" y="142"/>
                  </a:cubicBezTo>
                  <a:cubicBezTo>
                    <a:pt x="1368" y="44"/>
                    <a:pt x="1200" y="1"/>
                    <a:pt x="1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6"/>
            <p:cNvSpPr/>
            <p:nvPr/>
          </p:nvSpPr>
          <p:spPr>
            <a:xfrm>
              <a:off x="3589447" y="2632868"/>
              <a:ext cx="41606" cy="41732"/>
            </a:xfrm>
            <a:custGeom>
              <a:avLst/>
              <a:gdLst/>
              <a:ahLst/>
              <a:cxnLst/>
              <a:rect l="l" t="t" r="r" b="b"/>
              <a:pathLst>
                <a:path w="1977" h="1983" extrusionOk="0">
                  <a:moveTo>
                    <a:pt x="1061" y="0"/>
                  </a:moveTo>
                  <a:cubicBezTo>
                    <a:pt x="838" y="0"/>
                    <a:pt x="636" y="88"/>
                    <a:pt x="456" y="250"/>
                  </a:cubicBezTo>
                  <a:cubicBezTo>
                    <a:pt x="122" y="523"/>
                    <a:pt x="0" y="979"/>
                    <a:pt x="122" y="1344"/>
                  </a:cubicBezTo>
                  <a:cubicBezTo>
                    <a:pt x="244" y="1739"/>
                    <a:pt x="669" y="1982"/>
                    <a:pt x="1034" y="1982"/>
                  </a:cubicBezTo>
                  <a:cubicBezTo>
                    <a:pt x="1216" y="1982"/>
                    <a:pt x="1368" y="1922"/>
                    <a:pt x="1520" y="1830"/>
                  </a:cubicBezTo>
                  <a:cubicBezTo>
                    <a:pt x="1672" y="1770"/>
                    <a:pt x="1824" y="1648"/>
                    <a:pt x="1915" y="1466"/>
                  </a:cubicBezTo>
                  <a:cubicBezTo>
                    <a:pt x="1976" y="1283"/>
                    <a:pt x="1976" y="1070"/>
                    <a:pt x="1976" y="888"/>
                  </a:cubicBezTo>
                  <a:cubicBezTo>
                    <a:pt x="1976" y="736"/>
                    <a:pt x="1885" y="280"/>
                    <a:pt x="1551" y="128"/>
                  </a:cubicBezTo>
                  <a:cubicBezTo>
                    <a:pt x="1377" y="42"/>
                    <a:pt x="1214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6"/>
            <p:cNvSpPr/>
            <p:nvPr/>
          </p:nvSpPr>
          <p:spPr>
            <a:xfrm>
              <a:off x="3607987" y="2606056"/>
              <a:ext cx="115516" cy="39754"/>
            </a:xfrm>
            <a:custGeom>
              <a:avLst/>
              <a:gdLst/>
              <a:ahLst/>
              <a:cxnLst/>
              <a:rect l="l" t="t" r="r" b="b"/>
              <a:pathLst>
                <a:path w="5489" h="1889" extrusionOk="0">
                  <a:moveTo>
                    <a:pt x="5351" y="0"/>
                  </a:moveTo>
                  <a:cubicBezTo>
                    <a:pt x="5341" y="0"/>
                    <a:pt x="5331" y="1"/>
                    <a:pt x="5320" y="4"/>
                  </a:cubicBezTo>
                  <a:cubicBezTo>
                    <a:pt x="3527" y="490"/>
                    <a:pt x="1825" y="1129"/>
                    <a:pt x="92" y="1797"/>
                  </a:cubicBezTo>
                  <a:cubicBezTo>
                    <a:pt x="1" y="1828"/>
                    <a:pt x="31" y="1889"/>
                    <a:pt x="122" y="1889"/>
                  </a:cubicBezTo>
                  <a:cubicBezTo>
                    <a:pt x="1034" y="1889"/>
                    <a:pt x="1855" y="1372"/>
                    <a:pt x="2706" y="1068"/>
                  </a:cubicBezTo>
                  <a:cubicBezTo>
                    <a:pt x="3588" y="764"/>
                    <a:pt x="4530" y="612"/>
                    <a:pt x="5350" y="186"/>
                  </a:cubicBezTo>
                  <a:cubicBezTo>
                    <a:pt x="5489" y="131"/>
                    <a:pt x="5451" y="0"/>
                    <a:pt x="5351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6"/>
            <p:cNvSpPr/>
            <p:nvPr/>
          </p:nvSpPr>
          <p:spPr>
            <a:xfrm>
              <a:off x="3620151" y="2648357"/>
              <a:ext cx="106193" cy="12227"/>
            </a:xfrm>
            <a:custGeom>
              <a:avLst/>
              <a:gdLst/>
              <a:ahLst/>
              <a:cxnLst/>
              <a:rect l="l" t="t" r="r" b="b"/>
              <a:pathLst>
                <a:path w="5046" h="581" extrusionOk="0">
                  <a:moveTo>
                    <a:pt x="61" y="0"/>
                  </a:moveTo>
                  <a:cubicBezTo>
                    <a:pt x="0" y="0"/>
                    <a:pt x="0" y="122"/>
                    <a:pt x="61" y="122"/>
                  </a:cubicBezTo>
                  <a:cubicBezTo>
                    <a:pt x="1672" y="304"/>
                    <a:pt x="3313" y="486"/>
                    <a:pt x="4894" y="578"/>
                  </a:cubicBezTo>
                  <a:cubicBezTo>
                    <a:pt x="4902" y="579"/>
                    <a:pt x="4910" y="580"/>
                    <a:pt x="4917" y="580"/>
                  </a:cubicBezTo>
                  <a:cubicBezTo>
                    <a:pt x="5046" y="580"/>
                    <a:pt x="5038" y="334"/>
                    <a:pt x="4894" y="334"/>
                  </a:cubicBezTo>
                  <a:cubicBezTo>
                    <a:pt x="3283" y="122"/>
                    <a:pt x="1672" y="0"/>
                    <a:pt x="61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6"/>
            <p:cNvSpPr/>
            <p:nvPr/>
          </p:nvSpPr>
          <p:spPr>
            <a:xfrm>
              <a:off x="3608640" y="2651556"/>
              <a:ext cx="101563" cy="37165"/>
            </a:xfrm>
            <a:custGeom>
              <a:avLst/>
              <a:gdLst/>
              <a:ahLst/>
              <a:cxnLst/>
              <a:rect l="l" t="t" r="r" b="b"/>
              <a:pathLst>
                <a:path w="4826" h="1766" extrusionOk="0">
                  <a:moveTo>
                    <a:pt x="122" y="0"/>
                  </a:moveTo>
                  <a:cubicBezTo>
                    <a:pt x="61" y="0"/>
                    <a:pt x="0" y="91"/>
                    <a:pt x="91" y="122"/>
                  </a:cubicBezTo>
                  <a:cubicBezTo>
                    <a:pt x="1550" y="699"/>
                    <a:pt x="3070" y="1307"/>
                    <a:pt x="4651" y="1763"/>
                  </a:cubicBezTo>
                  <a:cubicBezTo>
                    <a:pt x="4658" y="1765"/>
                    <a:pt x="4665" y="1766"/>
                    <a:pt x="4671" y="1766"/>
                  </a:cubicBezTo>
                  <a:cubicBezTo>
                    <a:pt x="4779" y="1766"/>
                    <a:pt x="4826" y="1549"/>
                    <a:pt x="4712" y="1520"/>
                  </a:cubicBezTo>
                  <a:cubicBezTo>
                    <a:pt x="3253" y="912"/>
                    <a:pt x="1672" y="395"/>
                    <a:pt x="12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6"/>
            <p:cNvSpPr/>
            <p:nvPr/>
          </p:nvSpPr>
          <p:spPr>
            <a:xfrm>
              <a:off x="3169809" y="2679693"/>
              <a:ext cx="105583" cy="12185"/>
            </a:xfrm>
            <a:custGeom>
              <a:avLst/>
              <a:gdLst/>
              <a:ahLst/>
              <a:cxnLst/>
              <a:rect l="l" t="t" r="r" b="b"/>
              <a:pathLst>
                <a:path w="5017" h="579" extrusionOk="0">
                  <a:moveTo>
                    <a:pt x="4955" y="1"/>
                  </a:moveTo>
                  <a:cubicBezTo>
                    <a:pt x="4036" y="1"/>
                    <a:pt x="3218" y="281"/>
                    <a:pt x="2339" y="281"/>
                  </a:cubicBezTo>
                  <a:cubicBezTo>
                    <a:pt x="2260" y="281"/>
                    <a:pt x="2179" y="279"/>
                    <a:pt x="2098" y="274"/>
                  </a:cubicBezTo>
                  <a:cubicBezTo>
                    <a:pt x="1774" y="246"/>
                    <a:pt x="1463" y="224"/>
                    <a:pt x="1156" y="224"/>
                  </a:cubicBezTo>
                  <a:cubicBezTo>
                    <a:pt x="801" y="224"/>
                    <a:pt x="451" y="253"/>
                    <a:pt x="92" y="335"/>
                  </a:cubicBezTo>
                  <a:cubicBezTo>
                    <a:pt x="1" y="335"/>
                    <a:pt x="1" y="487"/>
                    <a:pt x="92" y="487"/>
                  </a:cubicBezTo>
                  <a:cubicBezTo>
                    <a:pt x="203" y="517"/>
                    <a:pt x="315" y="527"/>
                    <a:pt x="429" y="527"/>
                  </a:cubicBezTo>
                  <a:cubicBezTo>
                    <a:pt x="656" y="527"/>
                    <a:pt x="892" y="487"/>
                    <a:pt x="1156" y="487"/>
                  </a:cubicBezTo>
                  <a:cubicBezTo>
                    <a:pt x="1612" y="487"/>
                    <a:pt x="2007" y="578"/>
                    <a:pt x="2463" y="578"/>
                  </a:cubicBezTo>
                  <a:cubicBezTo>
                    <a:pt x="3314" y="578"/>
                    <a:pt x="4195" y="365"/>
                    <a:pt x="4955" y="61"/>
                  </a:cubicBezTo>
                  <a:cubicBezTo>
                    <a:pt x="5016" y="61"/>
                    <a:pt x="4986" y="1"/>
                    <a:pt x="4955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6"/>
            <p:cNvSpPr/>
            <p:nvPr/>
          </p:nvSpPr>
          <p:spPr>
            <a:xfrm>
              <a:off x="3183257" y="2631710"/>
              <a:ext cx="97123" cy="44258"/>
            </a:xfrm>
            <a:custGeom>
              <a:avLst/>
              <a:gdLst/>
              <a:ahLst/>
              <a:cxnLst/>
              <a:rect l="l" t="t" r="r" b="b"/>
              <a:pathLst>
                <a:path w="4615" h="2103" extrusionOk="0">
                  <a:moveTo>
                    <a:pt x="91" y="1"/>
                  </a:moveTo>
                  <a:cubicBezTo>
                    <a:pt x="61" y="1"/>
                    <a:pt x="0" y="62"/>
                    <a:pt x="61" y="122"/>
                  </a:cubicBezTo>
                  <a:cubicBezTo>
                    <a:pt x="912" y="578"/>
                    <a:pt x="1824" y="670"/>
                    <a:pt x="2705" y="1217"/>
                  </a:cubicBezTo>
                  <a:cubicBezTo>
                    <a:pt x="3283" y="1581"/>
                    <a:pt x="3860" y="1885"/>
                    <a:pt x="4499" y="2098"/>
                  </a:cubicBezTo>
                  <a:cubicBezTo>
                    <a:pt x="4504" y="2101"/>
                    <a:pt x="4510" y="2102"/>
                    <a:pt x="4515" y="2102"/>
                  </a:cubicBezTo>
                  <a:cubicBezTo>
                    <a:pt x="4569" y="2102"/>
                    <a:pt x="4615" y="1974"/>
                    <a:pt x="4559" y="1946"/>
                  </a:cubicBezTo>
                  <a:cubicBezTo>
                    <a:pt x="4316" y="1703"/>
                    <a:pt x="3952" y="1581"/>
                    <a:pt x="3648" y="1429"/>
                  </a:cubicBezTo>
                  <a:cubicBezTo>
                    <a:pt x="3283" y="1247"/>
                    <a:pt x="2948" y="943"/>
                    <a:pt x="2523" y="730"/>
                  </a:cubicBezTo>
                  <a:cubicBezTo>
                    <a:pt x="1793" y="305"/>
                    <a:pt x="912" y="122"/>
                    <a:pt x="91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6"/>
            <p:cNvSpPr/>
            <p:nvPr/>
          </p:nvSpPr>
          <p:spPr>
            <a:xfrm>
              <a:off x="3198304" y="2686006"/>
              <a:ext cx="83949" cy="38049"/>
            </a:xfrm>
            <a:custGeom>
              <a:avLst/>
              <a:gdLst/>
              <a:ahLst/>
              <a:cxnLst/>
              <a:rect l="l" t="t" r="r" b="b"/>
              <a:pathLst>
                <a:path w="3989" h="1808" extrusionOk="0">
                  <a:moveTo>
                    <a:pt x="3928" y="0"/>
                  </a:moveTo>
                  <a:cubicBezTo>
                    <a:pt x="3921" y="0"/>
                    <a:pt x="3914" y="2"/>
                    <a:pt x="3905" y="4"/>
                  </a:cubicBezTo>
                  <a:cubicBezTo>
                    <a:pt x="3237" y="126"/>
                    <a:pt x="2689" y="521"/>
                    <a:pt x="2081" y="764"/>
                  </a:cubicBezTo>
                  <a:cubicBezTo>
                    <a:pt x="1413" y="1038"/>
                    <a:pt x="744" y="1220"/>
                    <a:pt x="136" y="1555"/>
                  </a:cubicBezTo>
                  <a:cubicBezTo>
                    <a:pt x="1" y="1609"/>
                    <a:pt x="106" y="1807"/>
                    <a:pt x="217" y="1807"/>
                  </a:cubicBezTo>
                  <a:cubicBezTo>
                    <a:pt x="231" y="1807"/>
                    <a:pt x="244" y="1804"/>
                    <a:pt x="258" y="1798"/>
                  </a:cubicBezTo>
                  <a:cubicBezTo>
                    <a:pt x="1474" y="1220"/>
                    <a:pt x="2750" y="825"/>
                    <a:pt x="3905" y="96"/>
                  </a:cubicBezTo>
                  <a:cubicBezTo>
                    <a:pt x="3914" y="98"/>
                    <a:pt x="3921" y="100"/>
                    <a:pt x="3928" y="100"/>
                  </a:cubicBezTo>
                  <a:cubicBezTo>
                    <a:pt x="3989" y="100"/>
                    <a:pt x="3989" y="0"/>
                    <a:pt x="392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6"/>
            <p:cNvSpPr/>
            <p:nvPr/>
          </p:nvSpPr>
          <p:spPr>
            <a:xfrm>
              <a:off x="3465976" y="2666266"/>
              <a:ext cx="21" cy="652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31"/>
                  </a:moveTo>
                  <a:cubicBezTo>
                    <a:pt x="1" y="0"/>
                    <a:pt x="1" y="0"/>
                    <a:pt x="1" y="31"/>
                  </a:cubicBezTo>
                  <a:cubicBezTo>
                    <a:pt x="1" y="0"/>
                    <a:pt x="1" y="0"/>
                    <a:pt x="1" y="31"/>
                  </a:cubicBezTo>
                  <a:cubicBezTo>
                    <a:pt x="1" y="0"/>
                    <a:pt x="1" y="0"/>
                    <a:pt x="1" y="31"/>
                  </a:cubicBezTo>
                  <a:close/>
                </a:path>
              </a:pathLst>
            </a:custGeom>
            <a:solidFill>
              <a:srgbClr val="E2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6"/>
            <p:cNvSpPr/>
            <p:nvPr/>
          </p:nvSpPr>
          <p:spPr>
            <a:xfrm>
              <a:off x="3265122" y="2531368"/>
              <a:ext cx="127954" cy="121640"/>
            </a:xfrm>
            <a:custGeom>
              <a:avLst/>
              <a:gdLst/>
              <a:ahLst/>
              <a:cxnLst/>
              <a:rect l="l" t="t" r="r" b="b"/>
              <a:pathLst>
                <a:path w="6080" h="5780" extrusionOk="0">
                  <a:moveTo>
                    <a:pt x="3215" y="0"/>
                  </a:moveTo>
                  <a:cubicBezTo>
                    <a:pt x="2847" y="0"/>
                    <a:pt x="2469" y="77"/>
                    <a:pt x="2098" y="240"/>
                  </a:cubicBezTo>
                  <a:lnTo>
                    <a:pt x="2037" y="240"/>
                  </a:lnTo>
                  <a:cubicBezTo>
                    <a:pt x="1946" y="240"/>
                    <a:pt x="1733" y="331"/>
                    <a:pt x="1642" y="422"/>
                  </a:cubicBezTo>
                  <a:cubicBezTo>
                    <a:pt x="1581" y="483"/>
                    <a:pt x="1551" y="483"/>
                    <a:pt x="1521" y="513"/>
                  </a:cubicBezTo>
                  <a:lnTo>
                    <a:pt x="1399" y="635"/>
                  </a:lnTo>
                  <a:cubicBezTo>
                    <a:pt x="1125" y="787"/>
                    <a:pt x="882" y="969"/>
                    <a:pt x="639" y="1273"/>
                  </a:cubicBezTo>
                  <a:cubicBezTo>
                    <a:pt x="305" y="1729"/>
                    <a:pt x="1" y="2368"/>
                    <a:pt x="122" y="2945"/>
                  </a:cubicBezTo>
                  <a:cubicBezTo>
                    <a:pt x="62" y="3249"/>
                    <a:pt x="122" y="3553"/>
                    <a:pt x="213" y="3857"/>
                  </a:cubicBezTo>
                  <a:cubicBezTo>
                    <a:pt x="274" y="4039"/>
                    <a:pt x="365" y="4465"/>
                    <a:pt x="487" y="4586"/>
                  </a:cubicBezTo>
                  <a:cubicBezTo>
                    <a:pt x="730" y="4982"/>
                    <a:pt x="973" y="5134"/>
                    <a:pt x="1399" y="5438"/>
                  </a:cubicBezTo>
                  <a:cubicBezTo>
                    <a:pt x="1855" y="5681"/>
                    <a:pt x="1976" y="5711"/>
                    <a:pt x="2341" y="5742"/>
                  </a:cubicBezTo>
                  <a:cubicBezTo>
                    <a:pt x="2498" y="5767"/>
                    <a:pt x="2657" y="5780"/>
                    <a:pt x="2816" y="5780"/>
                  </a:cubicBezTo>
                  <a:cubicBezTo>
                    <a:pt x="4162" y="5780"/>
                    <a:pt x="5507" y="4882"/>
                    <a:pt x="5806" y="3523"/>
                  </a:cubicBezTo>
                  <a:cubicBezTo>
                    <a:pt x="6080" y="2307"/>
                    <a:pt x="5533" y="817"/>
                    <a:pt x="4317" y="240"/>
                  </a:cubicBezTo>
                  <a:cubicBezTo>
                    <a:pt x="3975" y="84"/>
                    <a:pt x="3600" y="0"/>
                    <a:pt x="3215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6"/>
            <p:cNvSpPr/>
            <p:nvPr/>
          </p:nvSpPr>
          <p:spPr>
            <a:xfrm>
              <a:off x="3277286" y="2543468"/>
              <a:ext cx="127743" cy="108213"/>
            </a:xfrm>
            <a:custGeom>
              <a:avLst/>
              <a:gdLst/>
              <a:ahLst/>
              <a:cxnLst/>
              <a:rect l="l" t="t" r="r" b="b"/>
              <a:pathLst>
                <a:path w="6070" h="5142" extrusionOk="0">
                  <a:moveTo>
                    <a:pt x="2386" y="0"/>
                  </a:moveTo>
                  <a:cubicBezTo>
                    <a:pt x="1932" y="0"/>
                    <a:pt x="1487" y="116"/>
                    <a:pt x="1125" y="364"/>
                  </a:cubicBezTo>
                  <a:cubicBezTo>
                    <a:pt x="183" y="972"/>
                    <a:pt x="0" y="2401"/>
                    <a:pt x="365" y="3464"/>
                  </a:cubicBezTo>
                  <a:cubicBezTo>
                    <a:pt x="699" y="4407"/>
                    <a:pt x="1672" y="5075"/>
                    <a:pt x="2614" y="5136"/>
                  </a:cubicBezTo>
                  <a:cubicBezTo>
                    <a:pt x="2672" y="5140"/>
                    <a:pt x="2729" y="5142"/>
                    <a:pt x="2786" y="5142"/>
                  </a:cubicBezTo>
                  <a:cubicBezTo>
                    <a:pt x="4926" y="5142"/>
                    <a:pt x="6070" y="2390"/>
                    <a:pt x="4560" y="850"/>
                  </a:cubicBezTo>
                  <a:cubicBezTo>
                    <a:pt x="4316" y="607"/>
                    <a:pt x="4104" y="455"/>
                    <a:pt x="3830" y="364"/>
                  </a:cubicBezTo>
                  <a:cubicBezTo>
                    <a:pt x="3800" y="303"/>
                    <a:pt x="3739" y="303"/>
                    <a:pt x="3709" y="273"/>
                  </a:cubicBezTo>
                  <a:cubicBezTo>
                    <a:pt x="3678" y="242"/>
                    <a:pt x="3648" y="242"/>
                    <a:pt x="3587" y="242"/>
                  </a:cubicBezTo>
                  <a:cubicBezTo>
                    <a:pt x="3496" y="151"/>
                    <a:pt x="3344" y="121"/>
                    <a:pt x="3222" y="121"/>
                  </a:cubicBezTo>
                  <a:lnTo>
                    <a:pt x="3192" y="121"/>
                  </a:lnTo>
                  <a:cubicBezTo>
                    <a:pt x="2931" y="41"/>
                    <a:pt x="2657" y="0"/>
                    <a:pt x="2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6"/>
            <p:cNvSpPr/>
            <p:nvPr/>
          </p:nvSpPr>
          <p:spPr>
            <a:xfrm>
              <a:off x="3258093" y="2530694"/>
              <a:ext cx="129237" cy="104362"/>
            </a:xfrm>
            <a:custGeom>
              <a:avLst/>
              <a:gdLst/>
              <a:ahLst/>
              <a:cxnLst/>
              <a:rect l="l" t="t" r="r" b="b"/>
              <a:pathLst>
                <a:path w="6141" h="4959" extrusionOk="0">
                  <a:moveTo>
                    <a:pt x="3361" y="1"/>
                  </a:moveTo>
                  <a:cubicBezTo>
                    <a:pt x="2113" y="1"/>
                    <a:pt x="835" y="681"/>
                    <a:pt x="365" y="1822"/>
                  </a:cubicBezTo>
                  <a:cubicBezTo>
                    <a:pt x="92" y="2400"/>
                    <a:pt x="0" y="2916"/>
                    <a:pt x="31" y="3585"/>
                  </a:cubicBezTo>
                  <a:cubicBezTo>
                    <a:pt x="61" y="4102"/>
                    <a:pt x="335" y="4740"/>
                    <a:pt x="851" y="4953"/>
                  </a:cubicBezTo>
                  <a:cubicBezTo>
                    <a:pt x="864" y="4957"/>
                    <a:pt x="878" y="4959"/>
                    <a:pt x="893" y="4959"/>
                  </a:cubicBezTo>
                  <a:cubicBezTo>
                    <a:pt x="982" y="4959"/>
                    <a:pt x="1090" y="4888"/>
                    <a:pt x="1064" y="4862"/>
                  </a:cubicBezTo>
                  <a:cubicBezTo>
                    <a:pt x="1064" y="4831"/>
                    <a:pt x="943" y="4740"/>
                    <a:pt x="943" y="4710"/>
                  </a:cubicBezTo>
                  <a:cubicBezTo>
                    <a:pt x="912" y="4679"/>
                    <a:pt x="912" y="4588"/>
                    <a:pt x="851" y="4558"/>
                  </a:cubicBezTo>
                  <a:cubicBezTo>
                    <a:pt x="639" y="3767"/>
                    <a:pt x="547" y="2977"/>
                    <a:pt x="912" y="2156"/>
                  </a:cubicBezTo>
                  <a:cubicBezTo>
                    <a:pt x="1155" y="1488"/>
                    <a:pt x="1703" y="880"/>
                    <a:pt x="2432" y="606"/>
                  </a:cubicBezTo>
                  <a:cubicBezTo>
                    <a:pt x="2787" y="481"/>
                    <a:pt x="3155" y="399"/>
                    <a:pt x="3548" y="399"/>
                  </a:cubicBezTo>
                  <a:cubicBezTo>
                    <a:pt x="3728" y="399"/>
                    <a:pt x="3913" y="416"/>
                    <a:pt x="4104" y="454"/>
                  </a:cubicBezTo>
                  <a:cubicBezTo>
                    <a:pt x="4773" y="576"/>
                    <a:pt x="5320" y="941"/>
                    <a:pt x="5776" y="1457"/>
                  </a:cubicBezTo>
                  <a:cubicBezTo>
                    <a:pt x="5836" y="1549"/>
                    <a:pt x="6080" y="1913"/>
                    <a:pt x="6140" y="1944"/>
                  </a:cubicBezTo>
                  <a:cubicBezTo>
                    <a:pt x="6080" y="1518"/>
                    <a:pt x="5867" y="1214"/>
                    <a:pt x="5654" y="971"/>
                  </a:cubicBezTo>
                  <a:cubicBezTo>
                    <a:pt x="5411" y="637"/>
                    <a:pt x="5016" y="424"/>
                    <a:pt x="4651" y="272"/>
                  </a:cubicBezTo>
                  <a:cubicBezTo>
                    <a:pt x="4250" y="88"/>
                    <a:pt x="3807" y="1"/>
                    <a:pt x="3361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6"/>
            <p:cNvSpPr/>
            <p:nvPr/>
          </p:nvSpPr>
          <p:spPr>
            <a:xfrm>
              <a:off x="3293912" y="2651261"/>
              <a:ext cx="6692" cy="8628"/>
            </a:xfrm>
            <a:custGeom>
              <a:avLst/>
              <a:gdLst/>
              <a:ahLst/>
              <a:cxnLst/>
              <a:rect l="l" t="t" r="r" b="b"/>
              <a:pathLst>
                <a:path w="318" h="410" extrusionOk="0">
                  <a:moveTo>
                    <a:pt x="204" y="1"/>
                  </a:moveTo>
                  <a:cubicBezTo>
                    <a:pt x="200" y="1"/>
                    <a:pt x="193" y="4"/>
                    <a:pt x="183" y="14"/>
                  </a:cubicBezTo>
                  <a:cubicBezTo>
                    <a:pt x="153" y="45"/>
                    <a:pt x="92" y="105"/>
                    <a:pt x="61" y="166"/>
                  </a:cubicBezTo>
                  <a:lnTo>
                    <a:pt x="1" y="257"/>
                  </a:lnTo>
                  <a:cubicBezTo>
                    <a:pt x="1" y="288"/>
                    <a:pt x="1" y="288"/>
                    <a:pt x="31" y="288"/>
                  </a:cubicBezTo>
                  <a:lnTo>
                    <a:pt x="31" y="318"/>
                  </a:lnTo>
                  <a:cubicBezTo>
                    <a:pt x="31" y="348"/>
                    <a:pt x="61" y="348"/>
                    <a:pt x="61" y="348"/>
                  </a:cubicBezTo>
                  <a:cubicBezTo>
                    <a:pt x="122" y="318"/>
                    <a:pt x="153" y="288"/>
                    <a:pt x="183" y="196"/>
                  </a:cubicBezTo>
                  <a:lnTo>
                    <a:pt x="183" y="196"/>
                  </a:lnTo>
                  <a:cubicBezTo>
                    <a:pt x="183" y="227"/>
                    <a:pt x="153" y="288"/>
                    <a:pt x="153" y="318"/>
                  </a:cubicBezTo>
                  <a:lnTo>
                    <a:pt x="153" y="348"/>
                  </a:lnTo>
                  <a:cubicBezTo>
                    <a:pt x="153" y="409"/>
                    <a:pt x="183" y="409"/>
                    <a:pt x="183" y="409"/>
                  </a:cubicBezTo>
                  <a:cubicBezTo>
                    <a:pt x="183" y="348"/>
                    <a:pt x="213" y="318"/>
                    <a:pt x="213" y="288"/>
                  </a:cubicBezTo>
                  <a:cubicBezTo>
                    <a:pt x="274" y="227"/>
                    <a:pt x="274" y="196"/>
                    <a:pt x="274" y="166"/>
                  </a:cubicBezTo>
                  <a:cubicBezTo>
                    <a:pt x="274" y="136"/>
                    <a:pt x="274" y="136"/>
                    <a:pt x="213" y="136"/>
                  </a:cubicBezTo>
                  <a:cubicBezTo>
                    <a:pt x="213" y="75"/>
                    <a:pt x="213" y="75"/>
                    <a:pt x="274" y="45"/>
                  </a:cubicBezTo>
                  <a:cubicBezTo>
                    <a:pt x="317" y="23"/>
                    <a:pt x="314" y="2"/>
                    <a:pt x="299" y="2"/>
                  </a:cubicBezTo>
                  <a:cubicBezTo>
                    <a:pt x="292" y="2"/>
                    <a:pt x="283" y="5"/>
                    <a:pt x="274" y="14"/>
                  </a:cubicBezTo>
                  <a:cubicBezTo>
                    <a:pt x="274" y="14"/>
                    <a:pt x="274" y="14"/>
                    <a:pt x="274" y="14"/>
                  </a:cubicBezTo>
                  <a:lnTo>
                    <a:pt x="274" y="14"/>
                  </a:lnTo>
                  <a:cubicBezTo>
                    <a:pt x="274" y="24"/>
                    <a:pt x="267" y="28"/>
                    <a:pt x="261" y="28"/>
                  </a:cubicBezTo>
                  <a:cubicBezTo>
                    <a:pt x="247" y="28"/>
                    <a:pt x="234" y="14"/>
                    <a:pt x="274" y="14"/>
                  </a:cubicBezTo>
                  <a:lnTo>
                    <a:pt x="213" y="14"/>
                  </a:lnTo>
                  <a:cubicBezTo>
                    <a:pt x="213" y="14"/>
                    <a:pt x="213" y="1"/>
                    <a:pt x="204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6"/>
            <p:cNvSpPr/>
            <p:nvPr/>
          </p:nvSpPr>
          <p:spPr>
            <a:xfrm>
              <a:off x="3307570" y="2655765"/>
              <a:ext cx="5556" cy="7976"/>
            </a:xfrm>
            <a:custGeom>
              <a:avLst/>
              <a:gdLst/>
              <a:ahLst/>
              <a:cxnLst/>
              <a:rect l="l" t="t" r="r" b="b"/>
              <a:pathLst>
                <a:path w="264" h="379" extrusionOk="0">
                  <a:moveTo>
                    <a:pt x="183" y="1"/>
                  </a:moveTo>
                  <a:cubicBezTo>
                    <a:pt x="160" y="1"/>
                    <a:pt x="142" y="16"/>
                    <a:pt x="142" y="43"/>
                  </a:cubicBezTo>
                  <a:cubicBezTo>
                    <a:pt x="111" y="104"/>
                    <a:pt x="81" y="195"/>
                    <a:pt x="20" y="286"/>
                  </a:cubicBezTo>
                  <a:cubicBezTo>
                    <a:pt x="1" y="345"/>
                    <a:pt x="57" y="379"/>
                    <a:pt x="108" y="379"/>
                  </a:cubicBezTo>
                  <a:cubicBezTo>
                    <a:pt x="135" y="379"/>
                    <a:pt x="161" y="369"/>
                    <a:pt x="172" y="347"/>
                  </a:cubicBezTo>
                  <a:cubicBezTo>
                    <a:pt x="233" y="256"/>
                    <a:pt x="233" y="134"/>
                    <a:pt x="263" y="74"/>
                  </a:cubicBezTo>
                  <a:cubicBezTo>
                    <a:pt x="247" y="23"/>
                    <a:pt x="212" y="1"/>
                    <a:pt x="183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6"/>
            <p:cNvSpPr/>
            <p:nvPr/>
          </p:nvSpPr>
          <p:spPr>
            <a:xfrm>
              <a:off x="3318850" y="2657301"/>
              <a:ext cx="3872" cy="7071"/>
            </a:xfrm>
            <a:custGeom>
              <a:avLst/>
              <a:gdLst/>
              <a:ahLst/>
              <a:cxnLst/>
              <a:rect l="l" t="t" r="r" b="b"/>
              <a:pathLst>
                <a:path w="184" h="336" extrusionOk="0">
                  <a:moveTo>
                    <a:pt x="62" y="1"/>
                  </a:moveTo>
                  <a:cubicBezTo>
                    <a:pt x="1" y="61"/>
                    <a:pt x="1" y="153"/>
                    <a:pt x="1" y="274"/>
                  </a:cubicBezTo>
                  <a:cubicBezTo>
                    <a:pt x="1" y="305"/>
                    <a:pt x="31" y="335"/>
                    <a:pt x="31" y="335"/>
                  </a:cubicBezTo>
                  <a:lnTo>
                    <a:pt x="92" y="335"/>
                  </a:lnTo>
                  <a:cubicBezTo>
                    <a:pt x="183" y="274"/>
                    <a:pt x="153" y="122"/>
                    <a:pt x="92" y="31"/>
                  </a:cubicBezTo>
                  <a:cubicBezTo>
                    <a:pt x="92" y="1"/>
                    <a:pt x="62" y="1"/>
                    <a:pt x="62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6"/>
            <p:cNvSpPr/>
            <p:nvPr/>
          </p:nvSpPr>
          <p:spPr>
            <a:xfrm>
              <a:off x="3329730" y="2658648"/>
              <a:ext cx="3220" cy="5388"/>
            </a:xfrm>
            <a:custGeom>
              <a:avLst/>
              <a:gdLst/>
              <a:ahLst/>
              <a:cxnLst/>
              <a:rect l="l" t="t" r="r" b="b"/>
              <a:pathLst>
                <a:path w="153" h="256" extrusionOk="0">
                  <a:moveTo>
                    <a:pt x="70" y="1"/>
                  </a:moveTo>
                  <a:cubicBezTo>
                    <a:pt x="37" y="1"/>
                    <a:pt x="1" y="25"/>
                    <a:pt x="1" y="58"/>
                  </a:cubicBezTo>
                  <a:lnTo>
                    <a:pt x="1" y="210"/>
                  </a:lnTo>
                  <a:cubicBezTo>
                    <a:pt x="1" y="241"/>
                    <a:pt x="31" y="256"/>
                    <a:pt x="61" y="256"/>
                  </a:cubicBezTo>
                  <a:cubicBezTo>
                    <a:pt x="92" y="256"/>
                    <a:pt x="122" y="241"/>
                    <a:pt x="122" y="210"/>
                  </a:cubicBezTo>
                  <a:cubicBezTo>
                    <a:pt x="153" y="149"/>
                    <a:pt x="122" y="89"/>
                    <a:pt x="122" y="58"/>
                  </a:cubicBezTo>
                  <a:cubicBezTo>
                    <a:pt x="122" y="17"/>
                    <a:pt x="98" y="1"/>
                    <a:pt x="70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6"/>
            <p:cNvSpPr/>
            <p:nvPr/>
          </p:nvSpPr>
          <p:spPr>
            <a:xfrm>
              <a:off x="3333582" y="2636193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6"/>
            <p:cNvSpPr/>
            <p:nvPr/>
          </p:nvSpPr>
          <p:spPr>
            <a:xfrm>
              <a:off x="3277286" y="2546352"/>
              <a:ext cx="104278" cy="95586"/>
            </a:xfrm>
            <a:custGeom>
              <a:avLst/>
              <a:gdLst/>
              <a:ahLst/>
              <a:cxnLst/>
              <a:rect l="l" t="t" r="r" b="b"/>
              <a:pathLst>
                <a:path w="4955" h="4542" extrusionOk="0">
                  <a:moveTo>
                    <a:pt x="2567" y="0"/>
                  </a:moveTo>
                  <a:cubicBezTo>
                    <a:pt x="2052" y="0"/>
                    <a:pt x="1535" y="142"/>
                    <a:pt x="1155" y="470"/>
                  </a:cubicBezTo>
                  <a:cubicBezTo>
                    <a:pt x="0" y="1534"/>
                    <a:pt x="335" y="3662"/>
                    <a:pt x="1824" y="4361"/>
                  </a:cubicBezTo>
                  <a:cubicBezTo>
                    <a:pt x="2112" y="4479"/>
                    <a:pt x="2457" y="4541"/>
                    <a:pt x="2800" y="4541"/>
                  </a:cubicBezTo>
                  <a:cubicBezTo>
                    <a:pt x="3073" y="4541"/>
                    <a:pt x="3345" y="4502"/>
                    <a:pt x="3587" y="4422"/>
                  </a:cubicBezTo>
                  <a:cubicBezTo>
                    <a:pt x="4864" y="4057"/>
                    <a:pt x="4955" y="2659"/>
                    <a:pt x="4772" y="1686"/>
                  </a:cubicBezTo>
                  <a:cubicBezTo>
                    <a:pt x="4651" y="1078"/>
                    <a:pt x="4286" y="440"/>
                    <a:pt x="3678" y="227"/>
                  </a:cubicBezTo>
                  <a:cubicBezTo>
                    <a:pt x="3350" y="83"/>
                    <a:pt x="2959" y="0"/>
                    <a:pt x="2567" y="0"/>
                  </a:cubicBezTo>
                  <a:close/>
                </a:path>
              </a:pathLst>
            </a:custGeom>
            <a:solidFill>
              <a:srgbClr val="635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6"/>
            <p:cNvSpPr/>
            <p:nvPr/>
          </p:nvSpPr>
          <p:spPr>
            <a:xfrm>
              <a:off x="3287514" y="2546289"/>
              <a:ext cx="94050" cy="90978"/>
            </a:xfrm>
            <a:custGeom>
              <a:avLst/>
              <a:gdLst/>
              <a:ahLst/>
              <a:cxnLst/>
              <a:rect l="l" t="t" r="r" b="b"/>
              <a:pathLst>
                <a:path w="4469" h="4323" extrusionOk="0">
                  <a:moveTo>
                    <a:pt x="2021" y="0"/>
                  </a:moveTo>
                  <a:cubicBezTo>
                    <a:pt x="1672" y="0"/>
                    <a:pt x="1326" y="66"/>
                    <a:pt x="1034" y="230"/>
                  </a:cubicBezTo>
                  <a:cubicBezTo>
                    <a:pt x="669" y="412"/>
                    <a:pt x="426" y="777"/>
                    <a:pt x="213" y="1081"/>
                  </a:cubicBezTo>
                  <a:cubicBezTo>
                    <a:pt x="122" y="1233"/>
                    <a:pt x="61" y="1476"/>
                    <a:pt x="31" y="1659"/>
                  </a:cubicBezTo>
                  <a:cubicBezTo>
                    <a:pt x="1" y="1993"/>
                    <a:pt x="31" y="1963"/>
                    <a:pt x="365" y="2084"/>
                  </a:cubicBezTo>
                  <a:cubicBezTo>
                    <a:pt x="426" y="2084"/>
                    <a:pt x="457" y="2115"/>
                    <a:pt x="487" y="2115"/>
                  </a:cubicBezTo>
                  <a:cubicBezTo>
                    <a:pt x="517" y="2145"/>
                    <a:pt x="578" y="2145"/>
                    <a:pt x="608" y="2175"/>
                  </a:cubicBezTo>
                  <a:cubicBezTo>
                    <a:pt x="730" y="2236"/>
                    <a:pt x="821" y="2601"/>
                    <a:pt x="912" y="2722"/>
                  </a:cubicBezTo>
                  <a:cubicBezTo>
                    <a:pt x="1125" y="3057"/>
                    <a:pt x="1429" y="3422"/>
                    <a:pt x="1824" y="3634"/>
                  </a:cubicBezTo>
                  <a:cubicBezTo>
                    <a:pt x="2007" y="3756"/>
                    <a:pt x="2280" y="3877"/>
                    <a:pt x="2493" y="3908"/>
                  </a:cubicBezTo>
                  <a:cubicBezTo>
                    <a:pt x="2736" y="3938"/>
                    <a:pt x="2797" y="3938"/>
                    <a:pt x="2919" y="4090"/>
                  </a:cubicBezTo>
                  <a:lnTo>
                    <a:pt x="2949" y="4121"/>
                  </a:lnTo>
                  <a:cubicBezTo>
                    <a:pt x="3010" y="4212"/>
                    <a:pt x="3071" y="4273"/>
                    <a:pt x="3162" y="4303"/>
                  </a:cubicBezTo>
                  <a:cubicBezTo>
                    <a:pt x="3196" y="4316"/>
                    <a:pt x="3231" y="4322"/>
                    <a:pt x="3267" y="4322"/>
                  </a:cubicBezTo>
                  <a:cubicBezTo>
                    <a:pt x="3643" y="4322"/>
                    <a:pt x="4082" y="3646"/>
                    <a:pt x="4165" y="3452"/>
                  </a:cubicBezTo>
                  <a:cubicBezTo>
                    <a:pt x="4438" y="2874"/>
                    <a:pt x="4469" y="2267"/>
                    <a:pt x="4317" y="1689"/>
                  </a:cubicBezTo>
                  <a:cubicBezTo>
                    <a:pt x="4134" y="929"/>
                    <a:pt x="3678" y="260"/>
                    <a:pt x="2706" y="78"/>
                  </a:cubicBezTo>
                  <a:cubicBezTo>
                    <a:pt x="2487" y="29"/>
                    <a:pt x="2254" y="0"/>
                    <a:pt x="20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6"/>
            <p:cNvSpPr/>
            <p:nvPr/>
          </p:nvSpPr>
          <p:spPr>
            <a:xfrm>
              <a:off x="3299678" y="2545552"/>
              <a:ext cx="81255" cy="49077"/>
            </a:xfrm>
            <a:custGeom>
              <a:avLst/>
              <a:gdLst/>
              <a:ahLst/>
              <a:cxnLst/>
              <a:rect l="l" t="t" r="r" b="b"/>
              <a:pathLst>
                <a:path w="3861" h="2332" extrusionOk="0">
                  <a:moveTo>
                    <a:pt x="1561" y="1"/>
                  </a:moveTo>
                  <a:cubicBezTo>
                    <a:pt x="1463" y="1"/>
                    <a:pt x="1368" y="7"/>
                    <a:pt x="1277" y="22"/>
                  </a:cubicBezTo>
                  <a:cubicBezTo>
                    <a:pt x="1034" y="52"/>
                    <a:pt x="821" y="113"/>
                    <a:pt x="638" y="204"/>
                  </a:cubicBezTo>
                  <a:cubicBezTo>
                    <a:pt x="456" y="295"/>
                    <a:pt x="0" y="508"/>
                    <a:pt x="304" y="660"/>
                  </a:cubicBezTo>
                  <a:cubicBezTo>
                    <a:pt x="608" y="873"/>
                    <a:pt x="760" y="1177"/>
                    <a:pt x="973" y="1390"/>
                  </a:cubicBezTo>
                  <a:cubicBezTo>
                    <a:pt x="1216" y="1633"/>
                    <a:pt x="1459" y="1815"/>
                    <a:pt x="1763" y="1998"/>
                  </a:cubicBezTo>
                  <a:cubicBezTo>
                    <a:pt x="2128" y="2180"/>
                    <a:pt x="2523" y="2332"/>
                    <a:pt x="2948" y="2332"/>
                  </a:cubicBezTo>
                  <a:cubicBezTo>
                    <a:pt x="3192" y="2332"/>
                    <a:pt x="3374" y="2332"/>
                    <a:pt x="3556" y="2271"/>
                  </a:cubicBezTo>
                  <a:cubicBezTo>
                    <a:pt x="3860" y="2150"/>
                    <a:pt x="3830" y="1998"/>
                    <a:pt x="3800" y="1785"/>
                  </a:cubicBezTo>
                  <a:cubicBezTo>
                    <a:pt x="3678" y="1329"/>
                    <a:pt x="3435" y="812"/>
                    <a:pt x="3040" y="478"/>
                  </a:cubicBezTo>
                  <a:cubicBezTo>
                    <a:pt x="2681" y="196"/>
                    <a:pt x="2085" y="1"/>
                    <a:pt x="1561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3345093" y="2598606"/>
              <a:ext cx="21761" cy="23360"/>
            </a:xfrm>
            <a:custGeom>
              <a:avLst/>
              <a:gdLst/>
              <a:ahLst/>
              <a:cxnLst/>
              <a:rect l="l" t="t" r="r" b="b"/>
              <a:pathLst>
                <a:path w="1034" h="1110" extrusionOk="0">
                  <a:moveTo>
                    <a:pt x="606" y="0"/>
                  </a:moveTo>
                  <a:cubicBezTo>
                    <a:pt x="499" y="0"/>
                    <a:pt x="389" y="44"/>
                    <a:pt x="304" y="115"/>
                  </a:cubicBezTo>
                  <a:cubicBezTo>
                    <a:pt x="122" y="267"/>
                    <a:pt x="0" y="571"/>
                    <a:pt x="0" y="814"/>
                  </a:cubicBezTo>
                  <a:cubicBezTo>
                    <a:pt x="24" y="1025"/>
                    <a:pt x="191" y="1109"/>
                    <a:pt x="364" y="1109"/>
                  </a:cubicBezTo>
                  <a:cubicBezTo>
                    <a:pt x="416" y="1109"/>
                    <a:pt x="468" y="1102"/>
                    <a:pt x="517" y="1088"/>
                  </a:cubicBezTo>
                  <a:cubicBezTo>
                    <a:pt x="639" y="1088"/>
                    <a:pt x="730" y="996"/>
                    <a:pt x="790" y="936"/>
                  </a:cubicBezTo>
                  <a:cubicBezTo>
                    <a:pt x="973" y="723"/>
                    <a:pt x="1034" y="419"/>
                    <a:pt x="912" y="206"/>
                  </a:cubicBezTo>
                  <a:cubicBezTo>
                    <a:pt x="847" y="59"/>
                    <a:pt x="729" y="0"/>
                    <a:pt x="606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3298394" y="2564892"/>
              <a:ext cx="16015" cy="16120"/>
            </a:xfrm>
            <a:custGeom>
              <a:avLst/>
              <a:gdLst/>
              <a:ahLst/>
              <a:cxnLst/>
              <a:rect l="l" t="t" r="r" b="b"/>
              <a:pathLst>
                <a:path w="761" h="766" extrusionOk="0">
                  <a:moveTo>
                    <a:pt x="420" y="0"/>
                  </a:moveTo>
                  <a:cubicBezTo>
                    <a:pt x="288" y="0"/>
                    <a:pt x="146" y="88"/>
                    <a:pt x="91" y="197"/>
                  </a:cubicBezTo>
                  <a:cubicBezTo>
                    <a:pt x="61" y="288"/>
                    <a:pt x="0" y="410"/>
                    <a:pt x="61" y="471"/>
                  </a:cubicBezTo>
                  <a:cubicBezTo>
                    <a:pt x="84" y="609"/>
                    <a:pt x="195" y="766"/>
                    <a:pt x="354" y="766"/>
                  </a:cubicBezTo>
                  <a:cubicBezTo>
                    <a:pt x="404" y="766"/>
                    <a:pt x="459" y="750"/>
                    <a:pt x="517" y="714"/>
                  </a:cubicBezTo>
                  <a:cubicBezTo>
                    <a:pt x="699" y="592"/>
                    <a:pt x="760" y="319"/>
                    <a:pt x="639" y="136"/>
                  </a:cubicBezTo>
                  <a:cubicBezTo>
                    <a:pt x="590" y="39"/>
                    <a:pt x="507" y="0"/>
                    <a:pt x="420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3347640" y="2602521"/>
              <a:ext cx="17299" cy="19193"/>
            </a:xfrm>
            <a:custGeom>
              <a:avLst/>
              <a:gdLst/>
              <a:ahLst/>
              <a:cxnLst/>
              <a:rect l="l" t="t" r="r" b="b"/>
              <a:pathLst>
                <a:path w="822" h="912" extrusionOk="0">
                  <a:moveTo>
                    <a:pt x="511" y="1"/>
                  </a:moveTo>
                  <a:cubicBezTo>
                    <a:pt x="417" y="1"/>
                    <a:pt x="316" y="37"/>
                    <a:pt x="244" y="81"/>
                  </a:cubicBezTo>
                  <a:cubicBezTo>
                    <a:pt x="62" y="202"/>
                    <a:pt x="1" y="476"/>
                    <a:pt x="31" y="658"/>
                  </a:cubicBezTo>
                  <a:cubicBezTo>
                    <a:pt x="31" y="853"/>
                    <a:pt x="206" y="911"/>
                    <a:pt x="354" y="911"/>
                  </a:cubicBezTo>
                  <a:cubicBezTo>
                    <a:pt x="391" y="911"/>
                    <a:pt x="426" y="908"/>
                    <a:pt x="457" y="902"/>
                  </a:cubicBezTo>
                  <a:cubicBezTo>
                    <a:pt x="518" y="902"/>
                    <a:pt x="609" y="841"/>
                    <a:pt x="639" y="780"/>
                  </a:cubicBezTo>
                  <a:cubicBezTo>
                    <a:pt x="791" y="628"/>
                    <a:pt x="821" y="354"/>
                    <a:pt x="761" y="172"/>
                  </a:cubicBezTo>
                  <a:cubicBezTo>
                    <a:pt x="713" y="45"/>
                    <a:pt x="615" y="1"/>
                    <a:pt x="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3300941" y="2569101"/>
              <a:ext cx="11533" cy="10586"/>
            </a:xfrm>
            <a:custGeom>
              <a:avLst/>
              <a:gdLst/>
              <a:ahLst/>
              <a:cxnLst/>
              <a:rect l="l" t="t" r="r" b="b"/>
              <a:pathLst>
                <a:path w="548" h="503" extrusionOk="0">
                  <a:moveTo>
                    <a:pt x="292" y="0"/>
                  </a:moveTo>
                  <a:cubicBezTo>
                    <a:pt x="208" y="0"/>
                    <a:pt x="128" y="58"/>
                    <a:pt x="92" y="149"/>
                  </a:cubicBezTo>
                  <a:cubicBezTo>
                    <a:pt x="1" y="210"/>
                    <a:pt x="1" y="271"/>
                    <a:pt x="31" y="301"/>
                  </a:cubicBezTo>
                  <a:cubicBezTo>
                    <a:pt x="75" y="410"/>
                    <a:pt x="134" y="503"/>
                    <a:pt x="219" y="503"/>
                  </a:cubicBezTo>
                  <a:cubicBezTo>
                    <a:pt x="253" y="503"/>
                    <a:pt x="292" y="488"/>
                    <a:pt x="335" y="453"/>
                  </a:cubicBezTo>
                  <a:cubicBezTo>
                    <a:pt x="487" y="392"/>
                    <a:pt x="548" y="210"/>
                    <a:pt x="457" y="88"/>
                  </a:cubicBezTo>
                  <a:cubicBezTo>
                    <a:pt x="408" y="27"/>
                    <a:pt x="349" y="0"/>
                    <a:pt x="2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6"/>
            <p:cNvSpPr/>
            <p:nvPr/>
          </p:nvSpPr>
          <p:spPr>
            <a:xfrm>
              <a:off x="3284315" y="2556243"/>
              <a:ext cx="18583" cy="58863"/>
            </a:xfrm>
            <a:custGeom>
              <a:avLst/>
              <a:gdLst/>
              <a:ahLst/>
              <a:cxnLst/>
              <a:rect l="l" t="t" r="r" b="b"/>
              <a:pathLst>
                <a:path w="883" h="2797" extrusionOk="0">
                  <a:moveTo>
                    <a:pt x="882" y="0"/>
                  </a:moveTo>
                  <a:cubicBezTo>
                    <a:pt x="122" y="669"/>
                    <a:pt x="1" y="1915"/>
                    <a:pt x="365" y="2797"/>
                  </a:cubicBezTo>
                  <a:lnTo>
                    <a:pt x="426" y="2797"/>
                  </a:lnTo>
                  <a:cubicBezTo>
                    <a:pt x="31" y="1794"/>
                    <a:pt x="183" y="760"/>
                    <a:pt x="882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6"/>
            <p:cNvSpPr/>
            <p:nvPr/>
          </p:nvSpPr>
          <p:spPr>
            <a:xfrm>
              <a:off x="3294543" y="2618915"/>
              <a:ext cx="31378" cy="21129"/>
            </a:xfrm>
            <a:custGeom>
              <a:avLst/>
              <a:gdLst/>
              <a:ahLst/>
              <a:cxnLst/>
              <a:rect l="l" t="t" r="r" b="b"/>
              <a:pathLst>
                <a:path w="1491" h="1004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487"/>
                    <a:pt x="913" y="1004"/>
                    <a:pt x="1490" y="1004"/>
                  </a:cubicBezTo>
                  <a:cubicBezTo>
                    <a:pt x="882" y="913"/>
                    <a:pt x="396" y="487"/>
                    <a:pt x="1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>
              <a:off x="3332929" y="2609971"/>
              <a:ext cx="45436" cy="32746"/>
            </a:xfrm>
            <a:custGeom>
              <a:avLst/>
              <a:gdLst/>
              <a:ahLst/>
              <a:cxnLst/>
              <a:rect l="l" t="t" r="r" b="b"/>
              <a:pathLst>
                <a:path w="2159" h="1556" extrusionOk="0">
                  <a:moveTo>
                    <a:pt x="2159" y="0"/>
                  </a:moveTo>
                  <a:lnTo>
                    <a:pt x="2159" y="0"/>
                  </a:lnTo>
                  <a:cubicBezTo>
                    <a:pt x="1976" y="456"/>
                    <a:pt x="1824" y="882"/>
                    <a:pt x="1399" y="1155"/>
                  </a:cubicBezTo>
                  <a:cubicBezTo>
                    <a:pt x="1034" y="1399"/>
                    <a:pt x="487" y="1520"/>
                    <a:pt x="1" y="1551"/>
                  </a:cubicBezTo>
                  <a:cubicBezTo>
                    <a:pt x="53" y="1554"/>
                    <a:pt x="104" y="1555"/>
                    <a:pt x="156" y="1555"/>
                  </a:cubicBezTo>
                  <a:cubicBezTo>
                    <a:pt x="1127" y="1555"/>
                    <a:pt x="1986" y="1011"/>
                    <a:pt x="2159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>
              <a:off x="3371947" y="2565839"/>
              <a:ext cx="10901" cy="37123"/>
            </a:xfrm>
            <a:custGeom>
              <a:avLst/>
              <a:gdLst/>
              <a:ahLst/>
              <a:cxnLst/>
              <a:rect l="l" t="t" r="r" b="b"/>
              <a:pathLst>
                <a:path w="518" h="1764" extrusionOk="0">
                  <a:moveTo>
                    <a:pt x="1" y="0"/>
                  </a:moveTo>
                  <a:lnTo>
                    <a:pt x="1" y="0"/>
                  </a:lnTo>
                  <a:cubicBezTo>
                    <a:pt x="244" y="578"/>
                    <a:pt x="457" y="1155"/>
                    <a:pt x="396" y="1763"/>
                  </a:cubicBezTo>
                  <a:cubicBezTo>
                    <a:pt x="518" y="1155"/>
                    <a:pt x="396" y="517"/>
                    <a:pt x="1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>
              <a:off x="3345725" y="2598501"/>
              <a:ext cx="23044" cy="20435"/>
            </a:xfrm>
            <a:custGeom>
              <a:avLst/>
              <a:gdLst/>
              <a:ahLst/>
              <a:cxnLst/>
              <a:rect l="l" t="t" r="r" b="b"/>
              <a:pathLst>
                <a:path w="1095" h="971" extrusionOk="0">
                  <a:moveTo>
                    <a:pt x="582" y="0"/>
                  </a:moveTo>
                  <a:cubicBezTo>
                    <a:pt x="261" y="0"/>
                    <a:pt x="27" y="406"/>
                    <a:pt x="1" y="697"/>
                  </a:cubicBezTo>
                  <a:cubicBezTo>
                    <a:pt x="28" y="422"/>
                    <a:pt x="280" y="47"/>
                    <a:pt x="599" y="47"/>
                  </a:cubicBezTo>
                  <a:cubicBezTo>
                    <a:pt x="632" y="47"/>
                    <a:pt x="666" y="51"/>
                    <a:pt x="700" y="59"/>
                  </a:cubicBezTo>
                  <a:cubicBezTo>
                    <a:pt x="1095" y="181"/>
                    <a:pt x="852" y="697"/>
                    <a:pt x="760" y="971"/>
                  </a:cubicBezTo>
                  <a:cubicBezTo>
                    <a:pt x="1034" y="728"/>
                    <a:pt x="1064" y="120"/>
                    <a:pt x="730" y="29"/>
                  </a:cubicBezTo>
                  <a:cubicBezTo>
                    <a:pt x="679" y="9"/>
                    <a:pt x="629" y="0"/>
                    <a:pt x="582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6"/>
            <p:cNvSpPr/>
            <p:nvPr/>
          </p:nvSpPr>
          <p:spPr>
            <a:xfrm>
              <a:off x="3295364" y="2564513"/>
              <a:ext cx="19046" cy="16057"/>
            </a:xfrm>
            <a:custGeom>
              <a:avLst/>
              <a:gdLst/>
              <a:ahLst/>
              <a:cxnLst/>
              <a:rect l="l" t="t" r="r" b="b"/>
              <a:pathLst>
                <a:path w="905" h="763" extrusionOk="0">
                  <a:moveTo>
                    <a:pt x="537" y="1"/>
                  </a:moveTo>
                  <a:cubicBezTo>
                    <a:pt x="193" y="1"/>
                    <a:pt x="1" y="466"/>
                    <a:pt x="266" y="732"/>
                  </a:cubicBezTo>
                  <a:cubicBezTo>
                    <a:pt x="235" y="610"/>
                    <a:pt x="144" y="489"/>
                    <a:pt x="205" y="337"/>
                  </a:cubicBezTo>
                  <a:cubicBezTo>
                    <a:pt x="235" y="185"/>
                    <a:pt x="357" y="33"/>
                    <a:pt x="509" y="33"/>
                  </a:cubicBezTo>
                  <a:cubicBezTo>
                    <a:pt x="570" y="63"/>
                    <a:pt x="691" y="124"/>
                    <a:pt x="752" y="154"/>
                  </a:cubicBezTo>
                  <a:cubicBezTo>
                    <a:pt x="752" y="185"/>
                    <a:pt x="813" y="215"/>
                    <a:pt x="813" y="276"/>
                  </a:cubicBezTo>
                  <a:lnTo>
                    <a:pt x="813" y="428"/>
                  </a:lnTo>
                  <a:cubicBezTo>
                    <a:pt x="813" y="519"/>
                    <a:pt x="752" y="671"/>
                    <a:pt x="661" y="762"/>
                  </a:cubicBezTo>
                  <a:cubicBezTo>
                    <a:pt x="874" y="610"/>
                    <a:pt x="904" y="33"/>
                    <a:pt x="570" y="2"/>
                  </a:cubicBezTo>
                  <a:cubicBezTo>
                    <a:pt x="559" y="1"/>
                    <a:pt x="548" y="1"/>
                    <a:pt x="537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6"/>
            <p:cNvSpPr/>
            <p:nvPr/>
          </p:nvSpPr>
          <p:spPr>
            <a:xfrm>
              <a:off x="3489651" y="2513774"/>
              <a:ext cx="127954" cy="119978"/>
            </a:xfrm>
            <a:custGeom>
              <a:avLst/>
              <a:gdLst/>
              <a:ahLst/>
              <a:cxnLst/>
              <a:rect l="l" t="t" r="r" b="b"/>
              <a:pathLst>
                <a:path w="6080" h="5701" extrusionOk="0">
                  <a:moveTo>
                    <a:pt x="2899" y="0"/>
                  </a:moveTo>
                  <a:cubicBezTo>
                    <a:pt x="2256" y="0"/>
                    <a:pt x="1631" y="255"/>
                    <a:pt x="1186" y="650"/>
                  </a:cubicBezTo>
                  <a:cubicBezTo>
                    <a:pt x="122" y="1501"/>
                    <a:pt x="1" y="3082"/>
                    <a:pt x="578" y="4207"/>
                  </a:cubicBezTo>
                  <a:cubicBezTo>
                    <a:pt x="1106" y="5153"/>
                    <a:pt x="2176" y="5701"/>
                    <a:pt x="3268" y="5701"/>
                  </a:cubicBezTo>
                  <a:cubicBezTo>
                    <a:pt x="3684" y="5701"/>
                    <a:pt x="4105" y="5621"/>
                    <a:pt x="4499" y="5453"/>
                  </a:cubicBezTo>
                  <a:cubicBezTo>
                    <a:pt x="4834" y="5301"/>
                    <a:pt x="4955" y="5271"/>
                    <a:pt x="5320" y="4906"/>
                  </a:cubicBezTo>
                  <a:cubicBezTo>
                    <a:pt x="5624" y="4511"/>
                    <a:pt x="5867" y="4298"/>
                    <a:pt x="5958" y="3842"/>
                  </a:cubicBezTo>
                  <a:cubicBezTo>
                    <a:pt x="6049" y="3660"/>
                    <a:pt x="6080" y="3234"/>
                    <a:pt x="6049" y="3052"/>
                  </a:cubicBezTo>
                  <a:cubicBezTo>
                    <a:pt x="6049" y="2748"/>
                    <a:pt x="5989" y="2413"/>
                    <a:pt x="5897" y="2140"/>
                  </a:cubicBezTo>
                  <a:cubicBezTo>
                    <a:pt x="5806" y="1562"/>
                    <a:pt x="5411" y="1015"/>
                    <a:pt x="4955" y="650"/>
                  </a:cubicBezTo>
                  <a:cubicBezTo>
                    <a:pt x="4651" y="438"/>
                    <a:pt x="4378" y="316"/>
                    <a:pt x="4074" y="255"/>
                  </a:cubicBezTo>
                  <a:cubicBezTo>
                    <a:pt x="4013" y="194"/>
                    <a:pt x="3982" y="194"/>
                    <a:pt x="3952" y="164"/>
                  </a:cubicBezTo>
                  <a:cubicBezTo>
                    <a:pt x="3922" y="164"/>
                    <a:pt x="3891" y="134"/>
                    <a:pt x="3830" y="134"/>
                  </a:cubicBezTo>
                  <a:cubicBezTo>
                    <a:pt x="3739" y="65"/>
                    <a:pt x="3614" y="31"/>
                    <a:pt x="3493" y="31"/>
                  </a:cubicBezTo>
                  <a:cubicBezTo>
                    <a:pt x="3452" y="31"/>
                    <a:pt x="3413" y="35"/>
                    <a:pt x="3375" y="42"/>
                  </a:cubicBezTo>
                  <a:lnTo>
                    <a:pt x="3344" y="42"/>
                  </a:lnTo>
                  <a:cubicBezTo>
                    <a:pt x="3196" y="14"/>
                    <a:pt x="3047" y="0"/>
                    <a:pt x="2899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6"/>
            <p:cNvSpPr/>
            <p:nvPr/>
          </p:nvSpPr>
          <p:spPr>
            <a:xfrm>
              <a:off x="3494765" y="2524275"/>
              <a:ext cx="110697" cy="110150"/>
            </a:xfrm>
            <a:custGeom>
              <a:avLst/>
              <a:gdLst/>
              <a:ahLst/>
              <a:cxnLst/>
              <a:rect l="l" t="t" r="r" b="b"/>
              <a:pathLst>
                <a:path w="5260" h="5234" extrusionOk="0">
                  <a:moveTo>
                    <a:pt x="2937" y="0"/>
                  </a:moveTo>
                  <a:cubicBezTo>
                    <a:pt x="2465" y="0"/>
                    <a:pt x="1960" y="129"/>
                    <a:pt x="1551" y="395"/>
                  </a:cubicBezTo>
                  <a:lnTo>
                    <a:pt x="1521" y="395"/>
                  </a:lnTo>
                  <a:cubicBezTo>
                    <a:pt x="791" y="547"/>
                    <a:pt x="335" y="1519"/>
                    <a:pt x="183" y="2188"/>
                  </a:cubicBezTo>
                  <a:cubicBezTo>
                    <a:pt x="1" y="3039"/>
                    <a:pt x="305" y="4012"/>
                    <a:pt x="943" y="4559"/>
                  </a:cubicBezTo>
                  <a:cubicBezTo>
                    <a:pt x="1438" y="5025"/>
                    <a:pt x="2032" y="5233"/>
                    <a:pt x="2616" y="5233"/>
                  </a:cubicBezTo>
                  <a:cubicBezTo>
                    <a:pt x="3862" y="5233"/>
                    <a:pt x="5065" y="4284"/>
                    <a:pt x="5168" y="2857"/>
                  </a:cubicBezTo>
                  <a:cubicBezTo>
                    <a:pt x="5259" y="1793"/>
                    <a:pt x="4712" y="455"/>
                    <a:pt x="3587" y="91"/>
                  </a:cubicBezTo>
                  <a:cubicBezTo>
                    <a:pt x="3388" y="31"/>
                    <a:pt x="3167" y="0"/>
                    <a:pt x="29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6"/>
            <p:cNvSpPr/>
            <p:nvPr/>
          </p:nvSpPr>
          <p:spPr>
            <a:xfrm>
              <a:off x="3492850" y="2512448"/>
              <a:ext cx="135004" cy="89483"/>
            </a:xfrm>
            <a:custGeom>
              <a:avLst/>
              <a:gdLst/>
              <a:ahLst/>
              <a:cxnLst/>
              <a:rect l="l" t="t" r="r" b="b"/>
              <a:pathLst>
                <a:path w="6415" h="4252" extrusionOk="0">
                  <a:moveTo>
                    <a:pt x="3041" y="0"/>
                  </a:moveTo>
                  <a:cubicBezTo>
                    <a:pt x="2285" y="0"/>
                    <a:pt x="1526" y="239"/>
                    <a:pt x="943" y="713"/>
                  </a:cubicBezTo>
                  <a:cubicBezTo>
                    <a:pt x="639" y="957"/>
                    <a:pt x="335" y="1291"/>
                    <a:pt x="183" y="1625"/>
                  </a:cubicBezTo>
                  <a:cubicBezTo>
                    <a:pt x="92" y="1929"/>
                    <a:pt x="1" y="2294"/>
                    <a:pt x="31" y="2628"/>
                  </a:cubicBezTo>
                  <a:cubicBezTo>
                    <a:pt x="122" y="2598"/>
                    <a:pt x="244" y="2203"/>
                    <a:pt x="274" y="2051"/>
                  </a:cubicBezTo>
                  <a:cubicBezTo>
                    <a:pt x="578" y="1443"/>
                    <a:pt x="1004" y="957"/>
                    <a:pt x="1612" y="653"/>
                  </a:cubicBezTo>
                  <a:cubicBezTo>
                    <a:pt x="2025" y="458"/>
                    <a:pt x="2458" y="361"/>
                    <a:pt x="2895" y="361"/>
                  </a:cubicBezTo>
                  <a:cubicBezTo>
                    <a:pt x="3004" y="361"/>
                    <a:pt x="3113" y="367"/>
                    <a:pt x="3223" y="379"/>
                  </a:cubicBezTo>
                  <a:cubicBezTo>
                    <a:pt x="3952" y="470"/>
                    <a:pt x="4651" y="865"/>
                    <a:pt x="5107" y="1473"/>
                  </a:cubicBezTo>
                  <a:cubicBezTo>
                    <a:pt x="5593" y="2172"/>
                    <a:pt x="5745" y="2963"/>
                    <a:pt x="5745" y="3814"/>
                  </a:cubicBezTo>
                  <a:cubicBezTo>
                    <a:pt x="5745" y="3875"/>
                    <a:pt x="5745" y="3905"/>
                    <a:pt x="5715" y="3996"/>
                  </a:cubicBezTo>
                  <a:cubicBezTo>
                    <a:pt x="5715" y="4026"/>
                    <a:pt x="5624" y="4148"/>
                    <a:pt x="5624" y="4178"/>
                  </a:cubicBezTo>
                  <a:cubicBezTo>
                    <a:pt x="5624" y="4229"/>
                    <a:pt x="5670" y="4251"/>
                    <a:pt x="5726" y="4251"/>
                  </a:cubicBezTo>
                  <a:cubicBezTo>
                    <a:pt x="5773" y="4251"/>
                    <a:pt x="5826" y="4236"/>
                    <a:pt x="5867" y="4209"/>
                  </a:cubicBezTo>
                  <a:cubicBezTo>
                    <a:pt x="6353" y="3875"/>
                    <a:pt x="6414" y="3236"/>
                    <a:pt x="6323" y="2689"/>
                  </a:cubicBezTo>
                  <a:cubicBezTo>
                    <a:pt x="6201" y="2081"/>
                    <a:pt x="5897" y="1595"/>
                    <a:pt x="5502" y="1109"/>
                  </a:cubicBezTo>
                  <a:cubicBezTo>
                    <a:pt x="4913" y="368"/>
                    <a:pt x="3979" y="0"/>
                    <a:pt x="3041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6"/>
            <p:cNvSpPr/>
            <p:nvPr/>
          </p:nvSpPr>
          <p:spPr>
            <a:xfrm>
              <a:off x="3597318" y="2622766"/>
              <a:ext cx="7492" cy="6671"/>
            </a:xfrm>
            <a:custGeom>
              <a:avLst/>
              <a:gdLst/>
              <a:ahLst/>
              <a:cxnLst/>
              <a:rect l="l" t="t" r="r" b="b"/>
              <a:pathLst>
                <a:path w="356" h="317" extrusionOk="0">
                  <a:moveTo>
                    <a:pt x="325" y="152"/>
                  </a:moveTo>
                  <a:lnTo>
                    <a:pt x="325" y="152"/>
                  </a:lnTo>
                  <a:cubicBezTo>
                    <a:pt x="325" y="152"/>
                    <a:pt x="325" y="152"/>
                    <a:pt x="325" y="152"/>
                  </a:cubicBezTo>
                  <a:close/>
                  <a:moveTo>
                    <a:pt x="325" y="152"/>
                  </a:moveTo>
                  <a:lnTo>
                    <a:pt x="325" y="152"/>
                  </a:lnTo>
                  <a:cubicBezTo>
                    <a:pt x="342" y="202"/>
                    <a:pt x="350" y="225"/>
                    <a:pt x="353" y="225"/>
                  </a:cubicBezTo>
                  <a:cubicBezTo>
                    <a:pt x="356" y="225"/>
                    <a:pt x="356" y="210"/>
                    <a:pt x="356" y="183"/>
                  </a:cubicBezTo>
                  <a:lnTo>
                    <a:pt x="325" y="152"/>
                  </a:lnTo>
                  <a:close/>
                  <a:moveTo>
                    <a:pt x="143" y="0"/>
                  </a:moveTo>
                  <a:cubicBezTo>
                    <a:pt x="143" y="0"/>
                    <a:pt x="82" y="0"/>
                    <a:pt x="82" y="31"/>
                  </a:cubicBezTo>
                  <a:lnTo>
                    <a:pt x="82" y="51"/>
                  </a:lnTo>
                  <a:lnTo>
                    <a:pt x="82" y="51"/>
                  </a:lnTo>
                  <a:cubicBezTo>
                    <a:pt x="71" y="45"/>
                    <a:pt x="60" y="39"/>
                    <a:pt x="52" y="31"/>
                  </a:cubicBezTo>
                  <a:cubicBezTo>
                    <a:pt x="43" y="22"/>
                    <a:pt x="34" y="18"/>
                    <a:pt x="27" y="18"/>
                  </a:cubicBezTo>
                  <a:cubicBezTo>
                    <a:pt x="9" y="18"/>
                    <a:pt x="0" y="40"/>
                    <a:pt x="21" y="61"/>
                  </a:cubicBezTo>
                  <a:lnTo>
                    <a:pt x="52" y="122"/>
                  </a:lnTo>
                  <a:cubicBezTo>
                    <a:pt x="52" y="122"/>
                    <a:pt x="21" y="122"/>
                    <a:pt x="21" y="152"/>
                  </a:cubicBezTo>
                  <a:cubicBezTo>
                    <a:pt x="52" y="183"/>
                    <a:pt x="52" y="213"/>
                    <a:pt x="82" y="213"/>
                  </a:cubicBezTo>
                  <a:cubicBezTo>
                    <a:pt x="143" y="274"/>
                    <a:pt x="143" y="304"/>
                    <a:pt x="173" y="304"/>
                  </a:cubicBezTo>
                  <a:cubicBezTo>
                    <a:pt x="182" y="313"/>
                    <a:pt x="191" y="317"/>
                    <a:pt x="199" y="317"/>
                  </a:cubicBezTo>
                  <a:cubicBezTo>
                    <a:pt x="216" y="317"/>
                    <a:pt x="225" y="295"/>
                    <a:pt x="204" y="274"/>
                  </a:cubicBezTo>
                  <a:lnTo>
                    <a:pt x="204" y="213"/>
                  </a:lnTo>
                  <a:cubicBezTo>
                    <a:pt x="173" y="183"/>
                    <a:pt x="173" y="152"/>
                    <a:pt x="143" y="122"/>
                  </a:cubicBezTo>
                  <a:lnTo>
                    <a:pt x="143" y="122"/>
                  </a:lnTo>
                  <a:cubicBezTo>
                    <a:pt x="174" y="152"/>
                    <a:pt x="204" y="183"/>
                    <a:pt x="295" y="213"/>
                  </a:cubicBezTo>
                  <a:cubicBezTo>
                    <a:pt x="325" y="213"/>
                    <a:pt x="325" y="213"/>
                    <a:pt x="325" y="183"/>
                  </a:cubicBezTo>
                  <a:lnTo>
                    <a:pt x="325" y="152"/>
                  </a:lnTo>
                  <a:lnTo>
                    <a:pt x="295" y="122"/>
                  </a:lnTo>
                  <a:cubicBezTo>
                    <a:pt x="234" y="92"/>
                    <a:pt x="204" y="31"/>
                    <a:pt x="143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6"/>
            <p:cNvSpPr/>
            <p:nvPr/>
          </p:nvSpPr>
          <p:spPr>
            <a:xfrm>
              <a:off x="3588163" y="2630532"/>
              <a:ext cx="5388" cy="6503"/>
            </a:xfrm>
            <a:custGeom>
              <a:avLst/>
              <a:gdLst/>
              <a:ahLst/>
              <a:cxnLst/>
              <a:rect l="l" t="t" r="r" b="b"/>
              <a:pathLst>
                <a:path w="256" h="309" extrusionOk="0">
                  <a:moveTo>
                    <a:pt x="34" y="0"/>
                  </a:moveTo>
                  <a:cubicBezTo>
                    <a:pt x="15" y="0"/>
                    <a:pt x="1" y="36"/>
                    <a:pt x="1" y="57"/>
                  </a:cubicBezTo>
                  <a:lnTo>
                    <a:pt x="122" y="270"/>
                  </a:lnTo>
                  <a:cubicBezTo>
                    <a:pt x="131" y="297"/>
                    <a:pt x="149" y="308"/>
                    <a:pt x="167" y="308"/>
                  </a:cubicBezTo>
                  <a:cubicBezTo>
                    <a:pt x="210" y="308"/>
                    <a:pt x="256" y="251"/>
                    <a:pt x="213" y="209"/>
                  </a:cubicBezTo>
                  <a:cubicBezTo>
                    <a:pt x="183" y="178"/>
                    <a:pt x="153" y="87"/>
                    <a:pt x="61" y="26"/>
                  </a:cubicBezTo>
                  <a:cubicBezTo>
                    <a:pt x="52" y="8"/>
                    <a:pt x="42" y="0"/>
                    <a:pt x="34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6"/>
            <p:cNvSpPr/>
            <p:nvPr/>
          </p:nvSpPr>
          <p:spPr>
            <a:xfrm>
              <a:off x="3578567" y="2634909"/>
              <a:ext cx="4504" cy="6419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31" y="1"/>
                  </a:moveTo>
                  <a:cubicBezTo>
                    <a:pt x="1" y="122"/>
                    <a:pt x="1" y="244"/>
                    <a:pt x="122" y="305"/>
                  </a:cubicBezTo>
                  <a:lnTo>
                    <a:pt x="183" y="305"/>
                  </a:lnTo>
                  <a:cubicBezTo>
                    <a:pt x="213" y="305"/>
                    <a:pt x="213" y="274"/>
                    <a:pt x="213" y="214"/>
                  </a:cubicBezTo>
                  <a:cubicBezTo>
                    <a:pt x="183" y="153"/>
                    <a:pt x="183" y="31"/>
                    <a:pt x="61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6"/>
            <p:cNvSpPr/>
            <p:nvPr/>
          </p:nvSpPr>
          <p:spPr>
            <a:xfrm>
              <a:off x="3568970" y="2638655"/>
              <a:ext cx="2904" cy="5388"/>
            </a:xfrm>
            <a:custGeom>
              <a:avLst/>
              <a:gdLst/>
              <a:ahLst/>
              <a:cxnLst/>
              <a:rect l="l" t="t" r="r" b="b"/>
              <a:pathLst>
                <a:path w="138" h="256" extrusionOk="0">
                  <a:moveTo>
                    <a:pt x="38" y="1"/>
                  </a:moveTo>
                  <a:cubicBezTo>
                    <a:pt x="21" y="1"/>
                    <a:pt x="1" y="18"/>
                    <a:pt x="1" y="36"/>
                  </a:cubicBezTo>
                  <a:lnTo>
                    <a:pt x="1" y="188"/>
                  </a:lnTo>
                  <a:cubicBezTo>
                    <a:pt x="1" y="233"/>
                    <a:pt x="39" y="256"/>
                    <a:pt x="73" y="256"/>
                  </a:cubicBezTo>
                  <a:cubicBezTo>
                    <a:pt x="107" y="256"/>
                    <a:pt x="137" y="233"/>
                    <a:pt x="122" y="188"/>
                  </a:cubicBezTo>
                  <a:cubicBezTo>
                    <a:pt x="122" y="157"/>
                    <a:pt x="61" y="96"/>
                    <a:pt x="61" y="36"/>
                  </a:cubicBezTo>
                  <a:cubicBezTo>
                    <a:pt x="61" y="10"/>
                    <a:pt x="51" y="1"/>
                    <a:pt x="38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6"/>
            <p:cNvSpPr/>
            <p:nvPr/>
          </p:nvSpPr>
          <p:spPr>
            <a:xfrm>
              <a:off x="3561941" y="2618283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6"/>
            <p:cNvSpPr/>
            <p:nvPr/>
          </p:nvSpPr>
          <p:spPr>
            <a:xfrm>
              <a:off x="3494765" y="2529495"/>
              <a:ext cx="103015" cy="95839"/>
            </a:xfrm>
            <a:custGeom>
              <a:avLst/>
              <a:gdLst/>
              <a:ahLst/>
              <a:cxnLst/>
              <a:rect l="l" t="t" r="r" b="b"/>
              <a:pathLst>
                <a:path w="4895" h="4554" extrusionOk="0">
                  <a:moveTo>
                    <a:pt x="2520" y="1"/>
                  </a:moveTo>
                  <a:cubicBezTo>
                    <a:pt x="2036" y="1"/>
                    <a:pt x="1557" y="128"/>
                    <a:pt x="1217" y="420"/>
                  </a:cubicBezTo>
                  <a:cubicBezTo>
                    <a:pt x="1" y="1423"/>
                    <a:pt x="244" y="3551"/>
                    <a:pt x="1703" y="4311"/>
                  </a:cubicBezTo>
                  <a:cubicBezTo>
                    <a:pt x="1999" y="4477"/>
                    <a:pt x="2374" y="4554"/>
                    <a:pt x="2759" y="4554"/>
                  </a:cubicBezTo>
                  <a:cubicBezTo>
                    <a:pt x="3007" y="4554"/>
                    <a:pt x="3258" y="4522"/>
                    <a:pt x="3496" y="4463"/>
                  </a:cubicBezTo>
                  <a:cubicBezTo>
                    <a:pt x="4743" y="4098"/>
                    <a:pt x="4894" y="2730"/>
                    <a:pt x="4743" y="1788"/>
                  </a:cubicBezTo>
                  <a:cubicBezTo>
                    <a:pt x="4651" y="1180"/>
                    <a:pt x="4287" y="511"/>
                    <a:pt x="3709" y="268"/>
                  </a:cubicBezTo>
                  <a:cubicBezTo>
                    <a:pt x="3369" y="98"/>
                    <a:pt x="2943" y="1"/>
                    <a:pt x="2520" y="1"/>
                  </a:cubicBezTo>
                  <a:close/>
                </a:path>
              </a:pathLst>
            </a:custGeom>
            <a:solidFill>
              <a:srgbClr val="635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6"/>
            <p:cNvSpPr/>
            <p:nvPr/>
          </p:nvSpPr>
          <p:spPr>
            <a:xfrm>
              <a:off x="3505014" y="2528758"/>
              <a:ext cx="92766" cy="92808"/>
            </a:xfrm>
            <a:custGeom>
              <a:avLst/>
              <a:gdLst/>
              <a:ahLst/>
              <a:cxnLst/>
              <a:rect l="l" t="t" r="r" b="b"/>
              <a:pathLst>
                <a:path w="4408" h="4410" extrusionOk="0">
                  <a:moveTo>
                    <a:pt x="1981" y="1"/>
                  </a:moveTo>
                  <a:cubicBezTo>
                    <a:pt x="1656" y="1"/>
                    <a:pt x="1336" y="59"/>
                    <a:pt x="1064" y="212"/>
                  </a:cubicBezTo>
                  <a:cubicBezTo>
                    <a:pt x="730" y="364"/>
                    <a:pt x="426" y="759"/>
                    <a:pt x="213" y="1063"/>
                  </a:cubicBezTo>
                  <a:cubicBezTo>
                    <a:pt x="122" y="1215"/>
                    <a:pt x="31" y="1397"/>
                    <a:pt x="31" y="1580"/>
                  </a:cubicBezTo>
                  <a:cubicBezTo>
                    <a:pt x="0" y="1914"/>
                    <a:pt x="31" y="1884"/>
                    <a:pt x="334" y="2036"/>
                  </a:cubicBezTo>
                  <a:cubicBezTo>
                    <a:pt x="365" y="2036"/>
                    <a:pt x="426" y="2066"/>
                    <a:pt x="456" y="2066"/>
                  </a:cubicBezTo>
                  <a:cubicBezTo>
                    <a:pt x="486" y="2096"/>
                    <a:pt x="517" y="2096"/>
                    <a:pt x="578" y="2157"/>
                  </a:cubicBezTo>
                  <a:cubicBezTo>
                    <a:pt x="669" y="2188"/>
                    <a:pt x="790" y="2552"/>
                    <a:pt x="882" y="2674"/>
                  </a:cubicBezTo>
                  <a:cubicBezTo>
                    <a:pt x="1064" y="3069"/>
                    <a:pt x="1368" y="3373"/>
                    <a:pt x="1733" y="3616"/>
                  </a:cubicBezTo>
                  <a:cubicBezTo>
                    <a:pt x="1945" y="3738"/>
                    <a:pt x="2158" y="3859"/>
                    <a:pt x="2401" y="3951"/>
                  </a:cubicBezTo>
                  <a:cubicBezTo>
                    <a:pt x="2614" y="3981"/>
                    <a:pt x="2705" y="3981"/>
                    <a:pt x="2797" y="4163"/>
                  </a:cubicBezTo>
                  <a:lnTo>
                    <a:pt x="2857" y="4194"/>
                  </a:lnTo>
                  <a:cubicBezTo>
                    <a:pt x="2888" y="4285"/>
                    <a:pt x="2949" y="4346"/>
                    <a:pt x="3040" y="4376"/>
                  </a:cubicBezTo>
                  <a:cubicBezTo>
                    <a:pt x="3080" y="4399"/>
                    <a:pt x="3122" y="4410"/>
                    <a:pt x="3165" y="4410"/>
                  </a:cubicBezTo>
                  <a:cubicBezTo>
                    <a:pt x="3520" y="4410"/>
                    <a:pt x="3968" y="3715"/>
                    <a:pt x="4104" y="3525"/>
                  </a:cubicBezTo>
                  <a:cubicBezTo>
                    <a:pt x="4377" y="2978"/>
                    <a:pt x="4407" y="2370"/>
                    <a:pt x="4286" y="1823"/>
                  </a:cubicBezTo>
                  <a:cubicBezTo>
                    <a:pt x="4134" y="1063"/>
                    <a:pt x="3678" y="334"/>
                    <a:pt x="2736" y="90"/>
                  </a:cubicBezTo>
                  <a:cubicBezTo>
                    <a:pt x="2495" y="37"/>
                    <a:pt x="2236" y="1"/>
                    <a:pt x="19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6"/>
            <p:cNvSpPr/>
            <p:nvPr/>
          </p:nvSpPr>
          <p:spPr>
            <a:xfrm>
              <a:off x="3517157" y="2529789"/>
              <a:ext cx="80623" cy="48866"/>
            </a:xfrm>
            <a:custGeom>
              <a:avLst/>
              <a:gdLst/>
              <a:ahLst/>
              <a:cxnLst/>
              <a:rect l="l" t="t" r="r" b="b"/>
              <a:pathLst>
                <a:path w="3831" h="2322" extrusionOk="0">
                  <a:moveTo>
                    <a:pt x="1483" y="1"/>
                  </a:moveTo>
                  <a:cubicBezTo>
                    <a:pt x="1412" y="1"/>
                    <a:pt x="1344" y="4"/>
                    <a:pt x="1277" y="11"/>
                  </a:cubicBezTo>
                  <a:cubicBezTo>
                    <a:pt x="1064" y="41"/>
                    <a:pt x="821" y="102"/>
                    <a:pt x="639" y="163"/>
                  </a:cubicBezTo>
                  <a:cubicBezTo>
                    <a:pt x="457" y="254"/>
                    <a:pt x="1" y="437"/>
                    <a:pt x="244" y="619"/>
                  </a:cubicBezTo>
                  <a:cubicBezTo>
                    <a:pt x="548" y="801"/>
                    <a:pt x="669" y="1105"/>
                    <a:pt x="943" y="1348"/>
                  </a:cubicBezTo>
                  <a:cubicBezTo>
                    <a:pt x="1156" y="1561"/>
                    <a:pt x="1429" y="1804"/>
                    <a:pt x="1733" y="1956"/>
                  </a:cubicBezTo>
                  <a:cubicBezTo>
                    <a:pt x="2068" y="2139"/>
                    <a:pt x="2493" y="2291"/>
                    <a:pt x="2919" y="2321"/>
                  </a:cubicBezTo>
                  <a:cubicBezTo>
                    <a:pt x="3131" y="2321"/>
                    <a:pt x="3344" y="2321"/>
                    <a:pt x="3527" y="2260"/>
                  </a:cubicBezTo>
                  <a:cubicBezTo>
                    <a:pt x="3830" y="2169"/>
                    <a:pt x="3800" y="2017"/>
                    <a:pt x="3739" y="1804"/>
                  </a:cubicBezTo>
                  <a:cubicBezTo>
                    <a:pt x="3679" y="1348"/>
                    <a:pt x="3435" y="862"/>
                    <a:pt x="3040" y="497"/>
                  </a:cubicBezTo>
                  <a:cubicBezTo>
                    <a:pt x="2664" y="201"/>
                    <a:pt x="2025" y="1"/>
                    <a:pt x="1483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6"/>
            <p:cNvSpPr/>
            <p:nvPr/>
          </p:nvSpPr>
          <p:spPr>
            <a:xfrm>
              <a:off x="3560657" y="2583412"/>
              <a:ext cx="21129" cy="22855"/>
            </a:xfrm>
            <a:custGeom>
              <a:avLst/>
              <a:gdLst/>
              <a:ahLst/>
              <a:cxnLst/>
              <a:rect l="l" t="t" r="r" b="b"/>
              <a:pathLst>
                <a:path w="1004" h="1086" extrusionOk="0">
                  <a:moveTo>
                    <a:pt x="635" y="0"/>
                  </a:moveTo>
                  <a:cubicBezTo>
                    <a:pt x="524" y="0"/>
                    <a:pt x="402" y="35"/>
                    <a:pt x="305" y="77"/>
                  </a:cubicBezTo>
                  <a:cubicBezTo>
                    <a:pt x="92" y="229"/>
                    <a:pt x="1" y="533"/>
                    <a:pt x="1" y="776"/>
                  </a:cubicBezTo>
                  <a:cubicBezTo>
                    <a:pt x="1" y="989"/>
                    <a:pt x="234" y="1086"/>
                    <a:pt x="435" y="1086"/>
                  </a:cubicBezTo>
                  <a:cubicBezTo>
                    <a:pt x="464" y="1086"/>
                    <a:pt x="491" y="1084"/>
                    <a:pt x="517" y="1080"/>
                  </a:cubicBezTo>
                  <a:cubicBezTo>
                    <a:pt x="669" y="1050"/>
                    <a:pt x="730" y="958"/>
                    <a:pt x="760" y="928"/>
                  </a:cubicBezTo>
                  <a:cubicBezTo>
                    <a:pt x="973" y="746"/>
                    <a:pt x="1004" y="411"/>
                    <a:pt x="912" y="199"/>
                  </a:cubicBezTo>
                  <a:cubicBezTo>
                    <a:pt x="879" y="50"/>
                    <a:pt x="766" y="0"/>
                    <a:pt x="635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6"/>
            <p:cNvSpPr/>
            <p:nvPr/>
          </p:nvSpPr>
          <p:spPr>
            <a:xfrm>
              <a:off x="3515873" y="2547467"/>
              <a:ext cx="15384" cy="15363"/>
            </a:xfrm>
            <a:custGeom>
              <a:avLst/>
              <a:gdLst/>
              <a:ahLst/>
              <a:cxnLst/>
              <a:rect l="l" t="t" r="r" b="b"/>
              <a:pathLst>
                <a:path w="731" h="730" extrusionOk="0">
                  <a:moveTo>
                    <a:pt x="419" y="0"/>
                  </a:moveTo>
                  <a:cubicBezTo>
                    <a:pt x="282" y="0"/>
                    <a:pt x="119" y="91"/>
                    <a:pt x="62" y="204"/>
                  </a:cubicBezTo>
                  <a:cubicBezTo>
                    <a:pt x="1" y="265"/>
                    <a:pt x="1" y="356"/>
                    <a:pt x="1" y="417"/>
                  </a:cubicBezTo>
                  <a:cubicBezTo>
                    <a:pt x="48" y="583"/>
                    <a:pt x="151" y="730"/>
                    <a:pt x="294" y="730"/>
                  </a:cubicBezTo>
                  <a:cubicBezTo>
                    <a:pt x="335" y="730"/>
                    <a:pt x="379" y="718"/>
                    <a:pt x="426" y="691"/>
                  </a:cubicBezTo>
                  <a:cubicBezTo>
                    <a:pt x="609" y="569"/>
                    <a:pt x="730" y="326"/>
                    <a:pt x="609" y="113"/>
                  </a:cubicBezTo>
                  <a:cubicBezTo>
                    <a:pt x="574" y="33"/>
                    <a:pt x="502" y="0"/>
                    <a:pt x="419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6"/>
            <p:cNvSpPr/>
            <p:nvPr/>
          </p:nvSpPr>
          <p:spPr>
            <a:xfrm>
              <a:off x="3563225" y="2586527"/>
              <a:ext cx="17930" cy="19193"/>
            </a:xfrm>
            <a:custGeom>
              <a:avLst/>
              <a:gdLst/>
              <a:ahLst/>
              <a:cxnLst/>
              <a:rect l="l" t="t" r="r" b="b"/>
              <a:pathLst>
                <a:path w="852" h="912" extrusionOk="0">
                  <a:moveTo>
                    <a:pt x="538" y="1"/>
                  </a:moveTo>
                  <a:cubicBezTo>
                    <a:pt x="446" y="1"/>
                    <a:pt x="346" y="37"/>
                    <a:pt x="274" y="81"/>
                  </a:cubicBezTo>
                  <a:cubicBezTo>
                    <a:pt x="91" y="203"/>
                    <a:pt x="0" y="476"/>
                    <a:pt x="0" y="658"/>
                  </a:cubicBezTo>
                  <a:cubicBezTo>
                    <a:pt x="0" y="853"/>
                    <a:pt x="156" y="911"/>
                    <a:pt x="311" y="911"/>
                  </a:cubicBezTo>
                  <a:cubicBezTo>
                    <a:pt x="350" y="911"/>
                    <a:pt x="389" y="908"/>
                    <a:pt x="426" y="902"/>
                  </a:cubicBezTo>
                  <a:cubicBezTo>
                    <a:pt x="486" y="902"/>
                    <a:pt x="578" y="841"/>
                    <a:pt x="638" y="780"/>
                  </a:cubicBezTo>
                  <a:cubicBezTo>
                    <a:pt x="790" y="628"/>
                    <a:pt x="851" y="355"/>
                    <a:pt x="760" y="172"/>
                  </a:cubicBezTo>
                  <a:cubicBezTo>
                    <a:pt x="728" y="45"/>
                    <a:pt x="638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6"/>
            <p:cNvSpPr/>
            <p:nvPr/>
          </p:nvSpPr>
          <p:spPr>
            <a:xfrm>
              <a:off x="3518441" y="2552413"/>
              <a:ext cx="10249" cy="1027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65" y="1"/>
                  </a:moveTo>
                  <a:cubicBezTo>
                    <a:pt x="177" y="1"/>
                    <a:pt x="84" y="51"/>
                    <a:pt x="31" y="121"/>
                  </a:cubicBezTo>
                  <a:cubicBezTo>
                    <a:pt x="0" y="152"/>
                    <a:pt x="0" y="182"/>
                    <a:pt x="0" y="273"/>
                  </a:cubicBezTo>
                  <a:cubicBezTo>
                    <a:pt x="24" y="389"/>
                    <a:pt x="100" y="487"/>
                    <a:pt x="202" y="487"/>
                  </a:cubicBezTo>
                  <a:cubicBezTo>
                    <a:pt x="234" y="487"/>
                    <a:pt x="268" y="478"/>
                    <a:pt x="304" y="456"/>
                  </a:cubicBezTo>
                  <a:cubicBezTo>
                    <a:pt x="456" y="395"/>
                    <a:pt x="487" y="182"/>
                    <a:pt x="426" y="91"/>
                  </a:cubicBezTo>
                  <a:cubicBezTo>
                    <a:pt x="388" y="27"/>
                    <a:pt x="328" y="1"/>
                    <a:pt x="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6"/>
            <p:cNvSpPr/>
            <p:nvPr/>
          </p:nvSpPr>
          <p:spPr>
            <a:xfrm>
              <a:off x="3499879" y="2538334"/>
              <a:ext cx="20498" cy="57579"/>
            </a:xfrm>
            <a:custGeom>
              <a:avLst/>
              <a:gdLst/>
              <a:ahLst/>
              <a:cxnLst/>
              <a:rect l="l" t="t" r="r" b="b"/>
              <a:pathLst>
                <a:path w="974" h="2736" extrusionOk="0">
                  <a:moveTo>
                    <a:pt x="974" y="0"/>
                  </a:moveTo>
                  <a:lnTo>
                    <a:pt x="974" y="0"/>
                  </a:lnTo>
                  <a:cubicBezTo>
                    <a:pt x="153" y="638"/>
                    <a:pt x="1" y="1854"/>
                    <a:pt x="366" y="2736"/>
                  </a:cubicBezTo>
                  <a:lnTo>
                    <a:pt x="396" y="2736"/>
                  </a:lnTo>
                  <a:cubicBezTo>
                    <a:pt x="92" y="1763"/>
                    <a:pt x="275" y="760"/>
                    <a:pt x="974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6"/>
            <p:cNvSpPr/>
            <p:nvPr/>
          </p:nvSpPr>
          <p:spPr>
            <a:xfrm>
              <a:off x="3509476" y="2600374"/>
              <a:ext cx="30726" cy="22413"/>
            </a:xfrm>
            <a:custGeom>
              <a:avLst/>
              <a:gdLst/>
              <a:ahLst/>
              <a:cxnLst/>
              <a:rect l="l" t="t" r="r" b="b"/>
              <a:pathLst>
                <a:path w="1460" h="1065" extrusionOk="0">
                  <a:moveTo>
                    <a:pt x="1" y="0"/>
                  </a:moveTo>
                  <a:cubicBezTo>
                    <a:pt x="244" y="487"/>
                    <a:pt x="882" y="1064"/>
                    <a:pt x="1460" y="1064"/>
                  </a:cubicBezTo>
                  <a:cubicBezTo>
                    <a:pt x="882" y="943"/>
                    <a:pt x="396" y="548"/>
                    <a:pt x="1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6"/>
            <p:cNvSpPr/>
            <p:nvPr/>
          </p:nvSpPr>
          <p:spPr>
            <a:xfrm>
              <a:off x="3547862" y="2594608"/>
              <a:ext cx="46720" cy="31589"/>
            </a:xfrm>
            <a:custGeom>
              <a:avLst/>
              <a:gdLst/>
              <a:ahLst/>
              <a:cxnLst/>
              <a:rect l="l" t="t" r="r" b="b"/>
              <a:pathLst>
                <a:path w="2220" h="1501" extrusionOk="0">
                  <a:moveTo>
                    <a:pt x="2220" y="1"/>
                  </a:moveTo>
                  <a:lnTo>
                    <a:pt x="2220" y="1"/>
                  </a:lnTo>
                  <a:cubicBezTo>
                    <a:pt x="2037" y="426"/>
                    <a:pt x="1824" y="852"/>
                    <a:pt x="1429" y="1156"/>
                  </a:cubicBezTo>
                  <a:cubicBezTo>
                    <a:pt x="1004" y="1369"/>
                    <a:pt x="517" y="1460"/>
                    <a:pt x="1" y="1490"/>
                  </a:cubicBezTo>
                  <a:cubicBezTo>
                    <a:pt x="78" y="1497"/>
                    <a:pt x="156" y="1501"/>
                    <a:pt x="232" y="1501"/>
                  </a:cubicBezTo>
                  <a:cubicBezTo>
                    <a:pt x="1172" y="1501"/>
                    <a:pt x="1995" y="985"/>
                    <a:pt x="2220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6"/>
            <p:cNvSpPr/>
            <p:nvPr/>
          </p:nvSpPr>
          <p:spPr>
            <a:xfrm>
              <a:off x="3589447" y="2549845"/>
              <a:ext cx="8965" cy="37123"/>
            </a:xfrm>
            <a:custGeom>
              <a:avLst/>
              <a:gdLst/>
              <a:ahLst/>
              <a:cxnLst/>
              <a:rect l="l" t="t" r="r" b="b"/>
              <a:pathLst>
                <a:path w="426" h="1764" extrusionOk="0">
                  <a:moveTo>
                    <a:pt x="0" y="0"/>
                  </a:moveTo>
                  <a:lnTo>
                    <a:pt x="0" y="0"/>
                  </a:lnTo>
                  <a:cubicBezTo>
                    <a:pt x="213" y="578"/>
                    <a:pt x="426" y="1155"/>
                    <a:pt x="304" y="1763"/>
                  </a:cubicBezTo>
                  <a:cubicBezTo>
                    <a:pt x="426" y="1186"/>
                    <a:pt x="365" y="547"/>
                    <a:pt x="0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6"/>
            <p:cNvSpPr/>
            <p:nvPr/>
          </p:nvSpPr>
          <p:spPr>
            <a:xfrm>
              <a:off x="3560026" y="2582507"/>
              <a:ext cx="24959" cy="20456"/>
            </a:xfrm>
            <a:custGeom>
              <a:avLst/>
              <a:gdLst/>
              <a:ahLst/>
              <a:cxnLst/>
              <a:rect l="l" t="t" r="r" b="b"/>
              <a:pathLst>
                <a:path w="1186" h="972" extrusionOk="0">
                  <a:moveTo>
                    <a:pt x="619" y="0"/>
                  </a:moveTo>
                  <a:cubicBezTo>
                    <a:pt x="306" y="0"/>
                    <a:pt x="27" y="403"/>
                    <a:pt x="0" y="667"/>
                  </a:cubicBezTo>
                  <a:cubicBezTo>
                    <a:pt x="80" y="400"/>
                    <a:pt x="278" y="38"/>
                    <a:pt x="573" y="38"/>
                  </a:cubicBezTo>
                  <a:cubicBezTo>
                    <a:pt x="614" y="38"/>
                    <a:pt x="656" y="45"/>
                    <a:pt x="699" y="59"/>
                  </a:cubicBezTo>
                  <a:cubicBezTo>
                    <a:pt x="1186" y="181"/>
                    <a:pt x="912" y="697"/>
                    <a:pt x="790" y="971"/>
                  </a:cubicBezTo>
                  <a:cubicBezTo>
                    <a:pt x="1064" y="789"/>
                    <a:pt x="1155" y="181"/>
                    <a:pt x="760" y="29"/>
                  </a:cubicBezTo>
                  <a:cubicBezTo>
                    <a:pt x="713" y="9"/>
                    <a:pt x="665" y="0"/>
                    <a:pt x="619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6"/>
            <p:cNvSpPr/>
            <p:nvPr/>
          </p:nvSpPr>
          <p:spPr>
            <a:xfrm>
              <a:off x="3512843" y="2546604"/>
              <a:ext cx="17846" cy="16057"/>
            </a:xfrm>
            <a:custGeom>
              <a:avLst/>
              <a:gdLst/>
              <a:ahLst/>
              <a:cxnLst/>
              <a:rect l="l" t="t" r="r" b="b"/>
              <a:pathLst>
                <a:path w="848" h="763" extrusionOk="0">
                  <a:moveTo>
                    <a:pt x="755" y="566"/>
                  </a:moveTo>
                  <a:cubicBezTo>
                    <a:pt x="735" y="615"/>
                    <a:pt x="707" y="661"/>
                    <a:pt x="675" y="698"/>
                  </a:cubicBezTo>
                  <a:lnTo>
                    <a:pt x="675" y="698"/>
                  </a:lnTo>
                  <a:cubicBezTo>
                    <a:pt x="715" y="657"/>
                    <a:pt x="745" y="613"/>
                    <a:pt x="755" y="566"/>
                  </a:cubicBezTo>
                  <a:close/>
                  <a:moveTo>
                    <a:pt x="538" y="1"/>
                  </a:moveTo>
                  <a:cubicBezTo>
                    <a:pt x="193" y="1"/>
                    <a:pt x="0" y="466"/>
                    <a:pt x="236" y="732"/>
                  </a:cubicBezTo>
                  <a:cubicBezTo>
                    <a:pt x="206" y="610"/>
                    <a:pt x="114" y="519"/>
                    <a:pt x="145" y="367"/>
                  </a:cubicBezTo>
                  <a:cubicBezTo>
                    <a:pt x="206" y="245"/>
                    <a:pt x="297" y="63"/>
                    <a:pt x="449" y="63"/>
                  </a:cubicBezTo>
                  <a:cubicBezTo>
                    <a:pt x="540" y="93"/>
                    <a:pt x="662" y="154"/>
                    <a:pt x="722" y="215"/>
                  </a:cubicBezTo>
                  <a:lnTo>
                    <a:pt x="722" y="276"/>
                  </a:lnTo>
                  <a:lnTo>
                    <a:pt x="722" y="428"/>
                  </a:lnTo>
                  <a:cubicBezTo>
                    <a:pt x="757" y="474"/>
                    <a:pt x="765" y="521"/>
                    <a:pt x="755" y="566"/>
                  </a:cubicBezTo>
                  <a:lnTo>
                    <a:pt x="755" y="566"/>
                  </a:lnTo>
                  <a:cubicBezTo>
                    <a:pt x="848" y="346"/>
                    <a:pt x="813" y="46"/>
                    <a:pt x="570" y="2"/>
                  </a:cubicBezTo>
                  <a:cubicBezTo>
                    <a:pt x="559" y="1"/>
                    <a:pt x="549" y="1"/>
                    <a:pt x="538" y="1"/>
                  </a:cubicBezTo>
                  <a:close/>
                  <a:moveTo>
                    <a:pt x="675" y="698"/>
                  </a:moveTo>
                  <a:cubicBezTo>
                    <a:pt x="653" y="721"/>
                    <a:pt x="627" y="742"/>
                    <a:pt x="601" y="762"/>
                  </a:cubicBezTo>
                  <a:cubicBezTo>
                    <a:pt x="628" y="745"/>
                    <a:pt x="652" y="724"/>
                    <a:pt x="675" y="698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6"/>
            <p:cNvSpPr/>
            <p:nvPr/>
          </p:nvSpPr>
          <p:spPr>
            <a:xfrm>
              <a:off x="3419298" y="2644253"/>
              <a:ext cx="66544" cy="25380"/>
            </a:xfrm>
            <a:custGeom>
              <a:avLst/>
              <a:gdLst/>
              <a:ahLst/>
              <a:cxnLst/>
              <a:rect l="l" t="t" r="r" b="b"/>
              <a:pathLst>
                <a:path w="3162" h="1206" extrusionOk="0">
                  <a:moveTo>
                    <a:pt x="2881" y="1"/>
                  </a:moveTo>
                  <a:cubicBezTo>
                    <a:pt x="2862" y="1"/>
                    <a:pt x="2843" y="5"/>
                    <a:pt x="2827" y="13"/>
                  </a:cubicBezTo>
                  <a:lnTo>
                    <a:pt x="2766" y="13"/>
                  </a:lnTo>
                  <a:cubicBezTo>
                    <a:pt x="2736" y="13"/>
                    <a:pt x="2736" y="43"/>
                    <a:pt x="2736" y="74"/>
                  </a:cubicBezTo>
                  <a:cubicBezTo>
                    <a:pt x="2736" y="226"/>
                    <a:pt x="2857" y="317"/>
                    <a:pt x="2766" y="499"/>
                  </a:cubicBezTo>
                  <a:cubicBezTo>
                    <a:pt x="2692" y="691"/>
                    <a:pt x="2583" y="754"/>
                    <a:pt x="2465" y="754"/>
                  </a:cubicBezTo>
                  <a:cubicBezTo>
                    <a:pt x="2340" y="754"/>
                    <a:pt x="2207" y="683"/>
                    <a:pt x="2097" y="621"/>
                  </a:cubicBezTo>
                  <a:cubicBezTo>
                    <a:pt x="1945" y="529"/>
                    <a:pt x="1824" y="469"/>
                    <a:pt x="1641" y="469"/>
                  </a:cubicBezTo>
                  <a:cubicBezTo>
                    <a:pt x="1489" y="499"/>
                    <a:pt x="1368" y="590"/>
                    <a:pt x="1246" y="681"/>
                  </a:cubicBezTo>
                  <a:cubicBezTo>
                    <a:pt x="1128" y="847"/>
                    <a:pt x="1083" y="994"/>
                    <a:pt x="898" y="994"/>
                  </a:cubicBezTo>
                  <a:cubicBezTo>
                    <a:pt x="845" y="994"/>
                    <a:pt x="780" y="982"/>
                    <a:pt x="699" y="955"/>
                  </a:cubicBezTo>
                  <a:cubicBezTo>
                    <a:pt x="547" y="925"/>
                    <a:pt x="243" y="560"/>
                    <a:pt x="426" y="378"/>
                  </a:cubicBezTo>
                  <a:cubicBezTo>
                    <a:pt x="477" y="327"/>
                    <a:pt x="421" y="211"/>
                    <a:pt x="330" y="211"/>
                  </a:cubicBezTo>
                  <a:cubicBezTo>
                    <a:pt x="312" y="211"/>
                    <a:pt x="293" y="216"/>
                    <a:pt x="274" y="226"/>
                  </a:cubicBezTo>
                  <a:cubicBezTo>
                    <a:pt x="0" y="469"/>
                    <a:pt x="152" y="803"/>
                    <a:pt x="334" y="1016"/>
                  </a:cubicBezTo>
                  <a:cubicBezTo>
                    <a:pt x="454" y="1148"/>
                    <a:pt x="596" y="1206"/>
                    <a:pt x="739" y="1206"/>
                  </a:cubicBezTo>
                  <a:cubicBezTo>
                    <a:pt x="924" y="1206"/>
                    <a:pt x="1109" y="1109"/>
                    <a:pt x="1246" y="955"/>
                  </a:cubicBezTo>
                  <a:cubicBezTo>
                    <a:pt x="1368" y="833"/>
                    <a:pt x="1459" y="681"/>
                    <a:pt x="1611" y="651"/>
                  </a:cubicBezTo>
                  <a:cubicBezTo>
                    <a:pt x="1657" y="631"/>
                    <a:pt x="1699" y="623"/>
                    <a:pt x="1738" y="623"/>
                  </a:cubicBezTo>
                  <a:cubicBezTo>
                    <a:pt x="1879" y="623"/>
                    <a:pt x="1985" y="732"/>
                    <a:pt x="2128" y="803"/>
                  </a:cubicBezTo>
                  <a:cubicBezTo>
                    <a:pt x="2259" y="856"/>
                    <a:pt x="2413" y="931"/>
                    <a:pt x="2570" y="931"/>
                  </a:cubicBezTo>
                  <a:cubicBezTo>
                    <a:pt x="2595" y="931"/>
                    <a:pt x="2620" y="929"/>
                    <a:pt x="2645" y="925"/>
                  </a:cubicBezTo>
                  <a:cubicBezTo>
                    <a:pt x="2918" y="833"/>
                    <a:pt x="3161" y="378"/>
                    <a:pt x="3009" y="74"/>
                  </a:cubicBezTo>
                  <a:cubicBezTo>
                    <a:pt x="2987" y="29"/>
                    <a:pt x="2932" y="1"/>
                    <a:pt x="2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6"/>
            <p:cNvSpPr/>
            <p:nvPr/>
          </p:nvSpPr>
          <p:spPr>
            <a:xfrm>
              <a:off x="3437355" y="2623397"/>
              <a:ext cx="26727" cy="13721"/>
            </a:xfrm>
            <a:custGeom>
              <a:avLst/>
              <a:gdLst/>
              <a:ahLst/>
              <a:cxnLst/>
              <a:rect l="l" t="t" r="r" b="b"/>
              <a:pathLst>
                <a:path w="1270" h="652" extrusionOk="0">
                  <a:moveTo>
                    <a:pt x="510" y="1"/>
                  </a:moveTo>
                  <a:cubicBezTo>
                    <a:pt x="358" y="1"/>
                    <a:pt x="24" y="153"/>
                    <a:pt x="24" y="365"/>
                  </a:cubicBezTo>
                  <a:cubicBezTo>
                    <a:pt x="1" y="526"/>
                    <a:pt x="168" y="652"/>
                    <a:pt x="460" y="652"/>
                  </a:cubicBezTo>
                  <a:cubicBezTo>
                    <a:pt x="555" y="652"/>
                    <a:pt x="664" y="639"/>
                    <a:pt x="783" y="609"/>
                  </a:cubicBezTo>
                  <a:cubicBezTo>
                    <a:pt x="1270" y="517"/>
                    <a:pt x="1148" y="153"/>
                    <a:pt x="1087" y="92"/>
                  </a:cubicBezTo>
                  <a:cubicBezTo>
                    <a:pt x="996" y="1"/>
                    <a:pt x="662" y="1"/>
                    <a:pt x="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6"/>
            <p:cNvSpPr/>
            <p:nvPr/>
          </p:nvSpPr>
          <p:spPr>
            <a:xfrm>
              <a:off x="3309906" y="3103792"/>
              <a:ext cx="300670" cy="276321"/>
            </a:xfrm>
            <a:custGeom>
              <a:avLst/>
              <a:gdLst/>
              <a:ahLst/>
              <a:cxnLst/>
              <a:rect l="l" t="t" r="r" b="b"/>
              <a:pathLst>
                <a:path w="14287" h="13130" extrusionOk="0">
                  <a:moveTo>
                    <a:pt x="10700" y="1"/>
                  </a:moveTo>
                  <a:cubicBezTo>
                    <a:pt x="10669" y="1"/>
                    <a:pt x="10639" y="1"/>
                    <a:pt x="10548" y="62"/>
                  </a:cubicBezTo>
                  <a:cubicBezTo>
                    <a:pt x="9757" y="487"/>
                    <a:pt x="8967" y="730"/>
                    <a:pt x="8086" y="821"/>
                  </a:cubicBezTo>
                  <a:cubicBezTo>
                    <a:pt x="7964" y="852"/>
                    <a:pt x="7873" y="882"/>
                    <a:pt x="7782" y="943"/>
                  </a:cubicBezTo>
                  <a:cubicBezTo>
                    <a:pt x="7295" y="1125"/>
                    <a:pt x="6809" y="1338"/>
                    <a:pt x="6292" y="1460"/>
                  </a:cubicBezTo>
                  <a:cubicBezTo>
                    <a:pt x="8359" y="2980"/>
                    <a:pt x="10700" y="5259"/>
                    <a:pt x="8815" y="7691"/>
                  </a:cubicBezTo>
                  <a:cubicBezTo>
                    <a:pt x="8494" y="8126"/>
                    <a:pt x="7706" y="8631"/>
                    <a:pt x="7025" y="8631"/>
                  </a:cubicBezTo>
                  <a:cubicBezTo>
                    <a:pt x="6804" y="8631"/>
                    <a:pt x="6593" y="8578"/>
                    <a:pt x="6414" y="8451"/>
                  </a:cubicBezTo>
                  <a:cubicBezTo>
                    <a:pt x="5472" y="7752"/>
                    <a:pt x="6596" y="6840"/>
                    <a:pt x="6991" y="6414"/>
                  </a:cubicBezTo>
                  <a:cubicBezTo>
                    <a:pt x="7569" y="5654"/>
                    <a:pt x="7751" y="4803"/>
                    <a:pt x="7417" y="3891"/>
                  </a:cubicBezTo>
                  <a:cubicBezTo>
                    <a:pt x="6978" y="2715"/>
                    <a:pt x="6003" y="2101"/>
                    <a:pt x="4955" y="2101"/>
                  </a:cubicBezTo>
                  <a:cubicBezTo>
                    <a:pt x="4406" y="2101"/>
                    <a:pt x="3836" y="2270"/>
                    <a:pt x="3314" y="2615"/>
                  </a:cubicBezTo>
                  <a:cubicBezTo>
                    <a:pt x="0" y="4773"/>
                    <a:pt x="487" y="10730"/>
                    <a:pt x="3982" y="12372"/>
                  </a:cubicBezTo>
                  <a:cubicBezTo>
                    <a:pt x="5079" y="12897"/>
                    <a:pt x="6152" y="13130"/>
                    <a:pt x="7164" y="13130"/>
                  </a:cubicBezTo>
                  <a:cubicBezTo>
                    <a:pt x="10782" y="13130"/>
                    <a:pt x="13620" y="10154"/>
                    <a:pt x="13952" y="6901"/>
                  </a:cubicBezTo>
                  <a:cubicBezTo>
                    <a:pt x="14286" y="3162"/>
                    <a:pt x="12675" y="1156"/>
                    <a:pt x="10700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6"/>
            <p:cNvSpPr/>
            <p:nvPr/>
          </p:nvSpPr>
          <p:spPr>
            <a:xfrm>
              <a:off x="3399011" y="3205965"/>
              <a:ext cx="66692" cy="44426"/>
            </a:xfrm>
            <a:custGeom>
              <a:avLst/>
              <a:gdLst/>
              <a:ahLst/>
              <a:cxnLst/>
              <a:rect l="l" t="t" r="r" b="b"/>
              <a:pathLst>
                <a:path w="3169" h="2111" extrusionOk="0">
                  <a:moveTo>
                    <a:pt x="121" y="1"/>
                  </a:moveTo>
                  <a:cubicBezTo>
                    <a:pt x="68" y="1"/>
                    <a:pt x="1" y="58"/>
                    <a:pt x="22" y="100"/>
                  </a:cubicBezTo>
                  <a:cubicBezTo>
                    <a:pt x="286" y="835"/>
                    <a:pt x="892" y="2111"/>
                    <a:pt x="1812" y="2111"/>
                  </a:cubicBezTo>
                  <a:cubicBezTo>
                    <a:pt x="1843" y="2111"/>
                    <a:pt x="1875" y="2109"/>
                    <a:pt x="1906" y="2106"/>
                  </a:cubicBezTo>
                  <a:cubicBezTo>
                    <a:pt x="2210" y="2076"/>
                    <a:pt x="2423" y="1894"/>
                    <a:pt x="2575" y="1650"/>
                  </a:cubicBezTo>
                  <a:cubicBezTo>
                    <a:pt x="2636" y="1559"/>
                    <a:pt x="2666" y="1468"/>
                    <a:pt x="2697" y="1346"/>
                  </a:cubicBezTo>
                  <a:cubicBezTo>
                    <a:pt x="2909" y="1195"/>
                    <a:pt x="3001" y="1012"/>
                    <a:pt x="3122" y="739"/>
                  </a:cubicBezTo>
                  <a:cubicBezTo>
                    <a:pt x="3168" y="715"/>
                    <a:pt x="3127" y="657"/>
                    <a:pt x="3091" y="657"/>
                  </a:cubicBezTo>
                  <a:cubicBezTo>
                    <a:pt x="3080" y="657"/>
                    <a:pt x="3069" y="663"/>
                    <a:pt x="3061" y="678"/>
                  </a:cubicBezTo>
                  <a:cubicBezTo>
                    <a:pt x="3001" y="678"/>
                    <a:pt x="3001" y="708"/>
                    <a:pt x="2970" y="739"/>
                  </a:cubicBezTo>
                  <a:cubicBezTo>
                    <a:pt x="2915" y="734"/>
                    <a:pt x="2860" y="732"/>
                    <a:pt x="2804" y="732"/>
                  </a:cubicBezTo>
                  <a:cubicBezTo>
                    <a:pt x="2584" y="732"/>
                    <a:pt x="2356" y="760"/>
                    <a:pt x="2125" y="760"/>
                  </a:cubicBezTo>
                  <a:cubicBezTo>
                    <a:pt x="2022" y="760"/>
                    <a:pt x="1919" y="754"/>
                    <a:pt x="1815" y="739"/>
                  </a:cubicBezTo>
                  <a:cubicBezTo>
                    <a:pt x="1146" y="708"/>
                    <a:pt x="630" y="465"/>
                    <a:pt x="174" y="39"/>
                  </a:cubicBezTo>
                  <a:cubicBezTo>
                    <a:pt x="165" y="12"/>
                    <a:pt x="144" y="1"/>
                    <a:pt x="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6"/>
            <p:cNvSpPr/>
            <p:nvPr/>
          </p:nvSpPr>
          <p:spPr>
            <a:xfrm>
              <a:off x="3330383" y="3216130"/>
              <a:ext cx="69743" cy="61999"/>
            </a:xfrm>
            <a:custGeom>
              <a:avLst/>
              <a:gdLst/>
              <a:ahLst/>
              <a:cxnLst/>
              <a:rect l="l" t="t" r="r" b="b"/>
              <a:pathLst>
                <a:path w="3314" h="2946" extrusionOk="0">
                  <a:moveTo>
                    <a:pt x="682" y="0"/>
                  </a:moveTo>
                  <a:cubicBezTo>
                    <a:pt x="653" y="0"/>
                    <a:pt x="619" y="15"/>
                    <a:pt x="578" y="43"/>
                  </a:cubicBezTo>
                  <a:cubicBezTo>
                    <a:pt x="426" y="164"/>
                    <a:pt x="304" y="468"/>
                    <a:pt x="304" y="742"/>
                  </a:cubicBezTo>
                  <a:lnTo>
                    <a:pt x="304" y="803"/>
                  </a:lnTo>
                  <a:cubicBezTo>
                    <a:pt x="122" y="1441"/>
                    <a:pt x="0" y="2231"/>
                    <a:pt x="395" y="2626"/>
                  </a:cubicBezTo>
                  <a:cubicBezTo>
                    <a:pt x="614" y="2854"/>
                    <a:pt x="908" y="2945"/>
                    <a:pt x="1228" y="2945"/>
                  </a:cubicBezTo>
                  <a:cubicBezTo>
                    <a:pt x="1978" y="2945"/>
                    <a:pt x="2869" y="2445"/>
                    <a:pt x="3252" y="2019"/>
                  </a:cubicBezTo>
                  <a:lnTo>
                    <a:pt x="3283" y="2019"/>
                  </a:lnTo>
                  <a:cubicBezTo>
                    <a:pt x="3313" y="2019"/>
                    <a:pt x="3313" y="1958"/>
                    <a:pt x="3283" y="1958"/>
                  </a:cubicBezTo>
                  <a:cubicBezTo>
                    <a:pt x="2189" y="1745"/>
                    <a:pt x="1307" y="1015"/>
                    <a:pt x="760" y="73"/>
                  </a:cubicBezTo>
                  <a:cubicBezTo>
                    <a:pt x="743" y="23"/>
                    <a:pt x="717" y="0"/>
                    <a:pt x="6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6"/>
            <p:cNvSpPr/>
            <p:nvPr/>
          </p:nvSpPr>
          <p:spPr>
            <a:xfrm>
              <a:off x="3391140" y="3265922"/>
              <a:ext cx="67007" cy="55580"/>
            </a:xfrm>
            <a:custGeom>
              <a:avLst/>
              <a:gdLst/>
              <a:ahLst/>
              <a:cxnLst/>
              <a:rect l="l" t="t" r="r" b="b"/>
              <a:pathLst>
                <a:path w="3184" h="2641" extrusionOk="0">
                  <a:moveTo>
                    <a:pt x="1892" y="1"/>
                  </a:moveTo>
                  <a:cubicBezTo>
                    <a:pt x="1824" y="1"/>
                    <a:pt x="1758" y="40"/>
                    <a:pt x="1672" y="108"/>
                  </a:cubicBezTo>
                  <a:cubicBezTo>
                    <a:pt x="913" y="625"/>
                    <a:pt x="548" y="1780"/>
                    <a:pt x="1" y="2449"/>
                  </a:cubicBezTo>
                  <a:cubicBezTo>
                    <a:pt x="61" y="2449"/>
                    <a:pt x="61" y="2540"/>
                    <a:pt x="92" y="2540"/>
                  </a:cubicBezTo>
                  <a:cubicBezTo>
                    <a:pt x="260" y="2609"/>
                    <a:pt x="442" y="2641"/>
                    <a:pt x="631" y="2641"/>
                  </a:cubicBezTo>
                  <a:cubicBezTo>
                    <a:pt x="1606" y="2641"/>
                    <a:pt x="2760" y="1805"/>
                    <a:pt x="3040" y="990"/>
                  </a:cubicBezTo>
                  <a:lnTo>
                    <a:pt x="3131" y="990"/>
                  </a:lnTo>
                  <a:cubicBezTo>
                    <a:pt x="3184" y="937"/>
                    <a:pt x="3168" y="862"/>
                    <a:pt x="3124" y="862"/>
                  </a:cubicBezTo>
                  <a:cubicBezTo>
                    <a:pt x="3117" y="862"/>
                    <a:pt x="3109" y="864"/>
                    <a:pt x="3101" y="868"/>
                  </a:cubicBezTo>
                  <a:cubicBezTo>
                    <a:pt x="3069" y="873"/>
                    <a:pt x="3038" y="876"/>
                    <a:pt x="3007" y="876"/>
                  </a:cubicBezTo>
                  <a:cubicBezTo>
                    <a:pt x="2658" y="876"/>
                    <a:pt x="2387" y="573"/>
                    <a:pt x="2220" y="321"/>
                  </a:cubicBezTo>
                  <a:cubicBezTo>
                    <a:pt x="2189" y="260"/>
                    <a:pt x="2189" y="139"/>
                    <a:pt x="2068" y="78"/>
                  </a:cubicBezTo>
                  <a:cubicBezTo>
                    <a:pt x="2001" y="25"/>
                    <a:pt x="1946" y="1"/>
                    <a:pt x="18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6"/>
            <p:cNvSpPr/>
            <p:nvPr/>
          </p:nvSpPr>
          <p:spPr>
            <a:xfrm>
              <a:off x="3408418" y="3314368"/>
              <a:ext cx="65261" cy="68123"/>
            </a:xfrm>
            <a:custGeom>
              <a:avLst/>
              <a:gdLst/>
              <a:ahLst/>
              <a:cxnLst/>
              <a:rect l="l" t="t" r="r" b="b"/>
              <a:pathLst>
                <a:path w="3101" h="3237" extrusionOk="0">
                  <a:moveTo>
                    <a:pt x="2398" y="1"/>
                  </a:moveTo>
                  <a:cubicBezTo>
                    <a:pt x="2352" y="1"/>
                    <a:pt x="2310" y="33"/>
                    <a:pt x="2310" y="86"/>
                  </a:cubicBezTo>
                  <a:cubicBezTo>
                    <a:pt x="2158" y="694"/>
                    <a:pt x="1915" y="1272"/>
                    <a:pt x="1429" y="1636"/>
                  </a:cubicBezTo>
                  <a:cubicBezTo>
                    <a:pt x="1064" y="1940"/>
                    <a:pt x="547" y="2092"/>
                    <a:pt x="152" y="2275"/>
                  </a:cubicBezTo>
                  <a:cubicBezTo>
                    <a:pt x="92" y="2275"/>
                    <a:pt x="92" y="2335"/>
                    <a:pt x="92" y="2366"/>
                  </a:cubicBezTo>
                  <a:cubicBezTo>
                    <a:pt x="0" y="2396"/>
                    <a:pt x="0" y="2487"/>
                    <a:pt x="31" y="2518"/>
                  </a:cubicBezTo>
                  <a:cubicBezTo>
                    <a:pt x="396" y="2974"/>
                    <a:pt x="973" y="3004"/>
                    <a:pt x="1551" y="3126"/>
                  </a:cubicBezTo>
                  <a:cubicBezTo>
                    <a:pt x="1756" y="3146"/>
                    <a:pt x="2086" y="3236"/>
                    <a:pt x="2372" y="3236"/>
                  </a:cubicBezTo>
                  <a:cubicBezTo>
                    <a:pt x="2510" y="3236"/>
                    <a:pt x="2637" y="3215"/>
                    <a:pt x="2736" y="3156"/>
                  </a:cubicBezTo>
                  <a:lnTo>
                    <a:pt x="2766" y="3156"/>
                  </a:lnTo>
                  <a:lnTo>
                    <a:pt x="2797" y="3126"/>
                  </a:lnTo>
                  <a:lnTo>
                    <a:pt x="2766" y="3126"/>
                  </a:lnTo>
                  <a:lnTo>
                    <a:pt x="2797" y="3095"/>
                  </a:lnTo>
                  <a:cubicBezTo>
                    <a:pt x="3101" y="2822"/>
                    <a:pt x="2918" y="2183"/>
                    <a:pt x="2888" y="1819"/>
                  </a:cubicBezTo>
                  <a:cubicBezTo>
                    <a:pt x="2827" y="1180"/>
                    <a:pt x="2949" y="572"/>
                    <a:pt x="2493" y="56"/>
                  </a:cubicBezTo>
                  <a:cubicBezTo>
                    <a:pt x="2467" y="18"/>
                    <a:pt x="2431" y="1"/>
                    <a:pt x="23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6"/>
            <p:cNvSpPr/>
            <p:nvPr/>
          </p:nvSpPr>
          <p:spPr>
            <a:xfrm>
              <a:off x="3462798" y="3264218"/>
              <a:ext cx="51834" cy="74689"/>
            </a:xfrm>
            <a:custGeom>
              <a:avLst/>
              <a:gdLst/>
              <a:ahLst/>
              <a:cxnLst/>
              <a:rect l="l" t="t" r="r" b="b"/>
              <a:pathLst>
                <a:path w="2463" h="3549" extrusionOk="0">
                  <a:moveTo>
                    <a:pt x="1617" y="0"/>
                  </a:moveTo>
                  <a:cubicBezTo>
                    <a:pt x="1592" y="0"/>
                    <a:pt x="1567" y="12"/>
                    <a:pt x="1550" y="37"/>
                  </a:cubicBezTo>
                  <a:cubicBezTo>
                    <a:pt x="1246" y="341"/>
                    <a:pt x="1064" y="554"/>
                    <a:pt x="638" y="706"/>
                  </a:cubicBezTo>
                  <a:cubicBezTo>
                    <a:pt x="395" y="797"/>
                    <a:pt x="213" y="858"/>
                    <a:pt x="30" y="1071"/>
                  </a:cubicBezTo>
                  <a:cubicBezTo>
                    <a:pt x="30" y="1101"/>
                    <a:pt x="0" y="1162"/>
                    <a:pt x="61" y="1223"/>
                  </a:cubicBezTo>
                  <a:cubicBezTo>
                    <a:pt x="486" y="1557"/>
                    <a:pt x="760" y="1983"/>
                    <a:pt x="1094" y="2348"/>
                  </a:cubicBezTo>
                  <a:cubicBezTo>
                    <a:pt x="1398" y="2743"/>
                    <a:pt x="1520" y="3077"/>
                    <a:pt x="1733" y="3503"/>
                  </a:cubicBezTo>
                  <a:cubicBezTo>
                    <a:pt x="1748" y="3533"/>
                    <a:pt x="1778" y="3548"/>
                    <a:pt x="1809" y="3548"/>
                  </a:cubicBezTo>
                  <a:cubicBezTo>
                    <a:pt x="1839" y="3548"/>
                    <a:pt x="1869" y="3533"/>
                    <a:pt x="1885" y="3503"/>
                  </a:cubicBezTo>
                  <a:cubicBezTo>
                    <a:pt x="2462" y="2469"/>
                    <a:pt x="2462" y="1071"/>
                    <a:pt x="1641" y="189"/>
                  </a:cubicBezTo>
                  <a:cubicBezTo>
                    <a:pt x="1641" y="189"/>
                    <a:pt x="1641" y="159"/>
                    <a:pt x="1702" y="159"/>
                  </a:cubicBezTo>
                  <a:cubicBezTo>
                    <a:pt x="1746" y="72"/>
                    <a:pt x="1680" y="0"/>
                    <a:pt x="16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6"/>
            <p:cNvSpPr/>
            <p:nvPr/>
          </p:nvSpPr>
          <p:spPr>
            <a:xfrm>
              <a:off x="3526122" y="3265522"/>
              <a:ext cx="68459" cy="80413"/>
            </a:xfrm>
            <a:custGeom>
              <a:avLst/>
              <a:gdLst/>
              <a:ahLst/>
              <a:cxnLst/>
              <a:rect l="l" t="t" r="r" b="b"/>
              <a:pathLst>
                <a:path w="3253" h="3821" extrusionOk="0">
                  <a:moveTo>
                    <a:pt x="401" y="0"/>
                  </a:moveTo>
                  <a:cubicBezTo>
                    <a:pt x="258" y="0"/>
                    <a:pt x="122" y="28"/>
                    <a:pt x="0" y="97"/>
                  </a:cubicBezTo>
                  <a:cubicBezTo>
                    <a:pt x="31" y="127"/>
                    <a:pt x="31" y="188"/>
                    <a:pt x="61" y="249"/>
                  </a:cubicBezTo>
                  <a:cubicBezTo>
                    <a:pt x="699" y="1313"/>
                    <a:pt x="1490" y="2468"/>
                    <a:pt x="1246" y="3775"/>
                  </a:cubicBezTo>
                  <a:cubicBezTo>
                    <a:pt x="1246" y="3805"/>
                    <a:pt x="1262" y="3821"/>
                    <a:pt x="1281" y="3821"/>
                  </a:cubicBezTo>
                  <a:cubicBezTo>
                    <a:pt x="1300" y="3821"/>
                    <a:pt x="1322" y="3805"/>
                    <a:pt x="1338" y="3775"/>
                  </a:cubicBezTo>
                  <a:lnTo>
                    <a:pt x="1338" y="3684"/>
                  </a:lnTo>
                  <a:cubicBezTo>
                    <a:pt x="1885" y="3471"/>
                    <a:pt x="2341" y="2893"/>
                    <a:pt x="2645" y="2468"/>
                  </a:cubicBezTo>
                  <a:cubicBezTo>
                    <a:pt x="2857" y="2134"/>
                    <a:pt x="3253" y="1647"/>
                    <a:pt x="2979" y="1222"/>
                  </a:cubicBezTo>
                  <a:cubicBezTo>
                    <a:pt x="2675" y="766"/>
                    <a:pt x="1946" y="462"/>
                    <a:pt x="1459" y="279"/>
                  </a:cubicBezTo>
                  <a:cubicBezTo>
                    <a:pt x="1155" y="171"/>
                    <a:pt x="758" y="0"/>
                    <a:pt x="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6"/>
            <p:cNvSpPr/>
            <p:nvPr/>
          </p:nvSpPr>
          <p:spPr>
            <a:xfrm>
              <a:off x="3501163" y="3186330"/>
              <a:ext cx="70164" cy="55369"/>
            </a:xfrm>
            <a:custGeom>
              <a:avLst/>
              <a:gdLst/>
              <a:ahLst/>
              <a:cxnLst/>
              <a:rect l="l" t="t" r="r" b="b"/>
              <a:pathLst>
                <a:path w="3334" h="2631" extrusionOk="0">
                  <a:moveTo>
                    <a:pt x="442" y="1"/>
                  </a:moveTo>
                  <a:cubicBezTo>
                    <a:pt x="272" y="1"/>
                    <a:pt x="103" y="38"/>
                    <a:pt x="31" y="182"/>
                  </a:cubicBezTo>
                  <a:cubicBezTo>
                    <a:pt x="1" y="395"/>
                    <a:pt x="153" y="517"/>
                    <a:pt x="214" y="638"/>
                  </a:cubicBezTo>
                  <a:cubicBezTo>
                    <a:pt x="396" y="1094"/>
                    <a:pt x="396" y="1672"/>
                    <a:pt x="457" y="2158"/>
                  </a:cubicBezTo>
                  <a:cubicBezTo>
                    <a:pt x="457" y="2219"/>
                    <a:pt x="487" y="2249"/>
                    <a:pt x="517" y="2249"/>
                  </a:cubicBezTo>
                  <a:cubicBezTo>
                    <a:pt x="861" y="2163"/>
                    <a:pt x="1220" y="2077"/>
                    <a:pt x="1584" y="2077"/>
                  </a:cubicBezTo>
                  <a:cubicBezTo>
                    <a:pt x="1735" y="2077"/>
                    <a:pt x="1886" y="2092"/>
                    <a:pt x="2037" y="2128"/>
                  </a:cubicBezTo>
                  <a:cubicBezTo>
                    <a:pt x="2372" y="2219"/>
                    <a:pt x="2676" y="2401"/>
                    <a:pt x="2980" y="2523"/>
                  </a:cubicBezTo>
                  <a:lnTo>
                    <a:pt x="2980" y="2553"/>
                  </a:lnTo>
                  <a:cubicBezTo>
                    <a:pt x="2980" y="2583"/>
                    <a:pt x="3040" y="2614"/>
                    <a:pt x="3071" y="2614"/>
                  </a:cubicBezTo>
                  <a:lnTo>
                    <a:pt x="3101" y="2614"/>
                  </a:lnTo>
                  <a:cubicBezTo>
                    <a:pt x="3123" y="2625"/>
                    <a:pt x="3146" y="2630"/>
                    <a:pt x="3167" y="2630"/>
                  </a:cubicBezTo>
                  <a:cubicBezTo>
                    <a:pt x="3261" y="2630"/>
                    <a:pt x="3333" y="2531"/>
                    <a:pt x="3283" y="2431"/>
                  </a:cubicBezTo>
                  <a:cubicBezTo>
                    <a:pt x="2980" y="1216"/>
                    <a:pt x="2007" y="304"/>
                    <a:pt x="761" y="30"/>
                  </a:cubicBezTo>
                  <a:cubicBezTo>
                    <a:pt x="674" y="18"/>
                    <a:pt x="558" y="1"/>
                    <a:pt x="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6"/>
            <p:cNvSpPr/>
            <p:nvPr/>
          </p:nvSpPr>
          <p:spPr>
            <a:xfrm>
              <a:off x="1246296" y="1900417"/>
              <a:ext cx="1635049" cy="1136893"/>
            </a:xfrm>
            <a:custGeom>
              <a:avLst/>
              <a:gdLst/>
              <a:ahLst/>
              <a:cxnLst/>
              <a:rect l="l" t="t" r="r" b="b"/>
              <a:pathLst>
                <a:path w="77693" h="54022" extrusionOk="0">
                  <a:moveTo>
                    <a:pt x="27296" y="12075"/>
                  </a:moveTo>
                  <a:cubicBezTo>
                    <a:pt x="27296" y="12318"/>
                    <a:pt x="27296" y="12561"/>
                    <a:pt x="27266" y="12743"/>
                  </a:cubicBezTo>
                  <a:cubicBezTo>
                    <a:pt x="27114" y="14993"/>
                    <a:pt x="26658" y="16938"/>
                    <a:pt x="24348" y="17759"/>
                  </a:cubicBezTo>
                  <a:cubicBezTo>
                    <a:pt x="22281" y="18488"/>
                    <a:pt x="20092" y="18671"/>
                    <a:pt x="18026" y="19461"/>
                  </a:cubicBezTo>
                  <a:cubicBezTo>
                    <a:pt x="13709" y="21193"/>
                    <a:pt x="11673" y="24415"/>
                    <a:pt x="9697" y="28397"/>
                  </a:cubicBezTo>
                  <a:cubicBezTo>
                    <a:pt x="9059" y="29704"/>
                    <a:pt x="8390" y="30677"/>
                    <a:pt x="7357" y="31406"/>
                  </a:cubicBezTo>
                  <a:cubicBezTo>
                    <a:pt x="8390" y="29917"/>
                    <a:pt x="8998" y="28124"/>
                    <a:pt x="9636" y="26391"/>
                  </a:cubicBezTo>
                  <a:cubicBezTo>
                    <a:pt x="10883" y="23017"/>
                    <a:pt x="12494" y="19552"/>
                    <a:pt x="15594" y="17546"/>
                  </a:cubicBezTo>
                  <a:cubicBezTo>
                    <a:pt x="17266" y="16482"/>
                    <a:pt x="19150" y="15905"/>
                    <a:pt x="21065" y="15661"/>
                  </a:cubicBezTo>
                  <a:cubicBezTo>
                    <a:pt x="22403" y="15509"/>
                    <a:pt x="23831" y="15449"/>
                    <a:pt x="25047" y="14871"/>
                  </a:cubicBezTo>
                  <a:cubicBezTo>
                    <a:pt x="26263" y="14294"/>
                    <a:pt x="26931" y="13291"/>
                    <a:pt x="27296" y="12075"/>
                  </a:cubicBezTo>
                  <a:close/>
                  <a:moveTo>
                    <a:pt x="6414" y="37516"/>
                  </a:moveTo>
                  <a:cubicBezTo>
                    <a:pt x="5989" y="37759"/>
                    <a:pt x="5533" y="37850"/>
                    <a:pt x="5047" y="37911"/>
                  </a:cubicBezTo>
                  <a:cubicBezTo>
                    <a:pt x="5503" y="37789"/>
                    <a:pt x="5958" y="37637"/>
                    <a:pt x="6414" y="37516"/>
                  </a:cubicBezTo>
                  <a:close/>
                  <a:moveTo>
                    <a:pt x="77236" y="21680"/>
                  </a:moveTo>
                  <a:cubicBezTo>
                    <a:pt x="77267" y="23686"/>
                    <a:pt x="76628" y="25935"/>
                    <a:pt x="76325" y="27820"/>
                  </a:cubicBezTo>
                  <a:cubicBezTo>
                    <a:pt x="75717" y="31741"/>
                    <a:pt x="73771" y="35996"/>
                    <a:pt x="74258" y="40069"/>
                  </a:cubicBezTo>
                  <a:cubicBezTo>
                    <a:pt x="74379" y="41133"/>
                    <a:pt x="74774" y="42197"/>
                    <a:pt x="75017" y="43230"/>
                  </a:cubicBezTo>
                  <a:cubicBezTo>
                    <a:pt x="75291" y="44203"/>
                    <a:pt x="75929" y="45905"/>
                    <a:pt x="75686" y="46969"/>
                  </a:cubicBezTo>
                  <a:cubicBezTo>
                    <a:pt x="75532" y="47570"/>
                    <a:pt x="75266" y="47804"/>
                    <a:pt x="74950" y="47804"/>
                  </a:cubicBezTo>
                  <a:cubicBezTo>
                    <a:pt x="74018" y="47804"/>
                    <a:pt x="72645" y="45780"/>
                    <a:pt x="72373" y="45145"/>
                  </a:cubicBezTo>
                  <a:lnTo>
                    <a:pt x="72130" y="44689"/>
                  </a:lnTo>
                  <a:cubicBezTo>
                    <a:pt x="73589" y="44355"/>
                    <a:pt x="73194" y="41558"/>
                    <a:pt x="73011" y="40525"/>
                  </a:cubicBezTo>
                  <a:cubicBezTo>
                    <a:pt x="72282" y="36118"/>
                    <a:pt x="74349" y="32045"/>
                    <a:pt x="75686" y="27972"/>
                  </a:cubicBezTo>
                  <a:cubicBezTo>
                    <a:pt x="76325" y="25935"/>
                    <a:pt x="76902" y="23838"/>
                    <a:pt x="77236" y="21680"/>
                  </a:cubicBezTo>
                  <a:close/>
                  <a:moveTo>
                    <a:pt x="53797" y="1"/>
                  </a:moveTo>
                  <a:cubicBezTo>
                    <a:pt x="49778" y="1"/>
                    <a:pt x="45715" y="335"/>
                    <a:pt x="41704" y="980"/>
                  </a:cubicBezTo>
                  <a:cubicBezTo>
                    <a:pt x="40579" y="1163"/>
                    <a:pt x="29242" y="859"/>
                    <a:pt x="28451" y="3108"/>
                  </a:cubicBezTo>
                  <a:cubicBezTo>
                    <a:pt x="27813" y="3868"/>
                    <a:pt x="27539" y="7667"/>
                    <a:pt x="27418" y="9035"/>
                  </a:cubicBezTo>
                  <a:cubicBezTo>
                    <a:pt x="27235" y="10099"/>
                    <a:pt x="27144" y="11163"/>
                    <a:pt x="26780" y="12166"/>
                  </a:cubicBezTo>
                  <a:cubicBezTo>
                    <a:pt x="25928" y="14537"/>
                    <a:pt x="23740" y="14750"/>
                    <a:pt x="21612" y="14993"/>
                  </a:cubicBezTo>
                  <a:cubicBezTo>
                    <a:pt x="18907" y="15266"/>
                    <a:pt x="16415" y="16026"/>
                    <a:pt x="14287" y="17728"/>
                  </a:cubicBezTo>
                  <a:cubicBezTo>
                    <a:pt x="12220" y="19370"/>
                    <a:pt x="10852" y="21680"/>
                    <a:pt x="9819" y="24081"/>
                  </a:cubicBezTo>
                  <a:cubicBezTo>
                    <a:pt x="8664" y="26756"/>
                    <a:pt x="7995" y="29887"/>
                    <a:pt x="6080" y="32075"/>
                  </a:cubicBezTo>
                  <a:cubicBezTo>
                    <a:pt x="5806" y="32166"/>
                    <a:pt x="5503" y="32227"/>
                    <a:pt x="5199" y="32318"/>
                  </a:cubicBezTo>
                  <a:cubicBezTo>
                    <a:pt x="3800" y="32592"/>
                    <a:pt x="1764" y="32045"/>
                    <a:pt x="852" y="33412"/>
                  </a:cubicBezTo>
                  <a:cubicBezTo>
                    <a:pt x="1" y="34750"/>
                    <a:pt x="244" y="36330"/>
                    <a:pt x="1460" y="37212"/>
                  </a:cubicBezTo>
                  <a:cubicBezTo>
                    <a:pt x="2037" y="37820"/>
                    <a:pt x="2645" y="38063"/>
                    <a:pt x="3344" y="38124"/>
                  </a:cubicBezTo>
                  <a:cubicBezTo>
                    <a:pt x="3706" y="38240"/>
                    <a:pt x="4089" y="38294"/>
                    <a:pt x="4478" y="38294"/>
                  </a:cubicBezTo>
                  <a:cubicBezTo>
                    <a:pt x="5103" y="38294"/>
                    <a:pt x="5742" y="38155"/>
                    <a:pt x="6323" y="37911"/>
                  </a:cubicBezTo>
                  <a:lnTo>
                    <a:pt x="6323" y="37911"/>
                  </a:lnTo>
                  <a:cubicBezTo>
                    <a:pt x="6110" y="38154"/>
                    <a:pt x="5928" y="38428"/>
                    <a:pt x="5715" y="38701"/>
                  </a:cubicBezTo>
                  <a:cubicBezTo>
                    <a:pt x="5503" y="38884"/>
                    <a:pt x="5320" y="39036"/>
                    <a:pt x="5229" y="39066"/>
                  </a:cubicBezTo>
                  <a:cubicBezTo>
                    <a:pt x="5168" y="39127"/>
                    <a:pt x="5107" y="39157"/>
                    <a:pt x="5107" y="39218"/>
                  </a:cubicBezTo>
                  <a:cubicBezTo>
                    <a:pt x="4864" y="39309"/>
                    <a:pt x="4560" y="39370"/>
                    <a:pt x="4287" y="39431"/>
                  </a:cubicBezTo>
                  <a:cubicBezTo>
                    <a:pt x="4165" y="39431"/>
                    <a:pt x="4135" y="39583"/>
                    <a:pt x="4165" y="39644"/>
                  </a:cubicBezTo>
                  <a:cubicBezTo>
                    <a:pt x="4165" y="39644"/>
                    <a:pt x="4165" y="39674"/>
                    <a:pt x="4195" y="39674"/>
                  </a:cubicBezTo>
                  <a:cubicBezTo>
                    <a:pt x="4135" y="39735"/>
                    <a:pt x="4104" y="39796"/>
                    <a:pt x="4044" y="39887"/>
                  </a:cubicBezTo>
                  <a:cubicBezTo>
                    <a:pt x="4013" y="39917"/>
                    <a:pt x="4013" y="39978"/>
                    <a:pt x="4104" y="40039"/>
                  </a:cubicBezTo>
                  <a:cubicBezTo>
                    <a:pt x="4135" y="40069"/>
                    <a:pt x="4165" y="40069"/>
                    <a:pt x="4195" y="40099"/>
                  </a:cubicBezTo>
                  <a:cubicBezTo>
                    <a:pt x="4153" y="40583"/>
                    <a:pt x="5115" y="40674"/>
                    <a:pt x="5833" y="40674"/>
                  </a:cubicBezTo>
                  <a:cubicBezTo>
                    <a:pt x="6152" y="40674"/>
                    <a:pt x="6424" y="40656"/>
                    <a:pt x="6536" y="40647"/>
                  </a:cubicBezTo>
                  <a:cubicBezTo>
                    <a:pt x="7904" y="40403"/>
                    <a:pt x="8907" y="39218"/>
                    <a:pt x="9424" y="37941"/>
                  </a:cubicBezTo>
                  <a:cubicBezTo>
                    <a:pt x="9819" y="38853"/>
                    <a:pt x="9940" y="39765"/>
                    <a:pt x="9606" y="40859"/>
                  </a:cubicBezTo>
                  <a:cubicBezTo>
                    <a:pt x="9424" y="41467"/>
                    <a:pt x="9059" y="42045"/>
                    <a:pt x="9059" y="42713"/>
                  </a:cubicBezTo>
                  <a:cubicBezTo>
                    <a:pt x="9059" y="43777"/>
                    <a:pt x="9758" y="44628"/>
                    <a:pt x="10700" y="45054"/>
                  </a:cubicBezTo>
                  <a:cubicBezTo>
                    <a:pt x="11250" y="45291"/>
                    <a:pt x="11892" y="45410"/>
                    <a:pt x="12549" y="45410"/>
                  </a:cubicBezTo>
                  <a:cubicBezTo>
                    <a:pt x="13742" y="45410"/>
                    <a:pt x="14983" y="45018"/>
                    <a:pt x="15807" y="44233"/>
                  </a:cubicBezTo>
                  <a:lnTo>
                    <a:pt x="15807" y="44233"/>
                  </a:lnTo>
                  <a:cubicBezTo>
                    <a:pt x="15746" y="44385"/>
                    <a:pt x="15715" y="44507"/>
                    <a:pt x="15685" y="44628"/>
                  </a:cubicBezTo>
                  <a:cubicBezTo>
                    <a:pt x="15533" y="45054"/>
                    <a:pt x="15381" y="45449"/>
                    <a:pt x="15199" y="45905"/>
                  </a:cubicBezTo>
                  <a:cubicBezTo>
                    <a:pt x="15108" y="46057"/>
                    <a:pt x="15229" y="46270"/>
                    <a:pt x="15381" y="46300"/>
                  </a:cubicBezTo>
                  <a:cubicBezTo>
                    <a:pt x="15526" y="46328"/>
                    <a:pt x="15671" y="46342"/>
                    <a:pt x="15815" y="46342"/>
                  </a:cubicBezTo>
                  <a:cubicBezTo>
                    <a:pt x="16454" y="46342"/>
                    <a:pt x="17068" y="46073"/>
                    <a:pt x="17539" y="45601"/>
                  </a:cubicBezTo>
                  <a:cubicBezTo>
                    <a:pt x="17813" y="45358"/>
                    <a:pt x="17995" y="44993"/>
                    <a:pt x="18147" y="44659"/>
                  </a:cubicBezTo>
                  <a:cubicBezTo>
                    <a:pt x="18238" y="44507"/>
                    <a:pt x="18269" y="44355"/>
                    <a:pt x="18269" y="44233"/>
                  </a:cubicBezTo>
                  <a:cubicBezTo>
                    <a:pt x="18603" y="45297"/>
                    <a:pt x="18846" y="46300"/>
                    <a:pt x="18694" y="47486"/>
                  </a:cubicBezTo>
                  <a:cubicBezTo>
                    <a:pt x="18603" y="48185"/>
                    <a:pt x="18329" y="48884"/>
                    <a:pt x="18633" y="49613"/>
                  </a:cubicBezTo>
                  <a:cubicBezTo>
                    <a:pt x="18877" y="50221"/>
                    <a:pt x="19363" y="50616"/>
                    <a:pt x="20062" y="50708"/>
                  </a:cubicBezTo>
                  <a:cubicBezTo>
                    <a:pt x="20148" y="50718"/>
                    <a:pt x="20234" y="50723"/>
                    <a:pt x="20319" y="50723"/>
                  </a:cubicBezTo>
                  <a:cubicBezTo>
                    <a:pt x="21782" y="50723"/>
                    <a:pt x="23218" y="49300"/>
                    <a:pt x="24165" y="48094"/>
                  </a:cubicBezTo>
                  <a:cubicBezTo>
                    <a:pt x="24226" y="49249"/>
                    <a:pt x="24196" y="50738"/>
                    <a:pt x="25594" y="50738"/>
                  </a:cubicBezTo>
                  <a:cubicBezTo>
                    <a:pt x="28147" y="50738"/>
                    <a:pt x="29363" y="47850"/>
                    <a:pt x="30397" y="45844"/>
                  </a:cubicBezTo>
                  <a:cubicBezTo>
                    <a:pt x="30549" y="46635"/>
                    <a:pt x="30913" y="47364"/>
                    <a:pt x="31005" y="48185"/>
                  </a:cubicBezTo>
                  <a:cubicBezTo>
                    <a:pt x="31065" y="49188"/>
                    <a:pt x="30792" y="50130"/>
                    <a:pt x="30913" y="51103"/>
                  </a:cubicBezTo>
                  <a:cubicBezTo>
                    <a:pt x="31065" y="52379"/>
                    <a:pt x="31977" y="53352"/>
                    <a:pt x="33284" y="53474"/>
                  </a:cubicBezTo>
                  <a:cubicBezTo>
                    <a:pt x="33373" y="53483"/>
                    <a:pt x="33462" y="53487"/>
                    <a:pt x="33551" y="53487"/>
                  </a:cubicBezTo>
                  <a:cubicBezTo>
                    <a:pt x="34611" y="53487"/>
                    <a:pt x="35630" y="52844"/>
                    <a:pt x="36415" y="52227"/>
                  </a:cubicBezTo>
                  <a:cubicBezTo>
                    <a:pt x="36840" y="51863"/>
                    <a:pt x="38178" y="50312"/>
                    <a:pt x="38999" y="49826"/>
                  </a:cubicBezTo>
                  <a:cubicBezTo>
                    <a:pt x="38999" y="49856"/>
                    <a:pt x="39059" y="49887"/>
                    <a:pt x="39090" y="49948"/>
                  </a:cubicBezTo>
                  <a:lnTo>
                    <a:pt x="39728" y="50586"/>
                  </a:lnTo>
                  <a:cubicBezTo>
                    <a:pt x="39728" y="50647"/>
                    <a:pt x="39758" y="50768"/>
                    <a:pt x="39850" y="50799"/>
                  </a:cubicBezTo>
                  <a:cubicBezTo>
                    <a:pt x="40002" y="50920"/>
                    <a:pt x="40214" y="51103"/>
                    <a:pt x="40518" y="51346"/>
                  </a:cubicBezTo>
                  <a:cubicBezTo>
                    <a:pt x="41400" y="52136"/>
                    <a:pt x="42403" y="52926"/>
                    <a:pt x="43406" y="53352"/>
                  </a:cubicBezTo>
                  <a:cubicBezTo>
                    <a:pt x="44120" y="53736"/>
                    <a:pt x="44834" y="54022"/>
                    <a:pt x="45402" y="54022"/>
                  </a:cubicBezTo>
                  <a:cubicBezTo>
                    <a:pt x="45777" y="54022"/>
                    <a:pt x="46088" y="53897"/>
                    <a:pt x="46294" y="53595"/>
                  </a:cubicBezTo>
                  <a:cubicBezTo>
                    <a:pt x="46506" y="53504"/>
                    <a:pt x="46719" y="53382"/>
                    <a:pt x="46962" y="53261"/>
                  </a:cubicBezTo>
                  <a:cubicBezTo>
                    <a:pt x="48421" y="52197"/>
                    <a:pt x="49455" y="50404"/>
                    <a:pt x="50397" y="48914"/>
                  </a:cubicBezTo>
                  <a:cubicBezTo>
                    <a:pt x="50944" y="48124"/>
                    <a:pt x="51430" y="47364"/>
                    <a:pt x="52130" y="46726"/>
                  </a:cubicBezTo>
                  <a:cubicBezTo>
                    <a:pt x="52373" y="46452"/>
                    <a:pt x="52737" y="46270"/>
                    <a:pt x="52920" y="45966"/>
                  </a:cubicBezTo>
                  <a:cubicBezTo>
                    <a:pt x="53072" y="46027"/>
                    <a:pt x="53193" y="46057"/>
                    <a:pt x="53285" y="46179"/>
                  </a:cubicBezTo>
                  <a:cubicBezTo>
                    <a:pt x="53506" y="47212"/>
                    <a:pt x="54064" y="47601"/>
                    <a:pt x="54775" y="47601"/>
                  </a:cubicBezTo>
                  <a:cubicBezTo>
                    <a:pt x="56408" y="47601"/>
                    <a:pt x="58852" y="45553"/>
                    <a:pt x="59911" y="44537"/>
                  </a:cubicBezTo>
                  <a:cubicBezTo>
                    <a:pt x="61248" y="43291"/>
                    <a:pt x="62616" y="41893"/>
                    <a:pt x="63710" y="40373"/>
                  </a:cubicBezTo>
                  <a:cubicBezTo>
                    <a:pt x="64166" y="39765"/>
                    <a:pt x="64470" y="39066"/>
                    <a:pt x="64774" y="38397"/>
                  </a:cubicBezTo>
                  <a:cubicBezTo>
                    <a:pt x="65260" y="37364"/>
                    <a:pt x="65868" y="35419"/>
                    <a:pt x="66811" y="34719"/>
                  </a:cubicBezTo>
                  <a:cubicBezTo>
                    <a:pt x="67064" y="34528"/>
                    <a:pt x="67275" y="34445"/>
                    <a:pt x="67450" y="34445"/>
                  </a:cubicBezTo>
                  <a:cubicBezTo>
                    <a:pt x="68387" y="34445"/>
                    <a:pt x="68305" y="36818"/>
                    <a:pt x="68330" y="37637"/>
                  </a:cubicBezTo>
                  <a:cubicBezTo>
                    <a:pt x="68391" y="38610"/>
                    <a:pt x="68239" y="39674"/>
                    <a:pt x="68391" y="40677"/>
                  </a:cubicBezTo>
                  <a:cubicBezTo>
                    <a:pt x="68604" y="42045"/>
                    <a:pt x="69911" y="44689"/>
                    <a:pt x="71461" y="44963"/>
                  </a:cubicBezTo>
                  <a:lnTo>
                    <a:pt x="71583" y="44963"/>
                  </a:lnTo>
                  <a:cubicBezTo>
                    <a:pt x="72039" y="46361"/>
                    <a:pt x="72859" y="47698"/>
                    <a:pt x="73862" y="48245"/>
                  </a:cubicBezTo>
                  <a:cubicBezTo>
                    <a:pt x="74245" y="48450"/>
                    <a:pt x="74561" y="48539"/>
                    <a:pt x="74820" y="48539"/>
                  </a:cubicBezTo>
                  <a:cubicBezTo>
                    <a:pt x="76064" y="48539"/>
                    <a:pt x="76004" y="46495"/>
                    <a:pt x="75777" y="45388"/>
                  </a:cubicBezTo>
                  <a:cubicBezTo>
                    <a:pt x="75473" y="43869"/>
                    <a:pt x="74987" y="42379"/>
                    <a:pt x="74714" y="40829"/>
                  </a:cubicBezTo>
                  <a:cubicBezTo>
                    <a:pt x="74258" y="38245"/>
                    <a:pt x="74987" y="35510"/>
                    <a:pt x="75625" y="33048"/>
                  </a:cubicBezTo>
                  <a:cubicBezTo>
                    <a:pt x="76385" y="30191"/>
                    <a:pt x="76750" y="27577"/>
                    <a:pt x="77084" y="24902"/>
                  </a:cubicBezTo>
                  <a:cubicBezTo>
                    <a:pt x="77236" y="23716"/>
                    <a:pt x="77540" y="22500"/>
                    <a:pt x="77510" y="21345"/>
                  </a:cubicBezTo>
                  <a:cubicBezTo>
                    <a:pt x="77510" y="21133"/>
                    <a:pt x="77449" y="20920"/>
                    <a:pt x="77419" y="20737"/>
                  </a:cubicBezTo>
                  <a:cubicBezTo>
                    <a:pt x="77692" y="18792"/>
                    <a:pt x="77510" y="17455"/>
                    <a:pt x="77267" y="15509"/>
                  </a:cubicBezTo>
                  <a:cubicBezTo>
                    <a:pt x="76750" y="10889"/>
                    <a:pt x="73893" y="6695"/>
                    <a:pt x="71978" y="2591"/>
                  </a:cubicBezTo>
                  <a:cubicBezTo>
                    <a:pt x="71905" y="2433"/>
                    <a:pt x="71778" y="2367"/>
                    <a:pt x="71644" y="2367"/>
                  </a:cubicBezTo>
                  <a:cubicBezTo>
                    <a:pt x="71444" y="2367"/>
                    <a:pt x="71230" y="2513"/>
                    <a:pt x="71157" y="2713"/>
                  </a:cubicBezTo>
                  <a:cubicBezTo>
                    <a:pt x="70276" y="1679"/>
                    <a:pt x="68604" y="1376"/>
                    <a:pt x="67358" y="1224"/>
                  </a:cubicBezTo>
                  <a:cubicBezTo>
                    <a:pt x="65990" y="1041"/>
                    <a:pt x="64470" y="859"/>
                    <a:pt x="62981" y="768"/>
                  </a:cubicBezTo>
                  <a:cubicBezTo>
                    <a:pt x="60276" y="372"/>
                    <a:pt x="57601" y="69"/>
                    <a:pt x="54804" y="8"/>
                  </a:cubicBezTo>
                  <a:cubicBezTo>
                    <a:pt x="54469" y="3"/>
                    <a:pt x="54133" y="1"/>
                    <a:pt x="53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6"/>
            <p:cNvSpPr/>
            <p:nvPr/>
          </p:nvSpPr>
          <p:spPr>
            <a:xfrm>
              <a:off x="1520092" y="2300083"/>
              <a:ext cx="1216675" cy="686972"/>
            </a:xfrm>
            <a:custGeom>
              <a:avLst/>
              <a:gdLst/>
              <a:ahLst/>
              <a:cxnLst/>
              <a:rect l="l" t="t" r="r" b="b"/>
              <a:pathLst>
                <a:path w="57813" h="32643" extrusionOk="0">
                  <a:moveTo>
                    <a:pt x="32957" y="0"/>
                  </a:moveTo>
                  <a:cubicBezTo>
                    <a:pt x="32274" y="0"/>
                    <a:pt x="31592" y="24"/>
                    <a:pt x="30913" y="75"/>
                  </a:cubicBezTo>
                  <a:cubicBezTo>
                    <a:pt x="30153" y="105"/>
                    <a:pt x="27964" y="835"/>
                    <a:pt x="26718" y="835"/>
                  </a:cubicBezTo>
                  <a:cubicBezTo>
                    <a:pt x="26688" y="743"/>
                    <a:pt x="26596" y="713"/>
                    <a:pt x="26475" y="683"/>
                  </a:cubicBezTo>
                  <a:cubicBezTo>
                    <a:pt x="26232" y="591"/>
                    <a:pt x="25928" y="531"/>
                    <a:pt x="25654" y="439"/>
                  </a:cubicBezTo>
                  <a:cubicBezTo>
                    <a:pt x="25633" y="435"/>
                    <a:pt x="25611" y="433"/>
                    <a:pt x="25589" y="433"/>
                  </a:cubicBezTo>
                  <a:cubicBezTo>
                    <a:pt x="25290" y="433"/>
                    <a:pt x="24911" y="795"/>
                    <a:pt x="25137" y="1078"/>
                  </a:cubicBezTo>
                  <a:cubicBezTo>
                    <a:pt x="25198" y="1169"/>
                    <a:pt x="25229" y="1230"/>
                    <a:pt x="25320" y="1321"/>
                  </a:cubicBezTo>
                  <a:cubicBezTo>
                    <a:pt x="25229" y="1382"/>
                    <a:pt x="25168" y="1503"/>
                    <a:pt x="25077" y="1564"/>
                  </a:cubicBezTo>
                  <a:cubicBezTo>
                    <a:pt x="25077" y="1534"/>
                    <a:pt x="25046" y="1534"/>
                    <a:pt x="25046" y="1503"/>
                  </a:cubicBezTo>
                  <a:cubicBezTo>
                    <a:pt x="25011" y="1450"/>
                    <a:pt x="24959" y="1428"/>
                    <a:pt x="24907" y="1428"/>
                  </a:cubicBezTo>
                  <a:cubicBezTo>
                    <a:pt x="24781" y="1428"/>
                    <a:pt x="24647" y="1557"/>
                    <a:pt x="24712" y="1686"/>
                  </a:cubicBezTo>
                  <a:cubicBezTo>
                    <a:pt x="24742" y="1777"/>
                    <a:pt x="24773" y="1898"/>
                    <a:pt x="24834" y="1990"/>
                  </a:cubicBezTo>
                  <a:cubicBezTo>
                    <a:pt x="24195" y="3266"/>
                    <a:pt x="24378" y="4968"/>
                    <a:pt x="23800" y="6306"/>
                  </a:cubicBezTo>
                  <a:cubicBezTo>
                    <a:pt x="23709" y="6488"/>
                    <a:pt x="23830" y="6640"/>
                    <a:pt x="23982" y="6671"/>
                  </a:cubicBezTo>
                  <a:cubicBezTo>
                    <a:pt x="23466" y="7856"/>
                    <a:pt x="22615" y="8798"/>
                    <a:pt x="21429" y="9649"/>
                  </a:cubicBezTo>
                  <a:cubicBezTo>
                    <a:pt x="18390" y="11807"/>
                    <a:pt x="14864" y="12324"/>
                    <a:pt x="11247" y="12993"/>
                  </a:cubicBezTo>
                  <a:cubicBezTo>
                    <a:pt x="8359" y="13510"/>
                    <a:pt x="5502" y="14239"/>
                    <a:pt x="3253" y="16215"/>
                  </a:cubicBezTo>
                  <a:cubicBezTo>
                    <a:pt x="1946" y="17309"/>
                    <a:pt x="0" y="19315"/>
                    <a:pt x="517" y="21230"/>
                  </a:cubicBezTo>
                  <a:cubicBezTo>
                    <a:pt x="1034" y="23236"/>
                    <a:pt x="3861" y="23054"/>
                    <a:pt x="5228" y="24148"/>
                  </a:cubicBezTo>
                  <a:cubicBezTo>
                    <a:pt x="6930" y="25516"/>
                    <a:pt x="5228" y="28647"/>
                    <a:pt x="7143" y="29802"/>
                  </a:cubicBezTo>
                  <a:cubicBezTo>
                    <a:pt x="7441" y="29967"/>
                    <a:pt x="7748" y="30042"/>
                    <a:pt x="8049" y="30042"/>
                  </a:cubicBezTo>
                  <a:cubicBezTo>
                    <a:pt x="8301" y="30042"/>
                    <a:pt x="8549" y="29990"/>
                    <a:pt x="8785" y="29893"/>
                  </a:cubicBezTo>
                  <a:cubicBezTo>
                    <a:pt x="9210" y="29710"/>
                    <a:pt x="9423" y="29346"/>
                    <a:pt x="9788" y="29103"/>
                  </a:cubicBezTo>
                  <a:cubicBezTo>
                    <a:pt x="10396" y="28677"/>
                    <a:pt x="10122" y="28677"/>
                    <a:pt x="11064" y="28434"/>
                  </a:cubicBezTo>
                  <a:cubicBezTo>
                    <a:pt x="11734" y="28269"/>
                    <a:pt x="11921" y="28184"/>
                    <a:pt x="11953" y="28184"/>
                  </a:cubicBezTo>
                  <a:cubicBezTo>
                    <a:pt x="11999" y="28184"/>
                    <a:pt x="11743" y="28352"/>
                    <a:pt x="12098" y="28707"/>
                  </a:cubicBezTo>
                  <a:cubicBezTo>
                    <a:pt x="12753" y="29340"/>
                    <a:pt x="13274" y="30225"/>
                    <a:pt x="14060" y="30225"/>
                  </a:cubicBezTo>
                  <a:cubicBezTo>
                    <a:pt x="14332" y="30225"/>
                    <a:pt x="14635" y="30120"/>
                    <a:pt x="14985" y="29862"/>
                  </a:cubicBezTo>
                  <a:cubicBezTo>
                    <a:pt x="15472" y="29498"/>
                    <a:pt x="15776" y="28890"/>
                    <a:pt x="16080" y="28403"/>
                  </a:cubicBezTo>
                  <a:cubicBezTo>
                    <a:pt x="16232" y="28130"/>
                    <a:pt x="16505" y="27522"/>
                    <a:pt x="16779" y="27431"/>
                  </a:cubicBezTo>
                  <a:cubicBezTo>
                    <a:pt x="16942" y="27352"/>
                    <a:pt x="17085" y="27317"/>
                    <a:pt x="17212" y="27317"/>
                  </a:cubicBezTo>
                  <a:cubicBezTo>
                    <a:pt x="17914" y="27317"/>
                    <a:pt x="18104" y="28384"/>
                    <a:pt x="18207" y="28951"/>
                  </a:cubicBezTo>
                  <a:cubicBezTo>
                    <a:pt x="18511" y="30531"/>
                    <a:pt x="18633" y="31929"/>
                    <a:pt x="20517" y="32324"/>
                  </a:cubicBezTo>
                  <a:cubicBezTo>
                    <a:pt x="20787" y="32372"/>
                    <a:pt x="21056" y="32395"/>
                    <a:pt x="21320" y="32395"/>
                  </a:cubicBezTo>
                  <a:cubicBezTo>
                    <a:pt x="22069" y="32395"/>
                    <a:pt x="22792" y="32213"/>
                    <a:pt x="23466" y="31899"/>
                  </a:cubicBezTo>
                  <a:cubicBezTo>
                    <a:pt x="24581" y="31401"/>
                    <a:pt x="25422" y="30969"/>
                    <a:pt x="26399" y="30969"/>
                  </a:cubicBezTo>
                  <a:cubicBezTo>
                    <a:pt x="26914" y="30969"/>
                    <a:pt x="27466" y="31089"/>
                    <a:pt x="28116" y="31382"/>
                  </a:cubicBezTo>
                  <a:cubicBezTo>
                    <a:pt x="29578" y="32040"/>
                    <a:pt x="30754" y="32643"/>
                    <a:pt x="31988" y="32643"/>
                  </a:cubicBezTo>
                  <a:cubicBezTo>
                    <a:pt x="32807" y="32643"/>
                    <a:pt x="33651" y="32377"/>
                    <a:pt x="34621" y="31686"/>
                  </a:cubicBezTo>
                  <a:cubicBezTo>
                    <a:pt x="35685" y="30926"/>
                    <a:pt x="36566" y="29923"/>
                    <a:pt x="37478" y="29011"/>
                  </a:cubicBezTo>
                  <a:cubicBezTo>
                    <a:pt x="39150" y="27340"/>
                    <a:pt x="40822" y="26428"/>
                    <a:pt x="43223" y="26215"/>
                  </a:cubicBezTo>
                  <a:cubicBezTo>
                    <a:pt x="45867" y="25941"/>
                    <a:pt x="48755" y="26306"/>
                    <a:pt x="51278" y="25151"/>
                  </a:cubicBezTo>
                  <a:cubicBezTo>
                    <a:pt x="53740" y="23966"/>
                    <a:pt x="54469" y="21534"/>
                    <a:pt x="54226" y="18950"/>
                  </a:cubicBezTo>
                  <a:cubicBezTo>
                    <a:pt x="54074" y="17096"/>
                    <a:pt x="53436" y="15121"/>
                    <a:pt x="53953" y="13236"/>
                  </a:cubicBezTo>
                  <a:cubicBezTo>
                    <a:pt x="54621" y="11686"/>
                    <a:pt x="55868" y="10561"/>
                    <a:pt x="56658" y="9254"/>
                  </a:cubicBezTo>
                  <a:cubicBezTo>
                    <a:pt x="57813" y="7430"/>
                    <a:pt x="57722" y="5242"/>
                    <a:pt x="55898" y="3905"/>
                  </a:cubicBezTo>
                  <a:cubicBezTo>
                    <a:pt x="54074" y="2598"/>
                    <a:pt x="51643" y="2567"/>
                    <a:pt x="49515" y="2294"/>
                  </a:cubicBezTo>
                  <a:cubicBezTo>
                    <a:pt x="45351" y="1777"/>
                    <a:pt x="41247" y="743"/>
                    <a:pt x="37053" y="257"/>
                  </a:cubicBezTo>
                  <a:cubicBezTo>
                    <a:pt x="35695" y="95"/>
                    <a:pt x="34324" y="0"/>
                    <a:pt x="329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6"/>
            <p:cNvSpPr/>
            <p:nvPr/>
          </p:nvSpPr>
          <p:spPr>
            <a:xfrm>
              <a:off x="1266752" y="2597722"/>
              <a:ext cx="69133" cy="81360"/>
            </a:xfrm>
            <a:custGeom>
              <a:avLst/>
              <a:gdLst/>
              <a:ahLst/>
              <a:cxnLst/>
              <a:rect l="l" t="t" r="r" b="b"/>
              <a:pathLst>
                <a:path w="3285" h="3866" extrusionOk="0">
                  <a:moveTo>
                    <a:pt x="2600" y="1"/>
                  </a:moveTo>
                  <a:cubicBezTo>
                    <a:pt x="2577" y="1"/>
                    <a:pt x="2551" y="2"/>
                    <a:pt x="2524" y="5"/>
                  </a:cubicBezTo>
                  <a:cubicBezTo>
                    <a:pt x="2220" y="66"/>
                    <a:pt x="1916" y="157"/>
                    <a:pt x="1643" y="309"/>
                  </a:cubicBezTo>
                  <a:cubicBezTo>
                    <a:pt x="1096" y="613"/>
                    <a:pt x="609" y="1130"/>
                    <a:pt x="397" y="1677"/>
                  </a:cubicBezTo>
                  <a:cubicBezTo>
                    <a:pt x="0" y="2576"/>
                    <a:pt x="593" y="3866"/>
                    <a:pt x="1594" y="3866"/>
                  </a:cubicBezTo>
                  <a:cubicBezTo>
                    <a:pt x="1744" y="3866"/>
                    <a:pt x="1903" y="3837"/>
                    <a:pt x="2068" y="3774"/>
                  </a:cubicBezTo>
                  <a:cubicBezTo>
                    <a:pt x="2160" y="3744"/>
                    <a:pt x="2251" y="3592"/>
                    <a:pt x="2160" y="3470"/>
                  </a:cubicBezTo>
                  <a:cubicBezTo>
                    <a:pt x="1765" y="2832"/>
                    <a:pt x="883" y="2710"/>
                    <a:pt x="1461" y="1829"/>
                  </a:cubicBezTo>
                  <a:cubicBezTo>
                    <a:pt x="1643" y="1494"/>
                    <a:pt x="1977" y="1312"/>
                    <a:pt x="2281" y="1099"/>
                  </a:cubicBezTo>
                  <a:cubicBezTo>
                    <a:pt x="2464" y="1008"/>
                    <a:pt x="2676" y="947"/>
                    <a:pt x="2828" y="856"/>
                  </a:cubicBezTo>
                  <a:cubicBezTo>
                    <a:pt x="2907" y="778"/>
                    <a:pt x="3120" y="564"/>
                    <a:pt x="3101" y="564"/>
                  </a:cubicBezTo>
                  <a:cubicBezTo>
                    <a:pt x="3098" y="564"/>
                    <a:pt x="3088" y="570"/>
                    <a:pt x="3072" y="582"/>
                  </a:cubicBezTo>
                  <a:cubicBezTo>
                    <a:pt x="3193" y="461"/>
                    <a:pt x="3284" y="248"/>
                    <a:pt x="3132" y="218"/>
                  </a:cubicBezTo>
                  <a:cubicBezTo>
                    <a:pt x="2938" y="135"/>
                    <a:pt x="2845" y="1"/>
                    <a:pt x="26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6"/>
            <p:cNvSpPr/>
            <p:nvPr/>
          </p:nvSpPr>
          <p:spPr>
            <a:xfrm>
              <a:off x="1466112" y="2233833"/>
              <a:ext cx="391479" cy="297008"/>
            </a:xfrm>
            <a:custGeom>
              <a:avLst/>
              <a:gdLst/>
              <a:ahLst/>
              <a:cxnLst/>
              <a:rect l="l" t="t" r="r" b="b"/>
              <a:pathLst>
                <a:path w="18602" h="14113" extrusionOk="0">
                  <a:moveTo>
                    <a:pt x="18047" y="0"/>
                  </a:moveTo>
                  <a:cubicBezTo>
                    <a:pt x="17838" y="0"/>
                    <a:pt x="17624" y="93"/>
                    <a:pt x="17520" y="274"/>
                  </a:cubicBezTo>
                  <a:cubicBezTo>
                    <a:pt x="16243" y="2220"/>
                    <a:pt x="14906" y="3010"/>
                    <a:pt x="12687" y="3587"/>
                  </a:cubicBezTo>
                  <a:cubicBezTo>
                    <a:pt x="10863" y="4043"/>
                    <a:pt x="8948" y="4287"/>
                    <a:pt x="7216" y="5046"/>
                  </a:cubicBezTo>
                  <a:cubicBezTo>
                    <a:pt x="3568" y="6627"/>
                    <a:pt x="1167" y="10275"/>
                    <a:pt x="42" y="14013"/>
                  </a:cubicBezTo>
                  <a:cubicBezTo>
                    <a:pt x="0" y="14055"/>
                    <a:pt x="46" y="14113"/>
                    <a:pt x="109" y="14113"/>
                  </a:cubicBezTo>
                  <a:cubicBezTo>
                    <a:pt x="136" y="14113"/>
                    <a:pt x="167" y="14102"/>
                    <a:pt x="194" y="14074"/>
                  </a:cubicBezTo>
                  <a:cubicBezTo>
                    <a:pt x="1653" y="12372"/>
                    <a:pt x="2413" y="10123"/>
                    <a:pt x="3994" y="8451"/>
                  </a:cubicBezTo>
                  <a:cubicBezTo>
                    <a:pt x="5605" y="6657"/>
                    <a:pt x="7733" y="5837"/>
                    <a:pt x="10073" y="5381"/>
                  </a:cubicBezTo>
                  <a:cubicBezTo>
                    <a:pt x="12839" y="4803"/>
                    <a:pt x="18189" y="4226"/>
                    <a:pt x="18584" y="518"/>
                  </a:cubicBezTo>
                  <a:cubicBezTo>
                    <a:pt x="18601" y="169"/>
                    <a:pt x="18328" y="0"/>
                    <a:pt x="18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6"/>
            <p:cNvSpPr/>
            <p:nvPr/>
          </p:nvSpPr>
          <p:spPr>
            <a:xfrm>
              <a:off x="1654717" y="2353769"/>
              <a:ext cx="350273" cy="209314"/>
            </a:xfrm>
            <a:custGeom>
              <a:avLst/>
              <a:gdLst/>
              <a:ahLst/>
              <a:cxnLst/>
              <a:rect l="l" t="t" r="r" b="b"/>
              <a:pathLst>
                <a:path w="16644" h="9946" extrusionOk="0">
                  <a:moveTo>
                    <a:pt x="16052" y="1"/>
                  </a:moveTo>
                  <a:cubicBezTo>
                    <a:pt x="15856" y="1"/>
                    <a:pt x="15665" y="93"/>
                    <a:pt x="15579" y="290"/>
                  </a:cubicBezTo>
                  <a:cubicBezTo>
                    <a:pt x="14698" y="1992"/>
                    <a:pt x="14181" y="3451"/>
                    <a:pt x="12449" y="4576"/>
                  </a:cubicBezTo>
                  <a:cubicBezTo>
                    <a:pt x="11050" y="5518"/>
                    <a:pt x="9409" y="6126"/>
                    <a:pt x="7828" y="6642"/>
                  </a:cubicBezTo>
                  <a:cubicBezTo>
                    <a:pt x="5670" y="7311"/>
                    <a:pt x="1141" y="7493"/>
                    <a:pt x="47" y="9864"/>
                  </a:cubicBezTo>
                  <a:cubicBezTo>
                    <a:pt x="1" y="9887"/>
                    <a:pt x="25" y="9946"/>
                    <a:pt x="66" y="9946"/>
                  </a:cubicBezTo>
                  <a:cubicBezTo>
                    <a:pt x="79" y="9946"/>
                    <a:pt x="93" y="9940"/>
                    <a:pt x="108" y="9925"/>
                  </a:cubicBezTo>
                  <a:cubicBezTo>
                    <a:pt x="1871" y="9621"/>
                    <a:pt x="3543" y="8801"/>
                    <a:pt x="5306" y="8405"/>
                  </a:cubicBezTo>
                  <a:cubicBezTo>
                    <a:pt x="7160" y="8041"/>
                    <a:pt x="8953" y="7645"/>
                    <a:pt x="10716" y="6946"/>
                  </a:cubicBezTo>
                  <a:cubicBezTo>
                    <a:pt x="13360" y="5822"/>
                    <a:pt x="16522" y="3755"/>
                    <a:pt x="16643" y="563"/>
                  </a:cubicBezTo>
                  <a:cubicBezTo>
                    <a:pt x="16643" y="201"/>
                    <a:pt x="16341" y="1"/>
                    <a:pt x="160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6"/>
            <p:cNvSpPr/>
            <p:nvPr/>
          </p:nvSpPr>
          <p:spPr>
            <a:xfrm>
              <a:off x="1579586" y="2578635"/>
              <a:ext cx="51181" cy="37102"/>
            </a:xfrm>
            <a:custGeom>
              <a:avLst/>
              <a:gdLst/>
              <a:ahLst/>
              <a:cxnLst/>
              <a:rect l="l" t="t" r="r" b="b"/>
              <a:pathLst>
                <a:path w="2432" h="1763" extrusionOk="0">
                  <a:moveTo>
                    <a:pt x="1246" y="0"/>
                  </a:moveTo>
                  <a:cubicBezTo>
                    <a:pt x="152" y="0"/>
                    <a:pt x="0" y="1763"/>
                    <a:pt x="1185" y="1763"/>
                  </a:cubicBezTo>
                  <a:cubicBezTo>
                    <a:pt x="2249" y="1763"/>
                    <a:pt x="2432" y="0"/>
                    <a:pt x="1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6"/>
            <p:cNvSpPr/>
            <p:nvPr/>
          </p:nvSpPr>
          <p:spPr>
            <a:xfrm>
              <a:off x="1909151" y="2154367"/>
              <a:ext cx="160447" cy="184417"/>
            </a:xfrm>
            <a:custGeom>
              <a:avLst/>
              <a:gdLst/>
              <a:ahLst/>
              <a:cxnLst/>
              <a:rect l="l" t="t" r="r" b="b"/>
              <a:pathLst>
                <a:path w="7624" h="8763" extrusionOk="0">
                  <a:moveTo>
                    <a:pt x="3095" y="0"/>
                  </a:moveTo>
                  <a:cubicBezTo>
                    <a:pt x="3024" y="0"/>
                    <a:pt x="2953" y="3"/>
                    <a:pt x="2881" y="8"/>
                  </a:cubicBezTo>
                  <a:cubicBezTo>
                    <a:pt x="1483" y="69"/>
                    <a:pt x="571" y="1193"/>
                    <a:pt x="328" y="2622"/>
                  </a:cubicBezTo>
                  <a:cubicBezTo>
                    <a:pt x="0" y="4918"/>
                    <a:pt x="1860" y="8762"/>
                    <a:pt x="4426" y="8762"/>
                  </a:cubicBezTo>
                  <a:cubicBezTo>
                    <a:pt x="4713" y="8762"/>
                    <a:pt x="5010" y="8714"/>
                    <a:pt x="5313" y="8610"/>
                  </a:cubicBezTo>
                  <a:cubicBezTo>
                    <a:pt x="5678" y="8519"/>
                    <a:pt x="5982" y="8306"/>
                    <a:pt x="6255" y="8063"/>
                  </a:cubicBezTo>
                  <a:cubicBezTo>
                    <a:pt x="6529" y="7819"/>
                    <a:pt x="6742" y="7515"/>
                    <a:pt x="6954" y="7303"/>
                  </a:cubicBezTo>
                  <a:cubicBezTo>
                    <a:pt x="7410" y="6634"/>
                    <a:pt x="7562" y="5874"/>
                    <a:pt x="7502" y="5175"/>
                  </a:cubicBezTo>
                  <a:lnTo>
                    <a:pt x="7502" y="5053"/>
                  </a:lnTo>
                  <a:cubicBezTo>
                    <a:pt x="7562" y="4324"/>
                    <a:pt x="7593" y="3442"/>
                    <a:pt x="7350" y="2774"/>
                  </a:cubicBezTo>
                  <a:cubicBezTo>
                    <a:pt x="7502" y="2683"/>
                    <a:pt x="7623" y="2439"/>
                    <a:pt x="7410" y="2227"/>
                  </a:cubicBezTo>
                  <a:cubicBezTo>
                    <a:pt x="6158" y="1295"/>
                    <a:pt x="4711" y="0"/>
                    <a:pt x="3095" y="0"/>
                  </a:cubicBezTo>
                  <a:close/>
                </a:path>
              </a:pathLst>
            </a:custGeom>
            <a:solidFill>
              <a:srgbClr val="EB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6"/>
            <p:cNvSpPr/>
            <p:nvPr/>
          </p:nvSpPr>
          <p:spPr>
            <a:xfrm>
              <a:off x="1940992" y="2188987"/>
              <a:ext cx="84454" cy="88936"/>
            </a:xfrm>
            <a:custGeom>
              <a:avLst/>
              <a:gdLst/>
              <a:ahLst/>
              <a:cxnLst/>
              <a:rect l="l" t="t" r="r" b="b"/>
              <a:pathLst>
                <a:path w="4013" h="4226" extrusionOk="0">
                  <a:moveTo>
                    <a:pt x="1624" y="1"/>
                  </a:moveTo>
                  <a:cubicBezTo>
                    <a:pt x="1161" y="1"/>
                    <a:pt x="729" y="211"/>
                    <a:pt x="457" y="582"/>
                  </a:cubicBezTo>
                  <a:cubicBezTo>
                    <a:pt x="335" y="734"/>
                    <a:pt x="1" y="1220"/>
                    <a:pt x="274" y="1402"/>
                  </a:cubicBezTo>
                  <a:lnTo>
                    <a:pt x="305" y="1402"/>
                  </a:lnTo>
                  <a:lnTo>
                    <a:pt x="335" y="1342"/>
                  </a:lnTo>
                  <a:cubicBezTo>
                    <a:pt x="305" y="1342"/>
                    <a:pt x="305" y="1342"/>
                    <a:pt x="274" y="1311"/>
                  </a:cubicBezTo>
                  <a:cubicBezTo>
                    <a:pt x="183" y="1129"/>
                    <a:pt x="578" y="673"/>
                    <a:pt x="669" y="551"/>
                  </a:cubicBezTo>
                  <a:cubicBezTo>
                    <a:pt x="932" y="311"/>
                    <a:pt x="1242" y="196"/>
                    <a:pt x="1565" y="196"/>
                  </a:cubicBezTo>
                  <a:cubicBezTo>
                    <a:pt x="1691" y="196"/>
                    <a:pt x="1818" y="213"/>
                    <a:pt x="1946" y="247"/>
                  </a:cubicBezTo>
                  <a:cubicBezTo>
                    <a:pt x="2463" y="399"/>
                    <a:pt x="2767" y="794"/>
                    <a:pt x="2949" y="1281"/>
                  </a:cubicBezTo>
                  <a:cubicBezTo>
                    <a:pt x="3375" y="2162"/>
                    <a:pt x="3648" y="3135"/>
                    <a:pt x="3648" y="4138"/>
                  </a:cubicBezTo>
                  <a:cubicBezTo>
                    <a:pt x="3648" y="4199"/>
                    <a:pt x="3678" y="4226"/>
                    <a:pt x="3715" y="4226"/>
                  </a:cubicBezTo>
                  <a:cubicBezTo>
                    <a:pt x="3771" y="4226"/>
                    <a:pt x="3843" y="4168"/>
                    <a:pt x="3861" y="4077"/>
                  </a:cubicBezTo>
                  <a:cubicBezTo>
                    <a:pt x="4013" y="3135"/>
                    <a:pt x="3679" y="2193"/>
                    <a:pt x="3314" y="1342"/>
                  </a:cubicBezTo>
                  <a:cubicBezTo>
                    <a:pt x="3040" y="703"/>
                    <a:pt x="2645" y="186"/>
                    <a:pt x="1946" y="35"/>
                  </a:cubicBezTo>
                  <a:cubicBezTo>
                    <a:pt x="1838" y="12"/>
                    <a:pt x="1730" y="1"/>
                    <a:pt x="1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6"/>
            <p:cNvSpPr/>
            <p:nvPr/>
          </p:nvSpPr>
          <p:spPr>
            <a:xfrm>
              <a:off x="1961890" y="2215524"/>
              <a:ext cx="53623" cy="21866"/>
            </a:xfrm>
            <a:custGeom>
              <a:avLst/>
              <a:gdLst/>
              <a:ahLst/>
              <a:cxnLst/>
              <a:rect l="l" t="t" r="r" b="b"/>
              <a:pathLst>
                <a:path w="2548" h="1039" extrusionOk="0">
                  <a:moveTo>
                    <a:pt x="41" y="445"/>
                  </a:moveTo>
                  <a:cubicBezTo>
                    <a:pt x="1" y="445"/>
                    <a:pt x="14" y="459"/>
                    <a:pt x="28" y="459"/>
                  </a:cubicBezTo>
                  <a:cubicBezTo>
                    <a:pt x="34" y="459"/>
                    <a:pt x="41" y="455"/>
                    <a:pt x="41" y="445"/>
                  </a:cubicBezTo>
                  <a:close/>
                  <a:moveTo>
                    <a:pt x="964" y="1"/>
                  </a:moveTo>
                  <a:cubicBezTo>
                    <a:pt x="636" y="1"/>
                    <a:pt x="313" y="130"/>
                    <a:pt x="41" y="445"/>
                  </a:cubicBezTo>
                  <a:cubicBezTo>
                    <a:pt x="325" y="235"/>
                    <a:pt x="624" y="141"/>
                    <a:pt x="916" y="141"/>
                  </a:cubicBezTo>
                  <a:cubicBezTo>
                    <a:pt x="1467" y="141"/>
                    <a:pt x="1993" y="476"/>
                    <a:pt x="2351" y="992"/>
                  </a:cubicBezTo>
                  <a:cubicBezTo>
                    <a:pt x="2368" y="1025"/>
                    <a:pt x="2391" y="1038"/>
                    <a:pt x="2415" y="1038"/>
                  </a:cubicBezTo>
                  <a:cubicBezTo>
                    <a:pt x="2479" y="1038"/>
                    <a:pt x="2547" y="946"/>
                    <a:pt x="2503" y="901"/>
                  </a:cubicBezTo>
                  <a:cubicBezTo>
                    <a:pt x="2152" y="414"/>
                    <a:pt x="1550" y="1"/>
                    <a:pt x="9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6"/>
            <p:cNvSpPr/>
            <p:nvPr/>
          </p:nvSpPr>
          <p:spPr>
            <a:xfrm>
              <a:off x="1967866" y="2274471"/>
              <a:ext cx="43984" cy="20203"/>
            </a:xfrm>
            <a:custGeom>
              <a:avLst/>
              <a:gdLst/>
              <a:ahLst/>
              <a:cxnLst/>
              <a:rect l="l" t="t" r="r" b="b"/>
              <a:pathLst>
                <a:path w="2090" h="960" extrusionOk="0">
                  <a:moveTo>
                    <a:pt x="627" y="1"/>
                  </a:moveTo>
                  <a:cubicBezTo>
                    <a:pt x="403" y="1"/>
                    <a:pt x="185" y="44"/>
                    <a:pt x="0" y="137"/>
                  </a:cubicBezTo>
                  <a:cubicBezTo>
                    <a:pt x="61" y="167"/>
                    <a:pt x="61" y="228"/>
                    <a:pt x="61" y="228"/>
                  </a:cubicBezTo>
                  <a:cubicBezTo>
                    <a:pt x="220" y="188"/>
                    <a:pt x="374" y="166"/>
                    <a:pt x="529" y="166"/>
                  </a:cubicBezTo>
                  <a:cubicBezTo>
                    <a:pt x="729" y="166"/>
                    <a:pt x="933" y="203"/>
                    <a:pt x="1155" y="289"/>
                  </a:cubicBezTo>
                  <a:cubicBezTo>
                    <a:pt x="1490" y="441"/>
                    <a:pt x="1702" y="714"/>
                    <a:pt x="1946" y="927"/>
                  </a:cubicBezTo>
                  <a:cubicBezTo>
                    <a:pt x="1968" y="950"/>
                    <a:pt x="1989" y="959"/>
                    <a:pt x="2007" y="959"/>
                  </a:cubicBezTo>
                  <a:cubicBezTo>
                    <a:pt x="2061" y="959"/>
                    <a:pt x="2090" y="874"/>
                    <a:pt x="2067" y="805"/>
                  </a:cubicBezTo>
                  <a:cubicBezTo>
                    <a:pt x="1847" y="300"/>
                    <a:pt x="1214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6"/>
            <p:cNvSpPr/>
            <p:nvPr/>
          </p:nvSpPr>
          <p:spPr>
            <a:xfrm>
              <a:off x="2303681" y="2444283"/>
              <a:ext cx="216237" cy="136498"/>
            </a:xfrm>
            <a:custGeom>
              <a:avLst/>
              <a:gdLst/>
              <a:ahLst/>
              <a:cxnLst/>
              <a:rect l="l" t="t" r="r" b="b"/>
              <a:pathLst>
                <a:path w="10275" h="6486" extrusionOk="0">
                  <a:moveTo>
                    <a:pt x="2220" y="1"/>
                  </a:moveTo>
                  <a:cubicBezTo>
                    <a:pt x="2250" y="244"/>
                    <a:pt x="2250" y="518"/>
                    <a:pt x="2189" y="730"/>
                  </a:cubicBezTo>
                  <a:cubicBezTo>
                    <a:pt x="1946" y="1642"/>
                    <a:pt x="1490" y="2554"/>
                    <a:pt x="761" y="3010"/>
                  </a:cubicBezTo>
                  <a:cubicBezTo>
                    <a:pt x="427" y="3314"/>
                    <a:pt x="1" y="3740"/>
                    <a:pt x="123" y="3922"/>
                  </a:cubicBezTo>
                  <a:cubicBezTo>
                    <a:pt x="305" y="4317"/>
                    <a:pt x="2493" y="4530"/>
                    <a:pt x="2737" y="4834"/>
                  </a:cubicBezTo>
                  <a:lnTo>
                    <a:pt x="3193" y="5290"/>
                  </a:lnTo>
                  <a:cubicBezTo>
                    <a:pt x="3588" y="5867"/>
                    <a:pt x="4256" y="6354"/>
                    <a:pt x="4712" y="6445"/>
                  </a:cubicBezTo>
                  <a:cubicBezTo>
                    <a:pt x="4848" y="6473"/>
                    <a:pt x="4986" y="6486"/>
                    <a:pt x="5127" y="6486"/>
                  </a:cubicBezTo>
                  <a:cubicBezTo>
                    <a:pt x="6063" y="6486"/>
                    <a:pt x="7091" y="5900"/>
                    <a:pt x="7752" y="5107"/>
                  </a:cubicBezTo>
                  <a:cubicBezTo>
                    <a:pt x="8025" y="4743"/>
                    <a:pt x="9971" y="4500"/>
                    <a:pt x="10123" y="4044"/>
                  </a:cubicBezTo>
                  <a:cubicBezTo>
                    <a:pt x="10275" y="3740"/>
                    <a:pt x="9880" y="3618"/>
                    <a:pt x="9545" y="3314"/>
                  </a:cubicBezTo>
                  <a:cubicBezTo>
                    <a:pt x="8512" y="3041"/>
                    <a:pt x="8299" y="1885"/>
                    <a:pt x="8664" y="882"/>
                  </a:cubicBezTo>
                  <a:cubicBezTo>
                    <a:pt x="8633" y="852"/>
                    <a:pt x="8603" y="852"/>
                    <a:pt x="8512" y="852"/>
                  </a:cubicBezTo>
                  <a:cubicBezTo>
                    <a:pt x="7995" y="974"/>
                    <a:pt x="7418" y="1065"/>
                    <a:pt x="6840" y="1126"/>
                  </a:cubicBezTo>
                  <a:cubicBezTo>
                    <a:pt x="5259" y="1004"/>
                    <a:pt x="3740" y="518"/>
                    <a:pt x="2220" y="1"/>
                  </a:cubicBezTo>
                  <a:close/>
                </a:path>
              </a:pathLst>
            </a:custGeom>
            <a:solidFill>
              <a:srgbClr val="EB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6"/>
            <p:cNvSpPr/>
            <p:nvPr/>
          </p:nvSpPr>
          <p:spPr>
            <a:xfrm>
              <a:off x="2345266" y="2440159"/>
              <a:ext cx="140118" cy="80729"/>
            </a:xfrm>
            <a:custGeom>
              <a:avLst/>
              <a:gdLst/>
              <a:ahLst/>
              <a:cxnLst/>
              <a:rect l="l" t="t" r="r" b="b"/>
              <a:pathLst>
                <a:path w="6658" h="3836" extrusionOk="0">
                  <a:moveTo>
                    <a:pt x="1308" y="1139"/>
                  </a:moveTo>
                  <a:cubicBezTo>
                    <a:pt x="1338" y="1139"/>
                    <a:pt x="1429" y="1200"/>
                    <a:pt x="1460" y="1200"/>
                  </a:cubicBezTo>
                  <a:cubicBezTo>
                    <a:pt x="1460" y="1230"/>
                    <a:pt x="1460" y="1230"/>
                    <a:pt x="1429" y="1261"/>
                  </a:cubicBezTo>
                  <a:lnTo>
                    <a:pt x="1308" y="1139"/>
                  </a:lnTo>
                  <a:close/>
                  <a:moveTo>
                    <a:pt x="306" y="1"/>
                  </a:moveTo>
                  <a:cubicBezTo>
                    <a:pt x="192" y="1"/>
                    <a:pt x="62" y="134"/>
                    <a:pt x="62" y="288"/>
                  </a:cubicBezTo>
                  <a:cubicBezTo>
                    <a:pt x="62" y="926"/>
                    <a:pt x="1" y="1869"/>
                    <a:pt x="305" y="2264"/>
                  </a:cubicBezTo>
                  <a:cubicBezTo>
                    <a:pt x="609" y="2720"/>
                    <a:pt x="1065" y="2993"/>
                    <a:pt x="1460" y="3267"/>
                  </a:cubicBezTo>
                  <a:cubicBezTo>
                    <a:pt x="1902" y="3646"/>
                    <a:pt x="2897" y="3835"/>
                    <a:pt x="3730" y="3835"/>
                  </a:cubicBezTo>
                  <a:cubicBezTo>
                    <a:pt x="4100" y="3835"/>
                    <a:pt x="4438" y="3798"/>
                    <a:pt x="4682" y="3723"/>
                  </a:cubicBezTo>
                  <a:cubicBezTo>
                    <a:pt x="5563" y="3480"/>
                    <a:pt x="6657" y="3085"/>
                    <a:pt x="6657" y="1200"/>
                  </a:cubicBezTo>
                  <a:cubicBezTo>
                    <a:pt x="6657" y="1078"/>
                    <a:pt x="6445" y="1018"/>
                    <a:pt x="6353" y="1018"/>
                  </a:cubicBezTo>
                  <a:cubicBezTo>
                    <a:pt x="5974" y="1045"/>
                    <a:pt x="5598" y="1060"/>
                    <a:pt x="5226" y="1060"/>
                  </a:cubicBezTo>
                  <a:cubicBezTo>
                    <a:pt x="3543" y="1060"/>
                    <a:pt x="1934" y="761"/>
                    <a:pt x="365" y="15"/>
                  </a:cubicBezTo>
                  <a:cubicBezTo>
                    <a:pt x="347" y="5"/>
                    <a:pt x="327" y="1"/>
                    <a:pt x="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6"/>
            <p:cNvSpPr/>
            <p:nvPr/>
          </p:nvSpPr>
          <p:spPr>
            <a:xfrm>
              <a:off x="1970413" y="1510769"/>
              <a:ext cx="926927" cy="977056"/>
            </a:xfrm>
            <a:custGeom>
              <a:avLst/>
              <a:gdLst/>
              <a:ahLst/>
              <a:cxnLst/>
              <a:rect l="l" t="t" r="r" b="b"/>
              <a:pathLst>
                <a:path w="44045" h="46427" extrusionOk="0">
                  <a:moveTo>
                    <a:pt x="20159" y="1"/>
                  </a:moveTo>
                  <a:cubicBezTo>
                    <a:pt x="19240" y="1"/>
                    <a:pt x="18325" y="20"/>
                    <a:pt x="17418" y="73"/>
                  </a:cubicBezTo>
                  <a:cubicBezTo>
                    <a:pt x="12585" y="346"/>
                    <a:pt x="7600" y="1228"/>
                    <a:pt x="4439" y="5209"/>
                  </a:cubicBezTo>
                  <a:cubicBezTo>
                    <a:pt x="2493" y="7641"/>
                    <a:pt x="1490" y="10437"/>
                    <a:pt x="1034" y="13416"/>
                  </a:cubicBezTo>
                  <a:cubicBezTo>
                    <a:pt x="518" y="16638"/>
                    <a:pt x="1" y="19587"/>
                    <a:pt x="609" y="22839"/>
                  </a:cubicBezTo>
                  <a:cubicBezTo>
                    <a:pt x="1247" y="26334"/>
                    <a:pt x="1794" y="29830"/>
                    <a:pt x="2463" y="33265"/>
                  </a:cubicBezTo>
                  <a:cubicBezTo>
                    <a:pt x="3192" y="36760"/>
                    <a:pt x="4834" y="39617"/>
                    <a:pt x="7721" y="41836"/>
                  </a:cubicBezTo>
                  <a:cubicBezTo>
                    <a:pt x="12797" y="45666"/>
                    <a:pt x="19211" y="46426"/>
                    <a:pt x="25564" y="46426"/>
                  </a:cubicBezTo>
                  <a:cubicBezTo>
                    <a:pt x="25599" y="46426"/>
                    <a:pt x="25634" y="46426"/>
                    <a:pt x="25670" y="46426"/>
                  </a:cubicBezTo>
                  <a:cubicBezTo>
                    <a:pt x="29371" y="46426"/>
                    <a:pt x="37628" y="44865"/>
                    <a:pt x="40488" y="40620"/>
                  </a:cubicBezTo>
                  <a:cubicBezTo>
                    <a:pt x="43224" y="36517"/>
                    <a:pt x="41065" y="35149"/>
                    <a:pt x="41947" y="31167"/>
                  </a:cubicBezTo>
                  <a:cubicBezTo>
                    <a:pt x="42798" y="27611"/>
                    <a:pt x="44044" y="24602"/>
                    <a:pt x="43953" y="19891"/>
                  </a:cubicBezTo>
                  <a:cubicBezTo>
                    <a:pt x="43862" y="11805"/>
                    <a:pt x="40701" y="3143"/>
                    <a:pt x="32676" y="1015"/>
                  </a:cubicBezTo>
                  <a:cubicBezTo>
                    <a:pt x="30336" y="377"/>
                    <a:pt x="27843" y="255"/>
                    <a:pt x="25472" y="133"/>
                  </a:cubicBezTo>
                  <a:cubicBezTo>
                    <a:pt x="23696" y="74"/>
                    <a:pt x="21919" y="1"/>
                    <a:pt x="20159" y="1"/>
                  </a:cubicBezTo>
                  <a:close/>
                </a:path>
              </a:pathLst>
            </a:custGeom>
            <a:solidFill>
              <a:srgbClr val="EB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6"/>
            <p:cNvSpPr/>
            <p:nvPr/>
          </p:nvSpPr>
          <p:spPr>
            <a:xfrm>
              <a:off x="2322243" y="1959975"/>
              <a:ext cx="124755" cy="64713"/>
            </a:xfrm>
            <a:custGeom>
              <a:avLst/>
              <a:gdLst/>
              <a:ahLst/>
              <a:cxnLst/>
              <a:rect l="l" t="t" r="r" b="b"/>
              <a:pathLst>
                <a:path w="5928" h="3075" extrusionOk="0">
                  <a:moveTo>
                    <a:pt x="4209" y="1"/>
                  </a:moveTo>
                  <a:cubicBezTo>
                    <a:pt x="3855" y="1"/>
                    <a:pt x="3465" y="51"/>
                    <a:pt x="3070" y="187"/>
                  </a:cubicBezTo>
                  <a:cubicBezTo>
                    <a:pt x="2766" y="308"/>
                    <a:pt x="2432" y="491"/>
                    <a:pt x="2128" y="734"/>
                  </a:cubicBezTo>
                  <a:cubicBezTo>
                    <a:pt x="1520" y="1129"/>
                    <a:pt x="943" y="1707"/>
                    <a:pt x="487" y="2315"/>
                  </a:cubicBezTo>
                  <a:cubicBezTo>
                    <a:pt x="396" y="2467"/>
                    <a:pt x="304" y="2588"/>
                    <a:pt x="244" y="2649"/>
                  </a:cubicBezTo>
                  <a:cubicBezTo>
                    <a:pt x="152" y="2740"/>
                    <a:pt x="122" y="2862"/>
                    <a:pt x="31" y="2922"/>
                  </a:cubicBezTo>
                  <a:cubicBezTo>
                    <a:pt x="0" y="2953"/>
                    <a:pt x="31" y="2983"/>
                    <a:pt x="31" y="3044"/>
                  </a:cubicBezTo>
                  <a:cubicBezTo>
                    <a:pt x="0" y="3074"/>
                    <a:pt x="31" y="3074"/>
                    <a:pt x="92" y="3074"/>
                  </a:cubicBezTo>
                  <a:lnTo>
                    <a:pt x="122" y="3074"/>
                  </a:lnTo>
                  <a:cubicBezTo>
                    <a:pt x="152" y="3074"/>
                    <a:pt x="183" y="3074"/>
                    <a:pt x="183" y="3044"/>
                  </a:cubicBezTo>
                  <a:lnTo>
                    <a:pt x="274" y="2953"/>
                  </a:lnTo>
                  <a:cubicBezTo>
                    <a:pt x="1358" y="2213"/>
                    <a:pt x="2603" y="1472"/>
                    <a:pt x="3909" y="1472"/>
                  </a:cubicBezTo>
                  <a:cubicBezTo>
                    <a:pt x="4105" y="1472"/>
                    <a:pt x="4301" y="1489"/>
                    <a:pt x="4499" y="1524"/>
                  </a:cubicBezTo>
                  <a:cubicBezTo>
                    <a:pt x="4731" y="1545"/>
                    <a:pt x="5022" y="1698"/>
                    <a:pt x="5280" y="1698"/>
                  </a:cubicBezTo>
                  <a:cubicBezTo>
                    <a:pt x="5393" y="1698"/>
                    <a:pt x="5500" y="1669"/>
                    <a:pt x="5593" y="1585"/>
                  </a:cubicBezTo>
                  <a:cubicBezTo>
                    <a:pt x="5776" y="1433"/>
                    <a:pt x="5806" y="1190"/>
                    <a:pt x="5776" y="916"/>
                  </a:cubicBezTo>
                  <a:cubicBezTo>
                    <a:pt x="5928" y="764"/>
                    <a:pt x="5806" y="369"/>
                    <a:pt x="5441" y="217"/>
                  </a:cubicBezTo>
                  <a:cubicBezTo>
                    <a:pt x="5170" y="109"/>
                    <a:pt x="4728" y="1"/>
                    <a:pt x="4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6"/>
            <p:cNvSpPr/>
            <p:nvPr/>
          </p:nvSpPr>
          <p:spPr>
            <a:xfrm>
              <a:off x="2698380" y="1981798"/>
              <a:ext cx="103647" cy="85653"/>
            </a:xfrm>
            <a:custGeom>
              <a:avLst/>
              <a:gdLst/>
              <a:ahLst/>
              <a:cxnLst/>
              <a:rect l="l" t="t" r="r" b="b"/>
              <a:pathLst>
                <a:path w="4925" h="4070" extrusionOk="0">
                  <a:moveTo>
                    <a:pt x="1019" y="1"/>
                  </a:moveTo>
                  <a:cubicBezTo>
                    <a:pt x="884" y="1"/>
                    <a:pt x="766" y="12"/>
                    <a:pt x="669" y="31"/>
                  </a:cubicBezTo>
                  <a:cubicBezTo>
                    <a:pt x="304" y="92"/>
                    <a:pt x="91" y="426"/>
                    <a:pt x="152" y="548"/>
                  </a:cubicBezTo>
                  <a:cubicBezTo>
                    <a:pt x="31" y="791"/>
                    <a:pt x="0" y="1065"/>
                    <a:pt x="152" y="1247"/>
                  </a:cubicBezTo>
                  <a:cubicBezTo>
                    <a:pt x="271" y="1433"/>
                    <a:pt x="474" y="1469"/>
                    <a:pt x="694" y="1469"/>
                  </a:cubicBezTo>
                  <a:cubicBezTo>
                    <a:pt x="829" y="1469"/>
                    <a:pt x="969" y="1456"/>
                    <a:pt x="1100" y="1456"/>
                  </a:cubicBezTo>
                  <a:cubicBezTo>
                    <a:pt x="1140" y="1456"/>
                    <a:pt x="1179" y="1457"/>
                    <a:pt x="1216" y="1460"/>
                  </a:cubicBezTo>
                  <a:cubicBezTo>
                    <a:pt x="2675" y="1612"/>
                    <a:pt x="3860" y="2767"/>
                    <a:pt x="4772" y="3892"/>
                  </a:cubicBezTo>
                  <a:cubicBezTo>
                    <a:pt x="4772" y="3952"/>
                    <a:pt x="4803" y="3983"/>
                    <a:pt x="4803" y="4013"/>
                  </a:cubicBezTo>
                  <a:cubicBezTo>
                    <a:pt x="4803" y="4042"/>
                    <a:pt x="4857" y="4043"/>
                    <a:pt x="4888" y="4044"/>
                  </a:cubicBezTo>
                  <a:lnTo>
                    <a:pt x="4888" y="4044"/>
                  </a:lnTo>
                  <a:cubicBezTo>
                    <a:pt x="4891" y="4033"/>
                    <a:pt x="4894" y="4022"/>
                    <a:pt x="4894" y="4013"/>
                  </a:cubicBezTo>
                  <a:cubicBezTo>
                    <a:pt x="4924" y="4013"/>
                    <a:pt x="4924" y="3983"/>
                    <a:pt x="4924" y="3952"/>
                  </a:cubicBezTo>
                  <a:cubicBezTo>
                    <a:pt x="4894" y="3831"/>
                    <a:pt x="4863" y="3740"/>
                    <a:pt x="4863" y="3648"/>
                  </a:cubicBezTo>
                  <a:cubicBezTo>
                    <a:pt x="4803" y="3527"/>
                    <a:pt x="4772" y="3405"/>
                    <a:pt x="4711" y="3223"/>
                  </a:cubicBezTo>
                  <a:cubicBezTo>
                    <a:pt x="4438" y="2524"/>
                    <a:pt x="4104" y="1855"/>
                    <a:pt x="3587" y="1308"/>
                  </a:cubicBezTo>
                  <a:cubicBezTo>
                    <a:pt x="3374" y="1065"/>
                    <a:pt x="3131" y="791"/>
                    <a:pt x="2888" y="609"/>
                  </a:cubicBezTo>
                  <a:cubicBezTo>
                    <a:pt x="2241" y="154"/>
                    <a:pt x="1520" y="1"/>
                    <a:pt x="1019" y="1"/>
                  </a:cubicBezTo>
                  <a:close/>
                  <a:moveTo>
                    <a:pt x="4888" y="4044"/>
                  </a:moveTo>
                  <a:cubicBezTo>
                    <a:pt x="4884" y="4058"/>
                    <a:pt x="4880" y="4070"/>
                    <a:pt x="4880" y="4070"/>
                  </a:cubicBezTo>
                  <a:cubicBezTo>
                    <a:pt x="4881" y="4070"/>
                    <a:pt x="4884" y="4062"/>
                    <a:pt x="4894" y="4044"/>
                  </a:cubicBezTo>
                  <a:cubicBezTo>
                    <a:pt x="4892" y="4044"/>
                    <a:pt x="4890" y="4044"/>
                    <a:pt x="4888" y="40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6"/>
            <p:cNvSpPr/>
            <p:nvPr/>
          </p:nvSpPr>
          <p:spPr>
            <a:xfrm>
              <a:off x="2181515" y="2262202"/>
              <a:ext cx="77425" cy="76078"/>
            </a:xfrm>
            <a:custGeom>
              <a:avLst/>
              <a:gdLst/>
              <a:ahLst/>
              <a:cxnLst/>
              <a:rect l="l" t="t" r="r" b="b"/>
              <a:pathLst>
                <a:path w="3679" h="3615" extrusionOk="0">
                  <a:moveTo>
                    <a:pt x="2014" y="1"/>
                  </a:moveTo>
                  <a:cubicBezTo>
                    <a:pt x="1657" y="1"/>
                    <a:pt x="1322" y="132"/>
                    <a:pt x="1003" y="355"/>
                  </a:cubicBezTo>
                  <a:cubicBezTo>
                    <a:pt x="335" y="750"/>
                    <a:pt x="0" y="1601"/>
                    <a:pt x="183" y="2270"/>
                  </a:cubicBezTo>
                  <a:cubicBezTo>
                    <a:pt x="335" y="2999"/>
                    <a:pt x="1034" y="3577"/>
                    <a:pt x="1763" y="3607"/>
                  </a:cubicBezTo>
                  <a:cubicBezTo>
                    <a:pt x="1819" y="3612"/>
                    <a:pt x="1874" y="3615"/>
                    <a:pt x="1928" y="3615"/>
                  </a:cubicBezTo>
                  <a:cubicBezTo>
                    <a:pt x="2199" y="3615"/>
                    <a:pt x="2452" y="3552"/>
                    <a:pt x="2706" y="3425"/>
                  </a:cubicBezTo>
                  <a:cubicBezTo>
                    <a:pt x="3010" y="3303"/>
                    <a:pt x="3314" y="3091"/>
                    <a:pt x="3466" y="2817"/>
                  </a:cubicBezTo>
                  <a:cubicBezTo>
                    <a:pt x="3648" y="2513"/>
                    <a:pt x="3648" y="2118"/>
                    <a:pt x="3678" y="1784"/>
                  </a:cubicBezTo>
                  <a:cubicBezTo>
                    <a:pt x="3678" y="1480"/>
                    <a:pt x="3617" y="689"/>
                    <a:pt x="3040" y="355"/>
                  </a:cubicBezTo>
                  <a:cubicBezTo>
                    <a:pt x="2678" y="109"/>
                    <a:pt x="2337" y="1"/>
                    <a:pt x="2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6"/>
            <p:cNvSpPr/>
            <p:nvPr/>
          </p:nvSpPr>
          <p:spPr>
            <a:xfrm>
              <a:off x="2800722" y="2283121"/>
              <a:ext cx="49919" cy="50529"/>
            </a:xfrm>
            <a:custGeom>
              <a:avLst/>
              <a:gdLst/>
              <a:ahLst/>
              <a:cxnLst/>
              <a:rect l="l" t="t" r="r" b="b"/>
              <a:pathLst>
                <a:path w="2372" h="2401" extrusionOk="0">
                  <a:moveTo>
                    <a:pt x="1251" y="1"/>
                  </a:moveTo>
                  <a:cubicBezTo>
                    <a:pt x="963" y="1"/>
                    <a:pt x="713" y="126"/>
                    <a:pt x="487" y="334"/>
                  </a:cubicBezTo>
                  <a:cubicBezTo>
                    <a:pt x="152" y="607"/>
                    <a:pt x="0" y="1185"/>
                    <a:pt x="152" y="1641"/>
                  </a:cubicBezTo>
                  <a:cubicBezTo>
                    <a:pt x="274" y="2097"/>
                    <a:pt x="791" y="2401"/>
                    <a:pt x="1247" y="2401"/>
                  </a:cubicBezTo>
                  <a:cubicBezTo>
                    <a:pt x="1459" y="2401"/>
                    <a:pt x="1672" y="2309"/>
                    <a:pt x="1855" y="2188"/>
                  </a:cubicBezTo>
                  <a:cubicBezTo>
                    <a:pt x="2037" y="2097"/>
                    <a:pt x="2189" y="1945"/>
                    <a:pt x="2311" y="1732"/>
                  </a:cubicBezTo>
                  <a:cubicBezTo>
                    <a:pt x="2371" y="1519"/>
                    <a:pt x="2371" y="1276"/>
                    <a:pt x="2341" y="1063"/>
                  </a:cubicBezTo>
                  <a:cubicBezTo>
                    <a:pt x="2341" y="881"/>
                    <a:pt x="2189" y="334"/>
                    <a:pt x="1824" y="151"/>
                  </a:cubicBezTo>
                  <a:cubicBezTo>
                    <a:pt x="1617" y="47"/>
                    <a:pt x="1427" y="1"/>
                    <a:pt x="1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6"/>
            <p:cNvSpPr/>
            <p:nvPr/>
          </p:nvSpPr>
          <p:spPr>
            <a:xfrm>
              <a:off x="2572363" y="2226152"/>
              <a:ext cx="65892" cy="33946"/>
            </a:xfrm>
            <a:custGeom>
              <a:avLst/>
              <a:gdLst/>
              <a:ahLst/>
              <a:cxnLst/>
              <a:rect l="l" t="t" r="r" b="b"/>
              <a:pathLst>
                <a:path w="3131" h="1613" extrusionOk="0">
                  <a:moveTo>
                    <a:pt x="1680" y="0"/>
                  </a:moveTo>
                  <a:cubicBezTo>
                    <a:pt x="1667" y="0"/>
                    <a:pt x="1654" y="1"/>
                    <a:pt x="1642" y="1"/>
                  </a:cubicBezTo>
                  <a:cubicBezTo>
                    <a:pt x="1034" y="1"/>
                    <a:pt x="122" y="731"/>
                    <a:pt x="0" y="1338"/>
                  </a:cubicBezTo>
                  <a:cubicBezTo>
                    <a:pt x="0" y="1381"/>
                    <a:pt x="46" y="1424"/>
                    <a:pt x="83" y="1424"/>
                  </a:cubicBezTo>
                  <a:cubicBezTo>
                    <a:pt x="99" y="1424"/>
                    <a:pt x="113" y="1417"/>
                    <a:pt x="122" y="1399"/>
                  </a:cubicBezTo>
                  <a:cubicBezTo>
                    <a:pt x="456" y="1065"/>
                    <a:pt x="760" y="579"/>
                    <a:pt x="1277" y="427"/>
                  </a:cubicBezTo>
                  <a:cubicBezTo>
                    <a:pt x="1418" y="370"/>
                    <a:pt x="1546" y="345"/>
                    <a:pt x="1663" y="345"/>
                  </a:cubicBezTo>
                  <a:cubicBezTo>
                    <a:pt x="2303" y="345"/>
                    <a:pt x="2619" y="1098"/>
                    <a:pt x="2979" y="1612"/>
                  </a:cubicBezTo>
                  <a:cubicBezTo>
                    <a:pt x="3009" y="1612"/>
                    <a:pt x="3131" y="1551"/>
                    <a:pt x="3131" y="1490"/>
                  </a:cubicBezTo>
                  <a:cubicBezTo>
                    <a:pt x="2982" y="863"/>
                    <a:pt x="2421" y="0"/>
                    <a:pt x="1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6"/>
            <p:cNvSpPr/>
            <p:nvPr/>
          </p:nvSpPr>
          <p:spPr>
            <a:xfrm>
              <a:off x="2604330" y="2239221"/>
              <a:ext cx="15321" cy="15826"/>
            </a:xfrm>
            <a:custGeom>
              <a:avLst/>
              <a:gdLst/>
              <a:ahLst/>
              <a:cxnLst/>
              <a:rect l="l" t="t" r="r" b="b"/>
              <a:pathLst>
                <a:path w="728" h="752" extrusionOk="0">
                  <a:moveTo>
                    <a:pt x="314" y="0"/>
                  </a:moveTo>
                  <a:cubicBezTo>
                    <a:pt x="272" y="0"/>
                    <a:pt x="228" y="7"/>
                    <a:pt x="183" y="18"/>
                  </a:cubicBezTo>
                  <a:cubicBezTo>
                    <a:pt x="62" y="110"/>
                    <a:pt x="1" y="322"/>
                    <a:pt x="123" y="474"/>
                  </a:cubicBezTo>
                  <a:lnTo>
                    <a:pt x="153" y="535"/>
                  </a:lnTo>
                  <a:cubicBezTo>
                    <a:pt x="214" y="626"/>
                    <a:pt x="305" y="717"/>
                    <a:pt x="427" y="748"/>
                  </a:cubicBezTo>
                  <a:cubicBezTo>
                    <a:pt x="440" y="751"/>
                    <a:pt x="453" y="752"/>
                    <a:pt x="466" y="752"/>
                  </a:cubicBezTo>
                  <a:cubicBezTo>
                    <a:pt x="604" y="752"/>
                    <a:pt x="728" y="613"/>
                    <a:pt x="700" y="474"/>
                  </a:cubicBezTo>
                  <a:cubicBezTo>
                    <a:pt x="700" y="383"/>
                    <a:pt x="670" y="292"/>
                    <a:pt x="609" y="231"/>
                  </a:cubicBezTo>
                  <a:cubicBezTo>
                    <a:pt x="609" y="170"/>
                    <a:pt x="578" y="170"/>
                    <a:pt x="578" y="140"/>
                  </a:cubicBezTo>
                  <a:lnTo>
                    <a:pt x="548" y="110"/>
                  </a:lnTo>
                  <a:cubicBezTo>
                    <a:pt x="548" y="110"/>
                    <a:pt x="457" y="79"/>
                    <a:pt x="487" y="79"/>
                  </a:cubicBezTo>
                  <a:cubicBezTo>
                    <a:pt x="449" y="21"/>
                    <a:pt x="386" y="0"/>
                    <a:pt x="3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6"/>
            <p:cNvSpPr/>
            <p:nvPr/>
          </p:nvSpPr>
          <p:spPr>
            <a:xfrm>
              <a:off x="2245471" y="2060528"/>
              <a:ext cx="225834" cy="213712"/>
            </a:xfrm>
            <a:custGeom>
              <a:avLst/>
              <a:gdLst/>
              <a:ahLst/>
              <a:cxnLst/>
              <a:rect l="l" t="t" r="r" b="b"/>
              <a:pathLst>
                <a:path w="10731" h="10155" extrusionOk="0">
                  <a:moveTo>
                    <a:pt x="5530" y="1"/>
                  </a:moveTo>
                  <a:cubicBezTo>
                    <a:pt x="5044" y="1"/>
                    <a:pt x="4553" y="78"/>
                    <a:pt x="4074" y="242"/>
                  </a:cubicBezTo>
                  <a:lnTo>
                    <a:pt x="3983" y="242"/>
                  </a:lnTo>
                  <a:cubicBezTo>
                    <a:pt x="3770" y="242"/>
                    <a:pt x="3466" y="303"/>
                    <a:pt x="3223" y="455"/>
                  </a:cubicBezTo>
                  <a:lnTo>
                    <a:pt x="3010" y="576"/>
                  </a:lnTo>
                  <a:cubicBezTo>
                    <a:pt x="2919" y="607"/>
                    <a:pt x="2858" y="698"/>
                    <a:pt x="2828" y="728"/>
                  </a:cubicBezTo>
                  <a:cubicBezTo>
                    <a:pt x="2311" y="971"/>
                    <a:pt x="1825" y="1275"/>
                    <a:pt x="1369" y="1731"/>
                  </a:cubicBezTo>
                  <a:cubicBezTo>
                    <a:pt x="639" y="2430"/>
                    <a:pt x="31" y="3494"/>
                    <a:pt x="123" y="4558"/>
                  </a:cubicBezTo>
                  <a:cubicBezTo>
                    <a:pt x="1" y="5105"/>
                    <a:pt x="1" y="5683"/>
                    <a:pt x="123" y="6199"/>
                  </a:cubicBezTo>
                  <a:cubicBezTo>
                    <a:pt x="123" y="6534"/>
                    <a:pt x="275" y="7263"/>
                    <a:pt x="457" y="7567"/>
                  </a:cubicBezTo>
                  <a:cubicBezTo>
                    <a:pt x="761" y="8327"/>
                    <a:pt x="1247" y="8631"/>
                    <a:pt x="1855" y="9269"/>
                  </a:cubicBezTo>
                  <a:cubicBezTo>
                    <a:pt x="2585" y="9786"/>
                    <a:pt x="2797" y="9847"/>
                    <a:pt x="3466" y="9999"/>
                  </a:cubicBezTo>
                  <a:cubicBezTo>
                    <a:pt x="3892" y="10104"/>
                    <a:pt x="4330" y="10155"/>
                    <a:pt x="4769" y="10155"/>
                  </a:cubicBezTo>
                  <a:cubicBezTo>
                    <a:pt x="6992" y="10155"/>
                    <a:pt x="9230" y="8853"/>
                    <a:pt x="9940" y="6746"/>
                  </a:cubicBezTo>
                  <a:cubicBezTo>
                    <a:pt x="10731" y="4619"/>
                    <a:pt x="10001" y="1914"/>
                    <a:pt x="7995" y="698"/>
                  </a:cubicBezTo>
                  <a:cubicBezTo>
                    <a:pt x="7254" y="249"/>
                    <a:pt x="6400" y="1"/>
                    <a:pt x="5530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6"/>
            <p:cNvSpPr/>
            <p:nvPr/>
          </p:nvSpPr>
          <p:spPr>
            <a:xfrm>
              <a:off x="2263401" y="2079826"/>
              <a:ext cx="223729" cy="193109"/>
            </a:xfrm>
            <a:custGeom>
              <a:avLst/>
              <a:gdLst/>
              <a:ahLst/>
              <a:cxnLst/>
              <a:rect l="l" t="t" r="r" b="b"/>
              <a:pathLst>
                <a:path w="10631" h="9176" extrusionOk="0">
                  <a:moveTo>
                    <a:pt x="4255" y="1"/>
                  </a:moveTo>
                  <a:cubicBezTo>
                    <a:pt x="3593" y="1"/>
                    <a:pt x="2948" y="138"/>
                    <a:pt x="2432" y="389"/>
                  </a:cubicBezTo>
                  <a:cubicBezTo>
                    <a:pt x="638" y="1331"/>
                    <a:pt x="0" y="3854"/>
                    <a:pt x="456" y="5769"/>
                  </a:cubicBezTo>
                  <a:cubicBezTo>
                    <a:pt x="821" y="7501"/>
                    <a:pt x="2371" y="8869"/>
                    <a:pt x="4134" y="9112"/>
                  </a:cubicBezTo>
                  <a:cubicBezTo>
                    <a:pt x="4387" y="9155"/>
                    <a:pt x="4636" y="9176"/>
                    <a:pt x="4878" y="9176"/>
                  </a:cubicBezTo>
                  <a:cubicBezTo>
                    <a:pt x="8411" y="9176"/>
                    <a:pt x="10631" y="4810"/>
                    <a:pt x="8298" y="1908"/>
                  </a:cubicBezTo>
                  <a:cubicBezTo>
                    <a:pt x="7964" y="1452"/>
                    <a:pt x="7599" y="1149"/>
                    <a:pt x="7143" y="905"/>
                  </a:cubicBezTo>
                  <a:lnTo>
                    <a:pt x="6991" y="753"/>
                  </a:lnTo>
                  <a:cubicBezTo>
                    <a:pt x="6930" y="723"/>
                    <a:pt x="6869" y="693"/>
                    <a:pt x="6778" y="662"/>
                  </a:cubicBezTo>
                  <a:cubicBezTo>
                    <a:pt x="6596" y="510"/>
                    <a:pt x="6322" y="389"/>
                    <a:pt x="6140" y="389"/>
                  </a:cubicBezTo>
                  <a:lnTo>
                    <a:pt x="6079" y="389"/>
                  </a:lnTo>
                  <a:cubicBezTo>
                    <a:pt x="5519" y="123"/>
                    <a:pt x="4879" y="1"/>
                    <a:pt x="4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6"/>
            <p:cNvSpPr/>
            <p:nvPr/>
          </p:nvSpPr>
          <p:spPr>
            <a:xfrm>
              <a:off x="2281942" y="2266453"/>
              <a:ext cx="13027" cy="13006"/>
            </a:xfrm>
            <a:custGeom>
              <a:avLst/>
              <a:gdLst/>
              <a:ahLst/>
              <a:cxnLst/>
              <a:rect l="l" t="t" r="r" b="b"/>
              <a:pathLst>
                <a:path w="619" h="618" extrusionOk="0">
                  <a:moveTo>
                    <a:pt x="396" y="1"/>
                  </a:moveTo>
                  <a:lnTo>
                    <a:pt x="183" y="214"/>
                  </a:lnTo>
                  <a:lnTo>
                    <a:pt x="61" y="335"/>
                  </a:lnTo>
                  <a:cubicBezTo>
                    <a:pt x="1" y="366"/>
                    <a:pt x="61" y="396"/>
                    <a:pt x="92" y="396"/>
                  </a:cubicBezTo>
                  <a:lnTo>
                    <a:pt x="92" y="457"/>
                  </a:lnTo>
                  <a:cubicBezTo>
                    <a:pt x="92" y="478"/>
                    <a:pt x="107" y="500"/>
                    <a:pt x="137" y="500"/>
                  </a:cubicBezTo>
                  <a:cubicBezTo>
                    <a:pt x="150" y="500"/>
                    <a:pt x="165" y="496"/>
                    <a:pt x="183" y="487"/>
                  </a:cubicBezTo>
                  <a:lnTo>
                    <a:pt x="396" y="244"/>
                  </a:lnTo>
                  <a:lnTo>
                    <a:pt x="274" y="487"/>
                  </a:lnTo>
                  <a:lnTo>
                    <a:pt x="274" y="548"/>
                  </a:lnTo>
                  <a:cubicBezTo>
                    <a:pt x="253" y="569"/>
                    <a:pt x="289" y="618"/>
                    <a:pt x="324" y="618"/>
                  </a:cubicBezTo>
                  <a:cubicBezTo>
                    <a:pt x="340" y="618"/>
                    <a:pt x="356" y="607"/>
                    <a:pt x="365" y="579"/>
                  </a:cubicBezTo>
                  <a:cubicBezTo>
                    <a:pt x="396" y="518"/>
                    <a:pt x="426" y="487"/>
                    <a:pt x="487" y="396"/>
                  </a:cubicBezTo>
                  <a:cubicBezTo>
                    <a:pt x="517" y="366"/>
                    <a:pt x="548" y="275"/>
                    <a:pt x="578" y="214"/>
                  </a:cubicBezTo>
                  <a:cubicBezTo>
                    <a:pt x="578" y="183"/>
                    <a:pt x="548" y="123"/>
                    <a:pt x="548" y="123"/>
                  </a:cubicBezTo>
                  <a:cubicBezTo>
                    <a:pt x="548" y="92"/>
                    <a:pt x="578" y="62"/>
                    <a:pt x="578" y="31"/>
                  </a:cubicBezTo>
                  <a:cubicBezTo>
                    <a:pt x="619" y="31"/>
                    <a:pt x="592" y="18"/>
                    <a:pt x="560" y="18"/>
                  </a:cubicBezTo>
                  <a:cubicBezTo>
                    <a:pt x="544" y="18"/>
                    <a:pt x="527" y="21"/>
                    <a:pt x="517" y="31"/>
                  </a:cubicBezTo>
                  <a:cubicBezTo>
                    <a:pt x="510" y="39"/>
                    <a:pt x="498" y="47"/>
                    <a:pt x="485" y="55"/>
                  </a:cubicBezTo>
                  <a:lnTo>
                    <a:pt x="485" y="55"/>
                  </a:lnTo>
                  <a:cubicBezTo>
                    <a:pt x="481" y="46"/>
                    <a:pt x="468" y="31"/>
                    <a:pt x="426" y="31"/>
                  </a:cubicBezTo>
                  <a:cubicBezTo>
                    <a:pt x="426" y="1"/>
                    <a:pt x="426" y="1"/>
                    <a:pt x="396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6"/>
            <p:cNvSpPr/>
            <p:nvPr/>
          </p:nvSpPr>
          <p:spPr>
            <a:xfrm>
              <a:off x="2304166" y="2276428"/>
              <a:ext cx="8965" cy="12522"/>
            </a:xfrm>
            <a:custGeom>
              <a:avLst/>
              <a:gdLst/>
              <a:ahLst/>
              <a:cxnLst/>
              <a:rect l="l" t="t" r="r" b="b"/>
              <a:pathLst>
                <a:path w="426" h="595" extrusionOk="0">
                  <a:moveTo>
                    <a:pt x="353" y="1"/>
                  </a:moveTo>
                  <a:cubicBezTo>
                    <a:pt x="333" y="1"/>
                    <a:pt x="309" y="4"/>
                    <a:pt x="282" y="13"/>
                  </a:cubicBezTo>
                  <a:cubicBezTo>
                    <a:pt x="191" y="135"/>
                    <a:pt x="100" y="287"/>
                    <a:pt x="39" y="439"/>
                  </a:cubicBezTo>
                  <a:cubicBezTo>
                    <a:pt x="0" y="535"/>
                    <a:pt x="84" y="595"/>
                    <a:pt x="158" y="595"/>
                  </a:cubicBezTo>
                  <a:cubicBezTo>
                    <a:pt x="201" y="595"/>
                    <a:pt x="240" y="575"/>
                    <a:pt x="252" y="530"/>
                  </a:cubicBezTo>
                  <a:cubicBezTo>
                    <a:pt x="343" y="378"/>
                    <a:pt x="373" y="226"/>
                    <a:pt x="404" y="44"/>
                  </a:cubicBezTo>
                  <a:cubicBezTo>
                    <a:pt x="425" y="22"/>
                    <a:pt x="401" y="1"/>
                    <a:pt x="353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6"/>
            <p:cNvSpPr/>
            <p:nvPr/>
          </p:nvSpPr>
          <p:spPr>
            <a:xfrm>
              <a:off x="2324811" y="2280532"/>
              <a:ext cx="7050" cy="12185"/>
            </a:xfrm>
            <a:custGeom>
              <a:avLst/>
              <a:gdLst/>
              <a:ahLst/>
              <a:cxnLst/>
              <a:rect l="l" t="t" r="r" b="b"/>
              <a:pathLst>
                <a:path w="335" h="579" extrusionOk="0">
                  <a:moveTo>
                    <a:pt x="152" y="1"/>
                  </a:moveTo>
                  <a:cubicBezTo>
                    <a:pt x="0" y="122"/>
                    <a:pt x="0" y="274"/>
                    <a:pt x="0" y="426"/>
                  </a:cubicBezTo>
                  <a:cubicBezTo>
                    <a:pt x="0" y="457"/>
                    <a:pt x="30" y="548"/>
                    <a:pt x="61" y="548"/>
                  </a:cubicBezTo>
                  <a:cubicBezTo>
                    <a:pt x="61" y="548"/>
                    <a:pt x="122" y="548"/>
                    <a:pt x="122" y="578"/>
                  </a:cubicBezTo>
                  <a:lnTo>
                    <a:pt x="182" y="578"/>
                  </a:lnTo>
                  <a:cubicBezTo>
                    <a:pt x="334" y="457"/>
                    <a:pt x="304" y="153"/>
                    <a:pt x="213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6"/>
            <p:cNvSpPr/>
            <p:nvPr/>
          </p:nvSpPr>
          <p:spPr>
            <a:xfrm>
              <a:off x="2344635" y="2284383"/>
              <a:ext cx="5135" cy="10081"/>
            </a:xfrm>
            <a:custGeom>
              <a:avLst/>
              <a:gdLst/>
              <a:ahLst/>
              <a:cxnLst/>
              <a:rect l="l" t="t" r="r" b="b"/>
              <a:pathLst>
                <a:path w="244" h="479" extrusionOk="0">
                  <a:moveTo>
                    <a:pt x="92" y="0"/>
                  </a:moveTo>
                  <a:cubicBezTo>
                    <a:pt x="46" y="0"/>
                    <a:pt x="0" y="30"/>
                    <a:pt x="0" y="91"/>
                  </a:cubicBezTo>
                  <a:lnTo>
                    <a:pt x="0" y="365"/>
                  </a:lnTo>
                  <a:cubicBezTo>
                    <a:pt x="0" y="441"/>
                    <a:pt x="61" y="479"/>
                    <a:pt x="122" y="479"/>
                  </a:cubicBezTo>
                  <a:cubicBezTo>
                    <a:pt x="183" y="479"/>
                    <a:pt x="243" y="441"/>
                    <a:pt x="243" y="365"/>
                  </a:cubicBezTo>
                  <a:cubicBezTo>
                    <a:pt x="243" y="274"/>
                    <a:pt x="183" y="213"/>
                    <a:pt x="183" y="91"/>
                  </a:cubicBezTo>
                  <a:cubicBezTo>
                    <a:pt x="183" y="30"/>
                    <a:pt x="137" y="0"/>
                    <a:pt x="92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6"/>
            <p:cNvSpPr/>
            <p:nvPr/>
          </p:nvSpPr>
          <p:spPr>
            <a:xfrm>
              <a:off x="2356147" y="2245997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6"/>
            <p:cNvSpPr/>
            <p:nvPr/>
          </p:nvSpPr>
          <p:spPr>
            <a:xfrm>
              <a:off x="2241641" y="2084561"/>
              <a:ext cx="186816" cy="177999"/>
            </a:xfrm>
            <a:custGeom>
              <a:avLst/>
              <a:gdLst/>
              <a:ahLst/>
              <a:cxnLst/>
              <a:rect l="l" t="t" r="r" b="b"/>
              <a:pathLst>
                <a:path w="8877" h="8458" extrusionOk="0">
                  <a:moveTo>
                    <a:pt x="4496" y="1"/>
                  </a:moveTo>
                  <a:cubicBezTo>
                    <a:pt x="3727" y="1"/>
                    <a:pt x="2980" y="183"/>
                    <a:pt x="2402" y="620"/>
                  </a:cubicBezTo>
                  <a:cubicBezTo>
                    <a:pt x="1" y="2352"/>
                    <a:pt x="213" y="6364"/>
                    <a:pt x="2797" y="7884"/>
                  </a:cubicBezTo>
                  <a:cubicBezTo>
                    <a:pt x="3458" y="8259"/>
                    <a:pt x="4311" y="8458"/>
                    <a:pt x="5135" y="8458"/>
                  </a:cubicBezTo>
                  <a:cubicBezTo>
                    <a:pt x="5448" y="8458"/>
                    <a:pt x="5757" y="8429"/>
                    <a:pt x="6049" y="8370"/>
                  </a:cubicBezTo>
                  <a:cubicBezTo>
                    <a:pt x="8420" y="7823"/>
                    <a:pt x="8876" y="5331"/>
                    <a:pt x="8724" y="3538"/>
                  </a:cubicBezTo>
                  <a:cubicBezTo>
                    <a:pt x="8633" y="2382"/>
                    <a:pt x="8055" y="1136"/>
                    <a:pt x="7022" y="620"/>
                  </a:cubicBezTo>
                  <a:cubicBezTo>
                    <a:pt x="6305" y="245"/>
                    <a:pt x="5386" y="1"/>
                    <a:pt x="4496" y="1"/>
                  </a:cubicBezTo>
                  <a:close/>
                </a:path>
              </a:pathLst>
            </a:custGeom>
            <a:solidFill>
              <a:srgbClr val="635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6"/>
            <p:cNvSpPr/>
            <p:nvPr/>
          </p:nvSpPr>
          <p:spPr>
            <a:xfrm>
              <a:off x="2258919" y="2082730"/>
              <a:ext cx="171454" cy="173684"/>
            </a:xfrm>
            <a:custGeom>
              <a:avLst/>
              <a:gdLst/>
              <a:ahLst/>
              <a:cxnLst/>
              <a:rect l="l" t="t" r="r" b="b"/>
              <a:pathLst>
                <a:path w="8147" h="8253" extrusionOk="0">
                  <a:moveTo>
                    <a:pt x="3631" y="1"/>
                  </a:moveTo>
                  <a:cubicBezTo>
                    <a:pt x="3147" y="1"/>
                    <a:pt x="2671" y="74"/>
                    <a:pt x="2250" y="251"/>
                  </a:cubicBezTo>
                  <a:cubicBezTo>
                    <a:pt x="1611" y="494"/>
                    <a:pt x="1003" y="1162"/>
                    <a:pt x="608" y="1679"/>
                  </a:cubicBezTo>
                  <a:cubicBezTo>
                    <a:pt x="395" y="1953"/>
                    <a:pt x="243" y="2318"/>
                    <a:pt x="152" y="2682"/>
                  </a:cubicBezTo>
                  <a:cubicBezTo>
                    <a:pt x="0" y="3290"/>
                    <a:pt x="91" y="3229"/>
                    <a:pt x="699" y="3503"/>
                  </a:cubicBezTo>
                  <a:lnTo>
                    <a:pt x="912" y="3625"/>
                  </a:lnTo>
                  <a:cubicBezTo>
                    <a:pt x="973" y="3655"/>
                    <a:pt x="1034" y="3746"/>
                    <a:pt x="1125" y="3777"/>
                  </a:cubicBezTo>
                  <a:cubicBezTo>
                    <a:pt x="1307" y="3898"/>
                    <a:pt x="1490" y="4597"/>
                    <a:pt x="1581" y="4840"/>
                  </a:cubicBezTo>
                  <a:cubicBezTo>
                    <a:pt x="1885" y="5539"/>
                    <a:pt x="2402" y="6208"/>
                    <a:pt x="3101" y="6664"/>
                  </a:cubicBezTo>
                  <a:cubicBezTo>
                    <a:pt x="3435" y="6938"/>
                    <a:pt x="3861" y="7150"/>
                    <a:pt x="4256" y="7302"/>
                  </a:cubicBezTo>
                  <a:cubicBezTo>
                    <a:pt x="4651" y="7424"/>
                    <a:pt x="4803" y="7394"/>
                    <a:pt x="4985" y="7758"/>
                  </a:cubicBezTo>
                  <a:cubicBezTo>
                    <a:pt x="4985" y="7819"/>
                    <a:pt x="5016" y="7819"/>
                    <a:pt x="5016" y="7819"/>
                  </a:cubicBezTo>
                  <a:cubicBezTo>
                    <a:pt x="5107" y="7971"/>
                    <a:pt x="5168" y="8123"/>
                    <a:pt x="5320" y="8184"/>
                  </a:cubicBezTo>
                  <a:cubicBezTo>
                    <a:pt x="5407" y="8231"/>
                    <a:pt x="5498" y="8252"/>
                    <a:pt x="5593" y="8252"/>
                  </a:cubicBezTo>
                  <a:cubicBezTo>
                    <a:pt x="6292" y="8252"/>
                    <a:pt x="7146" y="7100"/>
                    <a:pt x="7386" y="6725"/>
                  </a:cubicBezTo>
                  <a:cubicBezTo>
                    <a:pt x="7994" y="5783"/>
                    <a:pt x="8146" y="4688"/>
                    <a:pt x="8025" y="3625"/>
                  </a:cubicBezTo>
                  <a:cubicBezTo>
                    <a:pt x="7842" y="2166"/>
                    <a:pt x="7113" y="859"/>
                    <a:pt x="5380" y="281"/>
                  </a:cubicBezTo>
                  <a:cubicBezTo>
                    <a:pt x="4842" y="113"/>
                    <a:pt x="4230" y="1"/>
                    <a:pt x="3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6"/>
            <p:cNvSpPr/>
            <p:nvPr/>
          </p:nvSpPr>
          <p:spPr>
            <a:xfrm>
              <a:off x="2285772" y="2082857"/>
              <a:ext cx="143948" cy="96891"/>
            </a:xfrm>
            <a:custGeom>
              <a:avLst/>
              <a:gdLst/>
              <a:ahLst/>
              <a:cxnLst/>
              <a:rect l="l" t="t" r="r" b="b"/>
              <a:pathLst>
                <a:path w="6840" h="4604" extrusionOk="0">
                  <a:moveTo>
                    <a:pt x="2498" y="0"/>
                  </a:moveTo>
                  <a:cubicBezTo>
                    <a:pt x="2466" y="0"/>
                    <a:pt x="2434" y="1"/>
                    <a:pt x="2402" y="1"/>
                  </a:cubicBezTo>
                  <a:cubicBezTo>
                    <a:pt x="2007" y="1"/>
                    <a:pt x="1581" y="93"/>
                    <a:pt x="1186" y="214"/>
                  </a:cubicBezTo>
                  <a:cubicBezTo>
                    <a:pt x="852" y="305"/>
                    <a:pt x="1" y="609"/>
                    <a:pt x="487" y="1005"/>
                  </a:cubicBezTo>
                  <a:cubicBezTo>
                    <a:pt x="1004" y="1430"/>
                    <a:pt x="1186" y="1947"/>
                    <a:pt x="1612" y="2433"/>
                  </a:cubicBezTo>
                  <a:cubicBezTo>
                    <a:pt x="2037" y="2889"/>
                    <a:pt x="2493" y="3315"/>
                    <a:pt x="2980" y="3710"/>
                  </a:cubicBezTo>
                  <a:cubicBezTo>
                    <a:pt x="3588" y="4105"/>
                    <a:pt x="4347" y="4470"/>
                    <a:pt x="5107" y="4561"/>
                  </a:cubicBezTo>
                  <a:cubicBezTo>
                    <a:pt x="5285" y="4588"/>
                    <a:pt x="5456" y="4603"/>
                    <a:pt x="5630" y="4603"/>
                  </a:cubicBezTo>
                  <a:cubicBezTo>
                    <a:pt x="5843" y="4603"/>
                    <a:pt x="6059" y="4581"/>
                    <a:pt x="6293" y="4530"/>
                  </a:cubicBezTo>
                  <a:cubicBezTo>
                    <a:pt x="6840" y="4378"/>
                    <a:pt x="6779" y="4074"/>
                    <a:pt x="6749" y="3649"/>
                  </a:cubicBezTo>
                  <a:cubicBezTo>
                    <a:pt x="6627" y="2798"/>
                    <a:pt x="6293" y="1825"/>
                    <a:pt x="5563" y="1156"/>
                  </a:cubicBezTo>
                  <a:cubicBezTo>
                    <a:pt x="4885" y="478"/>
                    <a:pt x="3548" y="0"/>
                    <a:pt x="249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6"/>
            <p:cNvSpPr/>
            <p:nvPr/>
          </p:nvSpPr>
          <p:spPr>
            <a:xfrm>
              <a:off x="2359977" y="2185430"/>
              <a:ext cx="39038" cy="41480"/>
            </a:xfrm>
            <a:custGeom>
              <a:avLst/>
              <a:gdLst/>
              <a:ahLst/>
              <a:cxnLst/>
              <a:rect l="l" t="t" r="r" b="b"/>
              <a:pathLst>
                <a:path w="1855" h="1971" extrusionOk="0">
                  <a:moveTo>
                    <a:pt x="1141" y="0"/>
                  </a:moveTo>
                  <a:cubicBezTo>
                    <a:pt x="970" y="0"/>
                    <a:pt x="789" y="43"/>
                    <a:pt x="639" y="112"/>
                  </a:cubicBezTo>
                  <a:cubicBezTo>
                    <a:pt x="214" y="325"/>
                    <a:pt x="1" y="872"/>
                    <a:pt x="1" y="1359"/>
                  </a:cubicBezTo>
                  <a:cubicBezTo>
                    <a:pt x="1" y="1827"/>
                    <a:pt x="401" y="1971"/>
                    <a:pt x="793" y="1971"/>
                  </a:cubicBezTo>
                  <a:cubicBezTo>
                    <a:pt x="833" y="1971"/>
                    <a:pt x="873" y="1969"/>
                    <a:pt x="913" y="1966"/>
                  </a:cubicBezTo>
                  <a:cubicBezTo>
                    <a:pt x="1095" y="1936"/>
                    <a:pt x="1247" y="1875"/>
                    <a:pt x="1369" y="1754"/>
                  </a:cubicBezTo>
                  <a:cubicBezTo>
                    <a:pt x="1703" y="1450"/>
                    <a:pt x="1855" y="872"/>
                    <a:pt x="1733" y="416"/>
                  </a:cubicBezTo>
                  <a:cubicBezTo>
                    <a:pt x="1677" y="115"/>
                    <a:pt x="1421" y="0"/>
                    <a:pt x="1141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6"/>
            <p:cNvSpPr/>
            <p:nvPr/>
          </p:nvSpPr>
          <p:spPr>
            <a:xfrm>
              <a:off x="2281311" y="2114024"/>
              <a:ext cx="28790" cy="28790"/>
            </a:xfrm>
            <a:custGeom>
              <a:avLst/>
              <a:gdLst/>
              <a:ahLst/>
              <a:cxnLst/>
              <a:rect l="l" t="t" r="r" b="b"/>
              <a:pathLst>
                <a:path w="1368" h="1368" extrusionOk="0">
                  <a:moveTo>
                    <a:pt x="744" y="1"/>
                  </a:moveTo>
                  <a:cubicBezTo>
                    <a:pt x="511" y="1"/>
                    <a:pt x="259" y="139"/>
                    <a:pt x="122" y="344"/>
                  </a:cubicBezTo>
                  <a:cubicBezTo>
                    <a:pt x="61" y="466"/>
                    <a:pt x="0" y="618"/>
                    <a:pt x="61" y="770"/>
                  </a:cubicBezTo>
                  <a:cubicBezTo>
                    <a:pt x="85" y="1089"/>
                    <a:pt x="288" y="1368"/>
                    <a:pt x="589" y="1368"/>
                  </a:cubicBezTo>
                  <a:cubicBezTo>
                    <a:pt x="661" y="1368"/>
                    <a:pt x="739" y="1352"/>
                    <a:pt x="821" y="1317"/>
                  </a:cubicBezTo>
                  <a:cubicBezTo>
                    <a:pt x="1186" y="1165"/>
                    <a:pt x="1368" y="648"/>
                    <a:pt x="1186" y="283"/>
                  </a:cubicBezTo>
                  <a:cubicBezTo>
                    <a:pt x="1093" y="84"/>
                    <a:pt x="924" y="1"/>
                    <a:pt x="744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6"/>
            <p:cNvSpPr/>
            <p:nvPr/>
          </p:nvSpPr>
          <p:spPr>
            <a:xfrm>
              <a:off x="2363176" y="2192375"/>
              <a:ext cx="33293" cy="34893"/>
            </a:xfrm>
            <a:custGeom>
              <a:avLst/>
              <a:gdLst/>
              <a:ahLst/>
              <a:cxnLst/>
              <a:rect l="l" t="t" r="r" b="b"/>
              <a:pathLst>
                <a:path w="1582" h="1658" extrusionOk="0">
                  <a:moveTo>
                    <a:pt x="991" y="1"/>
                  </a:moveTo>
                  <a:cubicBezTo>
                    <a:pt x="847" y="1"/>
                    <a:pt x="699" y="45"/>
                    <a:pt x="578" y="117"/>
                  </a:cubicBezTo>
                  <a:cubicBezTo>
                    <a:pt x="214" y="299"/>
                    <a:pt x="31" y="755"/>
                    <a:pt x="1" y="1150"/>
                  </a:cubicBezTo>
                  <a:cubicBezTo>
                    <a:pt x="1" y="1458"/>
                    <a:pt x="304" y="1658"/>
                    <a:pt x="599" y="1658"/>
                  </a:cubicBezTo>
                  <a:cubicBezTo>
                    <a:pt x="654" y="1658"/>
                    <a:pt x="708" y="1651"/>
                    <a:pt x="761" y="1636"/>
                  </a:cubicBezTo>
                  <a:cubicBezTo>
                    <a:pt x="943" y="1606"/>
                    <a:pt x="1065" y="1576"/>
                    <a:pt x="1186" y="1454"/>
                  </a:cubicBezTo>
                  <a:cubicBezTo>
                    <a:pt x="1490" y="1181"/>
                    <a:pt x="1581" y="725"/>
                    <a:pt x="1490" y="360"/>
                  </a:cubicBezTo>
                  <a:cubicBezTo>
                    <a:pt x="1417" y="103"/>
                    <a:pt x="1210" y="1"/>
                    <a:pt x="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6"/>
            <p:cNvSpPr/>
            <p:nvPr/>
          </p:nvSpPr>
          <p:spPr>
            <a:xfrm>
              <a:off x="2286425" y="2121411"/>
              <a:ext cx="19845" cy="19803"/>
            </a:xfrm>
            <a:custGeom>
              <a:avLst/>
              <a:gdLst/>
              <a:ahLst/>
              <a:cxnLst/>
              <a:rect l="l" t="t" r="r" b="b"/>
              <a:pathLst>
                <a:path w="943" h="941" extrusionOk="0">
                  <a:moveTo>
                    <a:pt x="481" y="1"/>
                  </a:moveTo>
                  <a:cubicBezTo>
                    <a:pt x="319" y="1"/>
                    <a:pt x="147" y="99"/>
                    <a:pt x="61" y="236"/>
                  </a:cubicBezTo>
                  <a:cubicBezTo>
                    <a:pt x="0" y="297"/>
                    <a:pt x="0" y="419"/>
                    <a:pt x="0" y="540"/>
                  </a:cubicBezTo>
                  <a:cubicBezTo>
                    <a:pt x="25" y="760"/>
                    <a:pt x="147" y="940"/>
                    <a:pt x="351" y="940"/>
                  </a:cubicBezTo>
                  <a:cubicBezTo>
                    <a:pt x="402" y="940"/>
                    <a:pt x="457" y="929"/>
                    <a:pt x="517" y="905"/>
                  </a:cubicBezTo>
                  <a:cubicBezTo>
                    <a:pt x="791" y="814"/>
                    <a:pt x="943" y="449"/>
                    <a:pt x="791" y="206"/>
                  </a:cubicBezTo>
                  <a:cubicBezTo>
                    <a:pt x="724" y="60"/>
                    <a:pt x="606" y="1"/>
                    <a:pt x="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6"/>
            <p:cNvSpPr/>
            <p:nvPr/>
          </p:nvSpPr>
          <p:spPr>
            <a:xfrm>
              <a:off x="2250606" y="2096957"/>
              <a:ext cx="41585" cy="104846"/>
            </a:xfrm>
            <a:custGeom>
              <a:avLst/>
              <a:gdLst/>
              <a:ahLst/>
              <a:cxnLst/>
              <a:rect l="l" t="t" r="r" b="b"/>
              <a:pathLst>
                <a:path w="1976" h="4982" extrusionOk="0">
                  <a:moveTo>
                    <a:pt x="1976" y="0"/>
                  </a:moveTo>
                  <a:cubicBezTo>
                    <a:pt x="395" y="1064"/>
                    <a:pt x="0" y="3283"/>
                    <a:pt x="517" y="4955"/>
                  </a:cubicBezTo>
                  <a:cubicBezTo>
                    <a:pt x="517" y="4975"/>
                    <a:pt x="520" y="4982"/>
                    <a:pt x="525" y="4982"/>
                  </a:cubicBezTo>
                  <a:cubicBezTo>
                    <a:pt x="534" y="4982"/>
                    <a:pt x="547" y="4955"/>
                    <a:pt x="547" y="4955"/>
                  </a:cubicBezTo>
                  <a:cubicBezTo>
                    <a:pt x="91" y="3101"/>
                    <a:pt x="547" y="1307"/>
                    <a:pt x="1976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2265001" y="2210326"/>
              <a:ext cx="54065" cy="46573"/>
            </a:xfrm>
            <a:custGeom>
              <a:avLst/>
              <a:gdLst/>
              <a:ahLst/>
              <a:cxnLst/>
              <a:rect l="l" t="t" r="r" b="b"/>
              <a:pathLst>
                <a:path w="2569" h="2213" extrusionOk="0">
                  <a:moveTo>
                    <a:pt x="4" y="1"/>
                  </a:moveTo>
                  <a:cubicBezTo>
                    <a:pt x="0" y="1"/>
                    <a:pt x="0" y="8"/>
                    <a:pt x="15" y="24"/>
                  </a:cubicBezTo>
                  <a:cubicBezTo>
                    <a:pt x="15" y="8"/>
                    <a:pt x="8" y="1"/>
                    <a:pt x="4" y="1"/>
                  </a:cubicBezTo>
                  <a:close/>
                  <a:moveTo>
                    <a:pt x="15" y="24"/>
                  </a:moveTo>
                  <a:lnTo>
                    <a:pt x="15" y="24"/>
                  </a:lnTo>
                  <a:cubicBezTo>
                    <a:pt x="258" y="601"/>
                    <a:pt x="745" y="1148"/>
                    <a:pt x="1170" y="1513"/>
                  </a:cubicBezTo>
                  <a:cubicBezTo>
                    <a:pt x="1535" y="1847"/>
                    <a:pt x="2052" y="2151"/>
                    <a:pt x="2568" y="2212"/>
                  </a:cubicBezTo>
                  <a:lnTo>
                    <a:pt x="2568" y="2151"/>
                  </a:lnTo>
                  <a:cubicBezTo>
                    <a:pt x="1474" y="1847"/>
                    <a:pt x="593" y="966"/>
                    <a:pt x="15" y="24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2331208" y="2209526"/>
              <a:ext cx="90851" cy="52760"/>
            </a:xfrm>
            <a:custGeom>
              <a:avLst/>
              <a:gdLst/>
              <a:ahLst/>
              <a:cxnLst/>
              <a:rect l="l" t="t" r="r" b="b"/>
              <a:pathLst>
                <a:path w="4317" h="2507" extrusionOk="0">
                  <a:moveTo>
                    <a:pt x="4316" y="1"/>
                  </a:moveTo>
                  <a:cubicBezTo>
                    <a:pt x="3921" y="761"/>
                    <a:pt x="3526" y="1521"/>
                    <a:pt x="2736" y="1976"/>
                  </a:cubicBezTo>
                  <a:cubicBezTo>
                    <a:pt x="2106" y="2340"/>
                    <a:pt x="1361" y="2452"/>
                    <a:pt x="623" y="2452"/>
                  </a:cubicBezTo>
                  <a:cubicBezTo>
                    <a:pt x="434" y="2452"/>
                    <a:pt x="246" y="2445"/>
                    <a:pt x="61" y="2432"/>
                  </a:cubicBezTo>
                  <a:cubicBezTo>
                    <a:pt x="0" y="2432"/>
                    <a:pt x="0" y="2463"/>
                    <a:pt x="30" y="2463"/>
                  </a:cubicBezTo>
                  <a:cubicBezTo>
                    <a:pt x="260" y="2492"/>
                    <a:pt x="487" y="2507"/>
                    <a:pt x="711" y="2507"/>
                  </a:cubicBezTo>
                  <a:cubicBezTo>
                    <a:pt x="2351" y="2507"/>
                    <a:pt x="3781" y="1713"/>
                    <a:pt x="4316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6"/>
            <p:cNvSpPr/>
            <p:nvPr/>
          </p:nvSpPr>
          <p:spPr>
            <a:xfrm>
              <a:off x="2418187" y="2127661"/>
              <a:ext cx="13469" cy="69743"/>
            </a:xfrm>
            <a:custGeom>
              <a:avLst/>
              <a:gdLst/>
              <a:ahLst/>
              <a:cxnLst/>
              <a:rect l="l" t="t" r="r" b="b"/>
              <a:pathLst>
                <a:path w="640" h="3314" extrusionOk="0">
                  <a:moveTo>
                    <a:pt x="1" y="0"/>
                  </a:moveTo>
                  <a:lnTo>
                    <a:pt x="1" y="0"/>
                  </a:lnTo>
                  <a:cubicBezTo>
                    <a:pt x="305" y="1064"/>
                    <a:pt x="609" y="2189"/>
                    <a:pt x="335" y="3313"/>
                  </a:cubicBezTo>
                  <a:cubicBezTo>
                    <a:pt x="639" y="2219"/>
                    <a:pt x="578" y="1003"/>
                    <a:pt x="1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6"/>
            <p:cNvSpPr/>
            <p:nvPr/>
          </p:nvSpPr>
          <p:spPr>
            <a:xfrm>
              <a:off x="2359977" y="2184693"/>
              <a:ext cx="45436" cy="38302"/>
            </a:xfrm>
            <a:custGeom>
              <a:avLst/>
              <a:gdLst/>
              <a:ahLst/>
              <a:cxnLst/>
              <a:rect l="l" t="t" r="r" b="b"/>
              <a:pathLst>
                <a:path w="2159" h="1820" extrusionOk="0">
                  <a:moveTo>
                    <a:pt x="1097" y="1"/>
                  </a:moveTo>
                  <a:cubicBezTo>
                    <a:pt x="545" y="1"/>
                    <a:pt x="103" y="697"/>
                    <a:pt x="1" y="1181"/>
                  </a:cubicBezTo>
                  <a:cubicBezTo>
                    <a:pt x="135" y="725"/>
                    <a:pt x="576" y="80"/>
                    <a:pt x="1116" y="80"/>
                  </a:cubicBezTo>
                  <a:cubicBezTo>
                    <a:pt x="1189" y="80"/>
                    <a:pt x="1263" y="92"/>
                    <a:pt x="1338" y="117"/>
                  </a:cubicBezTo>
                  <a:cubicBezTo>
                    <a:pt x="2159" y="330"/>
                    <a:pt x="1551" y="1333"/>
                    <a:pt x="1369" y="1819"/>
                  </a:cubicBezTo>
                  <a:cubicBezTo>
                    <a:pt x="1885" y="1485"/>
                    <a:pt x="2098" y="360"/>
                    <a:pt x="1429" y="87"/>
                  </a:cubicBezTo>
                  <a:cubicBezTo>
                    <a:pt x="1316" y="27"/>
                    <a:pt x="1204" y="1"/>
                    <a:pt x="1097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6"/>
            <p:cNvSpPr/>
            <p:nvPr/>
          </p:nvSpPr>
          <p:spPr>
            <a:xfrm>
              <a:off x="2276786" y="2113225"/>
              <a:ext cx="35882" cy="29800"/>
            </a:xfrm>
            <a:custGeom>
              <a:avLst/>
              <a:gdLst/>
              <a:ahLst/>
              <a:cxnLst/>
              <a:rect l="l" t="t" r="r" b="b"/>
              <a:pathLst>
                <a:path w="1705" h="1416" extrusionOk="0">
                  <a:moveTo>
                    <a:pt x="933" y="0"/>
                  </a:moveTo>
                  <a:cubicBezTo>
                    <a:pt x="310" y="0"/>
                    <a:pt x="0" y="787"/>
                    <a:pt x="337" y="1264"/>
                  </a:cubicBezTo>
                  <a:lnTo>
                    <a:pt x="367" y="1264"/>
                  </a:lnTo>
                  <a:cubicBezTo>
                    <a:pt x="276" y="990"/>
                    <a:pt x="185" y="747"/>
                    <a:pt x="306" y="443"/>
                  </a:cubicBezTo>
                  <a:cubicBezTo>
                    <a:pt x="419" y="218"/>
                    <a:pt x="714" y="45"/>
                    <a:pt x="975" y="45"/>
                  </a:cubicBezTo>
                  <a:cubicBezTo>
                    <a:pt x="995" y="45"/>
                    <a:pt x="1016" y="46"/>
                    <a:pt x="1036" y="48"/>
                  </a:cubicBezTo>
                  <a:cubicBezTo>
                    <a:pt x="1401" y="139"/>
                    <a:pt x="1401" y="534"/>
                    <a:pt x="1370" y="838"/>
                  </a:cubicBezTo>
                  <a:cubicBezTo>
                    <a:pt x="1370" y="1081"/>
                    <a:pt x="1249" y="1264"/>
                    <a:pt x="1066" y="1416"/>
                  </a:cubicBezTo>
                  <a:cubicBezTo>
                    <a:pt x="1492" y="1233"/>
                    <a:pt x="1705" y="109"/>
                    <a:pt x="1097" y="17"/>
                  </a:cubicBezTo>
                  <a:cubicBezTo>
                    <a:pt x="1040" y="6"/>
                    <a:pt x="985" y="0"/>
                    <a:pt x="933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6"/>
            <p:cNvSpPr/>
            <p:nvPr/>
          </p:nvSpPr>
          <p:spPr>
            <a:xfrm>
              <a:off x="2228214" y="2058444"/>
              <a:ext cx="231579" cy="172632"/>
            </a:xfrm>
            <a:custGeom>
              <a:avLst/>
              <a:gdLst/>
              <a:ahLst/>
              <a:cxnLst/>
              <a:rect l="l" t="t" r="r" b="b"/>
              <a:pathLst>
                <a:path w="11004" h="8203" extrusionOk="0">
                  <a:moveTo>
                    <a:pt x="5978" y="1"/>
                  </a:moveTo>
                  <a:cubicBezTo>
                    <a:pt x="3974" y="1"/>
                    <a:pt x="1937" y="926"/>
                    <a:pt x="943" y="2651"/>
                  </a:cubicBezTo>
                  <a:cubicBezTo>
                    <a:pt x="395" y="3593"/>
                    <a:pt x="31" y="4566"/>
                    <a:pt x="31" y="5660"/>
                  </a:cubicBezTo>
                  <a:cubicBezTo>
                    <a:pt x="0" y="6602"/>
                    <a:pt x="335" y="7757"/>
                    <a:pt x="1247" y="8183"/>
                  </a:cubicBezTo>
                  <a:cubicBezTo>
                    <a:pt x="1275" y="8197"/>
                    <a:pt x="1310" y="8203"/>
                    <a:pt x="1346" y="8203"/>
                  </a:cubicBezTo>
                  <a:cubicBezTo>
                    <a:pt x="1466" y="8203"/>
                    <a:pt x="1604" y="8138"/>
                    <a:pt x="1581" y="8092"/>
                  </a:cubicBezTo>
                  <a:cubicBezTo>
                    <a:pt x="1581" y="8031"/>
                    <a:pt x="1429" y="7818"/>
                    <a:pt x="1398" y="7788"/>
                  </a:cubicBezTo>
                  <a:cubicBezTo>
                    <a:pt x="1307" y="7697"/>
                    <a:pt x="1307" y="7575"/>
                    <a:pt x="1307" y="7484"/>
                  </a:cubicBezTo>
                  <a:cubicBezTo>
                    <a:pt x="1095" y="6025"/>
                    <a:pt x="1095" y="4596"/>
                    <a:pt x="1763" y="3259"/>
                  </a:cubicBezTo>
                  <a:cubicBezTo>
                    <a:pt x="2371" y="2104"/>
                    <a:pt x="3435" y="1161"/>
                    <a:pt x="4712" y="827"/>
                  </a:cubicBezTo>
                  <a:cubicBezTo>
                    <a:pt x="5185" y="694"/>
                    <a:pt x="5651" y="626"/>
                    <a:pt x="6125" y="626"/>
                  </a:cubicBezTo>
                  <a:cubicBezTo>
                    <a:pt x="6623" y="626"/>
                    <a:pt x="7130" y="702"/>
                    <a:pt x="7660" y="858"/>
                  </a:cubicBezTo>
                  <a:cubicBezTo>
                    <a:pt x="8876" y="1192"/>
                    <a:pt x="9727" y="1921"/>
                    <a:pt x="10396" y="2924"/>
                  </a:cubicBezTo>
                  <a:cubicBezTo>
                    <a:pt x="10548" y="3137"/>
                    <a:pt x="10821" y="3775"/>
                    <a:pt x="10973" y="3836"/>
                  </a:cubicBezTo>
                  <a:lnTo>
                    <a:pt x="11004" y="3836"/>
                  </a:lnTo>
                  <a:cubicBezTo>
                    <a:pt x="11004" y="3228"/>
                    <a:pt x="10730" y="2651"/>
                    <a:pt x="10396" y="2104"/>
                  </a:cubicBezTo>
                  <a:cubicBezTo>
                    <a:pt x="10061" y="1557"/>
                    <a:pt x="9423" y="1040"/>
                    <a:pt x="8815" y="706"/>
                  </a:cubicBezTo>
                  <a:cubicBezTo>
                    <a:pt x="7966" y="230"/>
                    <a:pt x="6976" y="1"/>
                    <a:pt x="5978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6"/>
            <p:cNvSpPr/>
            <p:nvPr/>
          </p:nvSpPr>
          <p:spPr>
            <a:xfrm>
              <a:off x="2661278" y="2088707"/>
              <a:ext cx="173369" cy="189131"/>
            </a:xfrm>
            <a:custGeom>
              <a:avLst/>
              <a:gdLst/>
              <a:ahLst/>
              <a:cxnLst/>
              <a:rect l="l" t="t" r="r" b="b"/>
              <a:pathLst>
                <a:path w="8238" h="8987" extrusionOk="0">
                  <a:moveTo>
                    <a:pt x="4073" y="0"/>
                  </a:moveTo>
                  <a:cubicBezTo>
                    <a:pt x="3371" y="0"/>
                    <a:pt x="2695" y="230"/>
                    <a:pt x="2128" y="635"/>
                  </a:cubicBezTo>
                  <a:cubicBezTo>
                    <a:pt x="487" y="1790"/>
                    <a:pt x="0" y="4222"/>
                    <a:pt x="578" y="6046"/>
                  </a:cubicBezTo>
                  <a:cubicBezTo>
                    <a:pt x="1123" y="7880"/>
                    <a:pt x="2800" y="8986"/>
                    <a:pt x="4472" y="8986"/>
                  </a:cubicBezTo>
                  <a:cubicBezTo>
                    <a:pt x="4850" y="8986"/>
                    <a:pt x="5228" y="8930"/>
                    <a:pt x="5593" y="8812"/>
                  </a:cubicBezTo>
                  <a:cubicBezTo>
                    <a:pt x="6079" y="8660"/>
                    <a:pt x="6231" y="8599"/>
                    <a:pt x="6809" y="8143"/>
                  </a:cubicBezTo>
                  <a:cubicBezTo>
                    <a:pt x="7295" y="7566"/>
                    <a:pt x="7630" y="7262"/>
                    <a:pt x="7873" y="6623"/>
                  </a:cubicBezTo>
                  <a:cubicBezTo>
                    <a:pt x="8025" y="6350"/>
                    <a:pt x="8146" y="5711"/>
                    <a:pt x="8146" y="5407"/>
                  </a:cubicBezTo>
                  <a:cubicBezTo>
                    <a:pt x="8207" y="4891"/>
                    <a:pt x="8237" y="4374"/>
                    <a:pt x="8146" y="3948"/>
                  </a:cubicBezTo>
                  <a:cubicBezTo>
                    <a:pt x="8177" y="3037"/>
                    <a:pt x="7690" y="2094"/>
                    <a:pt x="7143" y="1456"/>
                  </a:cubicBezTo>
                  <a:cubicBezTo>
                    <a:pt x="6809" y="1061"/>
                    <a:pt x="6414" y="787"/>
                    <a:pt x="6049" y="605"/>
                  </a:cubicBezTo>
                  <a:cubicBezTo>
                    <a:pt x="6019" y="575"/>
                    <a:pt x="5927" y="544"/>
                    <a:pt x="5897" y="453"/>
                  </a:cubicBezTo>
                  <a:cubicBezTo>
                    <a:pt x="5867" y="423"/>
                    <a:pt x="5775" y="392"/>
                    <a:pt x="5745" y="392"/>
                  </a:cubicBezTo>
                  <a:cubicBezTo>
                    <a:pt x="5613" y="260"/>
                    <a:pt x="5388" y="174"/>
                    <a:pt x="5232" y="174"/>
                  </a:cubicBezTo>
                  <a:cubicBezTo>
                    <a:pt x="5209" y="174"/>
                    <a:pt x="5187" y="175"/>
                    <a:pt x="5167" y="179"/>
                  </a:cubicBezTo>
                  <a:lnTo>
                    <a:pt x="5137" y="179"/>
                  </a:lnTo>
                  <a:cubicBezTo>
                    <a:pt x="4782" y="58"/>
                    <a:pt x="4424" y="0"/>
                    <a:pt x="4073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6"/>
            <p:cNvSpPr/>
            <p:nvPr/>
          </p:nvSpPr>
          <p:spPr>
            <a:xfrm>
              <a:off x="2667676" y="2094621"/>
              <a:ext cx="159942" cy="180440"/>
            </a:xfrm>
            <a:custGeom>
              <a:avLst/>
              <a:gdLst/>
              <a:ahLst/>
              <a:cxnLst/>
              <a:rect l="l" t="t" r="r" b="b"/>
              <a:pathLst>
                <a:path w="7600" h="8574" extrusionOk="0">
                  <a:moveTo>
                    <a:pt x="4231" y="0"/>
                  </a:moveTo>
                  <a:cubicBezTo>
                    <a:pt x="3698" y="0"/>
                    <a:pt x="3153" y="130"/>
                    <a:pt x="2675" y="385"/>
                  </a:cubicBezTo>
                  <a:lnTo>
                    <a:pt x="2614" y="385"/>
                  </a:lnTo>
                  <a:cubicBezTo>
                    <a:pt x="1550" y="476"/>
                    <a:pt x="730" y="1996"/>
                    <a:pt x="426" y="3029"/>
                  </a:cubicBezTo>
                  <a:cubicBezTo>
                    <a:pt x="0" y="4397"/>
                    <a:pt x="243" y="5978"/>
                    <a:pt x="1003" y="7072"/>
                  </a:cubicBezTo>
                  <a:cubicBezTo>
                    <a:pt x="1722" y="8103"/>
                    <a:pt x="2714" y="8574"/>
                    <a:pt x="3703" y="8574"/>
                  </a:cubicBezTo>
                  <a:cubicBezTo>
                    <a:pt x="5307" y="8574"/>
                    <a:pt x="6900" y="7335"/>
                    <a:pt x="7295" y="5248"/>
                  </a:cubicBezTo>
                  <a:cubicBezTo>
                    <a:pt x="7599" y="3424"/>
                    <a:pt x="7082" y="1114"/>
                    <a:pt x="5593" y="324"/>
                  </a:cubicBezTo>
                  <a:cubicBezTo>
                    <a:pt x="5188" y="107"/>
                    <a:pt x="4714" y="0"/>
                    <a:pt x="4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6"/>
            <p:cNvSpPr/>
            <p:nvPr/>
          </p:nvSpPr>
          <p:spPr>
            <a:xfrm>
              <a:off x="2809035" y="2270936"/>
              <a:ext cx="9618" cy="12438"/>
            </a:xfrm>
            <a:custGeom>
              <a:avLst/>
              <a:gdLst/>
              <a:ahLst/>
              <a:cxnLst/>
              <a:rect l="l" t="t" r="r" b="b"/>
              <a:pathLst>
                <a:path w="457" h="591" extrusionOk="0">
                  <a:moveTo>
                    <a:pt x="153" y="1"/>
                  </a:moveTo>
                  <a:cubicBezTo>
                    <a:pt x="122" y="1"/>
                    <a:pt x="122" y="1"/>
                    <a:pt x="122" y="31"/>
                  </a:cubicBezTo>
                  <a:cubicBezTo>
                    <a:pt x="122" y="31"/>
                    <a:pt x="92" y="31"/>
                    <a:pt x="122" y="62"/>
                  </a:cubicBezTo>
                  <a:cubicBezTo>
                    <a:pt x="153" y="122"/>
                    <a:pt x="213" y="153"/>
                    <a:pt x="213" y="183"/>
                  </a:cubicBezTo>
                  <a:lnTo>
                    <a:pt x="92" y="62"/>
                  </a:lnTo>
                  <a:cubicBezTo>
                    <a:pt x="75" y="53"/>
                    <a:pt x="61" y="50"/>
                    <a:pt x="49" y="50"/>
                  </a:cubicBezTo>
                  <a:cubicBezTo>
                    <a:pt x="17" y="50"/>
                    <a:pt x="1" y="78"/>
                    <a:pt x="1" y="122"/>
                  </a:cubicBezTo>
                  <a:cubicBezTo>
                    <a:pt x="1" y="153"/>
                    <a:pt x="61" y="183"/>
                    <a:pt x="61" y="183"/>
                  </a:cubicBezTo>
                  <a:cubicBezTo>
                    <a:pt x="1" y="183"/>
                    <a:pt x="1" y="183"/>
                    <a:pt x="1" y="214"/>
                  </a:cubicBezTo>
                  <a:lnTo>
                    <a:pt x="1" y="274"/>
                  </a:lnTo>
                  <a:cubicBezTo>
                    <a:pt x="61" y="335"/>
                    <a:pt x="61" y="366"/>
                    <a:pt x="92" y="426"/>
                  </a:cubicBezTo>
                  <a:cubicBezTo>
                    <a:pt x="122" y="457"/>
                    <a:pt x="122" y="517"/>
                    <a:pt x="153" y="578"/>
                  </a:cubicBezTo>
                  <a:cubicBezTo>
                    <a:pt x="169" y="586"/>
                    <a:pt x="185" y="590"/>
                    <a:pt x="200" y="590"/>
                  </a:cubicBezTo>
                  <a:cubicBezTo>
                    <a:pt x="239" y="590"/>
                    <a:pt x="266" y="562"/>
                    <a:pt x="244" y="517"/>
                  </a:cubicBezTo>
                  <a:cubicBezTo>
                    <a:pt x="244" y="517"/>
                    <a:pt x="274" y="487"/>
                    <a:pt x="244" y="487"/>
                  </a:cubicBezTo>
                  <a:cubicBezTo>
                    <a:pt x="183" y="426"/>
                    <a:pt x="153" y="366"/>
                    <a:pt x="153" y="305"/>
                  </a:cubicBezTo>
                  <a:lnTo>
                    <a:pt x="153" y="305"/>
                  </a:lnTo>
                  <a:cubicBezTo>
                    <a:pt x="244" y="366"/>
                    <a:pt x="274" y="457"/>
                    <a:pt x="335" y="487"/>
                  </a:cubicBezTo>
                  <a:cubicBezTo>
                    <a:pt x="353" y="496"/>
                    <a:pt x="368" y="500"/>
                    <a:pt x="381" y="500"/>
                  </a:cubicBezTo>
                  <a:cubicBezTo>
                    <a:pt x="411" y="500"/>
                    <a:pt x="426" y="478"/>
                    <a:pt x="426" y="457"/>
                  </a:cubicBezTo>
                  <a:lnTo>
                    <a:pt x="426" y="426"/>
                  </a:lnTo>
                  <a:cubicBezTo>
                    <a:pt x="457" y="396"/>
                    <a:pt x="457" y="335"/>
                    <a:pt x="457" y="305"/>
                  </a:cubicBezTo>
                  <a:lnTo>
                    <a:pt x="365" y="183"/>
                  </a:lnTo>
                  <a:cubicBezTo>
                    <a:pt x="305" y="122"/>
                    <a:pt x="244" y="31"/>
                    <a:pt x="153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6"/>
            <p:cNvSpPr/>
            <p:nvPr/>
          </p:nvSpPr>
          <p:spPr>
            <a:xfrm>
              <a:off x="2793041" y="2280301"/>
              <a:ext cx="7239" cy="11827"/>
            </a:xfrm>
            <a:custGeom>
              <a:avLst/>
              <a:gdLst/>
              <a:ahLst/>
              <a:cxnLst/>
              <a:rect l="l" t="t" r="r" b="b"/>
              <a:pathLst>
                <a:path w="344" h="562" extrusionOk="0">
                  <a:moveTo>
                    <a:pt x="90" y="0"/>
                  </a:moveTo>
                  <a:cubicBezTo>
                    <a:pt x="52" y="0"/>
                    <a:pt x="1" y="34"/>
                    <a:pt x="1" y="103"/>
                  </a:cubicBezTo>
                  <a:cubicBezTo>
                    <a:pt x="1" y="255"/>
                    <a:pt x="92" y="346"/>
                    <a:pt x="122" y="498"/>
                  </a:cubicBezTo>
                  <a:cubicBezTo>
                    <a:pt x="155" y="541"/>
                    <a:pt x="195" y="561"/>
                    <a:pt x="230" y="561"/>
                  </a:cubicBezTo>
                  <a:cubicBezTo>
                    <a:pt x="294" y="561"/>
                    <a:pt x="344" y="494"/>
                    <a:pt x="305" y="376"/>
                  </a:cubicBezTo>
                  <a:cubicBezTo>
                    <a:pt x="274" y="255"/>
                    <a:pt x="213" y="103"/>
                    <a:pt x="122" y="12"/>
                  </a:cubicBezTo>
                  <a:cubicBezTo>
                    <a:pt x="115" y="4"/>
                    <a:pt x="103" y="0"/>
                    <a:pt x="90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6"/>
            <p:cNvSpPr/>
            <p:nvPr/>
          </p:nvSpPr>
          <p:spPr>
            <a:xfrm>
              <a:off x="2778330" y="2283731"/>
              <a:ext cx="6419" cy="10249"/>
            </a:xfrm>
            <a:custGeom>
              <a:avLst/>
              <a:gdLst/>
              <a:ahLst/>
              <a:cxnLst/>
              <a:rect l="l" t="t" r="r" b="b"/>
              <a:pathLst>
                <a:path w="305" h="487" extrusionOk="0">
                  <a:moveTo>
                    <a:pt x="61" y="1"/>
                  </a:moveTo>
                  <a:cubicBezTo>
                    <a:pt x="1" y="153"/>
                    <a:pt x="1" y="396"/>
                    <a:pt x="92" y="487"/>
                  </a:cubicBezTo>
                  <a:lnTo>
                    <a:pt x="153" y="487"/>
                  </a:lnTo>
                  <a:cubicBezTo>
                    <a:pt x="153" y="487"/>
                    <a:pt x="183" y="487"/>
                    <a:pt x="183" y="457"/>
                  </a:cubicBezTo>
                  <a:cubicBezTo>
                    <a:pt x="213" y="426"/>
                    <a:pt x="244" y="396"/>
                    <a:pt x="244" y="335"/>
                  </a:cubicBezTo>
                  <a:cubicBezTo>
                    <a:pt x="305" y="244"/>
                    <a:pt x="305" y="122"/>
                    <a:pt x="153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6"/>
            <p:cNvSpPr/>
            <p:nvPr/>
          </p:nvSpPr>
          <p:spPr>
            <a:xfrm>
              <a:off x="2763620" y="2287730"/>
              <a:ext cx="3851" cy="8187"/>
            </a:xfrm>
            <a:custGeom>
              <a:avLst/>
              <a:gdLst/>
              <a:ahLst/>
              <a:cxnLst/>
              <a:rect l="l" t="t" r="r" b="b"/>
              <a:pathLst>
                <a:path w="183" h="389" extrusionOk="0">
                  <a:moveTo>
                    <a:pt x="80" y="1"/>
                  </a:moveTo>
                  <a:cubicBezTo>
                    <a:pt x="38" y="1"/>
                    <a:pt x="0" y="23"/>
                    <a:pt x="0" y="84"/>
                  </a:cubicBezTo>
                  <a:lnTo>
                    <a:pt x="0" y="297"/>
                  </a:lnTo>
                  <a:cubicBezTo>
                    <a:pt x="0" y="358"/>
                    <a:pt x="46" y="388"/>
                    <a:pt x="92" y="388"/>
                  </a:cubicBezTo>
                  <a:cubicBezTo>
                    <a:pt x="137" y="388"/>
                    <a:pt x="183" y="358"/>
                    <a:pt x="183" y="297"/>
                  </a:cubicBezTo>
                  <a:lnTo>
                    <a:pt x="183" y="54"/>
                  </a:lnTo>
                  <a:cubicBezTo>
                    <a:pt x="168" y="23"/>
                    <a:pt x="122" y="1"/>
                    <a:pt x="80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6"/>
            <p:cNvSpPr/>
            <p:nvPr/>
          </p:nvSpPr>
          <p:spPr>
            <a:xfrm>
              <a:off x="2757222" y="2253679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6"/>
            <p:cNvSpPr/>
            <p:nvPr/>
          </p:nvSpPr>
          <p:spPr>
            <a:xfrm>
              <a:off x="2658079" y="2105775"/>
              <a:ext cx="149062" cy="157943"/>
            </a:xfrm>
            <a:custGeom>
              <a:avLst/>
              <a:gdLst/>
              <a:ahLst/>
              <a:cxnLst/>
              <a:rect l="l" t="t" r="r" b="b"/>
              <a:pathLst>
                <a:path w="7083" h="7505" extrusionOk="0">
                  <a:moveTo>
                    <a:pt x="3536" y="1"/>
                  </a:moveTo>
                  <a:cubicBezTo>
                    <a:pt x="3013" y="1"/>
                    <a:pt x="2510" y="119"/>
                    <a:pt x="2098" y="402"/>
                  </a:cubicBezTo>
                  <a:cubicBezTo>
                    <a:pt x="31" y="1800"/>
                    <a:pt x="0" y="5296"/>
                    <a:pt x="2006" y="6815"/>
                  </a:cubicBezTo>
                  <a:cubicBezTo>
                    <a:pt x="2627" y="7281"/>
                    <a:pt x="3446" y="7504"/>
                    <a:pt x="4239" y="7504"/>
                  </a:cubicBezTo>
                  <a:cubicBezTo>
                    <a:pt x="4377" y="7504"/>
                    <a:pt x="4515" y="7498"/>
                    <a:pt x="4651" y="7484"/>
                  </a:cubicBezTo>
                  <a:cubicBezTo>
                    <a:pt x="6535" y="7180"/>
                    <a:pt x="7082" y="4961"/>
                    <a:pt x="7082" y="3411"/>
                  </a:cubicBezTo>
                  <a:cubicBezTo>
                    <a:pt x="7082" y="2378"/>
                    <a:pt x="6657" y="1283"/>
                    <a:pt x="5867" y="706"/>
                  </a:cubicBezTo>
                  <a:cubicBezTo>
                    <a:pt x="5234" y="296"/>
                    <a:pt x="4361" y="1"/>
                    <a:pt x="3536" y="1"/>
                  </a:cubicBezTo>
                  <a:close/>
                </a:path>
              </a:pathLst>
            </a:custGeom>
            <a:solidFill>
              <a:srgbClr val="635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6"/>
            <p:cNvSpPr/>
            <p:nvPr/>
          </p:nvSpPr>
          <p:spPr>
            <a:xfrm>
              <a:off x="2671506" y="2105354"/>
              <a:ext cx="137550" cy="154491"/>
            </a:xfrm>
            <a:custGeom>
              <a:avLst/>
              <a:gdLst/>
              <a:ahLst/>
              <a:cxnLst/>
              <a:rect l="l" t="t" r="r" b="b"/>
              <a:pathLst>
                <a:path w="6536" h="7341" extrusionOk="0">
                  <a:moveTo>
                    <a:pt x="2823" y="1"/>
                  </a:moveTo>
                  <a:cubicBezTo>
                    <a:pt x="2525" y="1"/>
                    <a:pt x="2236" y="44"/>
                    <a:pt x="1976" y="148"/>
                  </a:cubicBezTo>
                  <a:cubicBezTo>
                    <a:pt x="1460" y="361"/>
                    <a:pt x="912" y="908"/>
                    <a:pt x="578" y="1334"/>
                  </a:cubicBezTo>
                  <a:cubicBezTo>
                    <a:pt x="396" y="1577"/>
                    <a:pt x="244" y="1881"/>
                    <a:pt x="152" y="2154"/>
                  </a:cubicBezTo>
                  <a:cubicBezTo>
                    <a:pt x="1" y="2702"/>
                    <a:pt x="92" y="2671"/>
                    <a:pt x="548" y="2914"/>
                  </a:cubicBezTo>
                  <a:cubicBezTo>
                    <a:pt x="608" y="2975"/>
                    <a:pt x="669" y="3005"/>
                    <a:pt x="730" y="3036"/>
                  </a:cubicBezTo>
                  <a:cubicBezTo>
                    <a:pt x="760" y="3097"/>
                    <a:pt x="791" y="3127"/>
                    <a:pt x="882" y="3157"/>
                  </a:cubicBezTo>
                  <a:cubicBezTo>
                    <a:pt x="1034" y="3279"/>
                    <a:pt x="1156" y="3917"/>
                    <a:pt x="1186" y="4100"/>
                  </a:cubicBezTo>
                  <a:cubicBezTo>
                    <a:pt x="1429" y="4768"/>
                    <a:pt x="1763" y="5376"/>
                    <a:pt x="2280" y="5832"/>
                  </a:cubicBezTo>
                  <a:cubicBezTo>
                    <a:pt x="2554" y="6045"/>
                    <a:pt x="2888" y="6319"/>
                    <a:pt x="3192" y="6471"/>
                  </a:cubicBezTo>
                  <a:cubicBezTo>
                    <a:pt x="3496" y="6623"/>
                    <a:pt x="3618" y="6592"/>
                    <a:pt x="3770" y="6896"/>
                  </a:cubicBezTo>
                  <a:cubicBezTo>
                    <a:pt x="3770" y="6926"/>
                    <a:pt x="3800" y="6926"/>
                    <a:pt x="3800" y="6926"/>
                  </a:cubicBezTo>
                  <a:cubicBezTo>
                    <a:pt x="3830" y="7078"/>
                    <a:pt x="3922" y="7170"/>
                    <a:pt x="4043" y="7261"/>
                  </a:cubicBezTo>
                  <a:cubicBezTo>
                    <a:pt x="4120" y="7316"/>
                    <a:pt x="4205" y="7341"/>
                    <a:pt x="4295" y="7341"/>
                  </a:cubicBezTo>
                  <a:cubicBezTo>
                    <a:pt x="4848" y="7341"/>
                    <a:pt x="5593" y="6424"/>
                    <a:pt x="5776" y="6136"/>
                  </a:cubicBezTo>
                  <a:cubicBezTo>
                    <a:pt x="6353" y="5316"/>
                    <a:pt x="6536" y="4373"/>
                    <a:pt x="6475" y="3431"/>
                  </a:cubicBezTo>
                  <a:cubicBezTo>
                    <a:pt x="6384" y="2124"/>
                    <a:pt x="5897" y="908"/>
                    <a:pt x="4499" y="361"/>
                  </a:cubicBezTo>
                  <a:cubicBezTo>
                    <a:pt x="3999" y="161"/>
                    <a:pt x="3394" y="1"/>
                    <a:pt x="28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6"/>
            <p:cNvSpPr/>
            <p:nvPr/>
          </p:nvSpPr>
          <p:spPr>
            <a:xfrm>
              <a:off x="2695813" y="2104617"/>
              <a:ext cx="112612" cy="88684"/>
            </a:xfrm>
            <a:custGeom>
              <a:avLst/>
              <a:gdLst/>
              <a:ahLst/>
              <a:cxnLst/>
              <a:rect l="l" t="t" r="r" b="b"/>
              <a:pathLst>
                <a:path w="5351" h="4214" extrusionOk="0">
                  <a:moveTo>
                    <a:pt x="2007" y="1"/>
                  </a:moveTo>
                  <a:cubicBezTo>
                    <a:pt x="1672" y="1"/>
                    <a:pt x="1308" y="1"/>
                    <a:pt x="1004" y="122"/>
                  </a:cubicBezTo>
                  <a:cubicBezTo>
                    <a:pt x="760" y="183"/>
                    <a:pt x="1" y="426"/>
                    <a:pt x="365" y="761"/>
                  </a:cubicBezTo>
                  <a:cubicBezTo>
                    <a:pt x="791" y="1156"/>
                    <a:pt x="912" y="1642"/>
                    <a:pt x="1216" y="2098"/>
                  </a:cubicBezTo>
                  <a:cubicBezTo>
                    <a:pt x="1520" y="2524"/>
                    <a:pt x="1855" y="2919"/>
                    <a:pt x="2280" y="3284"/>
                  </a:cubicBezTo>
                  <a:cubicBezTo>
                    <a:pt x="2736" y="3679"/>
                    <a:pt x="3344" y="3983"/>
                    <a:pt x="3952" y="4135"/>
                  </a:cubicBezTo>
                  <a:cubicBezTo>
                    <a:pt x="4145" y="4193"/>
                    <a:pt x="4350" y="4214"/>
                    <a:pt x="4551" y="4214"/>
                  </a:cubicBezTo>
                  <a:cubicBezTo>
                    <a:pt x="4668" y="4214"/>
                    <a:pt x="4783" y="4207"/>
                    <a:pt x="4894" y="4195"/>
                  </a:cubicBezTo>
                  <a:cubicBezTo>
                    <a:pt x="5350" y="4135"/>
                    <a:pt x="5350" y="3892"/>
                    <a:pt x="5320" y="3496"/>
                  </a:cubicBezTo>
                  <a:cubicBezTo>
                    <a:pt x="5259" y="2706"/>
                    <a:pt x="5046" y="1855"/>
                    <a:pt x="4499" y="1217"/>
                  </a:cubicBezTo>
                  <a:cubicBezTo>
                    <a:pt x="3982" y="578"/>
                    <a:pt x="2888" y="31"/>
                    <a:pt x="2007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6"/>
            <p:cNvSpPr/>
            <p:nvPr/>
          </p:nvSpPr>
          <p:spPr>
            <a:xfrm>
              <a:off x="2748362" y="2198373"/>
              <a:ext cx="33819" cy="36829"/>
            </a:xfrm>
            <a:custGeom>
              <a:avLst/>
              <a:gdLst/>
              <a:ahLst/>
              <a:cxnLst/>
              <a:rect l="l" t="t" r="r" b="b"/>
              <a:pathLst>
                <a:path w="1607" h="1750" extrusionOk="0">
                  <a:moveTo>
                    <a:pt x="1052" y="1"/>
                  </a:moveTo>
                  <a:cubicBezTo>
                    <a:pt x="923" y="1"/>
                    <a:pt x="786" y="39"/>
                    <a:pt x="665" y="105"/>
                  </a:cubicBezTo>
                  <a:cubicBezTo>
                    <a:pt x="300" y="288"/>
                    <a:pt x="87" y="744"/>
                    <a:pt x="57" y="1169"/>
                  </a:cubicBezTo>
                  <a:cubicBezTo>
                    <a:pt x="0" y="1564"/>
                    <a:pt x="364" y="1750"/>
                    <a:pt x="659" y="1750"/>
                  </a:cubicBezTo>
                  <a:cubicBezTo>
                    <a:pt x="682" y="1750"/>
                    <a:pt x="704" y="1749"/>
                    <a:pt x="725" y="1747"/>
                  </a:cubicBezTo>
                  <a:cubicBezTo>
                    <a:pt x="908" y="1716"/>
                    <a:pt x="1029" y="1625"/>
                    <a:pt x="1151" y="1534"/>
                  </a:cubicBezTo>
                  <a:cubicBezTo>
                    <a:pt x="1455" y="1291"/>
                    <a:pt x="1607" y="774"/>
                    <a:pt x="1516" y="409"/>
                  </a:cubicBezTo>
                  <a:cubicBezTo>
                    <a:pt x="1477" y="119"/>
                    <a:pt x="1278" y="1"/>
                    <a:pt x="1052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6"/>
            <p:cNvSpPr/>
            <p:nvPr/>
          </p:nvSpPr>
          <p:spPr>
            <a:xfrm>
              <a:off x="2691983" y="2130166"/>
              <a:ext cx="22413" cy="24728"/>
            </a:xfrm>
            <a:custGeom>
              <a:avLst/>
              <a:gdLst/>
              <a:ahLst/>
              <a:cxnLst/>
              <a:rect l="l" t="t" r="r" b="b"/>
              <a:pathLst>
                <a:path w="1065" h="1175" extrusionOk="0">
                  <a:moveTo>
                    <a:pt x="578" y="1"/>
                  </a:moveTo>
                  <a:cubicBezTo>
                    <a:pt x="395" y="1"/>
                    <a:pt x="192" y="112"/>
                    <a:pt x="61" y="276"/>
                  </a:cubicBezTo>
                  <a:cubicBezTo>
                    <a:pt x="31" y="337"/>
                    <a:pt x="0" y="489"/>
                    <a:pt x="0" y="611"/>
                  </a:cubicBezTo>
                  <a:cubicBezTo>
                    <a:pt x="0" y="904"/>
                    <a:pt x="164" y="1174"/>
                    <a:pt x="430" y="1174"/>
                  </a:cubicBezTo>
                  <a:cubicBezTo>
                    <a:pt x="467" y="1174"/>
                    <a:pt x="506" y="1169"/>
                    <a:pt x="547" y="1158"/>
                  </a:cubicBezTo>
                  <a:cubicBezTo>
                    <a:pt x="882" y="1036"/>
                    <a:pt x="1064" y="611"/>
                    <a:pt x="942" y="276"/>
                  </a:cubicBezTo>
                  <a:cubicBezTo>
                    <a:pt x="873" y="81"/>
                    <a:pt x="732" y="1"/>
                    <a:pt x="578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6"/>
            <p:cNvSpPr/>
            <p:nvPr/>
          </p:nvSpPr>
          <p:spPr>
            <a:xfrm>
              <a:off x="2751456" y="2204560"/>
              <a:ext cx="28179" cy="30578"/>
            </a:xfrm>
            <a:custGeom>
              <a:avLst/>
              <a:gdLst/>
              <a:ahLst/>
              <a:cxnLst/>
              <a:rect l="l" t="t" r="r" b="b"/>
              <a:pathLst>
                <a:path w="1339" h="1453" extrusionOk="0">
                  <a:moveTo>
                    <a:pt x="857" y="0"/>
                  </a:moveTo>
                  <a:cubicBezTo>
                    <a:pt x="753" y="0"/>
                    <a:pt x="645" y="31"/>
                    <a:pt x="548" y="85"/>
                  </a:cubicBezTo>
                  <a:cubicBezTo>
                    <a:pt x="244" y="237"/>
                    <a:pt x="62" y="602"/>
                    <a:pt x="62" y="966"/>
                  </a:cubicBezTo>
                  <a:cubicBezTo>
                    <a:pt x="1" y="1301"/>
                    <a:pt x="366" y="1453"/>
                    <a:pt x="609" y="1453"/>
                  </a:cubicBezTo>
                  <a:cubicBezTo>
                    <a:pt x="761" y="1422"/>
                    <a:pt x="882" y="1361"/>
                    <a:pt x="974" y="1301"/>
                  </a:cubicBezTo>
                  <a:cubicBezTo>
                    <a:pt x="1217" y="1057"/>
                    <a:pt x="1338" y="693"/>
                    <a:pt x="1278" y="358"/>
                  </a:cubicBezTo>
                  <a:cubicBezTo>
                    <a:pt x="1219" y="103"/>
                    <a:pt x="1046" y="0"/>
                    <a:pt x="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6"/>
            <p:cNvSpPr/>
            <p:nvPr/>
          </p:nvSpPr>
          <p:spPr>
            <a:xfrm>
              <a:off x="2695182" y="2136837"/>
              <a:ext cx="16015" cy="17110"/>
            </a:xfrm>
            <a:custGeom>
              <a:avLst/>
              <a:gdLst/>
              <a:ahLst/>
              <a:cxnLst/>
              <a:rect l="l" t="t" r="r" b="b"/>
              <a:pathLst>
                <a:path w="761" h="813" extrusionOk="0">
                  <a:moveTo>
                    <a:pt x="388" y="1"/>
                  </a:moveTo>
                  <a:cubicBezTo>
                    <a:pt x="267" y="1"/>
                    <a:pt x="139" y="62"/>
                    <a:pt x="61" y="172"/>
                  </a:cubicBezTo>
                  <a:cubicBezTo>
                    <a:pt x="0" y="263"/>
                    <a:pt x="0" y="324"/>
                    <a:pt x="0" y="446"/>
                  </a:cubicBezTo>
                  <a:cubicBezTo>
                    <a:pt x="0" y="619"/>
                    <a:pt x="101" y="812"/>
                    <a:pt x="270" y="812"/>
                  </a:cubicBezTo>
                  <a:cubicBezTo>
                    <a:pt x="308" y="812"/>
                    <a:pt x="350" y="802"/>
                    <a:pt x="395" y="780"/>
                  </a:cubicBezTo>
                  <a:cubicBezTo>
                    <a:pt x="638" y="719"/>
                    <a:pt x="760" y="415"/>
                    <a:pt x="669" y="172"/>
                  </a:cubicBezTo>
                  <a:cubicBezTo>
                    <a:pt x="610" y="55"/>
                    <a:pt x="502" y="1"/>
                    <a:pt x="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6"/>
            <p:cNvSpPr/>
            <p:nvPr/>
          </p:nvSpPr>
          <p:spPr>
            <a:xfrm>
              <a:off x="2663825" y="2114214"/>
              <a:ext cx="37776" cy="90788"/>
            </a:xfrm>
            <a:custGeom>
              <a:avLst/>
              <a:gdLst/>
              <a:ahLst/>
              <a:cxnLst/>
              <a:rect l="l" t="t" r="r" b="b"/>
              <a:pathLst>
                <a:path w="1795" h="4314" extrusionOk="0">
                  <a:moveTo>
                    <a:pt x="1794" y="1"/>
                  </a:moveTo>
                  <a:cubicBezTo>
                    <a:pt x="426" y="882"/>
                    <a:pt x="1" y="2828"/>
                    <a:pt x="305" y="4287"/>
                  </a:cubicBezTo>
                  <a:cubicBezTo>
                    <a:pt x="305" y="4307"/>
                    <a:pt x="308" y="4314"/>
                    <a:pt x="313" y="4314"/>
                  </a:cubicBezTo>
                  <a:cubicBezTo>
                    <a:pt x="322" y="4314"/>
                    <a:pt x="335" y="4287"/>
                    <a:pt x="335" y="4287"/>
                  </a:cubicBezTo>
                  <a:cubicBezTo>
                    <a:pt x="122" y="2706"/>
                    <a:pt x="578" y="1156"/>
                    <a:pt x="1794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6"/>
            <p:cNvSpPr/>
            <p:nvPr/>
          </p:nvSpPr>
          <p:spPr>
            <a:xfrm>
              <a:off x="2673421" y="2213378"/>
              <a:ext cx="41606" cy="44152"/>
            </a:xfrm>
            <a:custGeom>
              <a:avLst/>
              <a:gdLst/>
              <a:ahLst/>
              <a:cxnLst/>
              <a:rect l="l" t="t" r="r" b="b"/>
              <a:pathLst>
                <a:path w="1977" h="2098" extrusionOk="0">
                  <a:moveTo>
                    <a:pt x="1" y="0"/>
                  </a:moveTo>
                  <a:lnTo>
                    <a:pt x="1" y="0"/>
                  </a:lnTo>
                  <a:cubicBezTo>
                    <a:pt x="122" y="456"/>
                    <a:pt x="457" y="912"/>
                    <a:pt x="761" y="1307"/>
                  </a:cubicBezTo>
                  <a:cubicBezTo>
                    <a:pt x="1065" y="1672"/>
                    <a:pt x="1429" y="2006"/>
                    <a:pt x="1946" y="2097"/>
                  </a:cubicBezTo>
                  <a:cubicBezTo>
                    <a:pt x="1946" y="2097"/>
                    <a:pt x="1976" y="2097"/>
                    <a:pt x="1946" y="2067"/>
                  </a:cubicBezTo>
                  <a:cubicBezTo>
                    <a:pt x="1034" y="1672"/>
                    <a:pt x="365" y="821"/>
                    <a:pt x="1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6"/>
            <p:cNvSpPr/>
            <p:nvPr/>
          </p:nvSpPr>
          <p:spPr>
            <a:xfrm>
              <a:off x="2724034" y="2220407"/>
              <a:ext cx="77340" cy="42721"/>
            </a:xfrm>
            <a:custGeom>
              <a:avLst/>
              <a:gdLst/>
              <a:ahLst/>
              <a:cxnLst/>
              <a:rect l="l" t="t" r="r" b="b"/>
              <a:pathLst>
                <a:path w="3675" h="2030" extrusionOk="0">
                  <a:moveTo>
                    <a:pt x="7" y="1932"/>
                  </a:moveTo>
                  <a:cubicBezTo>
                    <a:pt x="0" y="1932"/>
                    <a:pt x="7" y="1946"/>
                    <a:pt x="27" y="1946"/>
                  </a:cubicBezTo>
                  <a:cubicBezTo>
                    <a:pt x="17" y="1936"/>
                    <a:pt x="10" y="1932"/>
                    <a:pt x="7" y="1932"/>
                  </a:cubicBezTo>
                  <a:close/>
                  <a:moveTo>
                    <a:pt x="3675" y="1"/>
                  </a:moveTo>
                  <a:lnTo>
                    <a:pt x="3675" y="1"/>
                  </a:lnTo>
                  <a:cubicBezTo>
                    <a:pt x="3280" y="608"/>
                    <a:pt x="2976" y="1216"/>
                    <a:pt x="2337" y="1611"/>
                  </a:cubicBezTo>
                  <a:cubicBezTo>
                    <a:pt x="1840" y="1901"/>
                    <a:pt x="1301" y="2008"/>
                    <a:pt x="768" y="2008"/>
                  </a:cubicBezTo>
                  <a:cubicBezTo>
                    <a:pt x="518" y="2008"/>
                    <a:pt x="270" y="1985"/>
                    <a:pt x="27" y="1946"/>
                  </a:cubicBezTo>
                  <a:lnTo>
                    <a:pt x="27" y="1946"/>
                  </a:lnTo>
                  <a:cubicBezTo>
                    <a:pt x="292" y="2002"/>
                    <a:pt x="554" y="2030"/>
                    <a:pt x="810" y="2030"/>
                  </a:cubicBezTo>
                  <a:cubicBezTo>
                    <a:pt x="2081" y="2030"/>
                    <a:pt x="3194" y="1342"/>
                    <a:pt x="3675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6"/>
            <p:cNvSpPr/>
            <p:nvPr/>
          </p:nvSpPr>
          <p:spPr>
            <a:xfrm>
              <a:off x="2802006" y="2149401"/>
              <a:ext cx="8965" cy="61430"/>
            </a:xfrm>
            <a:custGeom>
              <a:avLst/>
              <a:gdLst/>
              <a:ahLst/>
              <a:cxnLst/>
              <a:rect l="l" t="t" r="r" b="b"/>
              <a:pathLst>
                <a:path w="426" h="2919" extrusionOk="0">
                  <a:moveTo>
                    <a:pt x="0" y="1"/>
                  </a:moveTo>
                  <a:lnTo>
                    <a:pt x="0" y="1"/>
                  </a:lnTo>
                  <a:cubicBezTo>
                    <a:pt x="183" y="943"/>
                    <a:pt x="395" y="1946"/>
                    <a:pt x="91" y="2919"/>
                  </a:cubicBezTo>
                  <a:cubicBezTo>
                    <a:pt x="426" y="2007"/>
                    <a:pt x="426" y="912"/>
                    <a:pt x="0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6"/>
            <p:cNvSpPr/>
            <p:nvPr/>
          </p:nvSpPr>
          <p:spPr>
            <a:xfrm>
              <a:off x="2749541" y="2196289"/>
              <a:ext cx="37123" cy="34366"/>
            </a:xfrm>
            <a:custGeom>
              <a:avLst/>
              <a:gdLst/>
              <a:ahLst/>
              <a:cxnLst/>
              <a:rect l="l" t="t" r="r" b="b"/>
              <a:pathLst>
                <a:path w="1764" h="1633" extrusionOk="0">
                  <a:moveTo>
                    <a:pt x="952" y="0"/>
                  </a:moveTo>
                  <a:cubicBezTo>
                    <a:pt x="486" y="0"/>
                    <a:pt x="76" y="586"/>
                    <a:pt x="1" y="964"/>
                  </a:cubicBezTo>
                  <a:cubicBezTo>
                    <a:pt x="102" y="611"/>
                    <a:pt x="496" y="69"/>
                    <a:pt x="922" y="69"/>
                  </a:cubicBezTo>
                  <a:cubicBezTo>
                    <a:pt x="1010" y="69"/>
                    <a:pt x="1098" y="92"/>
                    <a:pt x="1186" y="143"/>
                  </a:cubicBezTo>
                  <a:cubicBezTo>
                    <a:pt x="1764" y="508"/>
                    <a:pt x="1277" y="1268"/>
                    <a:pt x="1095" y="1633"/>
                  </a:cubicBezTo>
                  <a:cubicBezTo>
                    <a:pt x="1551" y="1390"/>
                    <a:pt x="1764" y="447"/>
                    <a:pt x="1247" y="83"/>
                  </a:cubicBezTo>
                  <a:cubicBezTo>
                    <a:pt x="1148" y="25"/>
                    <a:pt x="1049" y="0"/>
                    <a:pt x="952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6"/>
            <p:cNvSpPr/>
            <p:nvPr/>
          </p:nvSpPr>
          <p:spPr>
            <a:xfrm>
              <a:off x="2687227" y="2129408"/>
              <a:ext cx="26580" cy="26411"/>
            </a:xfrm>
            <a:custGeom>
              <a:avLst/>
              <a:gdLst/>
              <a:ahLst/>
              <a:cxnLst/>
              <a:rect l="l" t="t" r="r" b="b"/>
              <a:pathLst>
                <a:path w="1263" h="1255" extrusionOk="0">
                  <a:moveTo>
                    <a:pt x="1183" y="721"/>
                  </a:moveTo>
                  <a:lnTo>
                    <a:pt x="1183" y="721"/>
                  </a:lnTo>
                  <a:cubicBezTo>
                    <a:pt x="1173" y="761"/>
                    <a:pt x="1161" y="801"/>
                    <a:pt x="1148" y="840"/>
                  </a:cubicBezTo>
                  <a:lnTo>
                    <a:pt x="1148" y="840"/>
                  </a:lnTo>
                  <a:cubicBezTo>
                    <a:pt x="1155" y="826"/>
                    <a:pt x="1162" y="812"/>
                    <a:pt x="1168" y="799"/>
                  </a:cubicBezTo>
                  <a:cubicBezTo>
                    <a:pt x="1174" y="774"/>
                    <a:pt x="1179" y="748"/>
                    <a:pt x="1183" y="721"/>
                  </a:cubicBezTo>
                  <a:close/>
                  <a:moveTo>
                    <a:pt x="792" y="1"/>
                  </a:moveTo>
                  <a:cubicBezTo>
                    <a:pt x="254" y="1"/>
                    <a:pt x="1" y="671"/>
                    <a:pt x="287" y="1072"/>
                  </a:cubicBezTo>
                  <a:lnTo>
                    <a:pt x="317" y="1072"/>
                  </a:lnTo>
                  <a:cubicBezTo>
                    <a:pt x="287" y="890"/>
                    <a:pt x="226" y="647"/>
                    <a:pt x="287" y="464"/>
                  </a:cubicBezTo>
                  <a:cubicBezTo>
                    <a:pt x="348" y="221"/>
                    <a:pt x="591" y="39"/>
                    <a:pt x="864" y="39"/>
                  </a:cubicBezTo>
                  <a:cubicBezTo>
                    <a:pt x="1197" y="39"/>
                    <a:pt x="1226" y="442"/>
                    <a:pt x="1183" y="721"/>
                  </a:cubicBezTo>
                  <a:lnTo>
                    <a:pt x="1183" y="721"/>
                  </a:lnTo>
                  <a:cubicBezTo>
                    <a:pt x="1262" y="397"/>
                    <a:pt x="1208" y="43"/>
                    <a:pt x="895" y="8"/>
                  </a:cubicBezTo>
                  <a:cubicBezTo>
                    <a:pt x="860" y="3"/>
                    <a:pt x="826" y="1"/>
                    <a:pt x="792" y="1"/>
                  </a:cubicBezTo>
                  <a:close/>
                  <a:moveTo>
                    <a:pt x="1148" y="840"/>
                  </a:moveTo>
                  <a:cubicBezTo>
                    <a:pt x="1063" y="1004"/>
                    <a:pt x="975" y="1142"/>
                    <a:pt x="834" y="1255"/>
                  </a:cubicBezTo>
                  <a:cubicBezTo>
                    <a:pt x="964" y="1200"/>
                    <a:pt x="1079" y="1034"/>
                    <a:pt x="1148" y="84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6"/>
            <p:cNvSpPr/>
            <p:nvPr/>
          </p:nvSpPr>
          <p:spPr>
            <a:xfrm>
              <a:off x="2669591" y="2087213"/>
              <a:ext cx="179135" cy="151250"/>
            </a:xfrm>
            <a:custGeom>
              <a:avLst/>
              <a:gdLst/>
              <a:ahLst/>
              <a:cxnLst/>
              <a:rect l="l" t="t" r="r" b="b"/>
              <a:pathLst>
                <a:path w="8512" h="7187" extrusionOk="0">
                  <a:moveTo>
                    <a:pt x="3926" y="0"/>
                  </a:moveTo>
                  <a:cubicBezTo>
                    <a:pt x="3111" y="0"/>
                    <a:pt x="2315" y="219"/>
                    <a:pt x="1672" y="676"/>
                  </a:cubicBezTo>
                  <a:cubicBezTo>
                    <a:pt x="1216" y="980"/>
                    <a:pt x="699" y="1436"/>
                    <a:pt x="456" y="1953"/>
                  </a:cubicBezTo>
                  <a:cubicBezTo>
                    <a:pt x="183" y="2439"/>
                    <a:pt x="0" y="2956"/>
                    <a:pt x="0" y="3503"/>
                  </a:cubicBezTo>
                  <a:cubicBezTo>
                    <a:pt x="92" y="3503"/>
                    <a:pt x="335" y="2895"/>
                    <a:pt x="395" y="2682"/>
                  </a:cubicBezTo>
                  <a:cubicBezTo>
                    <a:pt x="912" y="1770"/>
                    <a:pt x="1581" y="1132"/>
                    <a:pt x="2493" y="798"/>
                  </a:cubicBezTo>
                  <a:cubicBezTo>
                    <a:pt x="2920" y="644"/>
                    <a:pt x="3338" y="567"/>
                    <a:pt x="3762" y="567"/>
                  </a:cubicBezTo>
                  <a:cubicBezTo>
                    <a:pt x="4093" y="567"/>
                    <a:pt x="4427" y="613"/>
                    <a:pt x="4772" y="706"/>
                  </a:cubicBezTo>
                  <a:cubicBezTo>
                    <a:pt x="5776" y="980"/>
                    <a:pt x="6779" y="1861"/>
                    <a:pt x="7235" y="2895"/>
                  </a:cubicBezTo>
                  <a:cubicBezTo>
                    <a:pt x="7782" y="4050"/>
                    <a:pt x="7630" y="5235"/>
                    <a:pt x="7478" y="6542"/>
                  </a:cubicBezTo>
                  <a:cubicBezTo>
                    <a:pt x="7478" y="6603"/>
                    <a:pt x="7447" y="6725"/>
                    <a:pt x="7386" y="6785"/>
                  </a:cubicBezTo>
                  <a:cubicBezTo>
                    <a:pt x="7356" y="6816"/>
                    <a:pt x="7295" y="7029"/>
                    <a:pt x="7295" y="7059"/>
                  </a:cubicBezTo>
                  <a:cubicBezTo>
                    <a:pt x="7243" y="7111"/>
                    <a:pt x="7417" y="7187"/>
                    <a:pt x="7505" y="7187"/>
                  </a:cubicBezTo>
                  <a:cubicBezTo>
                    <a:pt x="7518" y="7187"/>
                    <a:pt x="7530" y="7185"/>
                    <a:pt x="7538" y="7181"/>
                  </a:cubicBezTo>
                  <a:cubicBezTo>
                    <a:pt x="8268" y="6755"/>
                    <a:pt x="8450" y="5357"/>
                    <a:pt x="8450" y="4901"/>
                  </a:cubicBezTo>
                  <a:cubicBezTo>
                    <a:pt x="8511" y="3898"/>
                    <a:pt x="8359" y="3138"/>
                    <a:pt x="7903" y="2317"/>
                  </a:cubicBezTo>
                  <a:cubicBezTo>
                    <a:pt x="7143" y="816"/>
                    <a:pt x="5498" y="0"/>
                    <a:pt x="3926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6"/>
            <p:cNvSpPr/>
            <p:nvPr/>
          </p:nvSpPr>
          <p:spPr>
            <a:xfrm>
              <a:off x="2575562" y="2392155"/>
              <a:ext cx="23676" cy="17762"/>
            </a:xfrm>
            <a:custGeom>
              <a:avLst/>
              <a:gdLst/>
              <a:ahLst/>
              <a:cxnLst/>
              <a:rect l="l" t="t" r="r" b="b"/>
              <a:pathLst>
                <a:path w="1125" h="844" extrusionOk="0">
                  <a:moveTo>
                    <a:pt x="624" y="1"/>
                  </a:moveTo>
                  <a:cubicBezTo>
                    <a:pt x="376" y="1"/>
                    <a:pt x="51" y="127"/>
                    <a:pt x="0" y="381"/>
                  </a:cubicBezTo>
                  <a:cubicBezTo>
                    <a:pt x="0" y="502"/>
                    <a:pt x="61" y="624"/>
                    <a:pt x="152" y="654"/>
                  </a:cubicBezTo>
                  <a:lnTo>
                    <a:pt x="274" y="776"/>
                  </a:lnTo>
                  <a:cubicBezTo>
                    <a:pt x="335" y="824"/>
                    <a:pt x="410" y="844"/>
                    <a:pt x="486" y="844"/>
                  </a:cubicBezTo>
                  <a:cubicBezTo>
                    <a:pt x="601" y="844"/>
                    <a:pt x="718" y="800"/>
                    <a:pt x="790" y="745"/>
                  </a:cubicBezTo>
                  <a:cubicBezTo>
                    <a:pt x="1003" y="654"/>
                    <a:pt x="1125" y="502"/>
                    <a:pt x="1064" y="320"/>
                  </a:cubicBezTo>
                  <a:cubicBezTo>
                    <a:pt x="1034" y="168"/>
                    <a:pt x="912" y="46"/>
                    <a:pt x="760" y="16"/>
                  </a:cubicBezTo>
                  <a:cubicBezTo>
                    <a:pt x="720" y="6"/>
                    <a:pt x="673" y="1"/>
                    <a:pt x="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6"/>
            <p:cNvSpPr/>
            <p:nvPr/>
          </p:nvSpPr>
          <p:spPr>
            <a:xfrm>
              <a:off x="2504240" y="2266600"/>
              <a:ext cx="118673" cy="80476"/>
            </a:xfrm>
            <a:custGeom>
              <a:avLst/>
              <a:gdLst/>
              <a:ahLst/>
              <a:cxnLst/>
              <a:rect l="l" t="t" r="r" b="b"/>
              <a:pathLst>
                <a:path w="5639" h="3824" extrusionOk="0">
                  <a:moveTo>
                    <a:pt x="1319" y="1"/>
                  </a:moveTo>
                  <a:cubicBezTo>
                    <a:pt x="493" y="1"/>
                    <a:pt x="1" y="828"/>
                    <a:pt x="167" y="1605"/>
                  </a:cubicBezTo>
                  <a:cubicBezTo>
                    <a:pt x="289" y="2243"/>
                    <a:pt x="654" y="2882"/>
                    <a:pt x="1201" y="3155"/>
                  </a:cubicBezTo>
                  <a:cubicBezTo>
                    <a:pt x="1687" y="3550"/>
                    <a:pt x="2295" y="3824"/>
                    <a:pt x="2933" y="3824"/>
                  </a:cubicBezTo>
                  <a:cubicBezTo>
                    <a:pt x="3815" y="3824"/>
                    <a:pt x="5152" y="3550"/>
                    <a:pt x="5456" y="2547"/>
                  </a:cubicBezTo>
                  <a:cubicBezTo>
                    <a:pt x="5638" y="1909"/>
                    <a:pt x="5274" y="1271"/>
                    <a:pt x="4544" y="1210"/>
                  </a:cubicBezTo>
                  <a:cubicBezTo>
                    <a:pt x="4301" y="1210"/>
                    <a:pt x="4119" y="1240"/>
                    <a:pt x="3906" y="1271"/>
                  </a:cubicBezTo>
                  <a:cubicBezTo>
                    <a:pt x="3841" y="1274"/>
                    <a:pt x="3778" y="1276"/>
                    <a:pt x="3718" y="1276"/>
                  </a:cubicBezTo>
                  <a:cubicBezTo>
                    <a:pt x="3240" y="1276"/>
                    <a:pt x="2892" y="1159"/>
                    <a:pt x="2568" y="754"/>
                  </a:cubicBezTo>
                  <a:cubicBezTo>
                    <a:pt x="2265" y="389"/>
                    <a:pt x="2021" y="85"/>
                    <a:pt x="1565" y="24"/>
                  </a:cubicBezTo>
                  <a:cubicBezTo>
                    <a:pt x="1480" y="8"/>
                    <a:pt x="1398" y="1"/>
                    <a:pt x="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6"/>
            <p:cNvSpPr/>
            <p:nvPr/>
          </p:nvSpPr>
          <p:spPr>
            <a:xfrm>
              <a:off x="2507755" y="2297958"/>
              <a:ext cx="73573" cy="51013"/>
            </a:xfrm>
            <a:custGeom>
              <a:avLst/>
              <a:gdLst/>
              <a:ahLst/>
              <a:cxnLst/>
              <a:rect l="l" t="t" r="r" b="b"/>
              <a:pathLst>
                <a:path w="3496" h="2424" extrusionOk="0">
                  <a:moveTo>
                    <a:pt x="1243" y="1"/>
                  </a:moveTo>
                  <a:cubicBezTo>
                    <a:pt x="807" y="1"/>
                    <a:pt x="351" y="92"/>
                    <a:pt x="0" y="267"/>
                  </a:cubicBezTo>
                  <a:cubicBezTo>
                    <a:pt x="0" y="267"/>
                    <a:pt x="152" y="1118"/>
                    <a:pt x="942" y="1726"/>
                  </a:cubicBezTo>
                  <a:cubicBezTo>
                    <a:pt x="1607" y="2177"/>
                    <a:pt x="2104" y="2424"/>
                    <a:pt x="2826" y="2424"/>
                  </a:cubicBezTo>
                  <a:cubicBezTo>
                    <a:pt x="3028" y="2424"/>
                    <a:pt x="3249" y="2404"/>
                    <a:pt x="3496" y="2364"/>
                  </a:cubicBezTo>
                  <a:cubicBezTo>
                    <a:pt x="3435" y="1148"/>
                    <a:pt x="3009" y="723"/>
                    <a:pt x="2432" y="328"/>
                  </a:cubicBezTo>
                  <a:cubicBezTo>
                    <a:pt x="2164" y="107"/>
                    <a:pt x="1715" y="1"/>
                    <a:pt x="1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6"/>
            <p:cNvSpPr/>
            <p:nvPr/>
          </p:nvSpPr>
          <p:spPr>
            <a:xfrm>
              <a:off x="1829685" y="1403713"/>
              <a:ext cx="1169365" cy="863413"/>
            </a:xfrm>
            <a:custGeom>
              <a:avLst/>
              <a:gdLst/>
              <a:ahLst/>
              <a:cxnLst/>
              <a:rect l="l" t="t" r="r" b="b"/>
              <a:pathLst>
                <a:path w="55565" h="41027" extrusionOk="0">
                  <a:moveTo>
                    <a:pt x="21844" y="1"/>
                  </a:moveTo>
                  <a:cubicBezTo>
                    <a:pt x="16201" y="1"/>
                    <a:pt x="13740" y="2181"/>
                    <a:pt x="13740" y="2181"/>
                  </a:cubicBezTo>
                  <a:cubicBezTo>
                    <a:pt x="13740" y="2181"/>
                    <a:pt x="13737" y="2181"/>
                    <a:pt x="13731" y="2181"/>
                  </a:cubicBezTo>
                  <a:cubicBezTo>
                    <a:pt x="13393" y="2181"/>
                    <a:pt x="3134" y="2298"/>
                    <a:pt x="1490" y="16558"/>
                  </a:cubicBezTo>
                  <a:cubicBezTo>
                    <a:pt x="1" y="29476"/>
                    <a:pt x="5989" y="37379"/>
                    <a:pt x="11156" y="41026"/>
                  </a:cubicBezTo>
                  <a:cubicBezTo>
                    <a:pt x="11156" y="41026"/>
                    <a:pt x="9484" y="39719"/>
                    <a:pt x="14196" y="34431"/>
                  </a:cubicBezTo>
                  <a:cubicBezTo>
                    <a:pt x="17752" y="30449"/>
                    <a:pt x="16870" y="27044"/>
                    <a:pt x="17630" y="21026"/>
                  </a:cubicBezTo>
                  <a:cubicBezTo>
                    <a:pt x="17934" y="18746"/>
                    <a:pt x="19636" y="15251"/>
                    <a:pt x="19636" y="15251"/>
                  </a:cubicBezTo>
                  <a:cubicBezTo>
                    <a:pt x="19636" y="15251"/>
                    <a:pt x="20244" y="20266"/>
                    <a:pt x="29971" y="22576"/>
                  </a:cubicBezTo>
                  <a:cubicBezTo>
                    <a:pt x="40457" y="25069"/>
                    <a:pt x="49728" y="24765"/>
                    <a:pt x="49941" y="30358"/>
                  </a:cubicBezTo>
                  <a:cubicBezTo>
                    <a:pt x="50093" y="35069"/>
                    <a:pt x="50154" y="32941"/>
                    <a:pt x="48786" y="35738"/>
                  </a:cubicBezTo>
                  <a:cubicBezTo>
                    <a:pt x="49728" y="35160"/>
                    <a:pt x="52859" y="33671"/>
                    <a:pt x="53984" y="30114"/>
                  </a:cubicBezTo>
                  <a:cubicBezTo>
                    <a:pt x="55564" y="25281"/>
                    <a:pt x="55443" y="12758"/>
                    <a:pt x="37813" y="4309"/>
                  </a:cubicBezTo>
                  <a:cubicBezTo>
                    <a:pt x="30898" y="992"/>
                    <a:pt x="25648" y="1"/>
                    <a:pt x="218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6"/>
            <p:cNvSpPr/>
            <p:nvPr/>
          </p:nvSpPr>
          <p:spPr>
            <a:xfrm>
              <a:off x="2194311" y="1641753"/>
              <a:ext cx="737564" cy="458571"/>
            </a:xfrm>
            <a:custGeom>
              <a:avLst/>
              <a:gdLst/>
              <a:ahLst/>
              <a:cxnLst/>
              <a:rect l="l" t="t" r="r" b="b"/>
              <a:pathLst>
                <a:path w="35047" h="21790" extrusionOk="0">
                  <a:moveTo>
                    <a:pt x="1586" y="1"/>
                  </a:moveTo>
                  <a:cubicBezTo>
                    <a:pt x="1500" y="1"/>
                    <a:pt x="1408" y="47"/>
                    <a:pt x="1368" y="140"/>
                  </a:cubicBezTo>
                  <a:cubicBezTo>
                    <a:pt x="0" y="4092"/>
                    <a:pt x="2584" y="7739"/>
                    <a:pt x="5563" y="10141"/>
                  </a:cubicBezTo>
                  <a:cubicBezTo>
                    <a:pt x="8845" y="12846"/>
                    <a:pt x="12888" y="14062"/>
                    <a:pt x="17022" y="14730"/>
                  </a:cubicBezTo>
                  <a:cubicBezTo>
                    <a:pt x="20396" y="15308"/>
                    <a:pt x="23861" y="15581"/>
                    <a:pt x="27204" y="16341"/>
                  </a:cubicBezTo>
                  <a:cubicBezTo>
                    <a:pt x="28755" y="16676"/>
                    <a:pt x="30366" y="17132"/>
                    <a:pt x="31764" y="17892"/>
                  </a:cubicBezTo>
                  <a:cubicBezTo>
                    <a:pt x="33436" y="18803"/>
                    <a:pt x="34135" y="19898"/>
                    <a:pt x="34499" y="21721"/>
                  </a:cubicBezTo>
                  <a:cubicBezTo>
                    <a:pt x="34499" y="21767"/>
                    <a:pt x="34530" y="21790"/>
                    <a:pt x="34564" y="21790"/>
                  </a:cubicBezTo>
                  <a:cubicBezTo>
                    <a:pt x="34598" y="21790"/>
                    <a:pt x="34636" y="21767"/>
                    <a:pt x="34651" y="21721"/>
                  </a:cubicBezTo>
                  <a:lnTo>
                    <a:pt x="35047" y="21478"/>
                  </a:lnTo>
                  <a:lnTo>
                    <a:pt x="35047" y="21478"/>
                  </a:lnTo>
                  <a:cubicBezTo>
                    <a:pt x="34918" y="21509"/>
                    <a:pt x="34837" y="21523"/>
                    <a:pt x="34790" y="21523"/>
                  </a:cubicBezTo>
                  <a:cubicBezTo>
                    <a:pt x="34602" y="21523"/>
                    <a:pt x="34931" y="21295"/>
                    <a:pt x="34834" y="20931"/>
                  </a:cubicBezTo>
                  <a:cubicBezTo>
                    <a:pt x="34682" y="20384"/>
                    <a:pt x="34651" y="19989"/>
                    <a:pt x="34347" y="19472"/>
                  </a:cubicBezTo>
                  <a:cubicBezTo>
                    <a:pt x="33770" y="18499"/>
                    <a:pt x="32797" y="17740"/>
                    <a:pt x="31764" y="17192"/>
                  </a:cubicBezTo>
                  <a:cubicBezTo>
                    <a:pt x="29211" y="15825"/>
                    <a:pt x="26262" y="15369"/>
                    <a:pt x="23435" y="14974"/>
                  </a:cubicBezTo>
                  <a:cubicBezTo>
                    <a:pt x="19210" y="14305"/>
                    <a:pt x="14773" y="14001"/>
                    <a:pt x="10760" y="12390"/>
                  </a:cubicBezTo>
                  <a:cubicBezTo>
                    <a:pt x="6049" y="10475"/>
                    <a:pt x="456" y="5916"/>
                    <a:pt x="1763" y="232"/>
                  </a:cubicBezTo>
                  <a:cubicBezTo>
                    <a:pt x="1797" y="78"/>
                    <a:pt x="1697" y="1"/>
                    <a:pt x="15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6"/>
            <p:cNvSpPr/>
            <p:nvPr/>
          </p:nvSpPr>
          <p:spPr>
            <a:xfrm>
              <a:off x="2816716" y="1957492"/>
              <a:ext cx="107477" cy="191930"/>
            </a:xfrm>
            <a:custGeom>
              <a:avLst/>
              <a:gdLst/>
              <a:ahLst/>
              <a:cxnLst/>
              <a:rect l="l" t="t" r="r" b="b"/>
              <a:pathLst>
                <a:path w="5107" h="9120" extrusionOk="0">
                  <a:moveTo>
                    <a:pt x="0" y="1"/>
                  </a:moveTo>
                  <a:cubicBezTo>
                    <a:pt x="1" y="1"/>
                    <a:pt x="2766" y="1491"/>
                    <a:pt x="2797" y="3770"/>
                  </a:cubicBezTo>
                  <a:cubicBezTo>
                    <a:pt x="2888" y="6019"/>
                    <a:pt x="2797" y="6019"/>
                    <a:pt x="1976" y="9120"/>
                  </a:cubicBezTo>
                  <a:cubicBezTo>
                    <a:pt x="1976" y="9120"/>
                    <a:pt x="5107" y="4955"/>
                    <a:pt x="4620" y="3466"/>
                  </a:cubicBezTo>
                  <a:cubicBezTo>
                    <a:pt x="4165" y="194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6"/>
            <p:cNvSpPr/>
            <p:nvPr/>
          </p:nvSpPr>
          <p:spPr>
            <a:xfrm>
              <a:off x="2775784" y="1672816"/>
              <a:ext cx="189994" cy="247658"/>
            </a:xfrm>
            <a:custGeom>
              <a:avLst/>
              <a:gdLst/>
              <a:ahLst/>
              <a:cxnLst/>
              <a:rect l="l" t="t" r="r" b="b"/>
              <a:pathLst>
                <a:path w="9028" h="11768" extrusionOk="0">
                  <a:moveTo>
                    <a:pt x="476" y="0"/>
                  </a:moveTo>
                  <a:cubicBezTo>
                    <a:pt x="219" y="0"/>
                    <a:pt x="0" y="345"/>
                    <a:pt x="182" y="579"/>
                  </a:cubicBezTo>
                  <a:cubicBezTo>
                    <a:pt x="2006" y="2312"/>
                    <a:pt x="3830" y="3893"/>
                    <a:pt x="5228" y="6020"/>
                  </a:cubicBezTo>
                  <a:cubicBezTo>
                    <a:pt x="5927" y="7084"/>
                    <a:pt x="6505" y="8209"/>
                    <a:pt x="6900" y="9394"/>
                  </a:cubicBezTo>
                  <a:cubicBezTo>
                    <a:pt x="7173" y="10215"/>
                    <a:pt x="7295" y="11035"/>
                    <a:pt x="7873" y="11704"/>
                  </a:cubicBezTo>
                  <a:cubicBezTo>
                    <a:pt x="7900" y="11750"/>
                    <a:pt x="7941" y="11768"/>
                    <a:pt x="7985" y="11768"/>
                  </a:cubicBezTo>
                  <a:cubicBezTo>
                    <a:pt x="8090" y="11768"/>
                    <a:pt x="8216" y="11668"/>
                    <a:pt x="8237" y="11583"/>
                  </a:cubicBezTo>
                  <a:cubicBezTo>
                    <a:pt x="9028" y="9576"/>
                    <a:pt x="7204" y="6719"/>
                    <a:pt x="6079" y="5169"/>
                  </a:cubicBezTo>
                  <a:cubicBezTo>
                    <a:pt x="4681" y="3163"/>
                    <a:pt x="2766" y="1218"/>
                    <a:pt x="608" y="32"/>
                  </a:cubicBezTo>
                  <a:cubicBezTo>
                    <a:pt x="564" y="10"/>
                    <a:pt x="519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6"/>
            <p:cNvSpPr/>
            <p:nvPr/>
          </p:nvSpPr>
          <p:spPr>
            <a:xfrm>
              <a:off x="2920721" y="1954671"/>
              <a:ext cx="34829" cy="56632"/>
            </a:xfrm>
            <a:custGeom>
              <a:avLst/>
              <a:gdLst/>
              <a:ahLst/>
              <a:cxnLst/>
              <a:rect l="l" t="t" r="r" b="b"/>
              <a:pathLst>
                <a:path w="1655" h="2691" extrusionOk="0">
                  <a:moveTo>
                    <a:pt x="892" y="0"/>
                  </a:moveTo>
                  <a:cubicBezTo>
                    <a:pt x="473" y="0"/>
                    <a:pt x="1" y="420"/>
                    <a:pt x="104" y="895"/>
                  </a:cubicBezTo>
                  <a:cubicBezTo>
                    <a:pt x="226" y="1351"/>
                    <a:pt x="74" y="1928"/>
                    <a:pt x="256" y="2384"/>
                  </a:cubicBezTo>
                  <a:cubicBezTo>
                    <a:pt x="355" y="2582"/>
                    <a:pt x="578" y="2690"/>
                    <a:pt x="806" y="2690"/>
                  </a:cubicBezTo>
                  <a:cubicBezTo>
                    <a:pt x="999" y="2690"/>
                    <a:pt x="1194" y="2612"/>
                    <a:pt x="1320" y="2445"/>
                  </a:cubicBezTo>
                  <a:cubicBezTo>
                    <a:pt x="1593" y="2111"/>
                    <a:pt x="1654" y="1776"/>
                    <a:pt x="1654" y="1320"/>
                  </a:cubicBezTo>
                  <a:cubicBezTo>
                    <a:pt x="1654" y="1199"/>
                    <a:pt x="1654" y="1016"/>
                    <a:pt x="1624" y="834"/>
                  </a:cubicBezTo>
                  <a:cubicBezTo>
                    <a:pt x="1593" y="621"/>
                    <a:pt x="1472" y="530"/>
                    <a:pt x="1381" y="317"/>
                  </a:cubicBezTo>
                  <a:cubicBezTo>
                    <a:pt x="1274" y="93"/>
                    <a:pt x="1089" y="0"/>
                    <a:pt x="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6"/>
            <p:cNvSpPr/>
            <p:nvPr/>
          </p:nvSpPr>
          <p:spPr>
            <a:xfrm>
              <a:off x="2036305" y="1961679"/>
              <a:ext cx="143316" cy="216532"/>
            </a:xfrm>
            <a:custGeom>
              <a:avLst/>
              <a:gdLst/>
              <a:ahLst/>
              <a:cxnLst/>
              <a:rect l="l" t="t" r="r" b="b"/>
              <a:pathLst>
                <a:path w="6810" h="10289" extrusionOk="0">
                  <a:moveTo>
                    <a:pt x="6309" y="0"/>
                  </a:moveTo>
                  <a:cubicBezTo>
                    <a:pt x="6253" y="0"/>
                    <a:pt x="6191" y="25"/>
                    <a:pt x="6141" y="75"/>
                  </a:cubicBezTo>
                  <a:cubicBezTo>
                    <a:pt x="5168" y="1200"/>
                    <a:pt x="5077" y="2811"/>
                    <a:pt x="4438" y="4148"/>
                  </a:cubicBezTo>
                  <a:cubicBezTo>
                    <a:pt x="3861" y="5273"/>
                    <a:pt x="2979" y="6185"/>
                    <a:pt x="2189" y="7188"/>
                  </a:cubicBezTo>
                  <a:cubicBezTo>
                    <a:pt x="1824" y="7644"/>
                    <a:pt x="1" y="9802"/>
                    <a:pt x="1125" y="10288"/>
                  </a:cubicBezTo>
                  <a:lnTo>
                    <a:pt x="1156" y="10288"/>
                  </a:lnTo>
                  <a:cubicBezTo>
                    <a:pt x="1733" y="9529"/>
                    <a:pt x="2007" y="8708"/>
                    <a:pt x="2645" y="7978"/>
                  </a:cubicBezTo>
                  <a:cubicBezTo>
                    <a:pt x="3223" y="7340"/>
                    <a:pt x="3861" y="6702"/>
                    <a:pt x="4408" y="6033"/>
                  </a:cubicBezTo>
                  <a:cubicBezTo>
                    <a:pt x="5502" y="4513"/>
                    <a:pt x="6809" y="2021"/>
                    <a:pt x="6475" y="136"/>
                  </a:cubicBezTo>
                  <a:cubicBezTo>
                    <a:pt x="6457" y="48"/>
                    <a:pt x="6388" y="0"/>
                    <a:pt x="6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6"/>
            <p:cNvSpPr/>
            <p:nvPr/>
          </p:nvSpPr>
          <p:spPr>
            <a:xfrm>
              <a:off x="2385652" y="3025336"/>
              <a:ext cx="797627" cy="521137"/>
            </a:xfrm>
            <a:custGeom>
              <a:avLst/>
              <a:gdLst/>
              <a:ahLst/>
              <a:cxnLst/>
              <a:rect l="l" t="t" r="r" b="b"/>
              <a:pathLst>
                <a:path w="37901" h="24763" extrusionOk="0">
                  <a:moveTo>
                    <a:pt x="35137" y="1"/>
                  </a:moveTo>
                  <a:cubicBezTo>
                    <a:pt x="32702" y="1"/>
                    <a:pt x="22337" y="3182"/>
                    <a:pt x="22337" y="3182"/>
                  </a:cubicBezTo>
                  <a:cubicBezTo>
                    <a:pt x="22337" y="3182"/>
                    <a:pt x="270" y="8683"/>
                    <a:pt x="118" y="16009"/>
                  </a:cubicBezTo>
                  <a:cubicBezTo>
                    <a:pt x="1" y="20080"/>
                    <a:pt x="5787" y="24762"/>
                    <a:pt x="13314" y="24762"/>
                  </a:cubicBezTo>
                  <a:cubicBezTo>
                    <a:pt x="19442" y="24762"/>
                    <a:pt x="26723" y="21661"/>
                    <a:pt x="32915" y="12604"/>
                  </a:cubicBezTo>
                  <a:cubicBezTo>
                    <a:pt x="34101" y="10933"/>
                    <a:pt x="37900" y="1084"/>
                    <a:pt x="35529" y="51"/>
                  </a:cubicBezTo>
                  <a:cubicBezTo>
                    <a:pt x="35443" y="17"/>
                    <a:pt x="35310" y="1"/>
                    <a:pt x="35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6"/>
            <p:cNvSpPr/>
            <p:nvPr/>
          </p:nvSpPr>
          <p:spPr>
            <a:xfrm>
              <a:off x="2619693" y="3023926"/>
              <a:ext cx="633939" cy="895612"/>
            </a:xfrm>
            <a:custGeom>
              <a:avLst/>
              <a:gdLst/>
              <a:ahLst/>
              <a:cxnLst/>
              <a:rect l="l" t="t" r="r" b="b"/>
              <a:pathLst>
                <a:path w="30123" h="42557" extrusionOk="0">
                  <a:moveTo>
                    <a:pt x="23607" y="0"/>
                  </a:moveTo>
                  <a:cubicBezTo>
                    <a:pt x="23343" y="0"/>
                    <a:pt x="23072" y="18"/>
                    <a:pt x="22797" y="57"/>
                  </a:cubicBezTo>
                  <a:cubicBezTo>
                    <a:pt x="17964" y="695"/>
                    <a:pt x="12767" y="5893"/>
                    <a:pt x="9150" y="14221"/>
                  </a:cubicBezTo>
                  <a:cubicBezTo>
                    <a:pt x="7630" y="17717"/>
                    <a:pt x="5624" y="24343"/>
                    <a:pt x="5046" y="28386"/>
                  </a:cubicBezTo>
                  <a:cubicBezTo>
                    <a:pt x="4377" y="33310"/>
                    <a:pt x="1794" y="33158"/>
                    <a:pt x="1247" y="34374"/>
                  </a:cubicBezTo>
                  <a:cubicBezTo>
                    <a:pt x="0" y="37322"/>
                    <a:pt x="3192" y="37808"/>
                    <a:pt x="4134" y="40909"/>
                  </a:cubicBezTo>
                  <a:cubicBezTo>
                    <a:pt x="4997" y="42130"/>
                    <a:pt x="6237" y="42557"/>
                    <a:pt x="7400" y="42557"/>
                  </a:cubicBezTo>
                  <a:cubicBezTo>
                    <a:pt x="8900" y="42557"/>
                    <a:pt x="10274" y="41846"/>
                    <a:pt x="10548" y="41213"/>
                  </a:cubicBezTo>
                  <a:cubicBezTo>
                    <a:pt x="10913" y="40149"/>
                    <a:pt x="8967" y="39723"/>
                    <a:pt x="8329" y="36714"/>
                  </a:cubicBezTo>
                  <a:cubicBezTo>
                    <a:pt x="7964" y="35134"/>
                    <a:pt x="9454" y="34070"/>
                    <a:pt x="12068" y="30118"/>
                  </a:cubicBezTo>
                  <a:cubicBezTo>
                    <a:pt x="14894" y="25863"/>
                    <a:pt x="25077" y="17139"/>
                    <a:pt x="28086" y="11668"/>
                  </a:cubicBezTo>
                  <a:cubicBezTo>
                    <a:pt x="30123" y="7930"/>
                    <a:pt x="29575" y="3309"/>
                    <a:pt x="27357" y="1395"/>
                  </a:cubicBezTo>
                  <a:cubicBezTo>
                    <a:pt x="26574" y="664"/>
                    <a:pt x="25208" y="0"/>
                    <a:pt x="23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6"/>
            <p:cNvSpPr/>
            <p:nvPr/>
          </p:nvSpPr>
          <p:spPr>
            <a:xfrm>
              <a:off x="2604330" y="3240647"/>
              <a:ext cx="545991" cy="676302"/>
            </a:xfrm>
            <a:custGeom>
              <a:avLst/>
              <a:gdLst/>
              <a:ahLst/>
              <a:cxnLst/>
              <a:rect l="l" t="t" r="r" b="b"/>
              <a:pathLst>
                <a:path w="25944" h="32136" extrusionOk="0">
                  <a:moveTo>
                    <a:pt x="12093" y="0"/>
                  </a:moveTo>
                  <a:cubicBezTo>
                    <a:pt x="11985" y="0"/>
                    <a:pt x="11882" y="108"/>
                    <a:pt x="11946" y="215"/>
                  </a:cubicBezTo>
                  <a:cubicBezTo>
                    <a:pt x="12068" y="398"/>
                    <a:pt x="11004" y="1644"/>
                    <a:pt x="10883" y="1826"/>
                  </a:cubicBezTo>
                  <a:cubicBezTo>
                    <a:pt x="10336" y="2677"/>
                    <a:pt x="10032" y="3498"/>
                    <a:pt x="9576" y="4379"/>
                  </a:cubicBezTo>
                  <a:cubicBezTo>
                    <a:pt x="8877" y="5626"/>
                    <a:pt x="8481" y="7085"/>
                    <a:pt x="8025" y="8422"/>
                  </a:cubicBezTo>
                  <a:cubicBezTo>
                    <a:pt x="7418" y="10337"/>
                    <a:pt x="6627" y="12282"/>
                    <a:pt x="6445" y="14288"/>
                  </a:cubicBezTo>
                  <a:cubicBezTo>
                    <a:pt x="5928" y="16203"/>
                    <a:pt x="5472" y="18179"/>
                    <a:pt x="4621" y="19972"/>
                  </a:cubicBezTo>
                  <a:cubicBezTo>
                    <a:pt x="4256" y="20641"/>
                    <a:pt x="3800" y="21219"/>
                    <a:pt x="3314" y="21826"/>
                  </a:cubicBezTo>
                  <a:cubicBezTo>
                    <a:pt x="1825" y="23346"/>
                    <a:pt x="1" y="24988"/>
                    <a:pt x="1217" y="26963"/>
                  </a:cubicBezTo>
                  <a:cubicBezTo>
                    <a:pt x="1886" y="28058"/>
                    <a:pt x="3101" y="28726"/>
                    <a:pt x="4074" y="29547"/>
                  </a:cubicBezTo>
                  <a:cubicBezTo>
                    <a:pt x="5308" y="30528"/>
                    <a:pt x="6619" y="32104"/>
                    <a:pt x="8342" y="32104"/>
                  </a:cubicBezTo>
                  <a:cubicBezTo>
                    <a:pt x="8487" y="32104"/>
                    <a:pt x="8634" y="32093"/>
                    <a:pt x="8785" y="32070"/>
                  </a:cubicBezTo>
                  <a:cubicBezTo>
                    <a:pt x="8846" y="32070"/>
                    <a:pt x="8907" y="32070"/>
                    <a:pt x="8968" y="32131"/>
                  </a:cubicBezTo>
                  <a:cubicBezTo>
                    <a:pt x="9021" y="32134"/>
                    <a:pt x="9076" y="32135"/>
                    <a:pt x="9132" y="32135"/>
                  </a:cubicBezTo>
                  <a:cubicBezTo>
                    <a:pt x="9643" y="32135"/>
                    <a:pt x="10222" y="32007"/>
                    <a:pt x="10579" y="31705"/>
                  </a:cubicBezTo>
                  <a:cubicBezTo>
                    <a:pt x="10913" y="31583"/>
                    <a:pt x="11217" y="31431"/>
                    <a:pt x="11491" y="31249"/>
                  </a:cubicBezTo>
                  <a:cubicBezTo>
                    <a:pt x="12706" y="30216"/>
                    <a:pt x="11247" y="28665"/>
                    <a:pt x="10518" y="27723"/>
                  </a:cubicBezTo>
                  <a:cubicBezTo>
                    <a:pt x="10032" y="27055"/>
                    <a:pt x="9728" y="26507"/>
                    <a:pt x="9545" y="25930"/>
                  </a:cubicBezTo>
                  <a:cubicBezTo>
                    <a:pt x="10001" y="24380"/>
                    <a:pt x="11035" y="23073"/>
                    <a:pt x="11795" y="21674"/>
                  </a:cubicBezTo>
                  <a:cubicBezTo>
                    <a:pt x="12250" y="20823"/>
                    <a:pt x="13314" y="20124"/>
                    <a:pt x="13953" y="19395"/>
                  </a:cubicBezTo>
                  <a:cubicBezTo>
                    <a:pt x="14834" y="18392"/>
                    <a:pt x="15624" y="17389"/>
                    <a:pt x="16384" y="16325"/>
                  </a:cubicBezTo>
                  <a:cubicBezTo>
                    <a:pt x="17782" y="14410"/>
                    <a:pt x="19424" y="12769"/>
                    <a:pt x="20974" y="10975"/>
                  </a:cubicBezTo>
                  <a:cubicBezTo>
                    <a:pt x="21825" y="10033"/>
                    <a:pt x="22646" y="9091"/>
                    <a:pt x="23406" y="8148"/>
                  </a:cubicBezTo>
                  <a:cubicBezTo>
                    <a:pt x="23983" y="7419"/>
                    <a:pt x="25655" y="6355"/>
                    <a:pt x="25807" y="5474"/>
                  </a:cubicBezTo>
                  <a:cubicBezTo>
                    <a:pt x="25943" y="5283"/>
                    <a:pt x="25565" y="5165"/>
                    <a:pt x="25311" y="5165"/>
                  </a:cubicBezTo>
                  <a:cubicBezTo>
                    <a:pt x="25282" y="5165"/>
                    <a:pt x="25254" y="5167"/>
                    <a:pt x="25229" y="5170"/>
                  </a:cubicBezTo>
                  <a:cubicBezTo>
                    <a:pt x="24568" y="5244"/>
                    <a:pt x="23912" y="5282"/>
                    <a:pt x="23263" y="5282"/>
                  </a:cubicBezTo>
                  <a:cubicBezTo>
                    <a:pt x="18901" y="5282"/>
                    <a:pt x="14893" y="3583"/>
                    <a:pt x="12220" y="63"/>
                  </a:cubicBezTo>
                  <a:cubicBezTo>
                    <a:pt x="12184" y="19"/>
                    <a:pt x="12138" y="0"/>
                    <a:pt x="1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6"/>
            <p:cNvSpPr/>
            <p:nvPr/>
          </p:nvSpPr>
          <p:spPr>
            <a:xfrm>
              <a:off x="2798071" y="3314494"/>
              <a:ext cx="296903" cy="146705"/>
            </a:xfrm>
            <a:custGeom>
              <a:avLst/>
              <a:gdLst/>
              <a:ahLst/>
              <a:cxnLst/>
              <a:rect l="l" t="t" r="r" b="b"/>
              <a:pathLst>
                <a:path w="14108" h="6971" extrusionOk="0">
                  <a:moveTo>
                    <a:pt x="254" y="0"/>
                  </a:moveTo>
                  <a:cubicBezTo>
                    <a:pt x="137" y="0"/>
                    <a:pt x="1" y="93"/>
                    <a:pt x="66" y="202"/>
                  </a:cubicBezTo>
                  <a:cubicBezTo>
                    <a:pt x="1160" y="2117"/>
                    <a:pt x="3318" y="3728"/>
                    <a:pt x="5385" y="4700"/>
                  </a:cubicBezTo>
                  <a:cubicBezTo>
                    <a:pt x="7645" y="5762"/>
                    <a:pt x="10075" y="6970"/>
                    <a:pt x="12611" y="6970"/>
                  </a:cubicBezTo>
                  <a:cubicBezTo>
                    <a:pt x="12906" y="6970"/>
                    <a:pt x="13203" y="6954"/>
                    <a:pt x="13501" y="6919"/>
                  </a:cubicBezTo>
                  <a:cubicBezTo>
                    <a:pt x="14087" y="6831"/>
                    <a:pt x="14108" y="6065"/>
                    <a:pt x="13509" y="6065"/>
                  </a:cubicBezTo>
                  <a:cubicBezTo>
                    <a:pt x="13487" y="6065"/>
                    <a:pt x="13464" y="6066"/>
                    <a:pt x="13440" y="6068"/>
                  </a:cubicBezTo>
                  <a:cubicBezTo>
                    <a:pt x="13161" y="6104"/>
                    <a:pt x="12881" y="6120"/>
                    <a:pt x="12600" y="6120"/>
                  </a:cubicBezTo>
                  <a:cubicBezTo>
                    <a:pt x="10252" y="6120"/>
                    <a:pt x="7871" y="4955"/>
                    <a:pt x="5780" y="4032"/>
                  </a:cubicBezTo>
                  <a:cubicBezTo>
                    <a:pt x="4747" y="3576"/>
                    <a:pt x="3774" y="2998"/>
                    <a:pt x="2892" y="2329"/>
                  </a:cubicBezTo>
                  <a:cubicBezTo>
                    <a:pt x="2509" y="2035"/>
                    <a:pt x="898" y="227"/>
                    <a:pt x="523" y="227"/>
                  </a:cubicBezTo>
                  <a:cubicBezTo>
                    <a:pt x="511" y="227"/>
                    <a:pt x="501" y="228"/>
                    <a:pt x="491" y="232"/>
                  </a:cubicBezTo>
                  <a:lnTo>
                    <a:pt x="491" y="202"/>
                  </a:lnTo>
                  <a:cubicBezTo>
                    <a:pt x="461" y="141"/>
                    <a:pt x="430" y="111"/>
                    <a:pt x="370" y="50"/>
                  </a:cubicBezTo>
                  <a:cubicBezTo>
                    <a:pt x="344" y="15"/>
                    <a:pt x="300" y="0"/>
                    <a:pt x="254" y="0"/>
                  </a:cubicBezTo>
                  <a:close/>
                </a:path>
              </a:pathLst>
            </a:custGeom>
            <a:solidFill>
              <a:srgbClr val="D39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6"/>
            <p:cNvSpPr/>
            <p:nvPr/>
          </p:nvSpPr>
          <p:spPr>
            <a:xfrm>
              <a:off x="2781529" y="3357321"/>
              <a:ext cx="268787" cy="151798"/>
            </a:xfrm>
            <a:custGeom>
              <a:avLst/>
              <a:gdLst/>
              <a:ahLst/>
              <a:cxnLst/>
              <a:rect l="l" t="t" r="r" b="b"/>
              <a:pathLst>
                <a:path w="12772" h="7213" extrusionOk="0">
                  <a:moveTo>
                    <a:pt x="66" y="0"/>
                  </a:moveTo>
                  <a:cubicBezTo>
                    <a:pt x="36" y="0"/>
                    <a:pt x="1" y="59"/>
                    <a:pt x="1" y="82"/>
                  </a:cubicBezTo>
                  <a:cubicBezTo>
                    <a:pt x="305" y="2240"/>
                    <a:pt x="4013" y="4307"/>
                    <a:pt x="5928" y="5340"/>
                  </a:cubicBezTo>
                  <a:cubicBezTo>
                    <a:pt x="7205" y="6030"/>
                    <a:pt x="9554" y="7213"/>
                    <a:pt x="11354" y="7213"/>
                  </a:cubicBezTo>
                  <a:cubicBezTo>
                    <a:pt x="11697" y="7213"/>
                    <a:pt x="12019" y="7170"/>
                    <a:pt x="12311" y="7073"/>
                  </a:cubicBezTo>
                  <a:cubicBezTo>
                    <a:pt x="12772" y="6929"/>
                    <a:pt x="12714" y="6184"/>
                    <a:pt x="12189" y="6184"/>
                  </a:cubicBezTo>
                  <a:cubicBezTo>
                    <a:pt x="12160" y="6184"/>
                    <a:pt x="12130" y="6186"/>
                    <a:pt x="12098" y="6191"/>
                  </a:cubicBezTo>
                  <a:cubicBezTo>
                    <a:pt x="11894" y="6235"/>
                    <a:pt x="11676" y="6255"/>
                    <a:pt x="11448" y="6255"/>
                  </a:cubicBezTo>
                  <a:cubicBezTo>
                    <a:pt x="9469" y="6255"/>
                    <a:pt x="6710" y="4726"/>
                    <a:pt x="5320" y="3881"/>
                  </a:cubicBezTo>
                  <a:cubicBezTo>
                    <a:pt x="4286" y="3243"/>
                    <a:pt x="3283" y="2604"/>
                    <a:pt x="2341" y="1845"/>
                  </a:cubicBezTo>
                  <a:cubicBezTo>
                    <a:pt x="1581" y="1237"/>
                    <a:pt x="973" y="477"/>
                    <a:pt x="92" y="21"/>
                  </a:cubicBezTo>
                  <a:cubicBezTo>
                    <a:pt x="84" y="6"/>
                    <a:pt x="75" y="0"/>
                    <a:pt x="66" y="0"/>
                  </a:cubicBezTo>
                  <a:close/>
                </a:path>
              </a:pathLst>
            </a:custGeom>
            <a:solidFill>
              <a:srgbClr val="D39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6"/>
            <p:cNvSpPr/>
            <p:nvPr/>
          </p:nvSpPr>
          <p:spPr>
            <a:xfrm>
              <a:off x="2751014" y="3398990"/>
              <a:ext cx="273017" cy="149104"/>
            </a:xfrm>
            <a:custGeom>
              <a:avLst/>
              <a:gdLst/>
              <a:ahLst/>
              <a:cxnLst/>
              <a:rect l="l" t="t" r="r" b="b"/>
              <a:pathLst>
                <a:path w="12973" h="7085" extrusionOk="0">
                  <a:moveTo>
                    <a:pt x="344" y="0"/>
                  </a:moveTo>
                  <a:cubicBezTo>
                    <a:pt x="156" y="0"/>
                    <a:pt x="0" y="192"/>
                    <a:pt x="113" y="351"/>
                  </a:cubicBezTo>
                  <a:cubicBezTo>
                    <a:pt x="1511" y="2570"/>
                    <a:pt x="3639" y="4333"/>
                    <a:pt x="6101" y="5549"/>
                  </a:cubicBezTo>
                  <a:cubicBezTo>
                    <a:pt x="7481" y="6227"/>
                    <a:pt x="9400" y="7085"/>
                    <a:pt x="11112" y="7085"/>
                  </a:cubicBezTo>
                  <a:cubicBezTo>
                    <a:pt x="11625" y="7085"/>
                    <a:pt x="12120" y="7007"/>
                    <a:pt x="12575" y="6825"/>
                  </a:cubicBezTo>
                  <a:cubicBezTo>
                    <a:pt x="12973" y="6626"/>
                    <a:pt x="12920" y="6056"/>
                    <a:pt x="12490" y="6056"/>
                  </a:cubicBezTo>
                  <a:cubicBezTo>
                    <a:pt x="12459" y="6056"/>
                    <a:pt x="12427" y="6059"/>
                    <a:pt x="12393" y="6065"/>
                  </a:cubicBezTo>
                  <a:cubicBezTo>
                    <a:pt x="12064" y="6100"/>
                    <a:pt x="11739" y="6116"/>
                    <a:pt x="11419" y="6116"/>
                  </a:cubicBezTo>
                  <a:cubicBezTo>
                    <a:pt x="6952" y="6116"/>
                    <a:pt x="3375" y="2885"/>
                    <a:pt x="539" y="77"/>
                  </a:cubicBezTo>
                  <a:cubicBezTo>
                    <a:pt x="477" y="23"/>
                    <a:pt x="409" y="0"/>
                    <a:pt x="344" y="0"/>
                  </a:cubicBezTo>
                  <a:close/>
                </a:path>
              </a:pathLst>
            </a:custGeom>
            <a:solidFill>
              <a:srgbClr val="D39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2740597" y="3451771"/>
              <a:ext cx="252687" cy="138602"/>
            </a:xfrm>
            <a:custGeom>
              <a:avLst/>
              <a:gdLst/>
              <a:ahLst/>
              <a:cxnLst/>
              <a:rect l="l" t="t" r="r" b="b"/>
              <a:pathLst>
                <a:path w="12007" h="6586" extrusionOk="0">
                  <a:moveTo>
                    <a:pt x="0" y="1"/>
                  </a:moveTo>
                  <a:cubicBezTo>
                    <a:pt x="213" y="2037"/>
                    <a:pt x="3192" y="3648"/>
                    <a:pt x="4894" y="4621"/>
                  </a:cubicBezTo>
                  <a:cubicBezTo>
                    <a:pt x="6543" y="5567"/>
                    <a:pt x="8601" y="6585"/>
                    <a:pt x="10618" y="6585"/>
                  </a:cubicBezTo>
                  <a:cubicBezTo>
                    <a:pt x="10869" y="6585"/>
                    <a:pt x="11119" y="6570"/>
                    <a:pt x="11368" y="6536"/>
                  </a:cubicBezTo>
                  <a:cubicBezTo>
                    <a:pt x="11995" y="6506"/>
                    <a:pt x="12006" y="5715"/>
                    <a:pt x="11345" y="5715"/>
                  </a:cubicBezTo>
                  <a:cubicBezTo>
                    <a:pt x="11333" y="5715"/>
                    <a:pt x="11320" y="5715"/>
                    <a:pt x="11307" y="5715"/>
                  </a:cubicBezTo>
                  <a:cubicBezTo>
                    <a:pt x="11179" y="5724"/>
                    <a:pt x="11050" y="5729"/>
                    <a:pt x="10921" y="5729"/>
                  </a:cubicBezTo>
                  <a:cubicBezTo>
                    <a:pt x="8853" y="5729"/>
                    <a:pt x="6730" y="4621"/>
                    <a:pt x="4985" y="3648"/>
                  </a:cubicBezTo>
                  <a:cubicBezTo>
                    <a:pt x="4134" y="3193"/>
                    <a:pt x="3344" y="2706"/>
                    <a:pt x="2584" y="2129"/>
                  </a:cubicBezTo>
                  <a:cubicBezTo>
                    <a:pt x="1672" y="1490"/>
                    <a:pt x="973" y="609"/>
                    <a:pt x="31" y="1"/>
                  </a:cubicBezTo>
                  <a:close/>
                </a:path>
              </a:pathLst>
            </a:custGeom>
            <a:solidFill>
              <a:srgbClr val="D39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6"/>
            <p:cNvSpPr/>
            <p:nvPr/>
          </p:nvSpPr>
          <p:spPr>
            <a:xfrm>
              <a:off x="2725802" y="3501753"/>
              <a:ext cx="228401" cy="138245"/>
            </a:xfrm>
            <a:custGeom>
              <a:avLst/>
              <a:gdLst/>
              <a:ahLst/>
              <a:cxnLst/>
              <a:rect l="l" t="t" r="r" b="b"/>
              <a:pathLst>
                <a:path w="10853" h="6569" extrusionOk="0">
                  <a:moveTo>
                    <a:pt x="357" y="1"/>
                  </a:moveTo>
                  <a:cubicBezTo>
                    <a:pt x="181" y="1"/>
                    <a:pt x="0" y="158"/>
                    <a:pt x="65" y="331"/>
                  </a:cubicBezTo>
                  <a:cubicBezTo>
                    <a:pt x="977" y="3705"/>
                    <a:pt x="6539" y="6198"/>
                    <a:pt x="10004" y="6562"/>
                  </a:cubicBezTo>
                  <a:cubicBezTo>
                    <a:pt x="10033" y="6567"/>
                    <a:pt x="10061" y="6569"/>
                    <a:pt x="10089" y="6569"/>
                  </a:cubicBezTo>
                  <a:cubicBezTo>
                    <a:pt x="10636" y="6569"/>
                    <a:pt x="10853" y="5737"/>
                    <a:pt x="10187" y="5650"/>
                  </a:cubicBezTo>
                  <a:cubicBezTo>
                    <a:pt x="6296" y="5225"/>
                    <a:pt x="2801" y="2945"/>
                    <a:pt x="551" y="88"/>
                  </a:cubicBezTo>
                  <a:cubicBezTo>
                    <a:pt x="499" y="27"/>
                    <a:pt x="428" y="1"/>
                    <a:pt x="357" y="1"/>
                  </a:cubicBezTo>
                  <a:close/>
                </a:path>
              </a:pathLst>
            </a:custGeom>
            <a:solidFill>
              <a:srgbClr val="D39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6"/>
            <p:cNvSpPr/>
            <p:nvPr/>
          </p:nvSpPr>
          <p:spPr>
            <a:xfrm>
              <a:off x="2683081" y="3825151"/>
              <a:ext cx="177157" cy="70627"/>
            </a:xfrm>
            <a:custGeom>
              <a:avLst/>
              <a:gdLst/>
              <a:ahLst/>
              <a:cxnLst/>
              <a:rect l="l" t="t" r="r" b="b"/>
              <a:pathLst>
                <a:path w="8418" h="3356" extrusionOk="0">
                  <a:moveTo>
                    <a:pt x="7870" y="1"/>
                  </a:moveTo>
                  <a:cubicBezTo>
                    <a:pt x="7767" y="1"/>
                    <a:pt x="7665" y="41"/>
                    <a:pt x="7597" y="132"/>
                  </a:cubicBezTo>
                  <a:cubicBezTo>
                    <a:pt x="6745" y="1104"/>
                    <a:pt x="6046" y="1682"/>
                    <a:pt x="4679" y="2138"/>
                  </a:cubicBezTo>
                  <a:cubicBezTo>
                    <a:pt x="3870" y="2407"/>
                    <a:pt x="2849" y="2663"/>
                    <a:pt x="1876" y="2663"/>
                  </a:cubicBezTo>
                  <a:cubicBezTo>
                    <a:pt x="1423" y="2663"/>
                    <a:pt x="981" y="2607"/>
                    <a:pt x="575" y="2472"/>
                  </a:cubicBezTo>
                  <a:cubicBezTo>
                    <a:pt x="538" y="2463"/>
                    <a:pt x="503" y="2459"/>
                    <a:pt x="469" y="2459"/>
                  </a:cubicBezTo>
                  <a:cubicBezTo>
                    <a:pt x="167" y="2459"/>
                    <a:pt x="1" y="2797"/>
                    <a:pt x="302" y="2989"/>
                  </a:cubicBezTo>
                  <a:cubicBezTo>
                    <a:pt x="865" y="3253"/>
                    <a:pt x="1509" y="3356"/>
                    <a:pt x="2168" y="3356"/>
                  </a:cubicBezTo>
                  <a:cubicBezTo>
                    <a:pt x="3180" y="3356"/>
                    <a:pt x="4227" y="3113"/>
                    <a:pt x="5074" y="2837"/>
                  </a:cubicBezTo>
                  <a:cubicBezTo>
                    <a:pt x="6198" y="2442"/>
                    <a:pt x="8417" y="1560"/>
                    <a:pt x="8235" y="284"/>
                  </a:cubicBezTo>
                  <a:cubicBezTo>
                    <a:pt x="8216" y="112"/>
                    <a:pt x="8042" y="1"/>
                    <a:pt x="7870" y="1"/>
                  </a:cubicBezTo>
                  <a:close/>
                </a:path>
              </a:pathLst>
            </a:custGeom>
            <a:solidFill>
              <a:srgbClr val="D39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6"/>
            <p:cNvSpPr/>
            <p:nvPr/>
          </p:nvSpPr>
          <p:spPr>
            <a:xfrm>
              <a:off x="2610097" y="3722304"/>
              <a:ext cx="255255" cy="214154"/>
            </a:xfrm>
            <a:custGeom>
              <a:avLst/>
              <a:gdLst/>
              <a:ahLst/>
              <a:cxnLst/>
              <a:rect l="l" t="t" r="r" b="b"/>
              <a:pathLst>
                <a:path w="12129" h="10176" extrusionOk="0">
                  <a:moveTo>
                    <a:pt x="1812" y="1"/>
                  </a:moveTo>
                  <a:cubicBezTo>
                    <a:pt x="1787" y="1"/>
                    <a:pt x="1763" y="27"/>
                    <a:pt x="1763" y="64"/>
                  </a:cubicBezTo>
                  <a:lnTo>
                    <a:pt x="1763" y="155"/>
                  </a:lnTo>
                  <a:cubicBezTo>
                    <a:pt x="1763" y="155"/>
                    <a:pt x="1736" y="142"/>
                    <a:pt x="1718" y="142"/>
                  </a:cubicBezTo>
                  <a:cubicBezTo>
                    <a:pt x="1709" y="142"/>
                    <a:pt x="1703" y="145"/>
                    <a:pt x="1703" y="155"/>
                  </a:cubicBezTo>
                  <a:cubicBezTo>
                    <a:pt x="304" y="1250"/>
                    <a:pt x="1" y="2587"/>
                    <a:pt x="396" y="3681"/>
                  </a:cubicBezTo>
                  <a:cubicBezTo>
                    <a:pt x="1064" y="5657"/>
                    <a:pt x="2979" y="6873"/>
                    <a:pt x="4438" y="8392"/>
                  </a:cubicBezTo>
                  <a:cubicBezTo>
                    <a:pt x="5434" y="9410"/>
                    <a:pt x="7080" y="10176"/>
                    <a:pt x="8552" y="10176"/>
                  </a:cubicBezTo>
                  <a:cubicBezTo>
                    <a:pt x="9192" y="10176"/>
                    <a:pt x="9798" y="10031"/>
                    <a:pt x="10305" y="9700"/>
                  </a:cubicBezTo>
                  <a:cubicBezTo>
                    <a:pt x="11794" y="8727"/>
                    <a:pt x="12128" y="7481"/>
                    <a:pt x="11247" y="5809"/>
                  </a:cubicBezTo>
                  <a:lnTo>
                    <a:pt x="10578" y="5231"/>
                  </a:lnTo>
                  <a:lnTo>
                    <a:pt x="10578" y="5231"/>
                  </a:lnTo>
                  <a:cubicBezTo>
                    <a:pt x="10630" y="5360"/>
                    <a:pt x="10594" y="6407"/>
                    <a:pt x="9303" y="6407"/>
                  </a:cubicBezTo>
                  <a:cubicBezTo>
                    <a:pt x="9071" y="6407"/>
                    <a:pt x="8800" y="6374"/>
                    <a:pt x="8481" y="6295"/>
                  </a:cubicBezTo>
                  <a:cubicBezTo>
                    <a:pt x="7782" y="6143"/>
                    <a:pt x="7295" y="5930"/>
                    <a:pt x="6840" y="5596"/>
                  </a:cubicBezTo>
                  <a:cubicBezTo>
                    <a:pt x="7083" y="5292"/>
                    <a:pt x="7326" y="5049"/>
                    <a:pt x="7751" y="4836"/>
                  </a:cubicBezTo>
                  <a:cubicBezTo>
                    <a:pt x="8250" y="4587"/>
                    <a:pt x="8830" y="4379"/>
                    <a:pt x="9408" y="4379"/>
                  </a:cubicBezTo>
                  <a:cubicBezTo>
                    <a:pt x="9535" y="4379"/>
                    <a:pt x="9662" y="4389"/>
                    <a:pt x="9788" y="4411"/>
                  </a:cubicBezTo>
                  <a:cubicBezTo>
                    <a:pt x="9800" y="4412"/>
                    <a:pt x="9811" y="4413"/>
                    <a:pt x="9823" y="4413"/>
                  </a:cubicBezTo>
                  <a:cubicBezTo>
                    <a:pt x="10081" y="4413"/>
                    <a:pt x="10293" y="4100"/>
                    <a:pt x="10031" y="3955"/>
                  </a:cubicBezTo>
                  <a:cubicBezTo>
                    <a:pt x="9570" y="3655"/>
                    <a:pt x="8995" y="3526"/>
                    <a:pt x="8392" y="3526"/>
                  </a:cubicBezTo>
                  <a:cubicBezTo>
                    <a:pt x="7406" y="3526"/>
                    <a:pt x="6348" y="3871"/>
                    <a:pt x="5593" y="4380"/>
                  </a:cubicBezTo>
                  <a:cubicBezTo>
                    <a:pt x="4347" y="3104"/>
                    <a:pt x="3040" y="1888"/>
                    <a:pt x="2007" y="459"/>
                  </a:cubicBezTo>
                  <a:cubicBezTo>
                    <a:pt x="1976" y="338"/>
                    <a:pt x="1915" y="186"/>
                    <a:pt x="1855" y="34"/>
                  </a:cubicBezTo>
                  <a:cubicBezTo>
                    <a:pt x="1843" y="10"/>
                    <a:pt x="1827" y="1"/>
                    <a:pt x="1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6"/>
            <p:cNvSpPr/>
            <p:nvPr/>
          </p:nvSpPr>
          <p:spPr>
            <a:xfrm>
              <a:off x="2775868" y="3416373"/>
              <a:ext cx="277836" cy="318579"/>
            </a:xfrm>
            <a:custGeom>
              <a:avLst/>
              <a:gdLst/>
              <a:ahLst/>
              <a:cxnLst/>
              <a:rect l="l" t="t" r="r" b="b"/>
              <a:pathLst>
                <a:path w="13202" h="15138" extrusionOk="0">
                  <a:moveTo>
                    <a:pt x="12356" y="0"/>
                  </a:moveTo>
                  <a:cubicBezTo>
                    <a:pt x="12165" y="0"/>
                    <a:pt x="11967" y="67"/>
                    <a:pt x="11820" y="224"/>
                  </a:cubicBezTo>
                  <a:cubicBezTo>
                    <a:pt x="9236" y="3020"/>
                    <a:pt x="6531" y="5786"/>
                    <a:pt x="4099" y="8735"/>
                  </a:cubicBezTo>
                  <a:cubicBezTo>
                    <a:pt x="3218" y="9799"/>
                    <a:pt x="2397" y="10893"/>
                    <a:pt x="1637" y="12078"/>
                  </a:cubicBezTo>
                  <a:cubicBezTo>
                    <a:pt x="1090" y="12838"/>
                    <a:pt x="178" y="13750"/>
                    <a:pt x="26" y="14662"/>
                  </a:cubicBezTo>
                  <a:cubicBezTo>
                    <a:pt x="0" y="14922"/>
                    <a:pt x="241" y="15137"/>
                    <a:pt x="501" y="15137"/>
                  </a:cubicBezTo>
                  <a:cubicBezTo>
                    <a:pt x="546" y="15137"/>
                    <a:pt x="590" y="15131"/>
                    <a:pt x="634" y="15118"/>
                  </a:cubicBezTo>
                  <a:cubicBezTo>
                    <a:pt x="1485" y="14753"/>
                    <a:pt x="1850" y="13963"/>
                    <a:pt x="2306" y="13324"/>
                  </a:cubicBezTo>
                  <a:cubicBezTo>
                    <a:pt x="3309" y="11957"/>
                    <a:pt x="4312" y="10619"/>
                    <a:pt x="5376" y="9282"/>
                  </a:cubicBezTo>
                  <a:cubicBezTo>
                    <a:pt x="7747" y="6485"/>
                    <a:pt x="11151" y="4023"/>
                    <a:pt x="12884" y="802"/>
                  </a:cubicBezTo>
                  <a:cubicBezTo>
                    <a:pt x="13202" y="357"/>
                    <a:pt x="12796" y="0"/>
                    <a:pt x="12356" y="0"/>
                  </a:cubicBezTo>
                  <a:close/>
                </a:path>
              </a:pathLst>
            </a:custGeom>
            <a:solidFill>
              <a:srgbClr val="EDF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6"/>
            <p:cNvSpPr/>
            <p:nvPr/>
          </p:nvSpPr>
          <p:spPr>
            <a:xfrm>
              <a:off x="3048738" y="3377271"/>
              <a:ext cx="46888" cy="36324"/>
            </a:xfrm>
            <a:custGeom>
              <a:avLst/>
              <a:gdLst/>
              <a:ahLst/>
              <a:cxnLst/>
              <a:rect l="l" t="t" r="r" b="b"/>
              <a:pathLst>
                <a:path w="2228" h="1726" extrusionOk="0">
                  <a:moveTo>
                    <a:pt x="1161" y="1"/>
                  </a:moveTo>
                  <a:cubicBezTo>
                    <a:pt x="571" y="1"/>
                    <a:pt x="1" y="606"/>
                    <a:pt x="252" y="1109"/>
                  </a:cubicBezTo>
                  <a:cubicBezTo>
                    <a:pt x="283" y="1201"/>
                    <a:pt x="313" y="1322"/>
                    <a:pt x="404" y="1383"/>
                  </a:cubicBezTo>
                  <a:cubicBezTo>
                    <a:pt x="559" y="1629"/>
                    <a:pt x="814" y="1726"/>
                    <a:pt x="1083" y="1726"/>
                  </a:cubicBezTo>
                  <a:cubicBezTo>
                    <a:pt x="1446" y="1726"/>
                    <a:pt x="1836" y="1549"/>
                    <a:pt x="2045" y="1322"/>
                  </a:cubicBezTo>
                  <a:cubicBezTo>
                    <a:pt x="2137" y="1079"/>
                    <a:pt x="2228" y="805"/>
                    <a:pt x="2106" y="562"/>
                  </a:cubicBezTo>
                  <a:cubicBezTo>
                    <a:pt x="1985" y="289"/>
                    <a:pt x="1681" y="15"/>
                    <a:pt x="1377" y="15"/>
                  </a:cubicBezTo>
                  <a:lnTo>
                    <a:pt x="1316" y="15"/>
                  </a:lnTo>
                  <a:cubicBezTo>
                    <a:pt x="1265" y="5"/>
                    <a:pt x="1213" y="1"/>
                    <a:pt x="1161" y="1"/>
                  </a:cubicBezTo>
                  <a:close/>
                </a:path>
              </a:pathLst>
            </a:custGeom>
            <a:solidFill>
              <a:srgbClr val="EDF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6"/>
            <p:cNvSpPr/>
            <p:nvPr/>
          </p:nvSpPr>
          <p:spPr>
            <a:xfrm>
              <a:off x="2146370" y="3199483"/>
              <a:ext cx="903841" cy="420795"/>
            </a:xfrm>
            <a:custGeom>
              <a:avLst/>
              <a:gdLst/>
              <a:ahLst/>
              <a:cxnLst/>
              <a:rect l="l" t="t" r="r" b="b"/>
              <a:pathLst>
                <a:path w="42948" h="19995" extrusionOk="0">
                  <a:moveTo>
                    <a:pt x="39404" y="1"/>
                  </a:moveTo>
                  <a:cubicBezTo>
                    <a:pt x="35705" y="1"/>
                    <a:pt x="25683" y="1351"/>
                    <a:pt x="25683" y="1351"/>
                  </a:cubicBezTo>
                  <a:cubicBezTo>
                    <a:pt x="25683" y="1351"/>
                    <a:pt x="2126" y="4329"/>
                    <a:pt x="789" y="11381"/>
                  </a:cubicBezTo>
                  <a:cubicBezTo>
                    <a:pt x="0" y="15540"/>
                    <a:pt x="6358" y="19995"/>
                    <a:pt x="14731" y="19995"/>
                  </a:cubicBezTo>
                  <a:cubicBezTo>
                    <a:pt x="20556" y="19995"/>
                    <a:pt x="27356" y="17839"/>
                    <a:pt x="33404" y="11928"/>
                  </a:cubicBezTo>
                  <a:cubicBezTo>
                    <a:pt x="34893" y="10439"/>
                    <a:pt x="42948" y="1411"/>
                    <a:pt x="40668" y="135"/>
                  </a:cubicBezTo>
                  <a:cubicBezTo>
                    <a:pt x="40490" y="41"/>
                    <a:pt x="40040" y="1"/>
                    <a:pt x="39404" y="1"/>
                  </a:cubicBezTo>
                  <a:close/>
                </a:path>
              </a:pathLst>
            </a:custGeom>
            <a:solidFill>
              <a:srgbClr val="EB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6"/>
            <p:cNvSpPr/>
            <p:nvPr/>
          </p:nvSpPr>
          <p:spPr>
            <a:xfrm>
              <a:off x="2635687" y="3200199"/>
              <a:ext cx="499608" cy="964640"/>
            </a:xfrm>
            <a:custGeom>
              <a:avLst/>
              <a:gdLst/>
              <a:ahLst/>
              <a:cxnLst/>
              <a:rect l="l" t="t" r="r" b="b"/>
              <a:pathLst>
                <a:path w="23740" h="45837" extrusionOk="0">
                  <a:moveTo>
                    <a:pt x="17208" y="0"/>
                  </a:moveTo>
                  <a:cubicBezTo>
                    <a:pt x="16824" y="0"/>
                    <a:pt x="16418" y="58"/>
                    <a:pt x="15988" y="192"/>
                  </a:cubicBezTo>
                  <a:cubicBezTo>
                    <a:pt x="11186" y="1742"/>
                    <a:pt x="7934" y="6028"/>
                    <a:pt x="5046" y="15025"/>
                  </a:cubicBezTo>
                  <a:cubicBezTo>
                    <a:pt x="4499" y="16818"/>
                    <a:pt x="3496" y="26727"/>
                    <a:pt x="3739" y="31043"/>
                  </a:cubicBezTo>
                  <a:cubicBezTo>
                    <a:pt x="3830" y="33688"/>
                    <a:pt x="31" y="38247"/>
                    <a:pt x="31" y="39402"/>
                  </a:cubicBezTo>
                  <a:cubicBezTo>
                    <a:pt x="0" y="42776"/>
                    <a:pt x="3040" y="42594"/>
                    <a:pt x="5441" y="45025"/>
                  </a:cubicBezTo>
                  <a:cubicBezTo>
                    <a:pt x="6071" y="45607"/>
                    <a:pt x="6825" y="45836"/>
                    <a:pt x="7569" y="45836"/>
                  </a:cubicBezTo>
                  <a:cubicBezTo>
                    <a:pt x="9159" y="45836"/>
                    <a:pt x="10705" y="44791"/>
                    <a:pt x="10912" y="43901"/>
                  </a:cubicBezTo>
                  <a:cubicBezTo>
                    <a:pt x="11064" y="42776"/>
                    <a:pt x="9605" y="42928"/>
                    <a:pt x="8359" y="39980"/>
                  </a:cubicBezTo>
                  <a:cubicBezTo>
                    <a:pt x="7721" y="38399"/>
                    <a:pt x="8298" y="37487"/>
                    <a:pt x="10274" y="32928"/>
                  </a:cubicBezTo>
                  <a:cubicBezTo>
                    <a:pt x="12402" y="28034"/>
                    <a:pt x="20244" y="15876"/>
                    <a:pt x="22341" y="9675"/>
                  </a:cubicBezTo>
                  <a:cubicBezTo>
                    <a:pt x="23739" y="5481"/>
                    <a:pt x="23101" y="2836"/>
                    <a:pt x="20487" y="1256"/>
                  </a:cubicBezTo>
                  <a:cubicBezTo>
                    <a:pt x="19635" y="711"/>
                    <a:pt x="18561" y="0"/>
                    <a:pt x="17208" y="0"/>
                  </a:cubicBezTo>
                  <a:close/>
                </a:path>
              </a:pathLst>
            </a:custGeom>
            <a:solidFill>
              <a:srgbClr val="EB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6"/>
            <p:cNvSpPr/>
            <p:nvPr/>
          </p:nvSpPr>
          <p:spPr>
            <a:xfrm>
              <a:off x="2614579" y="3421255"/>
              <a:ext cx="452762" cy="741436"/>
            </a:xfrm>
            <a:custGeom>
              <a:avLst/>
              <a:gdLst/>
              <a:ahLst/>
              <a:cxnLst/>
              <a:rect l="l" t="t" r="r" b="b"/>
              <a:pathLst>
                <a:path w="21514" h="35231" extrusionOk="0">
                  <a:moveTo>
                    <a:pt x="7680" y="1"/>
                  </a:moveTo>
                  <a:cubicBezTo>
                    <a:pt x="7565" y="1"/>
                    <a:pt x="7446" y="157"/>
                    <a:pt x="7538" y="296"/>
                  </a:cubicBezTo>
                  <a:cubicBezTo>
                    <a:pt x="7690" y="478"/>
                    <a:pt x="6839" y="1998"/>
                    <a:pt x="6779" y="2211"/>
                  </a:cubicBezTo>
                  <a:cubicBezTo>
                    <a:pt x="6414" y="3214"/>
                    <a:pt x="6262" y="4187"/>
                    <a:pt x="5958" y="5190"/>
                  </a:cubicBezTo>
                  <a:cubicBezTo>
                    <a:pt x="5441" y="6679"/>
                    <a:pt x="5289" y="8260"/>
                    <a:pt x="5076" y="9810"/>
                  </a:cubicBezTo>
                  <a:cubicBezTo>
                    <a:pt x="4772" y="12029"/>
                    <a:pt x="4316" y="14217"/>
                    <a:pt x="4499" y="16436"/>
                  </a:cubicBezTo>
                  <a:cubicBezTo>
                    <a:pt x="4316" y="18564"/>
                    <a:pt x="4225" y="20752"/>
                    <a:pt x="3617" y="22819"/>
                  </a:cubicBezTo>
                  <a:cubicBezTo>
                    <a:pt x="3405" y="23579"/>
                    <a:pt x="3040" y="24308"/>
                    <a:pt x="2675" y="25008"/>
                  </a:cubicBezTo>
                  <a:cubicBezTo>
                    <a:pt x="1490" y="26922"/>
                    <a:pt x="0" y="29020"/>
                    <a:pt x="1459" y="30874"/>
                  </a:cubicBezTo>
                  <a:cubicBezTo>
                    <a:pt x="2250" y="31938"/>
                    <a:pt x="3496" y="32454"/>
                    <a:pt x="4620" y="33154"/>
                  </a:cubicBezTo>
                  <a:cubicBezTo>
                    <a:pt x="5835" y="33929"/>
                    <a:pt x="7225" y="35231"/>
                    <a:pt x="8734" y="35231"/>
                  </a:cubicBezTo>
                  <a:cubicBezTo>
                    <a:pt x="9001" y="35231"/>
                    <a:pt x="9271" y="35190"/>
                    <a:pt x="9545" y="35099"/>
                  </a:cubicBezTo>
                  <a:lnTo>
                    <a:pt x="9757" y="35099"/>
                  </a:lnTo>
                  <a:cubicBezTo>
                    <a:pt x="10274" y="35038"/>
                    <a:pt x="10882" y="34795"/>
                    <a:pt x="11216" y="34369"/>
                  </a:cubicBezTo>
                  <a:cubicBezTo>
                    <a:pt x="11520" y="34217"/>
                    <a:pt x="11824" y="33974"/>
                    <a:pt x="12037" y="33731"/>
                  </a:cubicBezTo>
                  <a:cubicBezTo>
                    <a:pt x="13010" y="32394"/>
                    <a:pt x="11368" y="30995"/>
                    <a:pt x="10548" y="30114"/>
                  </a:cubicBezTo>
                  <a:cubicBezTo>
                    <a:pt x="9970" y="29506"/>
                    <a:pt x="9545" y="28959"/>
                    <a:pt x="9332" y="28351"/>
                  </a:cubicBezTo>
                  <a:cubicBezTo>
                    <a:pt x="9514" y="26619"/>
                    <a:pt x="10304" y="25068"/>
                    <a:pt x="10821" y="23397"/>
                  </a:cubicBezTo>
                  <a:cubicBezTo>
                    <a:pt x="11125" y="22394"/>
                    <a:pt x="12037" y="21451"/>
                    <a:pt x="12523" y="20570"/>
                  </a:cubicBezTo>
                  <a:cubicBezTo>
                    <a:pt x="13192" y="19354"/>
                    <a:pt x="13770" y="18108"/>
                    <a:pt x="14377" y="16862"/>
                  </a:cubicBezTo>
                  <a:cubicBezTo>
                    <a:pt x="15441" y="14582"/>
                    <a:pt x="16718" y="12515"/>
                    <a:pt x="17995" y="10326"/>
                  </a:cubicBezTo>
                  <a:cubicBezTo>
                    <a:pt x="18633" y="9171"/>
                    <a:pt x="19271" y="7986"/>
                    <a:pt x="19879" y="6831"/>
                  </a:cubicBezTo>
                  <a:cubicBezTo>
                    <a:pt x="20305" y="5950"/>
                    <a:pt x="21460" y="4339"/>
                    <a:pt x="21460" y="3396"/>
                  </a:cubicBezTo>
                  <a:cubicBezTo>
                    <a:pt x="21513" y="3155"/>
                    <a:pt x="21354" y="2960"/>
                    <a:pt x="21148" y="2960"/>
                  </a:cubicBezTo>
                  <a:cubicBezTo>
                    <a:pt x="21121" y="2960"/>
                    <a:pt x="21093" y="2964"/>
                    <a:pt x="21065" y="2971"/>
                  </a:cubicBezTo>
                  <a:cubicBezTo>
                    <a:pt x="19463" y="3471"/>
                    <a:pt x="17862" y="3741"/>
                    <a:pt x="16307" y="3741"/>
                  </a:cubicBezTo>
                  <a:cubicBezTo>
                    <a:pt x="13140" y="3741"/>
                    <a:pt x="10167" y="2622"/>
                    <a:pt x="7782" y="53"/>
                  </a:cubicBezTo>
                  <a:cubicBezTo>
                    <a:pt x="7752" y="16"/>
                    <a:pt x="7716" y="1"/>
                    <a:pt x="7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6"/>
            <p:cNvSpPr/>
            <p:nvPr/>
          </p:nvSpPr>
          <p:spPr>
            <a:xfrm>
              <a:off x="2620977" y="3978317"/>
              <a:ext cx="262915" cy="205967"/>
            </a:xfrm>
            <a:custGeom>
              <a:avLst/>
              <a:gdLst/>
              <a:ahLst/>
              <a:cxnLst/>
              <a:rect l="l" t="t" r="r" b="b"/>
              <a:pathLst>
                <a:path w="12493" h="9787" extrusionOk="0">
                  <a:moveTo>
                    <a:pt x="1374" y="1"/>
                  </a:moveTo>
                  <a:cubicBezTo>
                    <a:pt x="1336" y="1"/>
                    <a:pt x="1307" y="36"/>
                    <a:pt x="1307" y="57"/>
                  </a:cubicBezTo>
                  <a:lnTo>
                    <a:pt x="1307" y="149"/>
                  </a:lnTo>
                  <a:cubicBezTo>
                    <a:pt x="1307" y="149"/>
                    <a:pt x="1294" y="122"/>
                    <a:pt x="1285" y="122"/>
                  </a:cubicBezTo>
                  <a:cubicBezTo>
                    <a:pt x="1280" y="122"/>
                    <a:pt x="1277" y="128"/>
                    <a:pt x="1277" y="149"/>
                  </a:cubicBezTo>
                  <a:cubicBezTo>
                    <a:pt x="91" y="1577"/>
                    <a:pt x="0" y="3036"/>
                    <a:pt x="547" y="4161"/>
                  </a:cubicBezTo>
                  <a:cubicBezTo>
                    <a:pt x="1550" y="6197"/>
                    <a:pt x="3557" y="7140"/>
                    <a:pt x="5168" y="8538"/>
                  </a:cubicBezTo>
                  <a:cubicBezTo>
                    <a:pt x="6069" y="9301"/>
                    <a:pt x="7377" y="9787"/>
                    <a:pt x="8605" y="9787"/>
                  </a:cubicBezTo>
                  <a:cubicBezTo>
                    <a:pt x="9529" y="9787"/>
                    <a:pt x="10407" y="9512"/>
                    <a:pt x="11034" y="8872"/>
                  </a:cubicBezTo>
                  <a:cubicBezTo>
                    <a:pt x="12341" y="7565"/>
                    <a:pt x="12493" y="6136"/>
                    <a:pt x="11368" y="4525"/>
                  </a:cubicBezTo>
                  <a:lnTo>
                    <a:pt x="10608" y="4009"/>
                  </a:lnTo>
                  <a:lnTo>
                    <a:pt x="10608" y="4009"/>
                  </a:lnTo>
                  <a:cubicBezTo>
                    <a:pt x="10695" y="4154"/>
                    <a:pt x="10865" y="5539"/>
                    <a:pt x="9068" y="5539"/>
                  </a:cubicBezTo>
                  <a:cubicBezTo>
                    <a:pt x="8979" y="5539"/>
                    <a:pt x="8884" y="5536"/>
                    <a:pt x="8785" y="5529"/>
                  </a:cubicBezTo>
                  <a:cubicBezTo>
                    <a:pt x="8116" y="5498"/>
                    <a:pt x="7630" y="5316"/>
                    <a:pt x="7113" y="5042"/>
                  </a:cubicBezTo>
                  <a:cubicBezTo>
                    <a:pt x="7326" y="4708"/>
                    <a:pt x="7508" y="4374"/>
                    <a:pt x="7873" y="4070"/>
                  </a:cubicBezTo>
                  <a:cubicBezTo>
                    <a:pt x="8420" y="3644"/>
                    <a:pt x="9089" y="3249"/>
                    <a:pt x="9788" y="3249"/>
                  </a:cubicBezTo>
                  <a:cubicBezTo>
                    <a:pt x="10000" y="3249"/>
                    <a:pt x="10213" y="2884"/>
                    <a:pt x="9940" y="2732"/>
                  </a:cubicBezTo>
                  <a:cubicBezTo>
                    <a:pt x="9616" y="2574"/>
                    <a:pt x="9259" y="2504"/>
                    <a:pt x="8889" y="2504"/>
                  </a:cubicBezTo>
                  <a:cubicBezTo>
                    <a:pt x="7763" y="2504"/>
                    <a:pt x="6515" y="3155"/>
                    <a:pt x="5715" y="3978"/>
                  </a:cubicBezTo>
                  <a:cubicBezTo>
                    <a:pt x="4316" y="2884"/>
                    <a:pt x="2857" y="1790"/>
                    <a:pt x="1642" y="452"/>
                  </a:cubicBezTo>
                  <a:cubicBezTo>
                    <a:pt x="1581" y="331"/>
                    <a:pt x="1490" y="179"/>
                    <a:pt x="1429" y="27"/>
                  </a:cubicBezTo>
                  <a:cubicBezTo>
                    <a:pt x="1410" y="8"/>
                    <a:pt x="1391" y="1"/>
                    <a:pt x="1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6"/>
            <p:cNvSpPr/>
            <p:nvPr/>
          </p:nvSpPr>
          <p:spPr>
            <a:xfrm>
              <a:off x="2775132" y="3579303"/>
              <a:ext cx="217395" cy="386828"/>
            </a:xfrm>
            <a:custGeom>
              <a:avLst/>
              <a:gdLst/>
              <a:ahLst/>
              <a:cxnLst/>
              <a:rect l="l" t="t" r="r" b="b"/>
              <a:pathLst>
                <a:path w="10330" h="18381" extrusionOk="0">
                  <a:moveTo>
                    <a:pt x="9576" y="1"/>
                  </a:moveTo>
                  <a:cubicBezTo>
                    <a:pt x="9356" y="1"/>
                    <a:pt x="9132" y="101"/>
                    <a:pt x="8998" y="324"/>
                  </a:cubicBezTo>
                  <a:cubicBezTo>
                    <a:pt x="6931" y="3789"/>
                    <a:pt x="4773" y="7254"/>
                    <a:pt x="2949" y="10871"/>
                  </a:cubicBezTo>
                  <a:cubicBezTo>
                    <a:pt x="2280" y="12178"/>
                    <a:pt x="1672" y="13516"/>
                    <a:pt x="1095" y="14884"/>
                  </a:cubicBezTo>
                  <a:cubicBezTo>
                    <a:pt x="700" y="15795"/>
                    <a:pt x="1" y="16950"/>
                    <a:pt x="1" y="17923"/>
                  </a:cubicBezTo>
                  <a:cubicBezTo>
                    <a:pt x="1" y="18178"/>
                    <a:pt x="213" y="18381"/>
                    <a:pt x="449" y="18381"/>
                  </a:cubicBezTo>
                  <a:cubicBezTo>
                    <a:pt x="522" y="18381"/>
                    <a:pt x="598" y="18361"/>
                    <a:pt x="669" y="18318"/>
                  </a:cubicBezTo>
                  <a:cubicBezTo>
                    <a:pt x="1399" y="17802"/>
                    <a:pt x="1672" y="16859"/>
                    <a:pt x="2007" y="16069"/>
                  </a:cubicBezTo>
                  <a:cubicBezTo>
                    <a:pt x="2736" y="14397"/>
                    <a:pt x="3496" y="12786"/>
                    <a:pt x="4317" y="11206"/>
                  </a:cubicBezTo>
                  <a:cubicBezTo>
                    <a:pt x="6141" y="7771"/>
                    <a:pt x="9028" y="4488"/>
                    <a:pt x="10214" y="780"/>
                  </a:cubicBezTo>
                  <a:cubicBezTo>
                    <a:pt x="10329" y="299"/>
                    <a:pt x="9957" y="1"/>
                    <a:pt x="9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6"/>
            <p:cNvSpPr/>
            <p:nvPr/>
          </p:nvSpPr>
          <p:spPr>
            <a:xfrm>
              <a:off x="2981120" y="3530269"/>
              <a:ext cx="46699" cy="39986"/>
            </a:xfrm>
            <a:custGeom>
              <a:avLst/>
              <a:gdLst/>
              <a:ahLst/>
              <a:cxnLst/>
              <a:rect l="l" t="t" r="r" b="b"/>
              <a:pathLst>
                <a:path w="2219" h="1900" extrusionOk="0">
                  <a:moveTo>
                    <a:pt x="1404" y="0"/>
                  </a:moveTo>
                  <a:cubicBezTo>
                    <a:pt x="1371" y="0"/>
                    <a:pt x="1339" y="3"/>
                    <a:pt x="1307" y="10"/>
                  </a:cubicBezTo>
                  <a:lnTo>
                    <a:pt x="1216" y="10"/>
                  </a:lnTo>
                  <a:cubicBezTo>
                    <a:pt x="578" y="10"/>
                    <a:pt x="0" y="800"/>
                    <a:pt x="395" y="1408"/>
                  </a:cubicBezTo>
                  <a:cubicBezTo>
                    <a:pt x="426" y="1499"/>
                    <a:pt x="486" y="1560"/>
                    <a:pt x="578" y="1651"/>
                  </a:cubicBezTo>
                  <a:cubicBezTo>
                    <a:pt x="732" y="1826"/>
                    <a:pt x="928" y="1900"/>
                    <a:pt x="1131" y="1900"/>
                  </a:cubicBezTo>
                  <a:cubicBezTo>
                    <a:pt x="1526" y="1900"/>
                    <a:pt x="1947" y="1618"/>
                    <a:pt x="2128" y="1256"/>
                  </a:cubicBezTo>
                  <a:cubicBezTo>
                    <a:pt x="2219" y="1013"/>
                    <a:pt x="2219" y="739"/>
                    <a:pt x="2097" y="466"/>
                  </a:cubicBezTo>
                  <a:cubicBezTo>
                    <a:pt x="1961" y="221"/>
                    <a:pt x="1679" y="0"/>
                    <a:pt x="1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6"/>
            <p:cNvSpPr/>
            <p:nvPr/>
          </p:nvSpPr>
          <p:spPr>
            <a:xfrm>
              <a:off x="2508386" y="2495633"/>
              <a:ext cx="488097" cy="645282"/>
            </a:xfrm>
            <a:custGeom>
              <a:avLst/>
              <a:gdLst/>
              <a:ahLst/>
              <a:cxnLst/>
              <a:rect l="l" t="t" r="r" b="b"/>
              <a:pathLst>
                <a:path w="23193" h="30662" extrusionOk="0">
                  <a:moveTo>
                    <a:pt x="2243" y="0"/>
                  </a:moveTo>
                  <a:cubicBezTo>
                    <a:pt x="1279" y="0"/>
                    <a:pt x="512" y="275"/>
                    <a:pt x="1" y="540"/>
                  </a:cubicBezTo>
                  <a:cubicBezTo>
                    <a:pt x="92" y="2333"/>
                    <a:pt x="457" y="4005"/>
                    <a:pt x="1064" y="5616"/>
                  </a:cubicBezTo>
                  <a:cubicBezTo>
                    <a:pt x="1672" y="6588"/>
                    <a:pt x="2341" y="7531"/>
                    <a:pt x="2888" y="8473"/>
                  </a:cubicBezTo>
                  <a:cubicBezTo>
                    <a:pt x="3253" y="9020"/>
                    <a:pt x="3587" y="9567"/>
                    <a:pt x="3891" y="10175"/>
                  </a:cubicBezTo>
                  <a:cubicBezTo>
                    <a:pt x="4347" y="11026"/>
                    <a:pt x="4773" y="11908"/>
                    <a:pt x="5107" y="12820"/>
                  </a:cubicBezTo>
                  <a:cubicBezTo>
                    <a:pt x="5472" y="13792"/>
                    <a:pt x="5897" y="14795"/>
                    <a:pt x="6353" y="15768"/>
                  </a:cubicBezTo>
                  <a:cubicBezTo>
                    <a:pt x="6657" y="16193"/>
                    <a:pt x="6961" y="16558"/>
                    <a:pt x="7265" y="16984"/>
                  </a:cubicBezTo>
                  <a:cubicBezTo>
                    <a:pt x="8633" y="19142"/>
                    <a:pt x="10031" y="21239"/>
                    <a:pt x="11399" y="23397"/>
                  </a:cubicBezTo>
                  <a:cubicBezTo>
                    <a:pt x="11391" y="23412"/>
                    <a:pt x="11386" y="23420"/>
                    <a:pt x="11382" y="23423"/>
                  </a:cubicBezTo>
                  <a:lnTo>
                    <a:pt x="11382" y="23423"/>
                  </a:lnTo>
                  <a:cubicBezTo>
                    <a:pt x="11377" y="23414"/>
                    <a:pt x="11373" y="23406"/>
                    <a:pt x="11369" y="23397"/>
                  </a:cubicBezTo>
                  <a:lnTo>
                    <a:pt x="11369" y="23397"/>
                  </a:lnTo>
                  <a:cubicBezTo>
                    <a:pt x="11369" y="23397"/>
                    <a:pt x="11369" y="23424"/>
                    <a:pt x="11378" y="23424"/>
                  </a:cubicBezTo>
                  <a:cubicBezTo>
                    <a:pt x="11379" y="23424"/>
                    <a:pt x="11380" y="23424"/>
                    <a:pt x="11382" y="23423"/>
                  </a:cubicBezTo>
                  <a:lnTo>
                    <a:pt x="11382" y="23423"/>
                  </a:lnTo>
                  <a:cubicBezTo>
                    <a:pt x="12440" y="25514"/>
                    <a:pt x="13377" y="27846"/>
                    <a:pt x="13952" y="30662"/>
                  </a:cubicBezTo>
                  <a:cubicBezTo>
                    <a:pt x="17326" y="30510"/>
                    <a:pt x="20487" y="29841"/>
                    <a:pt x="23193" y="27653"/>
                  </a:cubicBezTo>
                  <a:cubicBezTo>
                    <a:pt x="21338" y="24917"/>
                    <a:pt x="18025" y="20266"/>
                    <a:pt x="15198" y="15434"/>
                  </a:cubicBezTo>
                  <a:cubicBezTo>
                    <a:pt x="13618" y="12668"/>
                    <a:pt x="11703" y="9962"/>
                    <a:pt x="10183" y="7075"/>
                  </a:cubicBezTo>
                  <a:cubicBezTo>
                    <a:pt x="8876" y="4552"/>
                    <a:pt x="7356" y="1786"/>
                    <a:pt x="4621" y="540"/>
                  </a:cubicBezTo>
                  <a:cubicBezTo>
                    <a:pt x="3740" y="144"/>
                    <a:pt x="2940" y="0"/>
                    <a:pt x="2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6"/>
            <p:cNvSpPr/>
            <p:nvPr/>
          </p:nvSpPr>
          <p:spPr>
            <a:xfrm>
              <a:off x="1896271" y="3189613"/>
              <a:ext cx="128543" cy="206978"/>
            </a:xfrm>
            <a:custGeom>
              <a:avLst/>
              <a:gdLst/>
              <a:ahLst/>
              <a:cxnLst/>
              <a:rect l="l" t="t" r="r" b="b"/>
              <a:pathLst>
                <a:path w="6108" h="9835" extrusionOk="0">
                  <a:moveTo>
                    <a:pt x="507" y="1"/>
                  </a:moveTo>
                  <a:cubicBezTo>
                    <a:pt x="123" y="1"/>
                    <a:pt x="1" y="727"/>
                    <a:pt x="28" y="1029"/>
                  </a:cubicBezTo>
                  <a:cubicBezTo>
                    <a:pt x="89" y="1546"/>
                    <a:pt x="454" y="1972"/>
                    <a:pt x="940" y="2123"/>
                  </a:cubicBezTo>
                  <a:cubicBezTo>
                    <a:pt x="697" y="2397"/>
                    <a:pt x="667" y="2883"/>
                    <a:pt x="849" y="3218"/>
                  </a:cubicBezTo>
                  <a:cubicBezTo>
                    <a:pt x="1013" y="3545"/>
                    <a:pt x="1375" y="3945"/>
                    <a:pt x="1769" y="3945"/>
                  </a:cubicBezTo>
                  <a:cubicBezTo>
                    <a:pt x="1886" y="3945"/>
                    <a:pt x="2007" y="3910"/>
                    <a:pt x="2126" y="3826"/>
                  </a:cubicBezTo>
                  <a:cubicBezTo>
                    <a:pt x="2156" y="3826"/>
                    <a:pt x="2156" y="3795"/>
                    <a:pt x="2186" y="3795"/>
                  </a:cubicBezTo>
                  <a:cubicBezTo>
                    <a:pt x="2186" y="3826"/>
                    <a:pt x="2217" y="3826"/>
                    <a:pt x="2217" y="3886"/>
                  </a:cubicBezTo>
                  <a:cubicBezTo>
                    <a:pt x="1852" y="4130"/>
                    <a:pt x="1882" y="4889"/>
                    <a:pt x="2126" y="5254"/>
                  </a:cubicBezTo>
                  <a:cubicBezTo>
                    <a:pt x="2321" y="5589"/>
                    <a:pt x="2695" y="5744"/>
                    <a:pt x="3037" y="5744"/>
                  </a:cubicBezTo>
                  <a:cubicBezTo>
                    <a:pt x="3068" y="5744"/>
                    <a:pt x="3098" y="5743"/>
                    <a:pt x="3129" y="5741"/>
                  </a:cubicBezTo>
                  <a:lnTo>
                    <a:pt x="3129" y="5741"/>
                  </a:lnTo>
                  <a:cubicBezTo>
                    <a:pt x="3098" y="5771"/>
                    <a:pt x="3068" y="5862"/>
                    <a:pt x="3037" y="5923"/>
                  </a:cubicBezTo>
                  <a:cubicBezTo>
                    <a:pt x="2916" y="6227"/>
                    <a:pt x="2946" y="6622"/>
                    <a:pt x="3068" y="6926"/>
                  </a:cubicBezTo>
                  <a:cubicBezTo>
                    <a:pt x="3189" y="7230"/>
                    <a:pt x="3372" y="7564"/>
                    <a:pt x="3676" y="7716"/>
                  </a:cubicBezTo>
                  <a:cubicBezTo>
                    <a:pt x="3767" y="7747"/>
                    <a:pt x="3858" y="7762"/>
                    <a:pt x="3946" y="7762"/>
                  </a:cubicBezTo>
                  <a:cubicBezTo>
                    <a:pt x="4033" y="7762"/>
                    <a:pt x="4117" y="7747"/>
                    <a:pt x="4193" y="7716"/>
                  </a:cubicBezTo>
                  <a:lnTo>
                    <a:pt x="4193" y="7716"/>
                  </a:lnTo>
                  <a:cubicBezTo>
                    <a:pt x="4132" y="7838"/>
                    <a:pt x="4041" y="7990"/>
                    <a:pt x="4010" y="8081"/>
                  </a:cubicBezTo>
                  <a:cubicBezTo>
                    <a:pt x="3949" y="8446"/>
                    <a:pt x="4041" y="8811"/>
                    <a:pt x="4193" y="9114"/>
                  </a:cubicBezTo>
                  <a:cubicBezTo>
                    <a:pt x="4345" y="9418"/>
                    <a:pt x="4618" y="9692"/>
                    <a:pt x="4922" y="9814"/>
                  </a:cubicBezTo>
                  <a:cubicBezTo>
                    <a:pt x="4990" y="9828"/>
                    <a:pt x="5056" y="9835"/>
                    <a:pt x="5120" y="9835"/>
                  </a:cubicBezTo>
                  <a:cubicBezTo>
                    <a:pt x="5461" y="9835"/>
                    <a:pt x="5756" y="9644"/>
                    <a:pt x="5986" y="9388"/>
                  </a:cubicBezTo>
                  <a:cubicBezTo>
                    <a:pt x="6107" y="9206"/>
                    <a:pt x="6107" y="8841"/>
                    <a:pt x="5804" y="8811"/>
                  </a:cubicBezTo>
                  <a:cubicBezTo>
                    <a:pt x="5652" y="8780"/>
                    <a:pt x="5500" y="8598"/>
                    <a:pt x="5378" y="8446"/>
                  </a:cubicBezTo>
                  <a:cubicBezTo>
                    <a:pt x="5226" y="8111"/>
                    <a:pt x="5013" y="7747"/>
                    <a:pt x="4740" y="7443"/>
                  </a:cubicBezTo>
                  <a:cubicBezTo>
                    <a:pt x="4709" y="7382"/>
                    <a:pt x="4618" y="7382"/>
                    <a:pt x="4588" y="7382"/>
                  </a:cubicBezTo>
                  <a:cubicBezTo>
                    <a:pt x="4588" y="7382"/>
                    <a:pt x="4588" y="7321"/>
                    <a:pt x="4618" y="7321"/>
                  </a:cubicBezTo>
                  <a:cubicBezTo>
                    <a:pt x="4770" y="7139"/>
                    <a:pt x="4709" y="6896"/>
                    <a:pt x="4436" y="6835"/>
                  </a:cubicBezTo>
                  <a:cubicBezTo>
                    <a:pt x="4253" y="6835"/>
                    <a:pt x="4071" y="6379"/>
                    <a:pt x="4010" y="6227"/>
                  </a:cubicBezTo>
                  <a:cubicBezTo>
                    <a:pt x="3980" y="6166"/>
                    <a:pt x="3949" y="6045"/>
                    <a:pt x="3919" y="5953"/>
                  </a:cubicBezTo>
                  <a:cubicBezTo>
                    <a:pt x="3919" y="5953"/>
                    <a:pt x="3919" y="5923"/>
                    <a:pt x="3858" y="5923"/>
                  </a:cubicBezTo>
                  <a:cubicBezTo>
                    <a:pt x="3858" y="5893"/>
                    <a:pt x="3828" y="5862"/>
                    <a:pt x="3828" y="5801"/>
                  </a:cubicBezTo>
                  <a:cubicBezTo>
                    <a:pt x="3828" y="5771"/>
                    <a:pt x="3797" y="5771"/>
                    <a:pt x="3797" y="5741"/>
                  </a:cubicBezTo>
                  <a:cubicBezTo>
                    <a:pt x="3737" y="5710"/>
                    <a:pt x="3737" y="5649"/>
                    <a:pt x="3706" y="5619"/>
                  </a:cubicBezTo>
                  <a:cubicBezTo>
                    <a:pt x="3676" y="5589"/>
                    <a:pt x="3645" y="5558"/>
                    <a:pt x="3585" y="5467"/>
                  </a:cubicBezTo>
                  <a:cubicBezTo>
                    <a:pt x="3645" y="5437"/>
                    <a:pt x="3645" y="5437"/>
                    <a:pt x="3676" y="5437"/>
                  </a:cubicBezTo>
                  <a:cubicBezTo>
                    <a:pt x="3797" y="5315"/>
                    <a:pt x="3797" y="5102"/>
                    <a:pt x="3645" y="5011"/>
                  </a:cubicBezTo>
                  <a:cubicBezTo>
                    <a:pt x="3433" y="4889"/>
                    <a:pt x="3341" y="4798"/>
                    <a:pt x="3220" y="4646"/>
                  </a:cubicBezTo>
                  <a:cubicBezTo>
                    <a:pt x="3129" y="4434"/>
                    <a:pt x="3068" y="4282"/>
                    <a:pt x="2946" y="4130"/>
                  </a:cubicBezTo>
                  <a:cubicBezTo>
                    <a:pt x="2825" y="3886"/>
                    <a:pt x="2734" y="3582"/>
                    <a:pt x="2521" y="3309"/>
                  </a:cubicBezTo>
                  <a:cubicBezTo>
                    <a:pt x="2521" y="3279"/>
                    <a:pt x="2490" y="3218"/>
                    <a:pt x="2460" y="3218"/>
                  </a:cubicBezTo>
                  <a:lnTo>
                    <a:pt x="2460" y="3066"/>
                  </a:lnTo>
                  <a:cubicBezTo>
                    <a:pt x="2460" y="2975"/>
                    <a:pt x="2369" y="2914"/>
                    <a:pt x="2338" y="2853"/>
                  </a:cubicBezTo>
                  <a:cubicBezTo>
                    <a:pt x="2338" y="2838"/>
                    <a:pt x="2331" y="2830"/>
                    <a:pt x="2319" y="2830"/>
                  </a:cubicBezTo>
                  <a:cubicBezTo>
                    <a:pt x="2308" y="2830"/>
                    <a:pt x="2293" y="2838"/>
                    <a:pt x="2278" y="2853"/>
                  </a:cubicBezTo>
                  <a:cubicBezTo>
                    <a:pt x="2217" y="2914"/>
                    <a:pt x="2156" y="2975"/>
                    <a:pt x="2126" y="3035"/>
                  </a:cubicBezTo>
                  <a:cubicBezTo>
                    <a:pt x="2126" y="3035"/>
                    <a:pt x="2126" y="3066"/>
                    <a:pt x="2065" y="3066"/>
                  </a:cubicBezTo>
                  <a:cubicBezTo>
                    <a:pt x="2065" y="3066"/>
                    <a:pt x="2065" y="3035"/>
                    <a:pt x="2034" y="3035"/>
                  </a:cubicBezTo>
                  <a:cubicBezTo>
                    <a:pt x="2065" y="3005"/>
                    <a:pt x="2126" y="2914"/>
                    <a:pt x="2065" y="2853"/>
                  </a:cubicBezTo>
                  <a:lnTo>
                    <a:pt x="1974" y="2610"/>
                  </a:lnTo>
                  <a:lnTo>
                    <a:pt x="1609" y="2063"/>
                  </a:lnTo>
                  <a:cubicBezTo>
                    <a:pt x="1578" y="1972"/>
                    <a:pt x="1548" y="1941"/>
                    <a:pt x="1518" y="1850"/>
                  </a:cubicBezTo>
                  <a:cubicBezTo>
                    <a:pt x="1578" y="1789"/>
                    <a:pt x="1578" y="1668"/>
                    <a:pt x="1457" y="1546"/>
                  </a:cubicBezTo>
                  <a:cubicBezTo>
                    <a:pt x="1396" y="1485"/>
                    <a:pt x="1305" y="1394"/>
                    <a:pt x="1244" y="1364"/>
                  </a:cubicBezTo>
                  <a:cubicBezTo>
                    <a:pt x="1123" y="1029"/>
                    <a:pt x="1062" y="634"/>
                    <a:pt x="819" y="330"/>
                  </a:cubicBezTo>
                  <a:cubicBezTo>
                    <a:pt x="779" y="271"/>
                    <a:pt x="701" y="224"/>
                    <a:pt x="617" y="224"/>
                  </a:cubicBezTo>
                  <a:cubicBezTo>
                    <a:pt x="573" y="224"/>
                    <a:pt x="527" y="238"/>
                    <a:pt x="484" y="269"/>
                  </a:cubicBezTo>
                  <a:cubicBezTo>
                    <a:pt x="515" y="178"/>
                    <a:pt x="606" y="148"/>
                    <a:pt x="636" y="87"/>
                  </a:cubicBezTo>
                  <a:lnTo>
                    <a:pt x="636" y="26"/>
                  </a:lnTo>
                  <a:cubicBezTo>
                    <a:pt x="590" y="9"/>
                    <a:pt x="547" y="1"/>
                    <a:pt x="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2001833" y="3388530"/>
              <a:ext cx="391711" cy="255213"/>
            </a:xfrm>
            <a:custGeom>
              <a:avLst/>
              <a:gdLst/>
              <a:ahLst/>
              <a:cxnLst/>
              <a:rect l="l" t="t" r="r" b="b"/>
              <a:pathLst>
                <a:path w="18613" h="12127" extrusionOk="0">
                  <a:moveTo>
                    <a:pt x="1140" y="0"/>
                  </a:moveTo>
                  <a:cubicBezTo>
                    <a:pt x="1068" y="0"/>
                    <a:pt x="997" y="31"/>
                    <a:pt x="939" y="88"/>
                  </a:cubicBezTo>
                  <a:cubicBezTo>
                    <a:pt x="1" y="356"/>
                    <a:pt x="718" y="2588"/>
                    <a:pt x="1819" y="2588"/>
                  </a:cubicBezTo>
                  <a:cubicBezTo>
                    <a:pt x="1966" y="2588"/>
                    <a:pt x="2119" y="2548"/>
                    <a:pt x="2277" y="2459"/>
                  </a:cubicBezTo>
                  <a:lnTo>
                    <a:pt x="2277" y="2459"/>
                  </a:lnTo>
                  <a:cubicBezTo>
                    <a:pt x="2216" y="2520"/>
                    <a:pt x="2155" y="2611"/>
                    <a:pt x="2155" y="2672"/>
                  </a:cubicBezTo>
                  <a:cubicBezTo>
                    <a:pt x="2034" y="2945"/>
                    <a:pt x="2034" y="3249"/>
                    <a:pt x="2155" y="3523"/>
                  </a:cubicBezTo>
                  <a:cubicBezTo>
                    <a:pt x="2338" y="4070"/>
                    <a:pt x="2885" y="4374"/>
                    <a:pt x="3402" y="4435"/>
                  </a:cubicBezTo>
                  <a:cubicBezTo>
                    <a:pt x="3402" y="4465"/>
                    <a:pt x="3432" y="4526"/>
                    <a:pt x="3493" y="4587"/>
                  </a:cubicBezTo>
                  <a:lnTo>
                    <a:pt x="3675" y="4769"/>
                  </a:lnTo>
                  <a:cubicBezTo>
                    <a:pt x="3584" y="5103"/>
                    <a:pt x="3736" y="5529"/>
                    <a:pt x="3949" y="5742"/>
                  </a:cubicBezTo>
                  <a:cubicBezTo>
                    <a:pt x="4235" y="6099"/>
                    <a:pt x="4633" y="6307"/>
                    <a:pt x="5055" y="6307"/>
                  </a:cubicBezTo>
                  <a:cubicBezTo>
                    <a:pt x="5171" y="6307"/>
                    <a:pt x="5289" y="6291"/>
                    <a:pt x="5408" y="6258"/>
                  </a:cubicBezTo>
                  <a:lnTo>
                    <a:pt x="5408" y="6258"/>
                  </a:lnTo>
                  <a:cubicBezTo>
                    <a:pt x="5262" y="7222"/>
                    <a:pt x="6210" y="7934"/>
                    <a:pt x="7202" y="7934"/>
                  </a:cubicBezTo>
                  <a:cubicBezTo>
                    <a:pt x="7242" y="7934"/>
                    <a:pt x="7282" y="7932"/>
                    <a:pt x="7323" y="7930"/>
                  </a:cubicBezTo>
                  <a:cubicBezTo>
                    <a:pt x="7383" y="7930"/>
                    <a:pt x="7444" y="7869"/>
                    <a:pt x="7475" y="7869"/>
                  </a:cubicBezTo>
                  <a:cubicBezTo>
                    <a:pt x="7475" y="7930"/>
                    <a:pt x="7505" y="7960"/>
                    <a:pt x="7505" y="7991"/>
                  </a:cubicBezTo>
                  <a:cubicBezTo>
                    <a:pt x="7596" y="8295"/>
                    <a:pt x="7657" y="8568"/>
                    <a:pt x="7900" y="8781"/>
                  </a:cubicBezTo>
                  <a:cubicBezTo>
                    <a:pt x="8153" y="9018"/>
                    <a:pt x="8438" y="9124"/>
                    <a:pt x="8722" y="9124"/>
                  </a:cubicBezTo>
                  <a:cubicBezTo>
                    <a:pt x="8985" y="9124"/>
                    <a:pt x="9247" y="9033"/>
                    <a:pt x="9481" y="8872"/>
                  </a:cubicBezTo>
                  <a:cubicBezTo>
                    <a:pt x="9481" y="8903"/>
                    <a:pt x="9511" y="8903"/>
                    <a:pt x="9572" y="8933"/>
                  </a:cubicBezTo>
                  <a:cubicBezTo>
                    <a:pt x="9511" y="9359"/>
                    <a:pt x="9906" y="9815"/>
                    <a:pt x="10180" y="10058"/>
                  </a:cubicBezTo>
                  <a:cubicBezTo>
                    <a:pt x="10407" y="10247"/>
                    <a:pt x="10634" y="10321"/>
                    <a:pt x="10864" y="10321"/>
                  </a:cubicBezTo>
                  <a:cubicBezTo>
                    <a:pt x="11187" y="10321"/>
                    <a:pt x="11514" y="10175"/>
                    <a:pt x="11852" y="9997"/>
                  </a:cubicBezTo>
                  <a:lnTo>
                    <a:pt x="11852" y="9997"/>
                  </a:lnTo>
                  <a:cubicBezTo>
                    <a:pt x="11791" y="10149"/>
                    <a:pt x="11791" y="10301"/>
                    <a:pt x="11852" y="10453"/>
                  </a:cubicBezTo>
                  <a:cubicBezTo>
                    <a:pt x="11943" y="10787"/>
                    <a:pt x="12307" y="11091"/>
                    <a:pt x="12611" y="11274"/>
                  </a:cubicBezTo>
                  <a:cubicBezTo>
                    <a:pt x="12805" y="11344"/>
                    <a:pt x="13030" y="11394"/>
                    <a:pt x="13243" y="11394"/>
                  </a:cubicBezTo>
                  <a:cubicBezTo>
                    <a:pt x="13398" y="11394"/>
                    <a:pt x="13548" y="11368"/>
                    <a:pt x="13675" y="11304"/>
                  </a:cubicBezTo>
                  <a:cubicBezTo>
                    <a:pt x="13827" y="11213"/>
                    <a:pt x="13918" y="11122"/>
                    <a:pt x="14010" y="11000"/>
                  </a:cubicBezTo>
                  <a:cubicBezTo>
                    <a:pt x="14192" y="11365"/>
                    <a:pt x="14587" y="11699"/>
                    <a:pt x="14952" y="11881"/>
                  </a:cubicBezTo>
                  <a:cubicBezTo>
                    <a:pt x="15081" y="11931"/>
                    <a:pt x="15203" y="11955"/>
                    <a:pt x="15317" y="11955"/>
                  </a:cubicBezTo>
                  <a:cubicBezTo>
                    <a:pt x="15552" y="11955"/>
                    <a:pt x="15751" y="11853"/>
                    <a:pt x="15894" y="11669"/>
                  </a:cubicBezTo>
                  <a:cubicBezTo>
                    <a:pt x="15955" y="11669"/>
                    <a:pt x="15985" y="11638"/>
                    <a:pt x="16016" y="11638"/>
                  </a:cubicBezTo>
                  <a:cubicBezTo>
                    <a:pt x="16137" y="11608"/>
                    <a:pt x="16198" y="11517"/>
                    <a:pt x="16289" y="11395"/>
                  </a:cubicBezTo>
                  <a:cubicBezTo>
                    <a:pt x="16320" y="11456"/>
                    <a:pt x="16320" y="11486"/>
                    <a:pt x="16350" y="11517"/>
                  </a:cubicBezTo>
                  <a:cubicBezTo>
                    <a:pt x="16502" y="11821"/>
                    <a:pt x="16897" y="12033"/>
                    <a:pt x="17201" y="12064"/>
                  </a:cubicBezTo>
                  <a:lnTo>
                    <a:pt x="17262" y="12064"/>
                  </a:lnTo>
                  <a:cubicBezTo>
                    <a:pt x="17384" y="12094"/>
                    <a:pt x="17475" y="12094"/>
                    <a:pt x="17536" y="12125"/>
                  </a:cubicBezTo>
                  <a:cubicBezTo>
                    <a:pt x="17557" y="12126"/>
                    <a:pt x="17578" y="12126"/>
                    <a:pt x="17599" y="12126"/>
                  </a:cubicBezTo>
                  <a:cubicBezTo>
                    <a:pt x="18108" y="12126"/>
                    <a:pt x="18422" y="11771"/>
                    <a:pt x="18539" y="11304"/>
                  </a:cubicBezTo>
                  <a:cubicBezTo>
                    <a:pt x="18613" y="10971"/>
                    <a:pt x="18450" y="10818"/>
                    <a:pt x="18291" y="10818"/>
                  </a:cubicBezTo>
                  <a:cubicBezTo>
                    <a:pt x="18189" y="10818"/>
                    <a:pt x="18088" y="10881"/>
                    <a:pt x="18052" y="11000"/>
                  </a:cubicBezTo>
                  <a:cubicBezTo>
                    <a:pt x="17809" y="10939"/>
                    <a:pt x="17627" y="10909"/>
                    <a:pt x="17444" y="10878"/>
                  </a:cubicBezTo>
                  <a:cubicBezTo>
                    <a:pt x="17353" y="10848"/>
                    <a:pt x="17323" y="10818"/>
                    <a:pt x="17232" y="10757"/>
                  </a:cubicBezTo>
                  <a:cubicBezTo>
                    <a:pt x="17201" y="10742"/>
                    <a:pt x="17163" y="10734"/>
                    <a:pt x="17125" y="10734"/>
                  </a:cubicBezTo>
                  <a:cubicBezTo>
                    <a:pt x="17087" y="10734"/>
                    <a:pt x="17049" y="10742"/>
                    <a:pt x="17019" y="10757"/>
                  </a:cubicBezTo>
                  <a:lnTo>
                    <a:pt x="16958" y="10757"/>
                  </a:lnTo>
                  <a:cubicBezTo>
                    <a:pt x="16897" y="10757"/>
                    <a:pt x="16867" y="10848"/>
                    <a:pt x="16897" y="10878"/>
                  </a:cubicBezTo>
                  <a:cubicBezTo>
                    <a:pt x="16897" y="10909"/>
                    <a:pt x="16867" y="10939"/>
                    <a:pt x="16867" y="11000"/>
                  </a:cubicBezTo>
                  <a:cubicBezTo>
                    <a:pt x="16806" y="11000"/>
                    <a:pt x="16806" y="10939"/>
                    <a:pt x="16776" y="10939"/>
                  </a:cubicBezTo>
                  <a:cubicBezTo>
                    <a:pt x="16715" y="10909"/>
                    <a:pt x="16654" y="10909"/>
                    <a:pt x="16593" y="10878"/>
                  </a:cubicBezTo>
                  <a:cubicBezTo>
                    <a:pt x="16593" y="10878"/>
                    <a:pt x="16563" y="10878"/>
                    <a:pt x="16563" y="10848"/>
                  </a:cubicBezTo>
                  <a:lnTo>
                    <a:pt x="16472" y="10848"/>
                  </a:lnTo>
                  <a:lnTo>
                    <a:pt x="16472" y="10696"/>
                  </a:lnTo>
                  <a:cubicBezTo>
                    <a:pt x="16472" y="10650"/>
                    <a:pt x="16441" y="10628"/>
                    <a:pt x="16407" y="10628"/>
                  </a:cubicBezTo>
                  <a:cubicBezTo>
                    <a:pt x="16373" y="10628"/>
                    <a:pt x="16335" y="10650"/>
                    <a:pt x="16320" y="10696"/>
                  </a:cubicBezTo>
                  <a:cubicBezTo>
                    <a:pt x="16259" y="10757"/>
                    <a:pt x="16198" y="10848"/>
                    <a:pt x="16137" y="10909"/>
                  </a:cubicBezTo>
                  <a:cubicBezTo>
                    <a:pt x="16121" y="10810"/>
                    <a:pt x="16033" y="10756"/>
                    <a:pt x="15932" y="10756"/>
                  </a:cubicBezTo>
                  <a:cubicBezTo>
                    <a:pt x="15846" y="10756"/>
                    <a:pt x="15751" y="10795"/>
                    <a:pt x="15681" y="10878"/>
                  </a:cubicBezTo>
                  <a:cubicBezTo>
                    <a:pt x="15347" y="10726"/>
                    <a:pt x="14952" y="10605"/>
                    <a:pt x="14648" y="10423"/>
                  </a:cubicBezTo>
                  <a:cubicBezTo>
                    <a:pt x="14618" y="10407"/>
                    <a:pt x="14580" y="10400"/>
                    <a:pt x="14542" y="10400"/>
                  </a:cubicBezTo>
                  <a:cubicBezTo>
                    <a:pt x="14504" y="10400"/>
                    <a:pt x="14466" y="10407"/>
                    <a:pt x="14435" y="10423"/>
                  </a:cubicBezTo>
                  <a:cubicBezTo>
                    <a:pt x="14374" y="10423"/>
                    <a:pt x="14374" y="10392"/>
                    <a:pt x="14344" y="10392"/>
                  </a:cubicBezTo>
                  <a:cubicBezTo>
                    <a:pt x="14314" y="10392"/>
                    <a:pt x="14283" y="10331"/>
                    <a:pt x="14253" y="10331"/>
                  </a:cubicBezTo>
                  <a:cubicBezTo>
                    <a:pt x="14192" y="10331"/>
                    <a:pt x="14192" y="10301"/>
                    <a:pt x="14162" y="10301"/>
                  </a:cubicBezTo>
                  <a:lnTo>
                    <a:pt x="14131" y="10301"/>
                  </a:lnTo>
                  <a:lnTo>
                    <a:pt x="14131" y="10119"/>
                  </a:lnTo>
                  <a:cubicBezTo>
                    <a:pt x="14104" y="10009"/>
                    <a:pt x="14015" y="9961"/>
                    <a:pt x="13922" y="9961"/>
                  </a:cubicBezTo>
                  <a:cubicBezTo>
                    <a:pt x="13810" y="9961"/>
                    <a:pt x="13692" y="10032"/>
                    <a:pt x="13675" y="10149"/>
                  </a:cubicBezTo>
                  <a:lnTo>
                    <a:pt x="13675" y="10179"/>
                  </a:lnTo>
                  <a:cubicBezTo>
                    <a:pt x="13554" y="9997"/>
                    <a:pt x="13219" y="9967"/>
                    <a:pt x="13037" y="9845"/>
                  </a:cubicBezTo>
                  <a:cubicBezTo>
                    <a:pt x="12763" y="9693"/>
                    <a:pt x="12520" y="9541"/>
                    <a:pt x="12277" y="9480"/>
                  </a:cubicBezTo>
                  <a:lnTo>
                    <a:pt x="12216" y="9480"/>
                  </a:lnTo>
                  <a:cubicBezTo>
                    <a:pt x="12197" y="9461"/>
                    <a:pt x="12179" y="9454"/>
                    <a:pt x="12161" y="9454"/>
                  </a:cubicBezTo>
                  <a:cubicBezTo>
                    <a:pt x="12121" y="9454"/>
                    <a:pt x="12085" y="9490"/>
                    <a:pt x="12064" y="9511"/>
                  </a:cubicBezTo>
                  <a:cubicBezTo>
                    <a:pt x="12038" y="9458"/>
                    <a:pt x="11989" y="9383"/>
                    <a:pt x="11898" y="9383"/>
                  </a:cubicBezTo>
                  <a:cubicBezTo>
                    <a:pt x="11884" y="9383"/>
                    <a:pt x="11868" y="9385"/>
                    <a:pt x="11852" y="9389"/>
                  </a:cubicBezTo>
                  <a:cubicBezTo>
                    <a:pt x="11809" y="9393"/>
                    <a:pt x="11767" y="9395"/>
                    <a:pt x="11724" y="9395"/>
                  </a:cubicBezTo>
                  <a:cubicBezTo>
                    <a:pt x="11058" y="9395"/>
                    <a:pt x="10329" y="8963"/>
                    <a:pt x="9815" y="8477"/>
                  </a:cubicBezTo>
                  <a:cubicBezTo>
                    <a:pt x="9906" y="8325"/>
                    <a:pt x="9876" y="8112"/>
                    <a:pt x="9633" y="8082"/>
                  </a:cubicBezTo>
                  <a:cubicBezTo>
                    <a:pt x="9177" y="7960"/>
                    <a:pt x="8721" y="7748"/>
                    <a:pt x="8295" y="7505"/>
                  </a:cubicBezTo>
                  <a:cubicBezTo>
                    <a:pt x="8143" y="7383"/>
                    <a:pt x="7991" y="7231"/>
                    <a:pt x="7839" y="7109"/>
                  </a:cubicBezTo>
                  <a:cubicBezTo>
                    <a:pt x="7807" y="7088"/>
                    <a:pt x="7771" y="7078"/>
                    <a:pt x="7734" y="7078"/>
                  </a:cubicBezTo>
                  <a:cubicBezTo>
                    <a:pt x="7666" y="7078"/>
                    <a:pt x="7594" y="7111"/>
                    <a:pt x="7535" y="7170"/>
                  </a:cubicBezTo>
                  <a:cubicBezTo>
                    <a:pt x="7353" y="6653"/>
                    <a:pt x="6867" y="6319"/>
                    <a:pt x="6441" y="6015"/>
                  </a:cubicBezTo>
                  <a:cubicBezTo>
                    <a:pt x="6320" y="5894"/>
                    <a:pt x="6228" y="5802"/>
                    <a:pt x="6076" y="5711"/>
                  </a:cubicBezTo>
                  <a:cubicBezTo>
                    <a:pt x="6031" y="5696"/>
                    <a:pt x="5993" y="5688"/>
                    <a:pt x="5955" y="5688"/>
                  </a:cubicBezTo>
                  <a:cubicBezTo>
                    <a:pt x="5917" y="5688"/>
                    <a:pt x="5879" y="5696"/>
                    <a:pt x="5833" y="5711"/>
                  </a:cubicBezTo>
                  <a:cubicBezTo>
                    <a:pt x="5833" y="5681"/>
                    <a:pt x="5803" y="5650"/>
                    <a:pt x="5803" y="5650"/>
                  </a:cubicBezTo>
                  <a:cubicBezTo>
                    <a:pt x="5316" y="5103"/>
                    <a:pt x="4739" y="4678"/>
                    <a:pt x="4253" y="4161"/>
                  </a:cubicBezTo>
                  <a:cubicBezTo>
                    <a:pt x="4192" y="4100"/>
                    <a:pt x="4123" y="4077"/>
                    <a:pt x="4055" y="4077"/>
                  </a:cubicBezTo>
                  <a:cubicBezTo>
                    <a:pt x="3987" y="4077"/>
                    <a:pt x="3918" y="4100"/>
                    <a:pt x="3857" y="4131"/>
                  </a:cubicBezTo>
                  <a:cubicBezTo>
                    <a:pt x="3857" y="4039"/>
                    <a:pt x="3857" y="4009"/>
                    <a:pt x="3827" y="3918"/>
                  </a:cubicBezTo>
                  <a:cubicBezTo>
                    <a:pt x="3797" y="3887"/>
                    <a:pt x="3736" y="3857"/>
                    <a:pt x="3736" y="3766"/>
                  </a:cubicBezTo>
                  <a:cubicBezTo>
                    <a:pt x="3736" y="3735"/>
                    <a:pt x="3736" y="3735"/>
                    <a:pt x="3705" y="3705"/>
                  </a:cubicBezTo>
                  <a:cubicBezTo>
                    <a:pt x="3645" y="3584"/>
                    <a:pt x="3554" y="3523"/>
                    <a:pt x="3523" y="3432"/>
                  </a:cubicBezTo>
                  <a:cubicBezTo>
                    <a:pt x="3341" y="3158"/>
                    <a:pt x="3189" y="2945"/>
                    <a:pt x="2976" y="2672"/>
                  </a:cubicBezTo>
                  <a:cubicBezTo>
                    <a:pt x="2946" y="2611"/>
                    <a:pt x="2885" y="2550"/>
                    <a:pt x="2794" y="2520"/>
                  </a:cubicBezTo>
                  <a:cubicBezTo>
                    <a:pt x="2763" y="2489"/>
                    <a:pt x="2733" y="2489"/>
                    <a:pt x="2672" y="2459"/>
                  </a:cubicBezTo>
                  <a:cubicBezTo>
                    <a:pt x="2672" y="2337"/>
                    <a:pt x="2672" y="2216"/>
                    <a:pt x="2611" y="2216"/>
                  </a:cubicBezTo>
                  <a:lnTo>
                    <a:pt x="2490" y="2216"/>
                  </a:lnTo>
                  <a:cubicBezTo>
                    <a:pt x="2581" y="2094"/>
                    <a:pt x="2611" y="1942"/>
                    <a:pt x="2490" y="1851"/>
                  </a:cubicBezTo>
                  <a:cubicBezTo>
                    <a:pt x="2429" y="1760"/>
                    <a:pt x="2338" y="1638"/>
                    <a:pt x="2216" y="1577"/>
                  </a:cubicBezTo>
                  <a:cubicBezTo>
                    <a:pt x="2034" y="1091"/>
                    <a:pt x="1851" y="514"/>
                    <a:pt x="1395" y="210"/>
                  </a:cubicBezTo>
                  <a:cubicBezTo>
                    <a:pt x="1395" y="210"/>
                    <a:pt x="1365" y="179"/>
                    <a:pt x="1365" y="118"/>
                  </a:cubicBezTo>
                  <a:cubicBezTo>
                    <a:pt x="1301" y="38"/>
                    <a:pt x="1220" y="0"/>
                    <a:pt x="1140" y="0"/>
                  </a:cubicBezTo>
                  <a:close/>
                </a:path>
              </a:pathLst>
            </a:custGeom>
            <a:solidFill>
              <a:srgbClr val="E4A4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6"/>
            <p:cNvSpPr/>
            <p:nvPr/>
          </p:nvSpPr>
          <p:spPr>
            <a:xfrm>
              <a:off x="2394596" y="3372073"/>
              <a:ext cx="287811" cy="269965"/>
            </a:xfrm>
            <a:custGeom>
              <a:avLst/>
              <a:gdLst/>
              <a:ahLst/>
              <a:cxnLst/>
              <a:rect l="l" t="t" r="r" b="b"/>
              <a:pathLst>
                <a:path w="13676" h="12828" extrusionOk="0">
                  <a:moveTo>
                    <a:pt x="7107" y="9737"/>
                  </a:moveTo>
                  <a:cubicBezTo>
                    <a:pt x="7117" y="9751"/>
                    <a:pt x="7128" y="9764"/>
                    <a:pt x="7140" y="9776"/>
                  </a:cubicBezTo>
                  <a:lnTo>
                    <a:pt x="7140" y="9806"/>
                  </a:lnTo>
                  <a:lnTo>
                    <a:pt x="7140" y="9837"/>
                  </a:lnTo>
                  <a:cubicBezTo>
                    <a:pt x="7140" y="9807"/>
                    <a:pt x="7126" y="9770"/>
                    <a:pt x="7107" y="9737"/>
                  </a:cubicBezTo>
                  <a:close/>
                  <a:moveTo>
                    <a:pt x="12794" y="0"/>
                  </a:moveTo>
                  <a:cubicBezTo>
                    <a:pt x="12682" y="0"/>
                    <a:pt x="12568" y="100"/>
                    <a:pt x="12611" y="232"/>
                  </a:cubicBezTo>
                  <a:cubicBezTo>
                    <a:pt x="12794" y="870"/>
                    <a:pt x="12186" y="1326"/>
                    <a:pt x="12064" y="1934"/>
                  </a:cubicBezTo>
                  <a:cubicBezTo>
                    <a:pt x="12034" y="2055"/>
                    <a:pt x="12095" y="2116"/>
                    <a:pt x="12155" y="2177"/>
                  </a:cubicBezTo>
                  <a:lnTo>
                    <a:pt x="12155" y="2207"/>
                  </a:lnTo>
                  <a:cubicBezTo>
                    <a:pt x="12064" y="2238"/>
                    <a:pt x="12034" y="2268"/>
                    <a:pt x="12064" y="2359"/>
                  </a:cubicBezTo>
                  <a:cubicBezTo>
                    <a:pt x="12064" y="2390"/>
                    <a:pt x="12095" y="2481"/>
                    <a:pt x="12095" y="2511"/>
                  </a:cubicBezTo>
                  <a:cubicBezTo>
                    <a:pt x="12064" y="2542"/>
                    <a:pt x="12034" y="2633"/>
                    <a:pt x="12034" y="2663"/>
                  </a:cubicBezTo>
                  <a:cubicBezTo>
                    <a:pt x="11943" y="2663"/>
                    <a:pt x="11882" y="2694"/>
                    <a:pt x="11852" y="2815"/>
                  </a:cubicBezTo>
                  <a:cubicBezTo>
                    <a:pt x="11700" y="3119"/>
                    <a:pt x="11578" y="3454"/>
                    <a:pt x="11456" y="3788"/>
                  </a:cubicBezTo>
                  <a:lnTo>
                    <a:pt x="11456" y="3849"/>
                  </a:lnTo>
                  <a:lnTo>
                    <a:pt x="11456" y="3879"/>
                  </a:lnTo>
                  <a:lnTo>
                    <a:pt x="11456" y="4001"/>
                  </a:lnTo>
                  <a:cubicBezTo>
                    <a:pt x="11456" y="4001"/>
                    <a:pt x="11426" y="4001"/>
                    <a:pt x="11426" y="4031"/>
                  </a:cubicBezTo>
                  <a:cubicBezTo>
                    <a:pt x="11335" y="4153"/>
                    <a:pt x="11304" y="4305"/>
                    <a:pt x="11274" y="4396"/>
                  </a:cubicBezTo>
                  <a:cubicBezTo>
                    <a:pt x="11244" y="4457"/>
                    <a:pt x="11183" y="4487"/>
                    <a:pt x="11183" y="4517"/>
                  </a:cubicBezTo>
                  <a:cubicBezTo>
                    <a:pt x="11152" y="4761"/>
                    <a:pt x="11092" y="4943"/>
                    <a:pt x="11000" y="5156"/>
                  </a:cubicBezTo>
                  <a:cubicBezTo>
                    <a:pt x="10879" y="5429"/>
                    <a:pt x="10788" y="5673"/>
                    <a:pt x="10636" y="5885"/>
                  </a:cubicBezTo>
                  <a:cubicBezTo>
                    <a:pt x="10544" y="5976"/>
                    <a:pt x="10514" y="6068"/>
                    <a:pt x="10423" y="6159"/>
                  </a:cubicBezTo>
                  <a:cubicBezTo>
                    <a:pt x="10393" y="6220"/>
                    <a:pt x="10362" y="6280"/>
                    <a:pt x="10362" y="6341"/>
                  </a:cubicBezTo>
                  <a:cubicBezTo>
                    <a:pt x="10332" y="6372"/>
                    <a:pt x="10271" y="6463"/>
                    <a:pt x="10271" y="6524"/>
                  </a:cubicBezTo>
                  <a:lnTo>
                    <a:pt x="10241" y="6524"/>
                  </a:lnTo>
                  <a:cubicBezTo>
                    <a:pt x="10180" y="6584"/>
                    <a:pt x="10119" y="6615"/>
                    <a:pt x="10058" y="6645"/>
                  </a:cubicBezTo>
                  <a:lnTo>
                    <a:pt x="9937" y="6767"/>
                  </a:lnTo>
                  <a:cubicBezTo>
                    <a:pt x="9876" y="6767"/>
                    <a:pt x="9785" y="6797"/>
                    <a:pt x="9754" y="6888"/>
                  </a:cubicBezTo>
                  <a:cubicBezTo>
                    <a:pt x="9450" y="7283"/>
                    <a:pt x="9146" y="7679"/>
                    <a:pt x="8842" y="8104"/>
                  </a:cubicBezTo>
                  <a:cubicBezTo>
                    <a:pt x="8812" y="8135"/>
                    <a:pt x="8812" y="8165"/>
                    <a:pt x="8812" y="8195"/>
                  </a:cubicBezTo>
                  <a:cubicBezTo>
                    <a:pt x="8795" y="8191"/>
                    <a:pt x="8778" y="8189"/>
                    <a:pt x="8761" y="8189"/>
                  </a:cubicBezTo>
                  <a:cubicBezTo>
                    <a:pt x="8651" y="8189"/>
                    <a:pt x="8534" y="8264"/>
                    <a:pt x="8508" y="8317"/>
                  </a:cubicBezTo>
                  <a:cubicBezTo>
                    <a:pt x="8485" y="8309"/>
                    <a:pt x="8464" y="8306"/>
                    <a:pt x="8444" y="8306"/>
                  </a:cubicBezTo>
                  <a:cubicBezTo>
                    <a:pt x="8384" y="8306"/>
                    <a:pt x="8333" y="8340"/>
                    <a:pt x="8265" y="8408"/>
                  </a:cubicBezTo>
                  <a:cubicBezTo>
                    <a:pt x="7961" y="8742"/>
                    <a:pt x="7657" y="9107"/>
                    <a:pt x="7231" y="9381"/>
                  </a:cubicBezTo>
                  <a:cubicBezTo>
                    <a:pt x="7201" y="9381"/>
                    <a:pt x="7201" y="9411"/>
                    <a:pt x="7171" y="9411"/>
                  </a:cubicBezTo>
                  <a:cubicBezTo>
                    <a:pt x="7052" y="9506"/>
                    <a:pt x="7044" y="9619"/>
                    <a:pt x="7090" y="9707"/>
                  </a:cubicBezTo>
                  <a:lnTo>
                    <a:pt x="7090" y="9707"/>
                  </a:lnTo>
                  <a:cubicBezTo>
                    <a:pt x="7075" y="9684"/>
                    <a:pt x="7060" y="9665"/>
                    <a:pt x="7049" y="9654"/>
                  </a:cubicBezTo>
                  <a:cubicBezTo>
                    <a:pt x="7003" y="9562"/>
                    <a:pt x="6930" y="9527"/>
                    <a:pt x="6855" y="9527"/>
                  </a:cubicBezTo>
                  <a:cubicBezTo>
                    <a:pt x="6732" y="9527"/>
                    <a:pt x="6600" y="9621"/>
                    <a:pt x="6563" y="9715"/>
                  </a:cubicBezTo>
                  <a:cubicBezTo>
                    <a:pt x="6228" y="10688"/>
                    <a:pt x="4617" y="9989"/>
                    <a:pt x="4009" y="10627"/>
                  </a:cubicBezTo>
                  <a:cubicBezTo>
                    <a:pt x="3979" y="10688"/>
                    <a:pt x="3949" y="10749"/>
                    <a:pt x="3949" y="10840"/>
                  </a:cubicBezTo>
                  <a:cubicBezTo>
                    <a:pt x="3857" y="10870"/>
                    <a:pt x="3797" y="10931"/>
                    <a:pt x="3736" y="11053"/>
                  </a:cubicBezTo>
                  <a:lnTo>
                    <a:pt x="3736" y="11144"/>
                  </a:lnTo>
                  <a:lnTo>
                    <a:pt x="3675" y="11144"/>
                  </a:lnTo>
                  <a:cubicBezTo>
                    <a:pt x="3553" y="11144"/>
                    <a:pt x="3493" y="11174"/>
                    <a:pt x="3401" y="11205"/>
                  </a:cubicBezTo>
                  <a:cubicBezTo>
                    <a:pt x="3371" y="11205"/>
                    <a:pt x="3280" y="11205"/>
                    <a:pt x="3250" y="11235"/>
                  </a:cubicBezTo>
                  <a:cubicBezTo>
                    <a:pt x="3128" y="11316"/>
                    <a:pt x="2952" y="11356"/>
                    <a:pt x="2768" y="11356"/>
                  </a:cubicBezTo>
                  <a:cubicBezTo>
                    <a:pt x="2675" y="11356"/>
                    <a:pt x="2581" y="11346"/>
                    <a:pt x="2490" y="11326"/>
                  </a:cubicBezTo>
                  <a:cubicBezTo>
                    <a:pt x="2469" y="11321"/>
                    <a:pt x="2447" y="11318"/>
                    <a:pt x="2425" y="11318"/>
                  </a:cubicBezTo>
                  <a:cubicBezTo>
                    <a:pt x="2319" y="11318"/>
                    <a:pt x="2211" y="11377"/>
                    <a:pt x="2186" y="11478"/>
                  </a:cubicBezTo>
                  <a:cubicBezTo>
                    <a:pt x="2155" y="11448"/>
                    <a:pt x="2125" y="11448"/>
                    <a:pt x="2064" y="11448"/>
                  </a:cubicBezTo>
                  <a:cubicBezTo>
                    <a:pt x="2029" y="11388"/>
                    <a:pt x="1961" y="11362"/>
                    <a:pt x="1886" y="11362"/>
                  </a:cubicBezTo>
                  <a:cubicBezTo>
                    <a:pt x="1768" y="11362"/>
                    <a:pt x="1633" y="11428"/>
                    <a:pt x="1578" y="11539"/>
                  </a:cubicBezTo>
                  <a:cubicBezTo>
                    <a:pt x="1457" y="11606"/>
                    <a:pt x="1343" y="11631"/>
                    <a:pt x="1226" y="11631"/>
                  </a:cubicBezTo>
                  <a:cubicBezTo>
                    <a:pt x="1078" y="11631"/>
                    <a:pt x="927" y="11590"/>
                    <a:pt x="757" y="11539"/>
                  </a:cubicBezTo>
                  <a:cubicBezTo>
                    <a:pt x="733" y="11531"/>
                    <a:pt x="710" y="11527"/>
                    <a:pt x="689" y="11527"/>
                  </a:cubicBezTo>
                  <a:cubicBezTo>
                    <a:pt x="631" y="11527"/>
                    <a:pt x="581" y="11555"/>
                    <a:pt x="514" y="11600"/>
                  </a:cubicBezTo>
                  <a:cubicBezTo>
                    <a:pt x="484" y="11600"/>
                    <a:pt x="453" y="11539"/>
                    <a:pt x="392" y="11539"/>
                  </a:cubicBezTo>
                  <a:cubicBezTo>
                    <a:pt x="372" y="11533"/>
                    <a:pt x="351" y="11530"/>
                    <a:pt x="332" y="11530"/>
                  </a:cubicBezTo>
                  <a:cubicBezTo>
                    <a:pt x="146" y="11530"/>
                    <a:pt x="0" y="11769"/>
                    <a:pt x="28" y="11934"/>
                  </a:cubicBezTo>
                  <a:cubicBezTo>
                    <a:pt x="28" y="11995"/>
                    <a:pt x="28" y="12056"/>
                    <a:pt x="58" y="12086"/>
                  </a:cubicBezTo>
                  <a:cubicBezTo>
                    <a:pt x="363" y="12419"/>
                    <a:pt x="744" y="12827"/>
                    <a:pt x="1247" y="12827"/>
                  </a:cubicBezTo>
                  <a:cubicBezTo>
                    <a:pt x="1295" y="12827"/>
                    <a:pt x="1345" y="12823"/>
                    <a:pt x="1395" y="12815"/>
                  </a:cubicBezTo>
                  <a:cubicBezTo>
                    <a:pt x="1821" y="12724"/>
                    <a:pt x="2034" y="12360"/>
                    <a:pt x="2125" y="11964"/>
                  </a:cubicBezTo>
                  <a:cubicBezTo>
                    <a:pt x="2395" y="12342"/>
                    <a:pt x="2856" y="12552"/>
                    <a:pt x="3339" y="12552"/>
                  </a:cubicBezTo>
                  <a:cubicBezTo>
                    <a:pt x="3400" y="12552"/>
                    <a:pt x="3462" y="12549"/>
                    <a:pt x="3523" y="12542"/>
                  </a:cubicBezTo>
                  <a:cubicBezTo>
                    <a:pt x="4161" y="12420"/>
                    <a:pt x="4465" y="11904"/>
                    <a:pt x="4405" y="11296"/>
                  </a:cubicBezTo>
                  <a:cubicBezTo>
                    <a:pt x="4587" y="11296"/>
                    <a:pt x="4769" y="11326"/>
                    <a:pt x="4952" y="11356"/>
                  </a:cubicBezTo>
                  <a:cubicBezTo>
                    <a:pt x="5257" y="11500"/>
                    <a:pt x="5562" y="11591"/>
                    <a:pt x="5861" y="11591"/>
                  </a:cubicBezTo>
                  <a:cubicBezTo>
                    <a:pt x="6068" y="11591"/>
                    <a:pt x="6272" y="11547"/>
                    <a:pt x="6471" y="11448"/>
                  </a:cubicBezTo>
                  <a:cubicBezTo>
                    <a:pt x="7019" y="11144"/>
                    <a:pt x="7231" y="10536"/>
                    <a:pt x="7171" y="9989"/>
                  </a:cubicBezTo>
                  <a:lnTo>
                    <a:pt x="7171" y="9989"/>
                  </a:lnTo>
                  <a:lnTo>
                    <a:pt x="7201" y="10019"/>
                  </a:lnTo>
                  <a:cubicBezTo>
                    <a:pt x="7231" y="10080"/>
                    <a:pt x="7231" y="10110"/>
                    <a:pt x="7292" y="10110"/>
                  </a:cubicBezTo>
                  <a:cubicBezTo>
                    <a:pt x="7441" y="10246"/>
                    <a:pt x="7626" y="10303"/>
                    <a:pt x="7821" y="10303"/>
                  </a:cubicBezTo>
                  <a:cubicBezTo>
                    <a:pt x="8063" y="10303"/>
                    <a:pt x="8319" y="10215"/>
                    <a:pt x="8538" y="10080"/>
                  </a:cubicBezTo>
                  <a:cubicBezTo>
                    <a:pt x="8994" y="9776"/>
                    <a:pt x="9268" y="9259"/>
                    <a:pt x="9177" y="8742"/>
                  </a:cubicBezTo>
                  <a:lnTo>
                    <a:pt x="9177" y="8742"/>
                  </a:lnTo>
                  <a:cubicBezTo>
                    <a:pt x="9305" y="8828"/>
                    <a:pt x="9443" y="8865"/>
                    <a:pt x="9582" y="8865"/>
                  </a:cubicBezTo>
                  <a:cubicBezTo>
                    <a:pt x="9934" y="8865"/>
                    <a:pt x="10287" y="8623"/>
                    <a:pt x="10484" y="8317"/>
                  </a:cubicBezTo>
                  <a:cubicBezTo>
                    <a:pt x="10788" y="7831"/>
                    <a:pt x="10879" y="7101"/>
                    <a:pt x="10788" y="6524"/>
                  </a:cubicBezTo>
                  <a:cubicBezTo>
                    <a:pt x="10818" y="6493"/>
                    <a:pt x="10818" y="6463"/>
                    <a:pt x="10848" y="6463"/>
                  </a:cubicBezTo>
                  <a:cubicBezTo>
                    <a:pt x="11608" y="6250"/>
                    <a:pt x="12003" y="5369"/>
                    <a:pt x="11700" y="4639"/>
                  </a:cubicBezTo>
                  <a:cubicBezTo>
                    <a:pt x="11700" y="4548"/>
                    <a:pt x="11730" y="4487"/>
                    <a:pt x="11730" y="4396"/>
                  </a:cubicBezTo>
                  <a:cubicBezTo>
                    <a:pt x="11764" y="4405"/>
                    <a:pt x="11798" y="4410"/>
                    <a:pt x="11832" y="4410"/>
                  </a:cubicBezTo>
                  <a:cubicBezTo>
                    <a:pt x="12452" y="4410"/>
                    <a:pt x="12925" y="2882"/>
                    <a:pt x="12551" y="2420"/>
                  </a:cubicBezTo>
                  <a:cubicBezTo>
                    <a:pt x="12611" y="2420"/>
                    <a:pt x="12672" y="2390"/>
                    <a:pt x="12703" y="2359"/>
                  </a:cubicBezTo>
                  <a:cubicBezTo>
                    <a:pt x="12915" y="2238"/>
                    <a:pt x="13128" y="2086"/>
                    <a:pt x="13219" y="1964"/>
                  </a:cubicBezTo>
                  <a:cubicBezTo>
                    <a:pt x="13675" y="1326"/>
                    <a:pt x="13462" y="505"/>
                    <a:pt x="12915" y="49"/>
                  </a:cubicBezTo>
                  <a:cubicBezTo>
                    <a:pt x="12881" y="15"/>
                    <a:pt x="12838" y="0"/>
                    <a:pt x="1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6"/>
            <p:cNvSpPr/>
            <p:nvPr/>
          </p:nvSpPr>
          <p:spPr>
            <a:xfrm>
              <a:off x="2667676" y="3021821"/>
              <a:ext cx="362711" cy="348674"/>
            </a:xfrm>
            <a:custGeom>
              <a:avLst/>
              <a:gdLst/>
              <a:ahLst/>
              <a:cxnLst/>
              <a:rect l="l" t="t" r="r" b="b"/>
              <a:pathLst>
                <a:path w="17235" h="16568" extrusionOk="0">
                  <a:moveTo>
                    <a:pt x="15828" y="1"/>
                  </a:moveTo>
                  <a:cubicBezTo>
                    <a:pt x="15741" y="1"/>
                    <a:pt x="15666" y="26"/>
                    <a:pt x="15624" y="96"/>
                  </a:cubicBezTo>
                  <a:cubicBezTo>
                    <a:pt x="15472" y="309"/>
                    <a:pt x="15593" y="522"/>
                    <a:pt x="15684" y="674"/>
                  </a:cubicBezTo>
                  <a:lnTo>
                    <a:pt x="15745" y="735"/>
                  </a:lnTo>
                  <a:cubicBezTo>
                    <a:pt x="15684" y="795"/>
                    <a:pt x="15654" y="826"/>
                    <a:pt x="15624" y="917"/>
                  </a:cubicBezTo>
                  <a:cubicBezTo>
                    <a:pt x="15597" y="1023"/>
                    <a:pt x="15662" y="1105"/>
                    <a:pt x="15760" y="1105"/>
                  </a:cubicBezTo>
                  <a:cubicBezTo>
                    <a:pt x="15774" y="1105"/>
                    <a:pt x="15790" y="1103"/>
                    <a:pt x="15806" y="1099"/>
                  </a:cubicBezTo>
                  <a:cubicBezTo>
                    <a:pt x="15836" y="1221"/>
                    <a:pt x="15897" y="1373"/>
                    <a:pt x="15958" y="1495"/>
                  </a:cubicBezTo>
                  <a:cubicBezTo>
                    <a:pt x="15927" y="1525"/>
                    <a:pt x="15836" y="1555"/>
                    <a:pt x="15836" y="1586"/>
                  </a:cubicBezTo>
                  <a:cubicBezTo>
                    <a:pt x="15806" y="1677"/>
                    <a:pt x="15836" y="1798"/>
                    <a:pt x="15927" y="1829"/>
                  </a:cubicBezTo>
                  <a:lnTo>
                    <a:pt x="15927" y="1859"/>
                  </a:lnTo>
                  <a:cubicBezTo>
                    <a:pt x="16049" y="2042"/>
                    <a:pt x="16110" y="2194"/>
                    <a:pt x="16140" y="2437"/>
                  </a:cubicBezTo>
                  <a:cubicBezTo>
                    <a:pt x="16110" y="2467"/>
                    <a:pt x="16110" y="2498"/>
                    <a:pt x="16140" y="2558"/>
                  </a:cubicBezTo>
                  <a:cubicBezTo>
                    <a:pt x="16171" y="2604"/>
                    <a:pt x="16201" y="2619"/>
                    <a:pt x="16235" y="2619"/>
                  </a:cubicBezTo>
                  <a:cubicBezTo>
                    <a:pt x="16269" y="2619"/>
                    <a:pt x="16307" y="2604"/>
                    <a:pt x="16353" y="2589"/>
                  </a:cubicBezTo>
                  <a:lnTo>
                    <a:pt x="16444" y="3045"/>
                  </a:lnTo>
                  <a:cubicBezTo>
                    <a:pt x="16444" y="3106"/>
                    <a:pt x="16505" y="3197"/>
                    <a:pt x="16535" y="3227"/>
                  </a:cubicBezTo>
                  <a:cubicBezTo>
                    <a:pt x="16475" y="3227"/>
                    <a:pt x="16475" y="3257"/>
                    <a:pt x="16444" y="3257"/>
                  </a:cubicBezTo>
                  <a:cubicBezTo>
                    <a:pt x="16292" y="3349"/>
                    <a:pt x="16353" y="3531"/>
                    <a:pt x="16444" y="3561"/>
                  </a:cubicBezTo>
                  <a:lnTo>
                    <a:pt x="16444" y="3926"/>
                  </a:lnTo>
                  <a:cubicBezTo>
                    <a:pt x="16444" y="3987"/>
                    <a:pt x="16414" y="4078"/>
                    <a:pt x="16414" y="4139"/>
                  </a:cubicBezTo>
                  <a:lnTo>
                    <a:pt x="16414" y="4169"/>
                  </a:lnTo>
                  <a:cubicBezTo>
                    <a:pt x="16292" y="4261"/>
                    <a:pt x="16292" y="4413"/>
                    <a:pt x="16383" y="4473"/>
                  </a:cubicBezTo>
                  <a:cubicBezTo>
                    <a:pt x="16292" y="4899"/>
                    <a:pt x="16140" y="5294"/>
                    <a:pt x="16049" y="5689"/>
                  </a:cubicBezTo>
                  <a:cubicBezTo>
                    <a:pt x="15958" y="5750"/>
                    <a:pt x="15927" y="5780"/>
                    <a:pt x="15836" y="5780"/>
                  </a:cubicBezTo>
                  <a:cubicBezTo>
                    <a:pt x="15715" y="5811"/>
                    <a:pt x="15654" y="5932"/>
                    <a:pt x="15654" y="6054"/>
                  </a:cubicBezTo>
                  <a:cubicBezTo>
                    <a:pt x="15228" y="6388"/>
                    <a:pt x="14772" y="6723"/>
                    <a:pt x="14317" y="7057"/>
                  </a:cubicBezTo>
                  <a:cubicBezTo>
                    <a:pt x="14286" y="7057"/>
                    <a:pt x="14286" y="7118"/>
                    <a:pt x="14286" y="7118"/>
                  </a:cubicBezTo>
                  <a:cubicBezTo>
                    <a:pt x="14165" y="7118"/>
                    <a:pt x="14043" y="7118"/>
                    <a:pt x="13982" y="7179"/>
                  </a:cubicBezTo>
                  <a:cubicBezTo>
                    <a:pt x="13784" y="7376"/>
                    <a:pt x="13305" y="7614"/>
                    <a:pt x="12969" y="7614"/>
                  </a:cubicBezTo>
                  <a:cubicBezTo>
                    <a:pt x="12892" y="7614"/>
                    <a:pt x="12823" y="7602"/>
                    <a:pt x="12766" y="7574"/>
                  </a:cubicBezTo>
                  <a:cubicBezTo>
                    <a:pt x="12706" y="7538"/>
                    <a:pt x="12651" y="7521"/>
                    <a:pt x="12599" y="7521"/>
                  </a:cubicBezTo>
                  <a:cubicBezTo>
                    <a:pt x="12518" y="7521"/>
                    <a:pt x="12445" y="7561"/>
                    <a:pt x="12371" y="7634"/>
                  </a:cubicBezTo>
                  <a:lnTo>
                    <a:pt x="12341" y="7634"/>
                  </a:lnTo>
                  <a:cubicBezTo>
                    <a:pt x="12318" y="7542"/>
                    <a:pt x="12241" y="7502"/>
                    <a:pt x="12139" y="7502"/>
                  </a:cubicBezTo>
                  <a:cubicBezTo>
                    <a:pt x="12107" y="7502"/>
                    <a:pt x="12073" y="7506"/>
                    <a:pt x="12037" y="7513"/>
                  </a:cubicBezTo>
                  <a:cubicBezTo>
                    <a:pt x="11688" y="7670"/>
                    <a:pt x="11369" y="7717"/>
                    <a:pt x="11046" y="7717"/>
                  </a:cubicBezTo>
                  <a:cubicBezTo>
                    <a:pt x="10806" y="7717"/>
                    <a:pt x="10564" y="7691"/>
                    <a:pt x="10304" y="7665"/>
                  </a:cubicBezTo>
                  <a:cubicBezTo>
                    <a:pt x="10061" y="7665"/>
                    <a:pt x="9940" y="7878"/>
                    <a:pt x="9940" y="8060"/>
                  </a:cubicBezTo>
                  <a:lnTo>
                    <a:pt x="9909" y="8060"/>
                  </a:lnTo>
                  <a:cubicBezTo>
                    <a:pt x="9301" y="8242"/>
                    <a:pt x="8693" y="8242"/>
                    <a:pt x="8085" y="8242"/>
                  </a:cubicBezTo>
                  <a:cubicBezTo>
                    <a:pt x="7933" y="8242"/>
                    <a:pt x="7873" y="8364"/>
                    <a:pt x="7812" y="8486"/>
                  </a:cubicBezTo>
                  <a:cubicBezTo>
                    <a:pt x="7174" y="8729"/>
                    <a:pt x="6535" y="9002"/>
                    <a:pt x="5836" y="9154"/>
                  </a:cubicBezTo>
                  <a:cubicBezTo>
                    <a:pt x="5745" y="9185"/>
                    <a:pt x="5654" y="9276"/>
                    <a:pt x="5654" y="9397"/>
                  </a:cubicBezTo>
                  <a:cubicBezTo>
                    <a:pt x="5625" y="9383"/>
                    <a:pt x="5599" y="9377"/>
                    <a:pt x="5574" y="9377"/>
                  </a:cubicBezTo>
                  <a:cubicBezTo>
                    <a:pt x="5490" y="9377"/>
                    <a:pt x="5420" y="9442"/>
                    <a:pt x="5350" y="9489"/>
                  </a:cubicBezTo>
                  <a:cubicBezTo>
                    <a:pt x="5289" y="9489"/>
                    <a:pt x="5198" y="9549"/>
                    <a:pt x="5167" y="9610"/>
                  </a:cubicBezTo>
                  <a:cubicBezTo>
                    <a:pt x="5046" y="9884"/>
                    <a:pt x="4863" y="10066"/>
                    <a:pt x="4620" y="10188"/>
                  </a:cubicBezTo>
                  <a:cubicBezTo>
                    <a:pt x="4377" y="10309"/>
                    <a:pt x="4073" y="10370"/>
                    <a:pt x="3860" y="10522"/>
                  </a:cubicBezTo>
                  <a:cubicBezTo>
                    <a:pt x="3830" y="10552"/>
                    <a:pt x="3800" y="10613"/>
                    <a:pt x="3800" y="10644"/>
                  </a:cubicBezTo>
                  <a:cubicBezTo>
                    <a:pt x="3769" y="10644"/>
                    <a:pt x="3708" y="10674"/>
                    <a:pt x="3678" y="10674"/>
                  </a:cubicBezTo>
                  <a:cubicBezTo>
                    <a:pt x="3344" y="10948"/>
                    <a:pt x="3070" y="11282"/>
                    <a:pt x="2797" y="11616"/>
                  </a:cubicBezTo>
                  <a:cubicBezTo>
                    <a:pt x="2705" y="11768"/>
                    <a:pt x="2553" y="11981"/>
                    <a:pt x="2432" y="12133"/>
                  </a:cubicBezTo>
                  <a:cubicBezTo>
                    <a:pt x="2310" y="12224"/>
                    <a:pt x="2189" y="12346"/>
                    <a:pt x="2189" y="12498"/>
                  </a:cubicBezTo>
                  <a:lnTo>
                    <a:pt x="2189" y="12528"/>
                  </a:lnTo>
                  <a:cubicBezTo>
                    <a:pt x="2158" y="12528"/>
                    <a:pt x="2158" y="12528"/>
                    <a:pt x="2128" y="12589"/>
                  </a:cubicBezTo>
                  <a:cubicBezTo>
                    <a:pt x="2037" y="12650"/>
                    <a:pt x="1976" y="12771"/>
                    <a:pt x="1885" y="12893"/>
                  </a:cubicBezTo>
                  <a:cubicBezTo>
                    <a:pt x="1490" y="13379"/>
                    <a:pt x="1186" y="13896"/>
                    <a:pt x="882" y="14473"/>
                  </a:cubicBezTo>
                  <a:cubicBezTo>
                    <a:pt x="821" y="14504"/>
                    <a:pt x="821" y="14565"/>
                    <a:pt x="821" y="14595"/>
                  </a:cubicBezTo>
                  <a:cubicBezTo>
                    <a:pt x="638" y="15173"/>
                    <a:pt x="304" y="15720"/>
                    <a:pt x="61" y="16297"/>
                  </a:cubicBezTo>
                  <a:cubicBezTo>
                    <a:pt x="61" y="16328"/>
                    <a:pt x="31" y="16328"/>
                    <a:pt x="31" y="16328"/>
                  </a:cubicBezTo>
                  <a:cubicBezTo>
                    <a:pt x="0" y="16419"/>
                    <a:pt x="31" y="16449"/>
                    <a:pt x="61" y="16480"/>
                  </a:cubicBezTo>
                  <a:cubicBezTo>
                    <a:pt x="104" y="16537"/>
                    <a:pt x="174" y="16567"/>
                    <a:pt x="249" y="16567"/>
                  </a:cubicBezTo>
                  <a:cubicBezTo>
                    <a:pt x="333" y="16567"/>
                    <a:pt x="422" y="16529"/>
                    <a:pt x="486" y="16449"/>
                  </a:cubicBezTo>
                  <a:cubicBezTo>
                    <a:pt x="517" y="16419"/>
                    <a:pt x="517" y="16419"/>
                    <a:pt x="517" y="16388"/>
                  </a:cubicBezTo>
                  <a:cubicBezTo>
                    <a:pt x="760" y="16267"/>
                    <a:pt x="1034" y="16084"/>
                    <a:pt x="1125" y="15932"/>
                  </a:cubicBezTo>
                  <a:cubicBezTo>
                    <a:pt x="1490" y="15507"/>
                    <a:pt x="1490" y="15051"/>
                    <a:pt x="1277" y="14595"/>
                  </a:cubicBezTo>
                  <a:lnTo>
                    <a:pt x="1398" y="14473"/>
                  </a:lnTo>
                  <a:cubicBezTo>
                    <a:pt x="1456" y="14485"/>
                    <a:pt x="1512" y="14491"/>
                    <a:pt x="1566" y="14491"/>
                  </a:cubicBezTo>
                  <a:cubicBezTo>
                    <a:pt x="2340" y="14491"/>
                    <a:pt x="2748" y="13333"/>
                    <a:pt x="2493" y="12680"/>
                  </a:cubicBezTo>
                  <a:cubicBezTo>
                    <a:pt x="2493" y="12650"/>
                    <a:pt x="2493" y="12650"/>
                    <a:pt x="2462" y="12650"/>
                  </a:cubicBezTo>
                  <a:cubicBezTo>
                    <a:pt x="2553" y="12619"/>
                    <a:pt x="2584" y="12589"/>
                    <a:pt x="2645" y="12528"/>
                  </a:cubicBezTo>
                  <a:cubicBezTo>
                    <a:pt x="2700" y="12538"/>
                    <a:pt x="2754" y="12543"/>
                    <a:pt x="2806" y="12543"/>
                  </a:cubicBezTo>
                  <a:cubicBezTo>
                    <a:pt x="3550" y="12543"/>
                    <a:pt x="3927" y="11571"/>
                    <a:pt x="4012" y="10917"/>
                  </a:cubicBezTo>
                  <a:lnTo>
                    <a:pt x="4073" y="10917"/>
                  </a:lnTo>
                  <a:cubicBezTo>
                    <a:pt x="4104" y="10917"/>
                    <a:pt x="4104" y="10856"/>
                    <a:pt x="4134" y="10856"/>
                  </a:cubicBezTo>
                  <a:cubicBezTo>
                    <a:pt x="4246" y="10982"/>
                    <a:pt x="4435" y="11024"/>
                    <a:pt x="4630" y="11024"/>
                  </a:cubicBezTo>
                  <a:cubicBezTo>
                    <a:pt x="4859" y="11024"/>
                    <a:pt x="5097" y="10966"/>
                    <a:pt x="5228" y="10917"/>
                  </a:cubicBezTo>
                  <a:cubicBezTo>
                    <a:pt x="5654" y="10644"/>
                    <a:pt x="5897" y="10218"/>
                    <a:pt x="5836" y="9762"/>
                  </a:cubicBezTo>
                  <a:lnTo>
                    <a:pt x="5836" y="9762"/>
                  </a:lnTo>
                  <a:cubicBezTo>
                    <a:pt x="5973" y="9899"/>
                    <a:pt x="6201" y="9945"/>
                    <a:pt x="6433" y="9945"/>
                  </a:cubicBezTo>
                  <a:cubicBezTo>
                    <a:pt x="6664" y="9945"/>
                    <a:pt x="6900" y="9899"/>
                    <a:pt x="7052" y="9853"/>
                  </a:cubicBezTo>
                  <a:cubicBezTo>
                    <a:pt x="7477" y="9701"/>
                    <a:pt x="7873" y="9397"/>
                    <a:pt x="8025" y="9002"/>
                  </a:cubicBezTo>
                  <a:cubicBezTo>
                    <a:pt x="8296" y="9183"/>
                    <a:pt x="8635" y="9280"/>
                    <a:pt x="8966" y="9280"/>
                  </a:cubicBezTo>
                  <a:cubicBezTo>
                    <a:pt x="9080" y="9280"/>
                    <a:pt x="9193" y="9269"/>
                    <a:pt x="9301" y="9245"/>
                  </a:cubicBezTo>
                  <a:cubicBezTo>
                    <a:pt x="9696" y="9124"/>
                    <a:pt x="9940" y="8850"/>
                    <a:pt x="10152" y="8516"/>
                  </a:cubicBezTo>
                  <a:cubicBezTo>
                    <a:pt x="10339" y="8756"/>
                    <a:pt x="10690" y="8856"/>
                    <a:pt x="10979" y="8856"/>
                  </a:cubicBezTo>
                  <a:cubicBezTo>
                    <a:pt x="11019" y="8856"/>
                    <a:pt x="11058" y="8854"/>
                    <a:pt x="11095" y="8850"/>
                  </a:cubicBezTo>
                  <a:cubicBezTo>
                    <a:pt x="11611" y="8820"/>
                    <a:pt x="12037" y="8425"/>
                    <a:pt x="12310" y="7969"/>
                  </a:cubicBezTo>
                  <a:lnTo>
                    <a:pt x="12341" y="8030"/>
                  </a:lnTo>
                  <a:cubicBezTo>
                    <a:pt x="12513" y="8287"/>
                    <a:pt x="12897" y="8426"/>
                    <a:pt x="13299" y="8426"/>
                  </a:cubicBezTo>
                  <a:cubicBezTo>
                    <a:pt x="13892" y="8426"/>
                    <a:pt x="14523" y="8123"/>
                    <a:pt x="14560" y="7452"/>
                  </a:cubicBezTo>
                  <a:lnTo>
                    <a:pt x="14590" y="7452"/>
                  </a:lnTo>
                  <a:cubicBezTo>
                    <a:pt x="14696" y="7558"/>
                    <a:pt x="14848" y="7612"/>
                    <a:pt x="15012" y="7612"/>
                  </a:cubicBezTo>
                  <a:cubicBezTo>
                    <a:pt x="15175" y="7612"/>
                    <a:pt x="15350" y="7558"/>
                    <a:pt x="15502" y="7452"/>
                  </a:cubicBezTo>
                  <a:cubicBezTo>
                    <a:pt x="15958" y="7148"/>
                    <a:pt x="16262" y="6601"/>
                    <a:pt x="16231" y="6054"/>
                  </a:cubicBezTo>
                  <a:cubicBezTo>
                    <a:pt x="16779" y="5750"/>
                    <a:pt x="17235" y="4838"/>
                    <a:pt x="16870" y="4291"/>
                  </a:cubicBezTo>
                  <a:lnTo>
                    <a:pt x="16870" y="4291"/>
                  </a:lnTo>
                  <a:cubicBezTo>
                    <a:pt x="16876" y="4293"/>
                    <a:pt x="16883" y="4294"/>
                    <a:pt x="16891" y="4294"/>
                  </a:cubicBezTo>
                  <a:cubicBezTo>
                    <a:pt x="16982" y="4294"/>
                    <a:pt x="17113" y="4119"/>
                    <a:pt x="17113" y="3865"/>
                  </a:cubicBezTo>
                  <a:cubicBezTo>
                    <a:pt x="17113" y="3622"/>
                    <a:pt x="16961" y="3470"/>
                    <a:pt x="16748" y="3379"/>
                  </a:cubicBezTo>
                  <a:cubicBezTo>
                    <a:pt x="16991" y="3106"/>
                    <a:pt x="17022" y="2741"/>
                    <a:pt x="16718" y="2619"/>
                  </a:cubicBezTo>
                  <a:cubicBezTo>
                    <a:pt x="16687" y="2558"/>
                    <a:pt x="16596" y="2467"/>
                    <a:pt x="16475" y="2437"/>
                  </a:cubicBezTo>
                  <a:cubicBezTo>
                    <a:pt x="16566" y="2315"/>
                    <a:pt x="16687" y="2163"/>
                    <a:pt x="16718" y="2011"/>
                  </a:cubicBezTo>
                  <a:cubicBezTo>
                    <a:pt x="16748" y="1859"/>
                    <a:pt x="16748" y="1707"/>
                    <a:pt x="16657" y="1586"/>
                  </a:cubicBezTo>
                  <a:cubicBezTo>
                    <a:pt x="16586" y="1550"/>
                    <a:pt x="16515" y="1535"/>
                    <a:pt x="16443" y="1535"/>
                  </a:cubicBezTo>
                  <a:cubicBezTo>
                    <a:pt x="16393" y="1535"/>
                    <a:pt x="16343" y="1543"/>
                    <a:pt x="16292" y="1555"/>
                  </a:cubicBezTo>
                  <a:cubicBezTo>
                    <a:pt x="16414" y="1403"/>
                    <a:pt x="16505" y="1160"/>
                    <a:pt x="16444" y="978"/>
                  </a:cubicBezTo>
                  <a:cubicBezTo>
                    <a:pt x="16420" y="757"/>
                    <a:pt x="16296" y="695"/>
                    <a:pt x="16170" y="695"/>
                  </a:cubicBezTo>
                  <a:cubicBezTo>
                    <a:pt x="16139" y="695"/>
                    <a:pt x="16109" y="698"/>
                    <a:pt x="16079" y="704"/>
                  </a:cubicBezTo>
                  <a:cubicBezTo>
                    <a:pt x="16140" y="552"/>
                    <a:pt x="16201" y="370"/>
                    <a:pt x="16201" y="188"/>
                  </a:cubicBezTo>
                  <a:cubicBezTo>
                    <a:pt x="16201" y="157"/>
                    <a:pt x="16201" y="96"/>
                    <a:pt x="16140" y="66"/>
                  </a:cubicBezTo>
                  <a:cubicBezTo>
                    <a:pt x="16043" y="33"/>
                    <a:pt x="15928" y="1"/>
                    <a:pt x="158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6"/>
            <p:cNvSpPr/>
            <p:nvPr/>
          </p:nvSpPr>
          <p:spPr>
            <a:xfrm>
              <a:off x="1905805" y="2494897"/>
              <a:ext cx="1171281" cy="1129527"/>
            </a:xfrm>
            <a:custGeom>
              <a:avLst/>
              <a:gdLst/>
              <a:ahLst/>
              <a:cxnLst/>
              <a:rect l="l" t="t" r="r" b="b"/>
              <a:pathLst>
                <a:path w="55656" h="53672" extrusionOk="0">
                  <a:moveTo>
                    <a:pt x="27809" y="5808"/>
                  </a:moveTo>
                  <a:cubicBezTo>
                    <a:pt x="27811" y="5824"/>
                    <a:pt x="27813" y="5842"/>
                    <a:pt x="27813" y="5864"/>
                  </a:cubicBezTo>
                  <a:lnTo>
                    <a:pt x="27783" y="5864"/>
                  </a:lnTo>
                  <a:cubicBezTo>
                    <a:pt x="27797" y="5834"/>
                    <a:pt x="27805" y="5819"/>
                    <a:pt x="27809" y="5808"/>
                  </a:cubicBezTo>
                  <a:close/>
                  <a:moveTo>
                    <a:pt x="21187" y="12429"/>
                  </a:moveTo>
                  <a:lnTo>
                    <a:pt x="21187" y="12490"/>
                  </a:lnTo>
                  <a:cubicBezTo>
                    <a:pt x="21187" y="12490"/>
                    <a:pt x="21187" y="12551"/>
                    <a:pt x="21156" y="12551"/>
                  </a:cubicBezTo>
                  <a:cubicBezTo>
                    <a:pt x="21156" y="12551"/>
                    <a:pt x="21187" y="12490"/>
                    <a:pt x="21187" y="12429"/>
                  </a:cubicBezTo>
                  <a:close/>
                  <a:moveTo>
                    <a:pt x="19783" y="0"/>
                  </a:moveTo>
                  <a:cubicBezTo>
                    <a:pt x="19627" y="0"/>
                    <a:pt x="19502" y="126"/>
                    <a:pt x="19454" y="271"/>
                  </a:cubicBezTo>
                  <a:cubicBezTo>
                    <a:pt x="19211" y="271"/>
                    <a:pt x="19029" y="423"/>
                    <a:pt x="18694" y="575"/>
                  </a:cubicBezTo>
                  <a:lnTo>
                    <a:pt x="18633" y="575"/>
                  </a:lnTo>
                  <a:lnTo>
                    <a:pt x="14986" y="2095"/>
                  </a:lnTo>
                  <a:cubicBezTo>
                    <a:pt x="14986" y="2095"/>
                    <a:pt x="17782" y="3432"/>
                    <a:pt x="19849" y="5468"/>
                  </a:cubicBezTo>
                  <a:cubicBezTo>
                    <a:pt x="19940" y="5712"/>
                    <a:pt x="20001" y="5894"/>
                    <a:pt x="20092" y="6107"/>
                  </a:cubicBezTo>
                  <a:cubicBezTo>
                    <a:pt x="20123" y="6319"/>
                    <a:pt x="20153" y="6471"/>
                    <a:pt x="20214" y="6654"/>
                  </a:cubicBezTo>
                  <a:cubicBezTo>
                    <a:pt x="20244" y="6806"/>
                    <a:pt x="20244" y="6958"/>
                    <a:pt x="20275" y="7110"/>
                  </a:cubicBezTo>
                  <a:cubicBezTo>
                    <a:pt x="20457" y="8143"/>
                    <a:pt x="20579" y="9207"/>
                    <a:pt x="20548" y="10210"/>
                  </a:cubicBezTo>
                  <a:cubicBezTo>
                    <a:pt x="20518" y="11791"/>
                    <a:pt x="20092" y="13098"/>
                    <a:pt x="19485" y="14526"/>
                  </a:cubicBezTo>
                  <a:cubicBezTo>
                    <a:pt x="19363" y="14769"/>
                    <a:pt x="19241" y="15013"/>
                    <a:pt x="19181" y="15225"/>
                  </a:cubicBezTo>
                  <a:cubicBezTo>
                    <a:pt x="19150" y="15286"/>
                    <a:pt x="19150" y="15317"/>
                    <a:pt x="19089" y="15347"/>
                  </a:cubicBezTo>
                  <a:cubicBezTo>
                    <a:pt x="18117" y="16441"/>
                    <a:pt x="17266" y="17171"/>
                    <a:pt x="17266" y="17171"/>
                  </a:cubicBezTo>
                  <a:cubicBezTo>
                    <a:pt x="17266" y="17171"/>
                    <a:pt x="20275" y="19450"/>
                    <a:pt x="19636" y="23189"/>
                  </a:cubicBezTo>
                  <a:cubicBezTo>
                    <a:pt x="18877" y="27505"/>
                    <a:pt x="16658" y="30028"/>
                    <a:pt x="11095" y="31700"/>
                  </a:cubicBezTo>
                  <a:cubicBezTo>
                    <a:pt x="7143" y="32876"/>
                    <a:pt x="4235" y="33148"/>
                    <a:pt x="2390" y="33148"/>
                  </a:cubicBezTo>
                  <a:cubicBezTo>
                    <a:pt x="801" y="33148"/>
                    <a:pt x="1" y="32946"/>
                    <a:pt x="1" y="32946"/>
                  </a:cubicBezTo>
                  <a:lnTo>
                    <a:pt x="1" y="32946"/>
                  </a:lnTo>
                  <a:cubicBezTo>
                    <a:pt x="1" y="32946"/>
                    <a:pt x="8323" y="53672"/>
                    <a:pt x="22858" y="53672"/>
                  </a:cubicBezTo>
                  <a:cubicBezTo>
                    <a:pt x="23939" y="53672"/>
                    <a:pt x="25054" y="53557"/>
                    <a:pt x="26202" y="53311"/>
                  </a:cubicBezTo>
                  <a:cubicBezTo>
                    <a:pt x="39606" y="50423"/>
                    <a:pt x="30883" y="35347"/>
                    <a:pt x="47783" y="33311"/>
                  </a:cubicBezTo>
                  <a:cubicBezTo>
                    <a:pt x="55655" y="32338"/>
                    <a:pt x="51826" y="25195"/>
                    <a:pt x="51826" y="25195"/>
                  </a:cubicBezTo>
                  <a:lnTo>
                    <a:pt x="51826" y="25195"/>
                  </a:lnTo>
                  <a:cubicBezTo>
                    <a:pt x="51825" y="25195"/>
                    <a:pt x="48760" y="26924"/>
                    <a:pt x="45589" y="26924"/>
                  </a:cubicBezTo>
                  <a:cubicBezTo>
                    <a:pt x="43767" y="26924"/>
                    <a:pt x="41910" y="26353"/>
                    <a:pt x="40579" y="24557"/>
                  </a:cubicBezTo>
                  <a:cubicBezTo>
                    <a:pt x="41187" y="20028"/>
                    <a:pt x="40731" y="23250"/>
                    <a:pt x="41491" y="17900"/>
                  </a:cubicBezTo>
                  <a:cubicBezTo>
                    <a:pt x="42494" y="10940"/>
                    <a:pt x="38877" y="6046"/>
                    <a:pt x="34439" y="3371"/>
                  </a:cubicBezTo>
                  <a:cubicBezTo>
                    <a:pt x="32220" y="2003"/>
                    <a:pt x="30731" y="1395"/>
                    <a:pt x="29849" y="1152"/>
                  </a:cubicBezTo>
                  <a:cubicBezTo>
                    <a:pt x="29728" y="1031"/>
                    <a:pt x="29515" y="939"/>
                    <a:pt x="29394" y="879"/>
                  </a:cubicBezTo>
                  <a:cubicBezTo>
                    <a:pt x="29120" y="757"/>
                    <a:pt x="28877" y="605"/>
                    <a:pt x="28573" y="575"/>
                  </a:cubicBezTo>
                  <a:cubicBezTo>
                    <a:pt x="28512" y="575"/>
                    <a:pt x="28451" y="575"/>
                    <a:pt x="28451" y="605"/>
                  </a:cubicBezTo>
                  <a:lnTo>
                    <a:pt x="28451" y="696"/>
                  </a:lnTo>
                  <a:cubicBezTo>
                    <a:pt x="28425" y="683"/>
                    <a:pt x="28396" y="677"/>
                    <a:pt x="28368" y="677"/>
                  </a:cubicBezTo>
                  <a:cubicBezTo>
                    <a:pt x="28267" y="677"/>
                    <a:pt x="28164" y="753"/>
                    <a:pt x="28117" y="848"/>
                  </a:cubicBezTo>
                  <a:cubicBezTo>
                    <a:pt x="28056" y="879"/>
                    <a:pt x="28026" y="939"/>
                    <a:pt x="27995" y="1031"/>
                  </a:cubicBezTo>
                  <a:cubicBezTo>
                    <a:pt x="26920" y="1608"/>
                    <a:pt x="25912" y="2004"/>
                    <a:pt x="24680" y="2004"/>
                  </a:cubicBezTo>
                  <a:cubicBezTo>
                    <a:pt x="24484" y="2004"/>
                    <a:pt x="24282" y="1994"/>
                    <a:pt x="24074" y="1973"/>
                  </a:cubicBezTo>
                  <a:cubicBezTo>
                    <a:pt x="23922" y="1973"/>
                    <a:pt x="23770" y="1943"/>
                    <a:pt x="23649" y="1912"/>
                  </a:cubicBezTo>
                  <a:lnTo>
                    <a:pt x="23558" y="1912"/>
                  </a:lnTo>
                  <a:cubicBezTo>
                    <a:pt x="22251" y="1395"/>
                    <a:pt x="21035" y="787"/>
                    <a:pt x="19910" y="28"/>
                  </a:cubicBezTo>
                  <a:cubicBezTo>
                    <a:pt x="19866" y="9"/>
                    <a:pt x="19824" y="0"/>
                    <a:pt x="19783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6"/>
            <p:cNvSpPr/>
            <p:nvPr/>
          </p:nvSpPr>
          <p:spPr>
            <a:xfrm>
              <a:off x="2612012" y="3051979"/>
              <a:ext cx="232232" cy="106951"/>
            </a:xfrm>
            <a:custGeom>
              <a:avLst/>
              <a:gdLst/>
              <a:ahLst/>
              <a:cxnLst/>
              <a:rect l="l" t="t" r="r" b="b"/>
              <a:pathLst>
                <a:path w="11035" h="5082" extrusionOk="0">
                  <a:moveTo>
                    <a:pt x="514" y="4436"/>
                  </a:moveTo>
                  <a:cubicBezTo>
                    <a:pt x="331" y="4460"/>
                    <a:pt x="159" y="4491"/>
                    <a:pt x="1" y="4530"/>
                  </a:cubicBezTo>
                  <a:cubicBezTo>
                    <a:pt x="1" y="4530"/>
                    <a:pt x="197" y="4500"/>
                    <a:pt x="514" y="4436"/>
                  </a:cubicBezTo>
                  <a:close/>
                  <a:moveTo>
                    <a:pt x="6870" y="1"/>
                  </a:moveTo>
                  <a:cubicBezTo>
                    <a:pt x="6870" y="1"/>
                    <a:pt x="5837" y="1369"/>
                    <a:pt x="4560" y="2706"/>
                  </a:cubicBezTo>
                  <a:cubicBezTo>
                    <a:pt x="3574" y="3714"/>
                    <a:pt x="1483" y="4239"/>
                    <a:pt x="514" y="4436"/>
                  </a:cubicBezTo>
                  <a:lnTo>
                    <a:pt x="514" y="4436"/>
                  </a:lnTo>
                  <a:cubicBezTo>
                    <a:pt x="852" y="4392"/>
                    <a:pt x="1228" y="4373"/>
                    <a:pt x="1629" y="4373"/>
                  </a:cubicBezTo>
                  <a:cubicBezTo>
                    <a:pt x="4092" y="4373"/>
                    <a:pt x="7506" y="5082"/>
                    <a:pt x="8984" y="5082"/>
                  </a:cubicBezTo>
                  <a:cubicBezTo>
                    <a:pt x="9054" y="5082"/>
                    <a:pt x="9119" y="5080"/>
                    <a:pt x="9180" y="5077"/>
                  </a:cubicBezTo>
                  <a:cubicBezTo>
                    <a:pt x="10882" y="4955"/>
                    <a:pt x="11034" y="4530"/>
                    <a:pt x="11034" y="4530"/>
                  </a:cubicBezTo>
                  <a:cubicBezTo>
                    <a:pt x="11034" y="4530"/>
                    <a:pt x="9515" y="4165"/>
                    <a:pt x="8420" y="3344"/>
                  </a:cubicBezTo>
                  <a:cubicBezTo>
                    <a:pt x="7356" y="2554"/>
                    <a:pt x="6870" y="1"/>
                    <a:pt x="6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6"/>
            <p:cNvSpPr/>
            <p:nvPr/>
          </p:nvSpPr>
          <p:spPr>
            <a:xfrm>
              <a:off x="2548161" y="2561904"/>
              <a:ext cx="200117" cy="234925"/>
            </a:xfrm>
            <a:custGeom>
              <a:avLst/>
              <a:gdLst/>
              <a:ahLst/>
              <a:cxnLst/>
              <a:rect l="l" t="t" r="r" b="b"/>
              <a:pathLst>
                <a:path w="9509" h="11163" extrusionOk="0">
                  <a:moveTo>
                    <a:pt x="200" y="1"/>
                  </a:moveTo>
                  <a:cubicBezTo>
                    <a:pt x="72" y="1"/>
                    <a:pt x="0" y="140"/>
                    <a:pt x="56" y="278"/>
                  </a:cubicBezTo>
                  <a:cubicBezTo>
                    <a:pt x="907" y="1950"/>
                    <a:pt x="3247" y="3166"/>
                    <a:pt x="4585" y="4442"/>
                  </a:cubicBezTo>
                  <a:cubicBezTo>
                    <a:pt x="5406" y="5263"/>
                    <a:pt x="6165" y="6114"/>
                    <a:pt x="6713" y="7148"/>
                  </a:cubicBezTo>
                  <a:cubicBezTo>
                    <a:pt x="7321" y="8303"/>
                    <a:pt x="7351" y="9397"/>
                    <a:pt x="7624" y="10643"/>
                  </a:cubicBezTo>
                  <a:cubicBezTo>
                    <a:pt x="7696" y="11000"/>
                    <a:pt x="7994" y="11162"/>
                    <a:pt x="8301" y="11162"/>
                  </a:cubicBezTo>
                  <a:cubicBezTo>
                    <a:pt x="8648" y="11162"/>
                    <a:pt x="9005" y="10954"/>
                    <a:pt x="9053" y="10582"/>
                  </a:cubicBezTo>
                  <a:cubicBezTo>
                    <a:pt x="9509" y="8212"/>
                    <a:pt x="8111" y="5932"/>
                    <a:pt x="6530" y="4260"/>
                  </a:cubicBezTo>
                  <a:cubicBezTo>
                    <a:pt x="5649" y="3379"/>
                    <a:pt x="4706" y="2619"/>
                    <a:pt x="3673" y="1950"/>
                  </a:cubicBezTo>
                  <a:cubicBezTo>
                    <a:pt x="2640" y="1221"/>
                    <a:pt x="1515" y="248"/>
                    <a:pt x="238" y="5"/>
                  </a:cubicBezTo>
                  <a:cubicBezTo>
                    <a:pt x="225" y="2"/>
                    <a:pt x="212" y="1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6"/>
            <p:cNvSpPr/>
            <p:nvPr/>
          </p:nvSpPr>
          <p:spPr>
            <a:xfrm>
              <a:off x="2699643" y="2837446"/>
              <a:ext cx="39060" cy="36134"/>
            </a:xfrm>
            <a:custGeom>
              <a:avLst/>
              <a:gdLst/>
              <a:ahLst/>
              <a:cxnLst/>
              <a:rect l="l" t="t" r="r" b="b"/>
              <a:pathLst>
                <a:path w="1856" h="1717" extrusionOk="0">
                  <a:moveTo>
                    <a:pt x="983" y="0"/>
                  </a:moveTo>
                  <a:cubicBezTo>
                    <a:pt x="603" y="0"/>
                    <a:pt x="219" y="265"/>
                    <a:pt x="92" y="681"/>
                  </a:cubicBezTo>
                  <a:lnTo>
                    <a:pt x="92" y="711"/>
                  </a:lnTo>
                  <a:cubicBezTo>
                    <a:pt x="1" y="894"/>
                    <a:pt x="31" y="1167"/>
                    <a:pt x="123" y="1319"/>
                  </a:cubicBezTo>
                  <a:cubicBezTo>
                    <a:pt x="244" y="1502"/>
                    <a:pt x="396" y="1623"/>
                    <a:pt x="609" y="1684"/>
                  </a:cubicBezTo>
                  <a:lnTo>
                    <a:pt x="639" y="1684"/>
                  </a:lnTo>
                  <a:cubicBezTo>
                    <a:pt x="707" y="1707"/>
                    <a:pt x="774" y="1717"/>
                    <a:pt x="841" y="1717"/>
                  </a:cubicBezTo>
                  <a:cubicBezTo>
                    <a:pt x="1133" y="1717"/>
                    <a:pt x="1403" y="1523"/>
                    <a:pt x="1551" y="1350"/>
                  </a:cubicBezTo>
                  <a:cubicBezTo>
                    <a:pt x="1764" y="1076"/>
                    <a:pt x="1855" y="711"/>
                    <a:pt x="1673" y="407"/>
                  </a:cubicBezTo>
                  <a:cubicBezTo>
                    <a:pt x="1500" y="124"/>
                    <a:pt x="1242" y="0"/>
                    <a:pt x="9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6"/>
            <p:cNvSpPr/>
            <p:nvPr/>
          </p:nvSpPr>
          <p:spPr>
            <a:xfrm>
              <a:off x="2925456" y="3067068"/>
              <a:ext cx="53118" cy="78077"/>
            </a:xfrm>
            <a:custGeom>
              <a:avLst/>
              <a:gdLst/>
              <a:ahLst/>
              <a:cxnLst/>
              <a:rect l="l" t="t" r="r" b="b"/>
              <a:pathLst>
                <a:path w="2524" h="3710" extrusionOk="0">
                  <a:moveTo>
                    <a:pt x="2211" y="1"/>
                  </a:moveTo>
                  <a:cubicBezTo>
                    <a:pt x="2194" y="1"/>
                    <a:pt x="2177" y="4"/>
                    <a:pt x="2159" y="13"/>
                  </a:cubicBezTo>
                  <a:cubicBezTo>
                    <a:pt x="2037" y="44"/>
                    <a:pt x="2007" y="74"/>
                    <a:pt x="1916" y="165"/>
                  </a:cubicBezTo>
                  <a:cubicBezTo>
                    <a:pt x="1862" y="236"/>
                    <a:pt x="1840" y="266"/>
                    <a:pt x="1849" y="266"/>
                  </a:cubicBezTo>
                  <a:cubicBezTo>
                    <a:pt x="1856" y="266"/>
                    <a:pt x="1878" y="251"/>
                    <a:pt x="1916" y="226"/>
                  </a:cubicBezTo>
                  <a:lnTo>
                    <a:pt x="1916" y="226"/>
                  </a:lnTo>
                  <a:cubicBezTo>
                    <a:pt x="1855" y="287"/>
                    <a:pt x="1824" y="287"/>
                    <a:pt x="1733" y="348"/>
                  </a:cubicBezTo>
                  <a:cubicBezTo>
                    <a:pt x="1399" y="652"/>
                    <a:pt x="1368" y="986"/>
                    <a:pt x="1277" y="1381"/>
                  </a:cubicBezTo>
                  <a:cubicBezTo>
                    <a:pt x="1216" y="1746"/>
                    <a:pt x="1095" y="2141"/>
                    <a:pt x="852" y="2445"/>
                  </a:cubicBezTo>
                  <a:cubicBezTo>
                    <a:pt x="669" y="2749"/>
                    <a:pt x="335" y="2870"/>
                    <a:pt x="92" y="3174"/>
                  </a:cubicBezTo>
                  <a:cubicBezTo>
                    <a:pt x="1" y="3326"/>
                    <a:pt x="1" y="3478"/>
                    <a:pt x="153" y="3570"/>
                  </a:cubicBezTo>
                  <a:cubicBezTo>
                    <a:pt x="294" y="3667"/>
                    <a:pt x="438" y="3710"/>
                    <a:pt x="581" y="3710"/>
                  </a:cubicBezTo>
                  <a:cubicBezTo>
                    <a:pt x="1238" y="3710"/>
                    <a:pt x="1868" y="2817"/>
                    <a:pt x="2068" y="2293"/>
                  </a:cubicBezTo>
                  <a:cubicBezTo>
                    <a:pt x="2280" y="1867"/>
                    <a:pt x="2463" y="1381"/>
                    <a:pt x="2493" y="956"/>
                  </a:cubicBezTo>
                  <a:cubicBezTo>
                    <a:pt x="2523" y="652"/>
                    <a:pt x="2463" y="591"/>
                    <a:pt x="2371" y="348"/>
                  </a:cubicBezTo>
                  <a:cubicBezTo>
                    <a:pt x="2371" y="317"/>
                    <a:pt x="2432" y="165"/>
                    <a:pt x="2311" y="44"/>
                  </a:cubicBezTo>
                  <a:cubicBezTo>
                    <a:pt x="2289" y="22"/>
                    <a:pt x="2253" y="1"/>
                    <a:pt x="2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6"/>
            <p:cNvSpPr/>
            <p:nvPr/>
          </p:nvSpPr>
          <p:spPr>
            <a:xfrm>
              <a:off x="2235896" y="3237091"/>
              <a:ext cx="466147" cy="319821"/>
            </a:xfrm>
            <a:custGeom>
              <a:avLst/>
              <a:gdLst/>
              <a:ahLst/>
              <a:cxnLst/>
              <a:rect l="l" t="t" r="r" b="b"/>
              <a:pathLst>
                <a:path w="22150" h="15197" extrusionOk="0">
                  <a:moveTo>
                    <a:pt x="20991" y="1"/>
                  </a:moveTo>
                  <a:cubicBezTo>
                    <a:pt x="20837" y="1"/>
                    <a:pt x="20668" y="43"/>
                    <a:pt x="20487" y="141"/>
                  </a:cubicBezTo>
                  <a:cubicBezTo>
                    <a:pt x="16961" y="1995"/>
                    <a:pt x="15654" y="6099"/>
                    <a:pt x="13648" y="9290"/>
                  </a:cubicBezTo>
                  <a:cubicBezTo>
                    <a:pt x="12280" y="11418"/>
                    <a:pt x="10517" y="12786"/>
                    <a:pt x="8055" y="13424"/>
                  </a:cubicBezTo>
                  <a:cubicBezTo>
                    <a:pt x="6772" y="13787"/>
                    <a:pt x="5412" y="13944"/>
                    <a:pt x="4092" y="13944"/>
                  </a:cubicBezTo>
                  <a:cubicBezTo>
                    <a:pt x="3974" y="13944"/>
                    <a:pt x="3856" y="13943"/>
                    <a:pt x="3739" y="13941"/>
                  </a:cubicBezTo>
                  <a:cubicBezTo>
                    <a:pt x="2898" y="13899"/>
                    <a:pt x="1999" y="13697"/>
                    <a:pt x="1133" y="13697"/>
                  </a:cubicBezTo>
                  <a:cubicBezTo>
                    <a:pt x="746" y="13697"/>
                    <a:pt x="366" y="13737"/>
                    <a:pt x="0" y="13849"/>
                  </a:cubicBezTo>
                  <a:lnTo>
                    <a:pt x="0" y="13910"/>
                  </a:lnTo>
                  <a:cubicBezTo>
                    <a:pt x="874" y="14923"/>
                    <a:pt x="2759" y="15196"/>
                    <a:pt x="4470" y="15196"/>
                  </a:cubicBezTo>
                  <a:cubicBezTo>
                    <a:pt x="5378" y="15196"/>
                    <a:pt x="6237" y="15119"/>
                    <a:pt x="6869" y="15035"/>
                  </a:cubicBezTo>
                  <a:cubicBezTo>
                    <a:pt x="9210" y="14761"/>
                    <a:pt x="11550" y="14062"/>
                    <a:pt x="13313" y="12421"/>
                  </a:cubicBezTo>
                  <a:cubicBezTo>
                    <a:pt x="16657" y="9351"/>
                    <a:pt x="17508" y="4427"/>
                    <a:pt x="21307" y="1752"/>
                  </a:cubicBezTo>
                  <a:cubicBezTo>
                    <a:pt x="22149" y="1165"/>
                    <a:pt x="21792" y="1"/>
                    <a:pt x="20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6"/>
            <p:cNvSpPr/>
            <p:nvPr/>
          </p:nvSpPr>
          <p:spPr>
            <a:xfrm>
              <a:off x="2300504" y="2723824"/>
              <a:ext cx="183597" cy="277773"/>
            </a:xfrm>
            <a:custGeom>
              <a:avLst/>
              <a:gdLst/>
              <a:ahLst/>
              <a:cxnLst/>
              <a:rect l="l" t="t" r="r" b="b"/>
              <a:pathLst>
                <a:path w="8724" h="13199" extrusionOk="0">
                  <a:moveTo>
                    <a:pt x="4146" y="0"/>
                  </a:moveTo>
                  <a:cubicBezTo>
                    <a:pt x="4031" y="0"/>
                    <a:pt x="3907" y="84"/>
                    <a:pt x="3891" y="244"/>
                  </a:cubicBezTo>
                  <a:lnTo>
                    <a:pt x="3891" y="396"/>
                  </a:lnTo>
                  <a:lnTo>
                    <a:pt x="3860" y="426"/>
                  </a:lnTo>
                  <a:cubicBezTo>
                    <a:pt x="3313" y="1186"/>
                    <a:pt x="3040" y="2037"/>
                    <a:pt x="2705" y="2858"/>
                  </a:cubicBezTo>
                  <a:cubicBezTo>
                    <a:pt x="2340" y="3800"/>
                    <a:pt x="1793" y="4560"/>
                    <a:pt x="1216" y="5320"/>
                  </a:cubicBezTo>
                  <a:cubicBezTo>
                    <a:pt x="1003" y="5472"/>
                    <a:pt x="730" y="5624"/>
                    <a:pt x="456" y="5746"/>
                  </a:cubicBezTo>
                  <a:cubicBezTo>
                    <a:pt x="395" y="5806"/>
                    <a:pt x="365" y="5867"/>
                    <a:pt x="395" y="5958"/>
                  </a:cubicBezTo>
                  <a:cubicBezTo>
                    <a:pt x="213" y="5958"/>
                    <a:pt x="0" y="6110"/>
                    <a:pt x="0" y="6323"/>
                  </a:cubicBezTo>
                  <a:cubicBezTo>
                    <a:pt x="0" y="6779"/>
                    <a:pt x="730" y="8025"/>
                    <a:pt x="1429" y="9119"/>
                  </a:cubicBezTo>
                  <a:cubicBezTo>
                    <a:pt x="1489" y="9606"/>
                    <a:pt x="1520" y="10092"/>
                    <a:pt x="1611" y="10670"/>
                  </a:cubicBezTo>
                  <a:cubicBezTo>
                    <a:pt x="1672" y="11308"/>
                    <a:pt x="1733" y="11916"/>
                    <a:pt x="2280" y="12311"/>
                  </a:cubicBezTo>
                  <a:cubicBezTo>
                    <a:pt x="2948" y="12737"/>
                    <a:pt x="3921" y="12554"/>
                    <a:pt x="4651" y="12645"/>
                  </a:cubicBezTo>
                  <a:cubicBezTo>
                    <a:pt x="5696" y="12776"/>
                    <a:pt x="6607" y="13199"/>
                    <a:pt x="7634" y="13199"/>
                  </a:cubicBezTo>
                  <a:cubicBezTo>
                    <a:pt x="7801" y="13199"/>
                    <a:pt x="7971" y="13188"/>
                    <a:pt x="8146" y="13162"/>
                  </a:cubicBezTo>
                  <a:cubicBezTo>
                    <a:pt x="8450" y="13101"/>
                    <a:pt x="8724" y="12676"/>
                    <a:pt x="8450" y="12341"/>
                  </a:cubicBezTo>
                  <a:cubicBezTo>
                    <a:pt x="7538" y="11308"/>
                    <a:pt x="6596" y="10244"/>
                    <a:pt x="6018" y="8998"/>
                  </a:cubicBezTo>
                  <a:cubicBezTo>
                    <a:pt x="5441" y="7691"/>
                    <a:pt x="5471" y="6414"/>
                    <a:pt x="5441" y="5016"/>
                  </a:cubicBezTo>
                  <a:cubicBezTo>
                    <a:pt x="5441" y="4135"/>
                    <a:pt x="5410" y="2980"/>
                    <a:pt x="5106" y="2037"/>
                  </a:cubicBezTo>
                  <a:cubicBezTo>
                    <a:pt x="4985" y="1399"/>
                    <a:pt x="4803" y="791"/>
                    <a:pt x="4347" y="366"/>
                  </a:cubicBezTo>
                  <a:lnTo>
                    <a:pt x="4347" y="214"/>
                  </a:lnTo>
                  <a:cubicBezTo>
                    <a:pt x="4347" y="69"/>
                    <a:pt x="4251" y="0"/>
                    <a:pt x="4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6"/>
            <p:cNvSpPr/>
            <p:nvPr/>
          </p:nvSpPr>
          <p:spPr>
            <a:xfrm>
              <a:off x="1948673" y="3067426"/>
              <a:ext cx="507290" cy="386449"/>
            </a:xfrm>
            <a:custGeom>
              <a:avLst/>
              <a:gdLst/>
              <a:ahLst/>
              <a:cxnLst/>
              <a:rect l="l" t="t" r="r" b="b"/>
              <a:pathLst>
                <a:path w="24105" h="18363" extrusionOk="0">
                  <a:moveTo>
                    <a:pt x="17305" y="0"/>
                  </a:moveTo>
                  <a:cubicBezTo>
                    <a:pt x="17178" y="0"/>
                    <a:pt x="17049" y="54"/>
                    <a:pt x="16961" y="179"/>
                  </a:cubicBezTo>
                  <a:cubicBezTo>
                    <a:pt x="15137" y="2549"/>
                    <a:pt x="12280" y="2823"/>
                    <a:pt x="9727" y="3917"/>
                  </a:cubicBezTo>
                  <a:cubicBezTo>
                    <a:pt x="8450" y="4495"/>
                    <a:pt x="7387" y="5407"/>
                    <a:pt x="6049" y="5893"/>
                  </a:cubicBezTo>
                  <a:cubicBezTo>
                    <a:pt x="5168" y="6197"/>
                    <a:pt x="4073" y="6319"/>
                    <a:pt x="3283" y="6835"/>
                  </a:cubicBezTo>
                  <a:cubicBezTo>
                    <a:pt x="0" y="9085"/>
                    <a:pt x="6748" y="14130"/>
                    <a:pt x="8177" y="15285"/>
                  </a:cubicBezTo>
                  <a:cubicBezTo>
                    <a:pt x="9585" y="16371"/>
                    <a:pt x="11362" y="18363"/>
                    <a:pt x="13315" y="18363"/>
                  </a:cubicBezTo>
                  <a:cubicBezTo>
                    <a:pt x="13386" y="18363"/>
                    <a:pt x="13456" y="18360"/>
                    <a:pt x="13526" y="18355"/>
                  </a:cubicBezTo>
                  <a:cubicBezTo>
                    <a:pt x="15198" y="18234"/>
                    <a:pt x="16232" y="16653"/>
                    <a:pt x="16809" y="15194"/>
                  </a:cubicBezTo>
                  <a:cubicBezTo>
                    <a:pt x="17630" y="13036"/>
                    <a:pt x="17630" y="10635"/>
                    <a:pt x="18511" y="8507"/>
                  </a:cubicBezTo>
                  <a:cubicBezTo>
                    <a:pt x="19575" y="5923"/>
                    <a:pt x="21976" y="4981"/>
                    <a:pt x="23861" y="3188"/>
                  </a:cubicBezTo>
                  <a:cubicBezTo>
                    <a:pt x="24104" y="3036"/>
                    <a:pt x="24074" y="2610"/>
                    <a:pt x="23770" y="2580"/>
                  </a:cubicBezTo>
                  <a:cubicBezTo>
                    <a:pt x="21642" y="2276"/>
                    <a:pt x="19362" y="1698"/>
                    <a:pt x="17721" y="270"/>
                  </a:cubicBezTo>
                  <a:cubicBezTo>
                    <a:pt x="17667" y="109"/>
                    <a:pt x="17487" y="0"/>
                    <a:pt x="17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6"/>
            <p:cNvSpPr/>
            <p:nvPr/>
          </p:nvSpPr>
          <p:spPr>
            <a:xfrm>
              <a:off x="2319044" y="2493318"/>
              <a:ext cx="197676" cy="76372"/>
            </a:xfrm>
            <a:custGeom>
              <a:avLst/>
              <a:gdLst/>
              <a:ahLst/>
              <a:cxnLst/>
              <a:rect l="l" t="t" r="r" b="b"/>
              <a:pathLst>
                <a:path w="9393" h="3629" extrusionOk="0">
                  <a:moveTo>
                    <a:pt x="243" y="1"/>
                  </a:moveTo>
                  <a:cubicBezTo>
                    <a:pt x="175" y="1"/>
                    <a:pt x="149" y="167"/>
                    <a:pt x="122" y="194"/>
                  </a:cubicBezTo>
                  <a:cubicBezTo>
                    <a:pt x="0" y="528"/>
                    <a:pt x="122" y="923"/>
                    <a:pt x="274" y="1227"/>
                  </a:cubicBezTo>
                  <a:cubicBezTo>
                    <a:pt x="426" y="1562"/>
                    <a:pt x="608" y="1866"/>
                    <a:pt x="882" y="2139"/>
                  </a:cubicBezTo>
                  <a:cubicBezTo>
                    <a:pt x="1368" y="2656"/>
                    <a:pt x="1976" y="3081"/>
                    <a:pt x="2615" y="3294"/>
                  </a:cubicBezTo>
                  <a:cubicBezTo>
                    <a:pt x="2918" y="3416"/>
                    <a:pt x="3222" y="3507"/>
                    <a:pt x="3526" y="3537"/>
                  </a:cubicBezTo>
                  <a:cubicBezTo>
                    <a:pt x="3917" y="3599"/>
                    <a:pt x="4281" y="3628"/>
                    <a:pt x="4617" y="3628"/>
                  </a:cubicBezTo>
                  <a:cubicBezTo>
                    <a:pt x="6114" y="3628"/>
                    <a:pt x="7044" y="3041"/>
                    <a:pt x="7143" y="2048"/>
                  </a:cubicBezTo>
                  <a:cubicBezTo>
                    <a:pt x="7371" y="2454"/>
                    <a:pt x="7703" y="2608"/>
                    <a:pt x="8059" y="2608"/>
                  </a:cubicBezTo>
                  <a:cubicBezTo>
                    <a:pt x="8370" y="2608"/>
                    <a:pt x="8700" y="2491"/>
                    <a:pt x="8998" y="2321"/>
                  </a:cubicBezTo>
                  <a:cubicBezTo>
                    <a:pt x="9150" y="2230"/>
                    <a:pt x="9302" y="1805"/>
                    <a:pt x="9362" y="1318"/>
                  </a:cubicBezTo>
                  <a:cubicBezTo>
                    <a:pt x="9362" y="1258"/>
                    <a:pt x="9393" y="1166"/>
                    <a:pt x="9362" y="1136"/>
                  </a:cubicBezTo>
                  <a:cubicBezTo>
                    <a:pt x="9095" y="680"/>
                    <a:pt x="8963" y="509"/>
                    <a:pt x="8828" y="509"/>
                  </a:cubicBezTo>
                  <a:cubicBezTo>
                    <a:pt x="8548" y="509"/>
                    <a:pt x="8255" y="1242"/>
                    <a:pt x="6718" y="1714"/>
                  </a:cubicBezTo>
                  <a:cubicBezTo>
                    <a:pt x="6258" y="1840"/>
                    <a:pt x="5785" y="1893"/>
                    <a:pt x="5311" y="1893"/>
                  </a:cubicBezTo>
                  <a:cubicBezTo>
                    <a:pt x="4531" y="1893"/>
                    <a:pt x="3747" y="1751"/>
                    <a:pt x="3010" y="1562"/>
                  </a:cubicBezTo>
                  <a:cubicBezTo>
                    <a:pt x="1946" y="1258"/>
                    <a:pt x="1216" y="528"/>
                    <a:pt x="274" y="11"/>
                  </a:cubicBezTo>
                  <a:cubicBezTo>
                    <a:pt x="263" y="4"/>
                    <a:pt x="25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6"/>
            <p:cNvSpPr/>
            <p:nvPr/>
          </p:nvSpPr>
          <p:spPr>
            <a:xfrm>
              <a:off x="2432898" y="2586926"/>
              <a:ext cx="133089" cy="124607"/>
            </a:xfrm>
            <a:custGeom>
              <a:avLst/>
              <a:gdLst/>
              <a:ahLst/>
              <a:cxnLst/>
              <a:rect l="l" t="t" r="r" b="b"/>
              <a:pathLst>
                <a:path w="6324" h="5921" extrusionOk="0">
                  <a:moveTo>
                    <a:pt x="2091" y="0"/>
                  </a:moveTo>
                  <a:cubicBezTo>
                    <a:pt x="1420" y="0"/>
                    <a:pt x="853" y="162"/>
                    <a:pt x="639" y="639"/>
                  </a:cubicBezTo>
                  <a:cubicBezTo>
                    <a:pt x="1" y="1977"/>
                    <a:pt x="1764" y="3041"/>
                    <a:pt x="1764" y="3041"/>
                  </a:cubicBezTo>
                  <a:cubicBezTo>
                    <a:pt x="1764" y="3041"/>
                    <a:pt x="1369" y="5168"/>
                    <a:pt x="2828" y="5807"/>
                  </a:cubicBezTo>
                  <a:cubicBezTo>
                    <a:pt x="3004" y="5885"/>
                    <a:pt x="3178" y="5921"/>
                    <a:pt x="3347" y="5921"/>
                  </a:cubicBezTo>
                  <a:cubicBezTo>
                    <a:pt x="5020" y="5921"/>
                    <a:pt x="6323" y="2463"/>
                    <a:pt x="6323" y="2463"/>
                  </a:cubicBezTo>
                  <a:lnTo>
                    <a:pt x="5411" y="731"/>
                  </a:lnTo>
                  <a:cubicBezTo>
                    <a:pt x="5411" y="731"/>
                    <a:pt x="3515" y="0"/>
                    <a:pt x="20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6"/>
            <p:cNvSpPr/>
            <p:nvPr/>
          </p:nvSpPr>
          <p:spPr>
            <a:xfrm>
              <a:off x="2495107" y="2606140"/>
              <a:ext cx="58084" cy="18625"/>
            </a:xfrm>
            <a:custGeom>
              <a:avLst/>
              <a:gdLst/>
              <a:ahLst/>
              <a:cxnLst/>
              <a:rect l="l" t="t" r="r" b="b"/>
              <a:pathLst>
                <a:path w="2760" h="885" extrusionOk="0">
                  <a:moveTo>
                    <a:pt x="676" y="1"/>
                  </a:moveTo>
                  <a:cubicBezTo>
                    <a:pt x="376" y="1"/>
                    <a:pt x="151" y="48"/>
                    <a:pt x="115" y="182"/>
                  </a:cubicBezTo>
                  <a:cubicBezTo>
                    <a:pt x="0" y="642"/>
                    <a:pt x="563" y="884"/>
                    <a:pt x="1394" y="884"/>
                  </a:cubicBezTo>
                  <a:cubicBezTo>
                    <a:pt x="1443" y="884"/>
                    <a:pt x="1493" y="883"/>
                    <a:pt x="1543" y="882"/>
                  </a:cubicBezTo>
                  <a:cubicBezTo>
                    <a:pt x="2395" y="821"/>
                    <a:pt x="2759" y="730"/>
                    <a:pt x="2759" y="730"/>
                  </a:cubicBezTo>
                  <a:lnTo>
                    <a:pt x="2547" y="274"/>
                  </a:lnTo>
                  <a:cubicBezTo>
                    <a:pt x="2547" y="274"/>
                    <a:pt x="1396" y="1"/>
                    <a:pt x="6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6"/>
            <p:cNvSpPr/>
            <p:nvPr/>
          </p:nvSpPr>
          <p:spPr>
            <a:xfrm>
              <a:off x="2521287" y="2610770"/>
              <a:ext cx="33188" cy="10817"/>
            </a:xfrm>
            <a:custGeom>
              <a:avLst/>
              <a:gdLst/>
              <a:ahLst/>
              <a:cxnLst/>
              <a:rect l="l" t="t" r="r" b="b"/>
              <a:pathLst>
                <a:path w="1577" h="514" extrusionOk="0">
                  <a:moveTo>
                    <a:pt x="390" y="0"/>
                  </a:moveTo>
                  <a:cubicBezTo>
                    <a:pt x="204" y="0"/>
                    <a:pt x="66" y="29"/>
                    <a:pt x="56" y="114"/>
                  </a:cubicBezTo>
                  <a:cubicBezTo>
                    <a:pt x="1" y="365"/>
                    <a:pt x="353" y="513"/>
                    <a:pt x="762" y="513"/>
                  </a:cubicBezTo>
                  <a:cubicBezTo>
                    <a:pt x="800" y="513"/>
                    <a:pt x="838" y="512"/>
                    <a:pt x="877" y="510"/>
                  </a:cubicBezTo>
                  <a:cubicBezTo>
                    <a:pt x="1333" y="510"/>
                    <a:pt x="1576" y="418"/>
                    <a:pt x="1576" y="418"/>
                  </a:cubicBezTo>
                  <a:lnTo>
                    <a:pt x="1455" y="145"/>
                  </a:lnTo>
                  <a:cubicBezTo>
                    <a:pt x="1455" y="145"/>
                    <a:pt x="804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6"/>
            <p:cNvSpPr/>
            <p:nvPr/>
          </p:nvSpPr>
          <p:spPr>
            <a:xfrm>
              <a:off x="2509670" y="2624681"/>
              <a:ext cx="49919" cy="37755"/>
            </a:xfrm>
            <a:custGeom>
              <a:avLst/>
              <a:gdLst/>
              <a:ahLst/>
              <a:cxnLst/>
              <a:rect l="l" t="t" r="r" b="b"/>
              <a:pathLst>
                <a:path w="2372" h="1794" extrusionOk="0">
                  <a:moveTo>
                    <a:pt x="2159" y="1"/>
                  </a:moveTo>
                  <a:cubicBezTo>
                    <a:pt x="2159" y="1"/>
                    <a:pt x="1733" y="61"/>
                    <a:pt x="1064" y="456"/>
                  </a:cubicBezTo>
                  <a:cubicBezTo>
                    <a:pt x="335" y="821"/>
                    <a:pt x="0" y="1368"/>
                    <a:pt x="487" y="1733"/>
                  </a:cubicBezTo>
                  <a:cubicBezTo>
                    <a:pt x="541" y="1775"/>
                    <a:pt x="605" y="1793"/>
                    <a:pt x="676" y="1793"/>
                  </a:cubicBezTo>
                  <a:cubicBezTo>
                    <a:pt x="1277" y="1793"/>
                    <a:pt x="2371" y="456"/>
                    <a:pt x="2371" y="456"/>
                  </a:cubicBezTo>
                  <a:lnTo>
                    <a:pt x="21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2535892" y="2618915"/>
              <a:ext cx="26243" cy="28642"/>
            </a:xfrm>
            <a:custGeom>
              <a:avLst/>
              <a:gdLst/>
              <a:ahLst/>
              <a:cxnLst/>
              <a:rect l="l" t="t" r="r" b="b"/>
              <a:pathLst>
                <a:path w="1247" h="1361" extrusionOk="0">
                  <a:moveTo>
                    <a:pt x="426" y="1"/>
                  </a:moveTo>
                  <a:cubicBezTo>
                    <a:pt x="426" y="31"/>
                    <a:pt x="457" y="31"/>
                    <a:pt x="457" y="62"/>
                  </a:cubicBezTo>
                  <a:cubicBezTo>
                    <a:pt x="487" y="153"/>
                    <a:pt x="517" y="275"/>
                    <a:pt x="578" y="335"/>
                  </a:cubicBezTo>
                  <a:cubicBezTo>
                    <a:pt x="578" y="426"/>
                    <a:pt x="578" y="487"/>
                    <a:pt x="517" y="578"/>
                  </a:cubicBezTo>
                  <a:lnTo>
                    <a:pt x="426" y="335"/>
                  </a:lnTo>
                  <a:cubicBezTo>
                    <a:pt x="365" y="275"/>
                    <a:pt x="305" y="183"/>
                    <a:pt x="213" y="123"/>
                  </a:cubicBezTo>
                  <a:cubicBezTo>
                    <a:pt x="177" y="68"/>
                    <a:pt x="162" y="57"/>
                    <a:pt x="130" y="57"/>
                  </a:cubicBezTo>
                  <a:cubicBezTo>
                    <a:pt x="109" y="57"/>
                    <a:pt x="80" y="62"/>
                    <a:pt x="31" y="62"/>
                  </a:cubicBezTo>
                  <a:cubicBezTo>
                    <a:pt x="61" y="123"/>
                    <a:pt x="31" y="153"/>
                    <a:pt x="61" y="183"/>
                  </a:cubicBezTo>
                  <a:cubicBezTo>
                    <a:pt x="122" y="275"/>
                    <a:pt x="183" y="305"/>
                    <a:pt x="274" y="366"/>
                  </a:cubicBezTo>
                  <a:cubicBezTo>
                    <a:pt x="335" y="487"/>
                    <a:pt x="335" y="578"/>
                    <a:pt x="365" y="670"/>
                  </a:cubicBezTo>
                  <a:cubicBezTo>
                    <a:pt x="183" y="822"/>
                    <a:pt x="1" y="1034"/>
                    <a:pt x="61" y="1186"/>
                  </a:cubicBezTo>
                  <a:cubicBezTo>
                    <a:pt x="146" y="1307"/>
                    <a:pt x="244" y="1360"/>
                    <a:pt x="352" y="1360"/>
                  </a:cubicBezTo>
                  <a:cubicBezTo>
                    <a:pt x="515" y="1360"/>
                    <a:pt x="699" y="1236"/>
                    <a:pt x="882" y="1034"/>
                  </a:cubicBezTo>
                  <a:cubicBezTo>
                    <a:pt x="1125" y="670"/>
                    <a:pt x="1247" y="487"/>
                    <a:pt x="1247" y="487"/>
                  </a:cubicBezTo>
                  <a:lnTo>
                    <a:pt x="913" y="305"/>
                  </a:lnTo>
                  <a:cubicBezTo>
                    <a:pt x="913" y="305"/>
                    <a:pt x="821" y="335"/>
                    <a:pt x="761" y="426"/>
                  </a:cubicBezTo>
                  <a:cubicBezTo>
                    <a:pt x="669" y="214"/>
                    <a:pt x="609" y="123"/>
                    <a:pt x="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6"/>
            <p:cNvSpPr/>
            <p:nvPr/>
          </p:nvSpPr>
          <p:spPr>
            <a:xfrm>
              <a:off x="2574909" y="2559168"/>
              <a:ext cx="86642" cy="81465"/>
            </a:xfrm>
            <a:custGeom>
              <a:avLst/>
              <a:gdLst/>
              <a:ahLst/>
              <a:cxnLst/>
              <a:rect l="l" t="t" r="r" b="b"/>
              <a:pathLst>
                <a:path w="4117" h="3871" extrusionOk="0">
                  <a:moveTo>
                    <a:pt x="1604" y="0"/>
                  </a:moveTo>
                  <a:cubicBezTo>
                    <a:pt x="708" y="0"/>
                    <a:pt x="1" y="1746"/>
                    <a:pt x="1" y="1746"/>
                  </a:cubicBezTo>
                  <a:lnTo>
                    <a:pt x="882" y="3357"/>
                  </a:lnTo>
                  <a:cubicBezTo>
                    <a:pt x="882" y="3357"/>
                    <a:pt x="2284" y="3871"/>
                    <a:pt x="3230" y="3871"/>
                  </a:cubicBezTo>
                  <a:cubicBezTo>
                    <a:pt x="3739" y="3871"/>
                    <a:pt x="4116" y="3722"/>
                    <a:pt x="4074" y="3265"/>
                  </a:cubicBezTo>
                  <a:cubicBezTo>
                    <a:pt x="3983" y="2323"/>
                    <a:pt x="2919" y="1624"/>
                    <a:pt x="2919" y="1624"/>
                  </a:cubicBezTo>
                  <a:cubicBezTo>
                    <a:pt x="2919" y="1624"/>
                    <a:pt x="2736" y="560"/>
                    <a:pt x="1976" y="104"/>
                  </a:cubicBezTo>
                  <a:cubicBezTo>
                    <a:pt x="1850" y="32"/>
                    <a:pt x="1725" y="0"/>
                    <a:pt x="1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6"/>
            <p:cNvSpPr/>
            <p:nvPr/>
          </p:nvSpPr>
          <p:spPr>
            <a:xfrm>
              <a:off x="2586421" y="2609339"/>
              <a:ext cx="43079" cy="15552"/>
            </a:xfrm>
            <a:custGeom>
              <a:avLst/>
              <a:gdLst/>
              <a:ahLst/>
              <a:cxnLst/>
              <a:rect l="l" t="t" r="r" b="b"/>
              <a:pathLst>
                <a:path w="2047" h="739" extrusionOk="0">
                  <a:moveTo>
                    <a:pt x="943" y="0"/>
                  </a:moveTo>
                  <a:cubicBezTo>
                    <a:pt x="305" y="0"/>
                    <a:pt x="1" y="122"/>
                    <a:pt x="1" y="122"/>
                  </a:cubicBezTo>
                  <a:lnTo>
                    <a:pt x="214" y="517"/>
                  </a:lnTo>
                  <a:cubicBezTo>
                    <a:pt x="214" y="517"/>
                    <a:pt x="1116" y="739"/>
                    <a:pt x="1652" y="739"/>
                  </a:cubicBezTo>
                  <a:cubicBezTo>
                    <a:pt x="1884" y="739"/>
                    <a:pt x="2047" y="697"/>
                    <a:pt x="2037" y="578"/>
                  </a:cubicBezTo>
                  <a:cubicBezTo>
                    <a:pt x="2007" y="182"/>
                    <a:pt x="1551" y="0"/>
                    <a:pt x="9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6"/>
            <p:cNvSpPr/>
            <p:nvPr/>
          </p:nvSpPr>
          <p:spPr>
            <a:xfrm>
              <a:off x="2578761" y="2582802"/>
              <a:ext cx="35187" cy="26559"/>
            </a:xfrm>
            <a:custGeom>
              <a:avLst/>
              <a:gdLst/>
              <a:ahLst/>
              <a:cxnLst/>
              <a:rect l="l" t="t" r="r" b="b"/>
              <a:pathLst>
                <a:path w="1672" h="1262" extrusionOk="0">
                  <a:moveTo>
                    <a:pt x="1154" y="0"/>
                  </a:moveTo>
                  <a:cubicBezTo>
                    <a:pt x="716" y="0"/>
                    <a:pt x="0" y="835"/>
                    <a:pt x="0" y="835"/>
                  </a:cubicBezTo>
                  <a:lnTo>
                    <a:pt x="243" y="1261"/>
                  </a:lnTo>
                  <a:cubicBezTo>
                    <a:pt x="243" y="1261"/>
                    <a:pt x="578" y="1170"/>
                    <a:pt x="1064" y="927"/>
                  </a:cubicBezTo>
                  <a:cubicBezTo>
                    <a:pt x="1520" y="653"/>
                    <a:pt x="1672" y="319"/>
                    <a:pt x="1307" y="45"/>
                  </a:cubicBezTo>
                  <a:cubicBezTo>
                    <a:pt x="1262" y="14"/>
                    <a:pt x="1210" y="0"/>
                    <a:pt x="1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6"/>
            <p:cNvSpPr/>
            <p:nvPr/>
          </p:nvSpPr>
          <p:spPr>
            <a:xfrm>
              <a:off x="2577477" y="2593471"/>
              <a:ext cx="33777" cy="27253"/>
            </a:xfrm>
            <a:custGeom>
              <a:avLst/>
              <a:gdLst/>
              <a:ahLst/>
              <a:cxnLst/>
              <a:rect l="l" t="t" r="r" b="b"/>
              <a:pathLst>
                <a:path w="1605" h="1295" extrusionOk="0">
                  <a:moveTo>
                    <a:pt x="670" y="0"/>
                  </a:moveTo>
                  <a:cubicBezTo>
                    <a:pt x="409" y="0"/>
                    <a:pt x="0" y="480"/>
                    <a:pt x="0" y="480"/>
                  </a:cubicBezTo>
                  <a:lnTo>
                    <a:pt x="122" y="693"/>
                  </a:lnTo>
                  <a:cubicBezTo>
                    <a:pt x="122" y="693"/>
                    <a:pt x="274" y="663"/>
                    <a:pt x="456" y="541"/>
                  </a:cubicBezTo>
                  <a:lnTo>
                    <a:pt x="578" y="784"/>
                  </a:lnTo>
                  <a:cubicBezTo>
                    <a:pt x="578" y="815"/>
                    <a:pt x="608" y="815"/>
                    <a:pt x="608" y="845"/>
                  </a:cubicBezTo>
                  <a:lnTo>
                    <a:pt x="365" y="845"/>
                  </a:lnTo>
                  <a:lnTo>
                    <a:pt x="335" y="1088"/>
                  </a:lnTo>
                  <a:cubicBezTo>
                    <a:pt x="335" y="1088"/>
                    <a:pt x="578" y="1149"/>
                    <a:pt x="943" y="1240"/>
                  </a:cubicBezTo>
                  <a:cubicBezTo>
                    <a:pt x="1082" y="1278"/>
                    <a:pt x="1202" y="1295"/>
                    <a:pt x="1297" y="1295"/>
                  </a:cubicBezTo>
                  <a:cubicBezTo>
                    <a:pt x="1513" y="1295"/>
                    <a:pt x="1605" y="1206"/>
                    <a:pt x="1520" y="1058"/>
                  </a:cubicBezTo>
                  <a:cubicBezTo>
                    <a:pt x="1490" y="967"/>
                    <a:pt x="1338" y="936"/>
                    <a:pt x="1186" y="906"/>
                  </a:cubicBezTo>
                  <a:cubicBezTo>
                    <a:pt x="1034" y="754"/>
                    <a:pt x="882" y="602"/>
                    <a:pt x="760" y="420"/>
                  </a:cubicBezTo>
                  <a:cubicBezTo>
                    <a:pt x="912" y="298"/>
                    <a:pt x="912" y="146"/>
                    <a:pt x="760" y="25"/>
                  </a:cubicBezTo>
                  <a:cubicBezTo>
                    <a:pt x="733" y="8"/>
                    <a:pt x="703" y="0"/>
                    <a:pt x="6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6"/>
            <p:cNvSpPr/>
            <p:nvPr/>
          </p:nvSpPr>
          <p:spPr>
            <a:xfrm>
              <a:off x="2545489" y="2594608"/>
              <a:ext cx="50550" cy="46762"/>
            </a:xfrm>
            <a:custGeom>
              <a:avLst/>
              <a:gdLst/>
              <a:ahLst/>
              <a:cxnLst/>
              <a:rect l="l" t="t" r="r" b="b"/>
              <a:pathLst>
                <a:path w="2402" h="2222" extrusionOk="0">
                  <a:moveTo>
                    <a:pt x="1490" y="1"/>
                  </a:moveTo>
                  <a:cubicBezTo>
                    <a:pt x="1490" y="1"/>
                    <a:pt x="1034" y="1"/>
                    <a:pt x="608" y="92"/>
                  </a:cubicBezTo>
                  <a:cubicBezTo>
                    <a:pt x="335" y="153"/>
                    <a:pt x="1" y="366"/>
                    <a:pt x="1" y="366"/>
                  </a:cubicBezTo>
                  <a:cubicBezTo>
                    <a:pt x="1" y="366"/>
                    <a:pt x="122" y="974"/>
                    <a:pt x="305" y="1278"/>
                  </a:cubicBezTo>
                  <a:cubicBezTo>
                    <a:pt x="487" y="1612"/>
                    <a:pt x="912" y="2220"/>
                    <a:pt x="912" y="2220"/>
                  </a:cubicBezTo>
                  <a:cubicBezTo>
                    <a:pt x="912" y="2220"/>
                    <a:pt x="924" y="2222"/>
                    <a:pt x="950" y="2222"/>
                  </a:cubicBezTo>
                  <a:cubicBezTo>
                    <a:pt x="1028" y="2222"/>
                    <a:pt x="1239" y="2205"/>
                    <a:pt x="1672" y="2068"/>
                  </a:cubicBezTo>
                  <a:cubicBezTo>
                    <a:pt x="2250" y="1885"/>
                    <a:pt x="2402" y="1673"/>
                    <a:pt x="2402" y="1673"/>
                  </a:cubicBezTo>
                  <a:cubicBezTo>
                    <a:pt x="2402" y="1673"/>
                    <a:pt x="2250" y="1186"/>
                    <a:pt x="2007" y="822"/>
                  </a:cubicBezTo>
                  <a:cubicBezTo>
                    <a:pt x="1794" y="396"/>
                    <a:pt x="1490" y="1"/>
                    <a:pt x="14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6"/>
            <p:cNvSpPr/>
            <p:nvPr/>
          </p:nvSpPr>
          <p:spPr>
            <a:xfrm>
              <a:off x="2570301" y="2596881"/>
              <a:ext cx="23213" cy="34303"/>
            </a:xfrm>
            <a:custGeom>
              <a:avLst/>
              <a:gdLst/>
              <a:ahLst/>
              <a:cxnLst/>
              <a:rect l="l" t="t" r="r" b="b"/>
              <a:pathLst>
                <a:path w="1103" h="1630" extrusionOk="0">
                  <a:moveTo>
                    <a:pt x="145" y="1"/>
                  </a:moveTo>
                  <a:cubicBezTo>
                    <a:pt x="54" y="1"/>
                    <a:pt x="0" y="99"/>
                    <a:pt x="98" y="197"/>
                  </a:cubicBezTo>
                  <a:cubicBezTo>
                    <a:pt x="463" y="562"/>
                    <a:pt x="645" y="1048"/>
                    <a:pt x="797" y="1504"/>
                  </a:cubicBezTo>
                  <a:cubicBezTo>
                    <a:pt x="812" y="1591"/>
                    <a:pt x="889" y="1630"/>
                    <a:pt x="958" y="1630"/>
                  </a:cubicBezTo>
                  <a:cubicBezTo>
                    <a:pt x="1035" y="1630"/>
                    <a:pt x="1103" y="1583"/>
                    <a:pt x="1071" y="1504"/>
                  </a:cubicBezTo>
                  <a:cubicBezTo>
                    <a:pt x="919" y="1018"/>
                    <a:pt x="676" y="470"/>
                    <a:pt x="311" y="106"/>
                  </a:cubicBezTo>
                  <a:cubicBezTo>
                    <a:pt x="257" y="30"/>
                    <a:pt x="196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6"/>
            <p:cNvSpPr/>
            <p:nvPr/>
          </p:nvSpPr>
          <p:spPr>
            <a:xfrm>
              <a:off x="2549003" y="2601342"/>
              <a:ext cx="22518" cy="36071"/>
            </a:xfrm>
            <a:custGeom>
              <a:avLst/>
              <a:gdLst/>
              <a:ahLst/>
              <a:cxnLst/>
              <a:rect l="l" t="t" r="r" b="b"/>
              <a:pathLst>
                <a:path w="1070" h="1714" extrusionOk="0">
                  <a:moveTo>
                    <a:pt x="145" y="0"/>
                  </a:moveTo>
                  <a:cubicBezTo>
                    <a:pt x="69" y="0"/>
                    <a:pt x="1" y="46"/>
                    <a:pt x="16" y="137"/>
                  </a:cubicBezTo>
                  <a:cubicBezTo>
                    <a:pt x="138" y="654"/>
                    <a:pt x="350" y="1201"/>
                    <a:pt x="776" y="1657"/>
                  </a:cubicBezTo>
                  <a:cubicBezTo>
                    <a:pt x="816" y="1697"/>
                    <a:pt x="859" y="1714"/>
                    <a:pt x="897" y="1714"/>
                  </a:cubicBezTo>
                  <a:cubicBezTo>
                    <a:pt x="1001" y="1714"/>
                    <a:pt x="1070" y="1586"/>
                    <a:pt x="958" y="1474"/>
                  </a:cubicBezTo>
                  <a:cubicBezTo>
                    <a:pt x="624" y="1110"/>
                    <a:pt x="411" y="562"/>
                    <a:pt x="320" y="137"/>
                  </a:cubicBezTo>
                  <a:cubicBezTo>
                    <a:pt x="305" y="46"/>
                    <a:pt x="221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6"/>
            <p:cNvSpPr/>
            <p:nvPr/>
          </p:nvSpPr>
          <p:spPr>
            <a:xfrm>
              <a:off x="2548687" y="2633310"/>
              <a:ext cx="55664" cy="166992"/>
            </a:xfrm>
            <a:custGeom>
              <a:avLst/>
              <a:gdLst/>
              <a:ahLst/>
              <a:cxnLst/>
              <a:rect l="l" t="t" r="r" b="b"/>
              <a:pathLst>
                <a:path w="2645" h="7935" extrusionOk="0">
                  <a:moveTo>
                    <a:pt x="1080" y="1"/>
                  </a:moveTo>
                  <a:cubicBezTo>
                    <a:pt x="961" y="1"/>
                    <a:pt x="839" y="122"/>
                    <a:pt x="882" y="229"/>
                  </a:cubicBezTo>
                  <a:cubicBezTo>
                    <a:pt x="791" y="229"/>
                    <a:pt x="730" y="290"/>
                    <a:pt x="730" y="381"/>
                  </a:cubicBezTo>
                  <a:cubicBezTo>
                    <a:pt x="882" y="1505"/>
                    <a:pt x="1064" y="2326"/>
                    <a:pt x="669" y="3481"/>
                  </a:cubicBezTo>
                  <a:cubicBezTo>
                    <a:pt x="487" y="4059"/>
                    <a:pt x="274" y="4606"/>
                    <a:pt x="153" y="5214"/>
                  </a:cubicBezTo>
                  <a:cubicBezTo>
                    <a:pt x="1" y="6278"/>
                    <a:pt x="213" y="7159"/>
                    <a:pt x="973" y="7888"/>
                  </a:cubicBezTo>
                  <a:cubicBezTo>
                    <a:pt x="1007" y="7922"/>
                    <a:pt x="1036" y="7935"/>
                    <a:pt x="1063" y="7935"/>
                  </a:cubicBezTo>
                  <a:cubicBezTo>
                    <a:pt x="1109" y="7935"/>
                    <a:pt x="1148" y="7897"/>
                    <a:pt x="1186" y="7858"/>
                  </a:cubicBezTo>
                  <a:cubicBezTo>
                    <a:pt x="1824" y="6916"/>
                    <a:pt x="2645" y="6977"/>
                    <a:pt x="2463" y="5882"/>
                  </a:cubicBezTo>
                  <a:cubicBezTo>
                    <a:pt x="2007" y="3329"/>
                    <a:pt x="2280" y="1749"/>
                    <a:pt x="1216" y="77"/>
                  </a:cubicBezTo>
                  <a:cubicBezTo>
                    <a:pt x="1180" y="22"/>
                    <a:pt x="1130" y="1"/>
                    <a:pt x="1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6"/>
            <p:cNvSpPr/>
            <p:nvPr/>
          </p:nvSpPr>
          <p:spPr>
            <a:xfrm>
              <a:off x="2568322" y="2624302"/>
              <a:ext cx="136477" cy="126586"/>
            </a:xfrm>
            <a:custGeom>
              <a:avLst/>
              <a:gdLst/>
              <a:ahLst/>
              <a:cxnLst/>
              <a:rect l="l" t="t" r="r" b="b"/>
              <a:pathLst>
                <a:path w="6485" h="6015" extrusionOk="0">
                  <a:moveTo>
                    <a:pt x="309" y="0"/>
                  </a:moveTo>
                  <a:cubicBezTo>
                    <a:pt x="118" y="0"/>
                    <a:pt x="0" y="226"/>
                    <a:pt x="131" y="383"/>
                  </a:cubicBezTo>
                  <a:cubicBezTo>
                    <a:pt x="314" y="626"/>
                    <a:pt x="557" y="778"/>
                    <a:pt x="800" y="870"/>
                  </a:cubicBezTo>
                  <a:cubicBezTo>
                    <a:pt x="952" y="991"/>
                    <a:pt x="1165" y="1143"/>
                    <a:pt x="1317" y="1295"/>
                  </a:cubicBezTo>
                  <a:cubicBezTo>
                    <a:pt x="1925" y="1903"/>
                    <a:pt x="2138" y="2633"/>
                    <a:pt x="2472" y="3392"/>
                  </a:cubicBezTo>
                  <a:cubicBezTo>
                    <a:pt x="2867" y="4183"/>
                    <a:pt x="3384" y="4912"/>
                    <a:pt x="4113" y="5490"/>
                  </a:cubicBezTo>
                  <a:cubicBezTo>
                    <a:pt x="4567" y="5839"/>
                    <a:pt x="4989" y="6014"/>
                    <a:pt x="5350" y="6014"/>
                  </a:cubicBezTo>
                  <a:cubicBezTo>
                    <a:pt x="5932" y="6014"/>
                    <a:pt x="6353" y="5558"/>
                    <a:pt x="6484" y="4639"/>
                  </a:cubicBezTo>
                  <a:cubicBezTo>
                    <a:pt x="6484" y="4517"/>
                    <a:pt x="6423" y="4426"/>
                    <a:pt x="6271" y="4365"/>
                  </a:cubicBezTo>
                  <a:cubicBezTo>
                    <a:pt x="4691" y="3970"/>
                    <a:pt x="4052" y="2906"/>
                    <a:pt x="3080" y="1721"/>
                  </a:cubicBezTo>
                  <a:cubicBezTo>
                    <a:pt x="2411" y="870"/>
                    <a:pt x="1408" y="383"/>
                    <a:pt x="405" y="19"/>
                  </a:cubicBezTo>
                  <a:cubicBezTo>
                    <a:pt x="372" y="6"/>
                    <a:pt x="340" y="0"/>
                    <a:pt x="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6"/>
            <p:cNvSpPr/>
            <p:nvPr/>
          </p:nvSpPr>
          <p:spPr>
            <a:xfrm>
              <a:off x="2613927" y="2657953"/>
              <a:ext cx="79340" cy="69575"/>
            </a:xfrm>
            <a:custGeom>
              <a:avLst/>
              <a:gdLst/>
              <a:ahLst/>
              <a:cxnLst/>
              <a:rect l="l" t="t" r="r" b="b"/>
              <a:pathLst>
                <a:path w="3770" h="3306" extrusionOk="0">
                  <a:moveTo>
                    <a:pt x="1" y="0"/>
                  </a:moveTo>
                  <a:cubicBezTo>
                    <a:pt x="366" y="790"/>
                    <a:pt x="913" y="1581"/>
                    <a:pt x="1490" y="2249"/>
                  </a:cubicBezTo>
                  <a:cubicBezTo>
                    <a:pt x="1874" y="2688"/>
                    <a:pt x="2455" y="3274"/>
                    <a:pt x="3100" y="3274"/>
                  </a:cubicBezTo>
                  <a:cubicBezTo>
                    <a:pt x="3171" y="3274"/>
                    <a:pt x="3242" y="3267"/>
                    <a:pt x="3314" y="3252"/>
                  </a:cubicBezTo>
                  <a:cubicBezTo>
                    <a:pt x="3390" y="3283"/>
                    <a:pt x="3474" y="3306"/>
                    <a:pt x="3553" y="3306"/>
                  </a:cubicBezTo>
                  <a:cubicBezTo>
                    <a:pt x="3633" y="3306"/>
                    <a:pt x="3709" y="3283"/>
                    <a:pt x="3770" y="3222"/>
                  </a:cubicBezTo>
                  <a:cubicBezTo>
                    <a:pt x="3740" y="3222"/>
                    <a:pt x="3740" y="3192"/>
                    <a:pt x="3740" y="3192"/>
                  </a:cubicBezTo>
                  <a:cubicBezTo>
                    <a:pt x="3648" y="3131"/>
                    <a:pt x="3588" y="3070"/>
                    <a:pt x="3496" y="3070"/>
                  </a:cubicBezTo>
                  <a:cubicBezTo>
                    <a:pt x="3496" y="3009"/>
                    <a:pt x="3466" y="2918"/>
                    <a:pt x="3405" y="2918"/>
                  </a:cubicBezTo>
                  <a:cubicBezTo>
                    <a:pt x="3071" y="2888"/>
                    <a:pt x="2828" y="2796"/>
                    <a:pt x="2585" y="2705"/>
                  </a:cubicBezTo>
                  <a:cubicBezTo>
                    <a:pt x="2231" y="2440"/>
                    <a:pt x="1848" y="2146"/>
                    <a:pt x="1520" y="1823"/>
                  </a:cubicBezTo>
                  <a:lnTo>
                    <a:pt x="1520" y="1823"/>
                  </a:lnTo>
                  <a:lnTo>
                    <a:pt x="1430" y="1702"/>
                  </a:lnTo>
                  <a:cubicBezTo>
                    <a:pt x="913" y="1186"/>
                    <a:pt x="578" y="45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6"/>
            <p:cNvSpPr/>
            <p:nvPr/>
          </p:nvSpPr>
          <p:spPr>
            <a:xfrm>
              <a:off x="2298568" y="2950921"/>
              <a:ext cx="468272" cy="137613"/>
            </a:xfrm>
            <a:custGeom>
              <a:avLst/>
              <a:gdLst/>
              <a:ahLst/>
              <a:cxnLst/>
              <a:rect l="l" t="t" r="r" b="b"/>
              <a:pathLst>
                <a:path w="22251" h="6539" extrusionOk="0">
                  <a:moveTo>
                    <a:pt x="22250" y="0"/>
                  </a:moveTo>
                  <a:cubicBezTo>
                    <a:pt x="22250" y="0"/>
                    <a:pt x="17326" y="2037"/>
                    <a:pt x="12554" y="2888"/>
                  </a:cubicBezTo>
                  <a:cubicBezTo>
                    <a:pt x="11308" y="3104"/>
                    <a:pt x="9965" y="3189"/>
                    <a:pt x="8647" y="3189"/>
                  </a:cubicBezTo>
                  <a:cubicBezTo>
                    <a:pt x="4952" y="3189"/>
                    <a:pt x="1457" y="2517"/>
                    <a:pt x="852" y="2158"/>
                  </a:cubicBezTo>
                  <a:cubicBezTo>
                    <a:pt x="852" y="2158"/>
                    <a:pt x="548" y="3344"/>
                    <a:pt x="335" y="3860"/>
                  </a:cubicBezTo>
                  <a:lnTo>
                    <a:pt x="1" y="4651"/>
                  </a:lnTo>
                  <a:cubicBezTo>
                    <a:pt x="1" y="4651"/>
                    <a:pt x="3623" y="6538"/>
                    <a:pt x="8332" y="6538"/>
                  </a:cubicBezTo>
                  <a:cubicBezTo>
                    <a:pt x="9568" y="6538"/>
                    <a:pt x="10880" y="6408"/>
                    <a:pt x="12220" y="6079"/>
                  </a:cubicBezTo>
                  <a:cubicBezTo>
                    <a:pt x="18694" y="4468"/>
                    <a:pt x="21916" y="2584"/>
                    <a:pt x="21916" y="2584"/>
                  </a:cubicBezTo>
                  <a:lnTo>
                    <a:pt x="222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6"/>
            <p:cNvSpPr/>
            <p:nvPr/>
          </p:nvSpPr>
          <p:spPr>
            <a:xfrm>
              <a:off x="2516699" y="3048780"/>
              <a:ext cx="2589" cy="21"/>
            </a:xfrm>
            <a:custGeom>
              <a:avLst/>
              <a:gdLst/>
              <a:ahLst/>
              <a:cxnLst/>
              <a:rect l="l" t="t" r="r" b="b"/>
              <a:pathLst>
                <a:path w="123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"/>
                    <a:pt x="62" y="1"/>
                    <a:pt x="1" y="1"/>
                  </a:cubicBezTo>
                  <a:close/>
                </a:path>
              </a:pathLst>
            </a:custGeom>
            <a:solidFill>
              <a:srgbClr val="4C4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6"/>
            <p:cNvSpPr/>
            <p:nvPr/>
          </p:nvSpPr>
          <p:spPr>
            <a:xfrm>
              <a:off x="2305618" y="3003765"/>
              <a:ext cx="285959" cy="75741"/>
            </a:xfrm>
            <a:custGeom>
              <a:avLst/>
              <a:gdLst/>
              <a:ahLst/>
              <a:cxnLst/>
              <a:rect l="l" t="t" r="r" b="b"/>
              <a:pathLst>
                <a:path w="13588" h="3599" extrusionOk="0">
                  <a:moveTo>
                    <a:pt x="985" y="0"/>
                  </a:moveTo>
                  <a:cubicBezTo>
                    <a:pt x="942" y="0"/>
                    <a:pt x="904" y="28"/>
                    <a:pt x="882" y="73"/>
                  </a:cubicBezTo>
                  <a:cubicBezTo>
                    <a:pt x="608" y="377"/>
                    <a:pt x="426" y="681"/>
                    <a:pt x="213" y="1046"/>
                  </a:cubicBezTo>
                  <a:cubicBezTo>
                    <a:pt x="152" y="1228"/>
                    <a:pt x="61" y="1441"/>
                    <a:pt x="0" y="1653"/>
                  </a:cubicBezTo>
                  <a:cubicBezTo>
                    <a:pt x="0" y="1684"/>
                    <a:pt x="0" y="1805"/>
                    <a:pt x="61" y="1805"/>
                  </a:cubicBezTo>
                  <a:cubicBezTo>
                    <a:pt x="638" y="2079"/>
                    <a:pt x="1246" y="2261"/>
                    <a:pt x="1854" y="2413"/>
                  </a:cubicBezTo>
                  <a:cubicBezTo>
                    <a:pt x="2918" y="2839"/>
                    <a:pt x="4012" y="3052"/>
                    <a:pt x="5137" y="3264"/>
                  </a:cubicBezTo>
                  <a:cubicBezTo>
                    <a:pt x="6231" y="3416"/>
                    <a:pt x="7326" y="3599"/>
                    <a:pt x="8420" y="3599"/>
                  </a:cubicBezTo>
                  <a:cubicBezTo>
                    <a:pt x="9696" y="3599"/>
                    <a:pt x="10973" y="3477"/>
                    <a:pt x="12158" y="3143"/>
                  </a:cubicBezTo>
                  <a:cubicBezTo>
                    <a:pt x="12584" y="3021"/>
                    <a:pt x="13040" y="2900"/>
                    <a:pt x="13435" y="2839"/>
                  </a:cubicBezTo>
                  <a:cubicBezTo>
                    <a:pt x="13587" y="2748"/>
                    <a:pt x="13587" y="2656"/>
                    <a:pt x="13526" y="2656"/>
                  </a:cubicBezTo>
                  <a:cubicBezTo>
                    <a:pt x="12934" y="2699"/>
                    <a:pt x="12341" y="2756"/>
                    <a:pt x="11749" y="2756"/>
                  </a:cubicBezTo>
                  <a:cubicBezTo>
                    <a:pt x="11490" y="2756"/>
                    <a:pt x="11232" y="2745"/>
                    <a:pt x="10973" y="2717"/>
                  </a:cubicBezTo>
                  <a:cubicBezTo>
                    <a:pt x="10821" y="2717"/>
                    <a:pt x="8876" y="2413"/>
                    <a:pt x="8967" y="2231"/>
                  </a:cubicBezTo>
                  <a:cubicBezTo>
                    <a:pt x="8967" y="2231"/>
                    <a:pt x="9605" y="2109"/>
                    <a:pt x="9788" y="2079"/>
                  </a:cubicBezTo>
                  <a:cubicBezTo>
                    <a:pt x="9909" y="2049"/>
                    <a:pt x="9940" y="1897"/>
                    <a:pt x="9848" y="1805"/>
                  </a:cubicBezTo>
                  <a:cubicBezTo>
                    <a:pt x="9119" y="1319"/>
                    <a:pt x="7873" y="1380"/>
                    <a:pt x="6991" y="1319"/>
                  </a:cubicBezTo>
                  <a:cubicBezTo>
                    <a:pt x="5137" y="1137"/>
                    <a:pt x="2645" y="985"/>
                    <a:pt x="1034" y="12"/>
                  </a:cubicBezTo>
                  <a:cubicBezTo>
                    <a:pt x="1017" y="4"/>
                    <a:pt x="1001" y="0"/>
                    <a:pt x="9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6"/>
            <p:cNvSpPr/>
            <p:nvPr/>
          </p:nvSpPr>
          <p:spPr>
            <a:xfrm>
              <a:off x="1893009" y="3383332"/>
              <a:ext cx="243743" cy="138981"/>
            </a:xfrm>
            <a:custGeom>
              <a:avLst/>
              <a:gdLst/>
              <a:ahLst/>
              <a:cxnLst/>
              <a:rect l="l" t="t" r="r" b="b"/>
              <a:pathLst>
                <a:path w="11582" h="6604" extrusionOk="0">
                  <a:moveTo>
                    <a:pt x="8086" y="1"/>
                  </a:moveTo>
                  <a:cubicBezTo>
                    <a:pt x="6445" y="1"/>
                    <a:pt x="3679" y="1247"/>
                    <a:pt x="2767" y="2007"/>
                  </a:cubicBezTo>
                  <a:cubicBezTo>
                    <a:pt x="2281" y="2463"/>
                    <a:pt x="1126" y="3223"/>
                    <a:pt x="913" y="3405"/>
                  </a:cubicBezTo>
                  <a:cubicBezTo>
                    <a:pt x="730" y="3618"/>
                    <a:pt x="31" y="4195"/>
                    <a:pt x="31" y="4712"/>
                  </a:cubicBezTo>
                  <a:cubicBezTo>
                    <a:pt x="1" y="5198"/>
                    <a:pt x="609" y="5289"/>
                    <a:pt x="609" y="5289"/>
                  </a:cubicBezTo>
                  <a:cubicBezTo>
                    <a:pt x="609" y="5289"/>
                    <a:pt x="183" y="5715"/>
                    <a:pt x="518" y="6384"/>
                  </a:cubicBezTo>
                  <a:cubicBezTo>
                    <a:pt x="611" y="6543"/>
                    <a:pt x="797" y="6604"/>
                    <a:pt x="997" y="6604"/>
                  </a:cubicBezTo>
                  <a:cubicBezTo>
                    <a:pt x="1255" y="6604"/>
                    <a:pt x="1536" y="6503"/>
                    <a:pt x="1673" y="6384"/>
                  </a:cubicBezTo>
                  <a:cubicBezTo>
                    <a:pt x="2281" y="5806"/>
                    <a:pt x="4712" y="4195"/>
                    <a:pt x="4712" y="4195"/>
                  </a:cubicBezTo>
                  <a:lnTo>
                    <a:pt x="4712" y="4195"/>
                  </a:lnTo>
                  <a:cubicBezTo>
                    <a:pt x="4712" y="4195"/>
                    <a:pt x="4226" y="4773"/>
                    <a:pt x="4530" y="5502"/>
                  </a:cubicBezTo>
                  <a:cubicBezTo>
                    <a:pt x="4597" y="5663"/>
                    <a:pt x="4720" y="5725"/>
                    <a:pt x="4885" y="5725"/>
                  </a:cubicBezTo>
                  <a:cubicBezTo>
                    <a:pt x="5435" y="5725"/>
                    <a:pt x="6448" y="5038"/>
                    <a:pt x="7396" y="5038"/>
                  </a:cubicBezTo>
                  <a:cubicBezTo>
                    <a:pt x="7454" y="5038"/>
                    <a:pt x="7512" y="5041"/>
                    <a:pt x="7569" y="5046"/>
                  </a:cubicBezTo>
                  <a:cubicBezTo>
                    <a:pt x="7826" y="5071"/>
                    <a:pt x="8077" y="5090"/>
                    <a:pt x="8321" y="5090"/>
                  </a:cubicBezTo>
                  <a:cubicBezTo>
                    <a:pt x="9267" y="5090"/>
                    <a:pt x="10115" y="4813"/>
                    <a:pt x="10791" y="3557"/>
                  </a:cubicBezTo>
                  <a:cubicBezTo>
                    <a:pt x="11582" y="2037"/>
                    <a:pt x="9910" y="1"/>
                    <a:pt x="8086" y="1"/>
                  </a:cubicBezTo>
                  <a:close/>
                </a:path>
              </a:pathLst>
            </a:custGeom>
            <a:solidFill>
              <a:srgbClr val="EB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6"/>
            <p:cNvSpPr/>
            <p:nvPr/>
          </p:nvSpPr>
          <p:spPr>
            <a:xfrm>
              <a:off x="1946758" y="2533998"/>
              <a:ext cx="426035" cy="942479"/>
            </a:xfrm>
            <a:custGeom>
              <a:avLst/>
              <a:gdLst/>
              <a:ahLst/>
              <a:cxnLst/>
              <a:rect l="l" t="t" r="r" b="b"/>
              <a:pathLst>
                <a:path w="20244" h="44784" extrusionOk="0">
                  <a:moveTo>
                    <a:pt x="13816" y="0"/>
                  </a:moveTo>
                  <a:cubicBezTo>
                    <a:pt x="12210" y="0"/>
                    <a:pt x="10852" y="1649"/>
                    <a:pt x="9970" y="2972"/>
                  </a:cubicBezTo>
                  <a:cubicBezTo>
                    <a:pt x="8025" y="5920"/>
                    <a:pt x="7903" y="9203"/>
                    <a:pt x="7386" y="12607"/>
                  </a:cubicBezTo>
                  <a:cubicBezTo>
                    <a:pt x="6748" y="17288"/>
                    <a:pt x="6383" y="22182"/>
                    <a:pt x="4590" y="26589"/>
                  </a:cubicBezTo>
                  <a:cubicBezTo>
                    <a:pt x="3192" y="30085"/>
                    <a:pt x="1246" y="33611"/>
                    <a:pt x="547" y="37380"/>
                  </a:cubicBezTo>
                  <a:cubicBezTo>
                    <a:pt x="0" y="40450"/>
                    <a:pt x="1642" y="41301"/>
                    <a:pt x="4347" y="41757"/>
                  </a:cubicBezTo>
                  <a:cubicBezTo>
                    <a:pt x="6019" y="42061"/>
                    <a:pt x="6930" y="43094"/>
                    <a:pt x="8268" y="44006"/>
                  </a:cubicBezTo>
                  <a:cubicBezTo>
                    <a:pt x="8916" y="44445"/>
                    <a:pt x="9608" y="44784"/>
                    <a:pt x="10333" y="44784"/>
                  </a:cubicBezTo>
                  <a:cubicBezTo>
                    <a:pt x="10661" y="44784"/>
                    <a:pt x="10997" y="44714"/>
                    <a:pt x="11338" y="44553"/>
                  </a:cubicBezTo>
                  <a:cubicBezTo>
                    <a:pt x="14073" y="43398"/>
                    <a:pt x="13526" y="38869"/>
                    <a:pt x="13526" y="36559"/>
                  </a:cubicBezTo>
                  <a:cubicBezTo>
                    <a:pt x="13526" y="34310"/>
                    <a:pt x="13283" y="32091"/>
                    <a:pt x="13283" y="29872"/>
                  </a:cubicBezTo>
                  <a:cubicBezTo>
                    <a:pt x="13283" y="27593"/>
                    <a:pt x="13709" y="25374"/>
                    <a:pt x="14043" y="23124"/>
                  </a:cubicBezTo>
                  <a:cubicBezTo>
                    <a:pt x="14438" y="20602"/>
                    <a:pt x="15259" y="18170"/>
                    <a:pt x="16262" y="15769"/>
                  </a:cubicBezTo>
                  <a:cubicBezTo>
                    <a:pt x="17356" y="13124"/>
                    <a:pt x="20244" y="10601"/>
                    <a:pt x="19362" y="7379"/>
                  </a:cubicBezTo>
                  <a:cubicBezTo>
                    <a:pt x="19543" y="4061"/>
                    <a:pt x="17718" y="53"/>
                    <a:pt x="14392" y="53"/>
                  </a:cubicBezTo>
                  <a:cubicBezTo>
                    <a:pt x="14367" y="53"/>
                    <a:pt x="14342" y="54"/>
                    <a:pt x="14317" y="54"/>
                  </a:cubicBezTo>
                  <a:cubicBezTo>
                    <a:pt x="14147" y="17"/>
                    <a:pt x="13980" y="0"/>
                    <a:pt x="1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6"/>
            <p:cNvSpPr/>
            <p:nvPr/>
          </p:nvSpPr>
          <p:spPr>
            <a:xfrm>
              <a:off x="1337779" y="1182551"/>
              <a:ext cx="1294078" cy="686740"/>
            </a:xfrm>
            <a:custGeom>
              <a:avLst/>
              <a:gdLst/>
              <a:ahLst/>
              <a:cxnLst/>
              <a:rect l="l" t="t" r="r" b="b"/>
              <a:pathLst>
                <a:path w="61491" h="32632" extrusionOk="0">
                  <a:moveTo>
                    <a:pt x="31491" y="1"/>
                  </a:moveTo>
                  <a:cubicBezTo>
                    <a:pt x="29647" y="1"/>
                    <a:pt x="27803" y="311"/>
                    <a:pt x="25958" y="501"/>
                  </a:cubicBezTo>
                  <a:cubicBezTo>
                    <a:pt x="21825" y="957"/>
                    <a:pt x="17721" y="1991"/>
                    <a:pt x="13679" y="3054"/>
                  </a:cubicBezTo>
                  <a:cubicBezTo>
                    <a:pt x="11399" y="3662"/>
                    <a:pt x="9089" y="4270"/>
                    <a:pt x="6809" y="5000"/>
                  </a:cubicBezTo>
                  <a:cubicBezTo>
                    <a:pt x="5684" y="5334"/>
                    <a:pt x="4469" y="5790"/>
                    <a:pt x="3253" y="5851"/>
                  </a:cubicBezTo>
                  <a:cubicBezTo>
                    <a:pt x="3194" y="5855"/>
                    <a:pt x="3135" y="5857"/>
                    <a:pt x="3077" y="5857"/>
                  </a:cubicBezTo>
                  <a:cubicBezTo>
                    <a:pt x="2258" y="5857"/>
                    <a:pt x="1459" y="5486"/>
                    <a:pt x="608" y="5486"/>
                  </a:cubicBezTo>
                  <a:cubicBezTo>
                    <a:pt x="304" y="5486"/>
                    <a:pt x="0" y="5851"/>
                    <a:pt x="61" y="6155"/>
                  </a:cubicBezTo>
                  <a:cubicBezTo>
                    <a:pt x="152" y="8647"/>
                    <a:pt x="3010" y="9741"/>
                    <a:pt x="4955" y="10501"/>
                  </a:cubicBezTo>
                  <a:cubicBezTo>
                    <a:pt x="8359" y="11839"/>
                    <a:pt x="11946" y="12903"/>
                    <a:pt x="15168" y="14666"/>
                  </a:cubicBezTo>
                  <a:cubicBezTo>
                    <a:pt x="18086" y="16307"/>
                    <a:pt x="20882" y="18495"/>
                    <a:pt x="22797" y="21292"/>
                  </a:cubicBezTo>
                  <a:cubicBezTo>
                    <a:pt x="23922" y="22872"/>
                    <a:pt x="24773" y="24666"/>
                    <a:pt x="24773" y="26641"/>
                  </a:cubicBezTo>
                  <a:cubicBezTo>
                    <a:pt x="24773" y="28496"/>
                    <a:pt x="24439" y="30319"/>
                    <a:pt x="24773" y="32173"/>
                  </a:cubicBezTo>
                  <a:cubicBezTo>
                    <a:pt x="24835" y="32509"/>
                    <a:pt x="24969" y="32631"/>
                    <a:pt x="25142" y="32631"/>
                  </a:cubicBezTo>
                  <a:cubicBezTo>
                    <a:pt x="25392" y="32631"/>
                    <a:pt x="25726" y="32376"/>
                    <a:pt x="26050" y="32143"/>
                  </a:cubicBezTo>
                  <a:cubicBezTo>
                    <a:pt x="29484" y="29590"/>
                    <a:pt x="34621" y="27189"/>
                    <a:pt x="38846" y="25669"/>
                  </a:cubicBezTo>
                  <a:cubicBezTo>
                    <a:pt x="44530" y="23632"/>
                    <a:pt x="48907" y="21018"/>
                    <a:pt x="54226" y="18039"/>
                  </a:cubicBezTo>
                  <a:cubicBezTo>
                    <a:pt x="56901" y="16580"/>
                    <a:pt x="59728" y="16307"/>
                    <a:pt x="61096" y="13480"/>
                  </a:cubicBezTo>
                  <a:cubicBezTo>
                    <a:pt x="61491" y="12811"/>
                    <a:pt x="59850" y="11565"/>
                    <a:pt x="58907" y="11079"/>
                  </a:cubicBezTo>
                  <a:cubicBezTo>
                    <a:pt x="54986" y="8434"/>
                    <a:pt x="52859" y="7644"/>
                    <a:pt x="49150" y="6276"/>
                  </a:cubicBezTo>
                  <a:cubicBezTo>
                    <a:pt x="45229" y="4848"/>
                    <a:pt x="41430" y="3206"/>
                    <a:pt x="37630" y="1504"/>
                  </a:cubicBezTo>
                  <a:cubicBezTo>
                    <a:pt x="35867" y="684"/>
                    <a:pt x="34104" y="76"/>
                    <a:pt x="32159" y="15"/>
                  </a:cubicBezTo>
                  <a:cubicBezTo>
                    <a:pt x="31936" y="5"/>
                    <a:pt x="31714" y="1"/>
                    <a:pt x="314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6"/>
            <p:cNvSpPr/>
            <p:nvPr/>
          </p:nvSpPr>
          <p:spPr>
            <a:xfrm>
              <a:off x="1442036" y="1182594"/>
              <a:ext cx="1017126" cy="245406"/>
            </a:xfrm>
            <a:custGeom>
              <a:avLst/>
              <a:gdLst/>
              <a:ahLst/>
              <a:cxnLst/>
              <a:rect l="l" t="t" r="r" b="b"/>
              <a:pathLst>
                <a:path w="48331" h="11661" extrusionOk="0">
                  <a:moveTo>
                    <a:pt x="26154" y="0"/>
                  </a:moveTo>
                  <a:cubicBezTo>
                    <a:pt x="20352" y="0"/>
                    <a:pt x="11833" y="2260"/>
                    <a:pt x="8086" y="3113"/>
                  </a:cubicBezTo>
                  <a:cubicBezTo>
                    <a:pt x="3314" y="4238"/>
                    <a:pt x="822" y="6214"/>
                    <a:pt x="822" y="6214"/>
                  </a:cubicBezTo>
                  <a:cubicBezTo>
                    <a:pt x="1" y="6730"/>
                    <a:pt x="2281" y="7764"/>
                    <a:pt x="6202" y="8524"/>
                  </a:cubicBezTo>
                  <a:cubicBezTo>
                    <a:pt x="6498" y="8582"/>
                    <a:pt x="6814" y="8607"/>
                    <a:pt x="7150" y="8607"/>
                  </a:cubicBezTo>
                  <a:cubicBezTo>
                    <a:pt x="9553" y="8607"/>
                    <a:pt x="13003" y="7305"/>
                    <a:pt x="18116" y="7305"/>
                  </a:cubicBezTo>
                  <a:cubicBezTo>
                    <a:pt x="21658" y="7305"/>
                    <a:pt x="25997" y="7930"/>
                    <a:pt x="31339" y="10043"/>
                  </a:cubicBezTo>
                  <a:cubicBezTo>
                    <a:pt x="34323" y="11222"/>
                    <a:pt x="36891" y="11661"/>
                    <a:pt x="39060" y="11661"/>
                  </a:cubicBezTo>
                  <a:cubicBezTo>
                    <a:pt x="45395" y="11661"/>
                    <a:pt x="48330" y="7916"/>
                    <a:pt x="48330" y="7916"/>
                  </a:cubicBezTo>
                  <a:cubicBezTo>
                    <a:pt x="48330" y="7916"/>
                    <a:pt x="34926" y="2627"/>
                    <a:pt x="30245" y="621"/>
                  </a:cubicBezTo>
                  <a:cubicBezTo>
                    <a:pt x="29209" y="180"/>
                    <a:pt x="27789" y="0"/>
                    <a:pt x="26154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6"/>
            <p:cNvSpPr/>
            <p:nvPr/>
          </p:nvSpPr>
          <p:spPr>
            <a:xfrm>
              <a:off x="1400767" y="1377681"/>
              <a:ext cx="1781859" cy="606812"/>
            </a:xfrm>
            <a:custGeom>
              <a:avLst/>
              <a:gdLst/>
              <a:ahLst/>
              <a:cxnLst/>
              <a:rect l="l" t="t" r="r" b="b"/>
              <a:pathLst>
                <a:path w="84669" h="28834" extrusionOk="0">
                  <a:moveTo>
                    <a:pt x="74351" y="1"/>
                  </a:moveTo>
                  <a:cubicBezTo>
                    <a:pt x="64905" y="1"/>
                    <a:pt x="57742" y="3378"/>
                    <a:pt x="48072" y="7582"/>
                  </a:cubicBezTo>
                  <a:cubicBezTo>
                    <a:pt x="34911" y="13296"/>
                    <a:pt x="19500" y="18737"/>
                    <a:pt x="15336" y="19831"/>
                  </a:cubicBezTo>
                  <a:cubicBezTo>
                    <a:pt x="7859" y="21807"/>
                    <a:pt x="351" y="20105"/>
                    <a:pt x="169" y="21625"/>
                  </a:cubicBezTo>
                  <a:cubicBezTo>
                    <a:pt x="0" y="23028"/>
                    <a:pt x="3018" y="28834"/>
                    <a:pt x="19239" y="28834"/>
                  </a:cubicBezTo>
                  <a:cubicBezTo>
                    <a:pt x="20590" y="28834"/>
                    <a:pt x="22033" y="28793"/>
                    <a:pt x="23573" y="28707"/>
                  </a:cubicBezTo>
                  <a:cubicBezTo>
                    <a:pt x="48498" y="27278"/>
                    <a:pt x="65155" y="13144"/>
                    <a:pt x="73088" y="6883"/>
                  </a:cubicBezTo>
                  <a:cubicBezTo>
                    <a:pt x="76805" y="3938"/>
                    <a:pt x="79580" y="3158"/>
                    <a:pt x="81478" y="3158"/>
                  </a:cubicBezTo>
                  <a:cubicBezTo>
                    <a:pt x="83615" y="3158"/>
                    <a:pt x="84638" y="4147"/>
                    <a:pt x="84638" y="4147"/>
                  </a:cubicBezTo>
                  <a:cubicBezTo>
                    <a:pt x="84669" y="3053"/>
                    <a:pt x="81447" y="378"/>
                    <a:pt x="76796" y="74"/>
                  </a:cubicBezTo>
                  <a:cubicBezTo>
                    <a:pt x="75963" y="25"/>
                    <a:pt x="75149" y="1"/>
                    <a:pt x="74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6"/>
            <p:cNvSpPr/>
            <p:nvPr/>
          </p:nvSpPr>
          <p:spPr>
            <a:xfrm>
              <a:off x="2001770" y="1369136"/>
              <a:ext cx="1061889" cy="385881"/>
            </a:xfrm>
            <a:custGeom>
              <a:avLst/>
              <a:gdLst/>
              <a:ahLst/>
              <a:cxnLst/>
              <a:rect l="l" t="t" r="r" b="b"/>
              <a:pathLst>
                <a:path w="50458" h="18336" extrusionOk="0">
                  <a:moveTo>
                    <a:pt x="44286" y="0"/>
                  </a:moveTo>
                  <a:cubicBezTo>
                    <a:pt x="43062" y="0"/>
                    <a:pt x="41732" y="80"/>
                    <a:pt x="40305" y="268"/>
                  </a:cubicBezTo>
                  <a:cubicBezTo>
                    <a:pt x="31885" y="1331"/>
                    <a:pt x="20973" y="7897"/>
                    <a:pt x="15168" y="11727"/>
                  </a:cubicBezTo>
                  <a:cubicBezTo>
                    <a:pt x="11003" y="14462"/>
                    <a:pt x="4286" y="16225"/>
                    <a:pt x="730" y="17016"/>
                  </a:cubicBezTo>
                  <a:cubicBezTo>
                    <a:pt x="0" y="17198"/>
                    <a:pt x="0" y="18019"/>
                    <a:pt x="730" y="18110"/>
                  </a:cubicBezTo>
                  <a:cubicBezTo>
                    <a:pt x="1675" y="18259"/>
                    <a:pt x="2713" y="18336"/>
                    <a:pt x="3848" y="18336"/>
                  </a:cubicBezTo>
                  <a:cubicBezTo>
                    <a:pt x="7094" y="18336"/>
                    <a:pt x="11142" y="17714"/>
                    <a:pt x="16140" y="16408"/>
                  </a:cubicBezTo>
                  <a:cubicBezTo>
                    <a:pt x="24469" y="14280"/>
                    <a:pt x="29210" y="8231"/>
                    <a:pt x="38968" y="4280"/>
                  </a:cubicBezTo>
                  <a:cubicBezTo>
                    <a:pt x="43527" y="2456"/>
                    <a:pt x="47083" y="1818"/>
                    <a:pt x="49545" y="1666"/>
                  </a:cubicBezTo>
                  <a:cubicBezTo>
                    <a:pt x="50305" y="1575"/>
                    <a:pt x="50457" y="723"/>
                    <a:pt x="49697" y="572"/>
                  </a:cubicBezTo>
                  <a:cubicBezTo>
                    <a:pt x="48247" y="243"/>
                    <a:pt x="46428" y="0"/>
                    <a:pt x="44286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6"/>
            <p:cNvSpPr/>
            <p:nvPr/>
          </p:nvSpPr>
          <p:spPr>
            <a:xfrm>
              <a:off x="2816716" y="1436796"/>
              <a:ext cx="452278" cy="295556"/>
            </a:xfrm>
            <a:custGeom>
              <a:avLst/>
              <a:gdLst/>
              <a:ahLst/>
              <a:cxnLst/>
              <a:rect l="l" t="t" r="r" b="b"/>
              <a:pathLst>
                <a:path w="21491" h="14044" extrusionOk="0">
                  <a:moveTo>
                    <a:pt x="13644" y="1"/>
                  </a:moveTo>
                  <a:cubicBezTo>
                    <a:pt x="10148" y="1"/>
                    <a:pt x="4938" y="4543"/>
                    <a:pt x="0" y="8633"/>
                  </a:cubicBezTo>
                  <a:cubicBezTo>
                    <a:pt x="365" y="8785"/>
                    <a:pt x="2614" y="11156"/>
                    <a:pt x="2918" y="11764"/>
                  </a:cubicBezTo>
                  <a:cubicBezTo>
                    <a:pt x="3405" y="12159"/>
                    <a:pt x="4195" y="13527"/>
                    <a:pt x="4590" y="14044"/>
                  </a:cubicBezTo>
                  <a:cubicBezTo>
                    <a:pt x="7660" y="12767"/>
                    <a:pt x="10791" y="10731"/>
                    <a:pt x="12250" y="9728"/>
                  </a:cubicBezTo>
                  <a:cubicBezTo>
                    <a:pt x="16596" y="6901"/>
                    <a:pt x="21490" y="31"/>
                    <a:pt x="13678" y="1"/>
                  </a:cubicBezTo>
                  <a:cubicBezTo>
                    <a:pt x="13667" y="1"/>
                    <a:pt x="13655" y="1"/>
                    <a:pt x="13644" y="1"/>
                  </a:cubicBezTo>
                  <a:close/>
                </a:path>
              </a:pathLst>
            </a:custGeom>
            <a:solidFill>
              <a:srgbClr val="1818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6"/>
            <p:cNvSpPr/>
            <p:nvPr/>
          </p:nvSpPr>
          <p:spPr>
            <a:xfrm>
              <a:off x="1818826" y="1375387"/>
              <a:ext cx="804719" cy="376790"/>
            </a:xfrm>
            <a:custGeom>
              <a:avLst/>
              <a:gdLst/>
              <a:ahLst/>
              <a:cxnLst/>
              <a:rect l="l" t="t" r="r" b="b"/>
              <a:pathLst>
                <a:path w="38238" h="17904" extrusionOk="0">
                  <a:moveTo>
                    <a:pt x="33344" y="1"/>
                  </a:moveTo>
                  <a:cubicBezTo>
                    <a:pt x="33344" y="1"/>
                    <a:pt x="23830" y="4712"/>
                    <a:pt x="16930" y="8512"/>
                  </a:cubicBezTo>
                  <a:cubicBezTo>
                    <a:pt x="9787" y="12402"/>
                    <a:pt x="2310" y="11794"/>
                    <a:pt x="0" y="12129"/>
                  </a:cubicBezTo>
                  <a:cubicBezTo>
                    <a:pt x="1885" y="14317"/>
                    <a:pt x="2037" y="17904"/>
                    <a:pt x="2037" y="17904"/>
                  </a:cubicBezTo>
                  <a:cubicBezTo>
                    <a:pt x="2037" y="17904"/>
                    <a:pt x="15380" y="16202"/>
                    <a:pt x="19848" y="13527"/>
                  </a:cubicBezTo>
                  <a:cubicBezTo>
                    <a:pt x="24043" y="11065"/>
                    <a:pt x="33466" y="6050"/>
                    <a:pt x="34621" y="5351"/>
                  </a:cubicBezTo>
                  <a:cubicBezTo>
                    <a:pt x="35776" y="4682"/>
                    <a:pt x="38238" y="3314"/>
                    <a:pt x="38238" y="3314"/>
                  </a:cubicBezTo>
                  <a:lnTo>
                    <a:pt x="333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6"/>
            <p:cNvSpPr/>
            <p:nvPr/>
          </p:nvSpPr>
          <p:spPr>
            <a:xfrm>
              <a:off x="1537475" y="1266584"/>
              <a:ext cx="219310" cy="68017"/>
            </a:xfrm>
            <a:custGeom>
              <a:avLst/>
              <a:gdLst/>
              <a:ahLst/>
              <a:cxnLst/>
              <a:rect l="l" t="t" r="r" b="b"/>
              <a:pathLst>
                <a:path w="10421" h="3232" extrusionOk="0">
                  <a:moveTo>
                    <a:pt x="10301" y="0"/>
                  </a:moveTo>
                  <a:cubicBezTo>
                    <a:pt x="10291" y="0"/>
                    <a:pt x="10280" y="1"/>
                    <a:pt x="10269" y="4"/>
                  </a:cubicBezTo>
                  <a:cubicBezTo>
                    <a:pt x="8202" y="703"/>
                    <a:pt x="6135" y="1311"/>
                    <a:pt x="4007" y="1827"/>
                  </a:cubicBezTo>
                  <a:cubicBezTo>
                    <a:pt x="3065" y="2071"/>
                    <a:pt x="1727" y="2131"/>
                    <a:pt x="907" y="2618"/>
                  </a:cubicBezTo>
                  <a:cubicBezTo>
                    <a:pt x="755" y="2709"/>
                    <a:pt x="664" y="2770"/>
                    <a:pt x="603" y="2830"/>
                  </a:cubicBezTo>
                  <a:cubicBezTo>
                    <a:pt x="481" y="2861"/>
                    <a:pt x="360" y="2861"/>
                    <a:pt x="238" y="2861"/>
                  </a:cubicBezTo>
                  <a:cubicBezTo>
                    <a:pt x="40" y="2889"/>
                    <a:pt x="0" y="3232"/>
                    <a:pt x="166" y="3232"/>
                  </a:cubicBezTo>
                  <a:cubicBezTo>
                    <a:pt x="179" y="3232"/>
                    <a:pt x="193" y="3230"/>
                    <a:pt x="208" y="3226"/>
                  </a:cubicBezTo>
                  <a:cubicBezTo>
                    <a:pt x="3673" y="2891"/>
                    <a:pt x="7320" y="1949"/>
                    <a:pt x="10329" y="186"/>
                  </a:cubicBezTo>
                  <a:cubicBezTo>
                    <a:pt x="10414" y="158"/>
                    <a:pt x="10420" y="0"/>
                    <a:pt x="103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6"/>
            <p:cNvSpPr/>
            <p:nvPr/>
          </p:nvSpPr>
          <p:spPr>
            <a:xfrm>
              <a:off x="1898776" y="1218265"/>
              <a:ext cx="399813" cy="126228"/>
            </a:xfrm>
            <a:custGeom>
              <a:avLst/>
              <a:gdLst/>
              <a:ahLst/>
              <a:cxnLst/>
              <a:rect l="l" t="t" r="r" b="b"/>
              <a:pathLst>
                <a:path w="18998" h="5998" extrusionOk="0">
                  <a:moveTo>
                    <a:pt x="3159" y="1"/>
                  </a:moveTo>
                  <a:cubicBezTo>
                    <a:pt x="2085" y="1"/>
                    <a:pt x="1040" y="169"/>
                    <a:pt x="92" y="598"/>
                  </a:cubicBezTo>
                  <a:cubicBezTo>
                    <a:pt x="1" y="628"/>
                    <a:pt x="31" y="810"/>
                    <a:pt x="152" y="871"/>
                  </a:cubicBezTo>
                  <a:cubicBezTo>
                    <a:pt x="1885" y="1023"/>
                    <a:pt x="3557" y="962"/>
                    <a:pt x="5259" y="1479"/>
                  </a:cubicBezTo>
                  <a:cubicBezTo>
                    <a:pt x="7052" y="1965"/>
                    <a:pt x="8754" y="2725"/>
                    <a:pt x="10487" y="3485"/>
                  </a:cubicBezTo>
                  <a:cubicBezTo>
                    <a:pt x="11885" y="4093"/>
                    <a:pt x="13283" y="4762"/>
                    <a:pt x="14742" y="5278"/>
                  </a:cubicBezTo>
                  <a:cubicBezTo>
                    <a:pt x="15569" y="5589"/>
                    <a:pt x="16495" y="5997"/>
                    <a:pt x="17375" y="5997"/>
                  </a:cubicBezTo>
                  <a:cubicBezTo>
                    <a:pt x="17789" y="5997"/>
                    <a:pt x="18193" y="5907"/>
                    <a:pt x="18572" y="5674"/>
                  </a:cubicBezTo>
                  <a:cubicBezTo>
                    <a:pt x="18907" y="5582"/>
                    <a:pt x="18998" y="5187"/>
                    <a:pt x="18785" y="4883"/>
                  </a:cubicBezTo>
                  <a:cubicBezTo>
                    <a:pt x="17995" y="3759"/>
                    <a:pt x="15837" y="3637"/>
                    <a:pt x="14590" y="3181"/>
                  </a:cubicBezTo>
                  <a:cubicBezTo>
                    <a:pt x="12827" y="2573"/>
                    <a:pt x="11125" y="1874"/>
                    <a:pt x="9362" y="1266"/>
                  </a:cubicBezTo>
                  <a:cubicBezTo>
                    <a:pt x="7525" y="660"/>
                    <a:pt x="5284" y="1"/>
                    <a:pt x="3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6"/>
            <p:cNvSpPr/>
            <p:nvPr/>
          </p:nvSpPr>
          <p:spPr>
            <a:xfrm>
              <a:off x="2312015" y="1341904"/>
              <a:ext cx="60147" cy="52760"/>
            </a:xfrm>
            <a:custGeom>
              <a:avLst/>
              <a:gdLst/>
              <a:ahLst/>
              <a:cxnLst/>
              <a:rect l="l" t="t" r="r" b="b"/>
              <a:pathLst>
                <a:path w="2858" h="2507" extrusionOk="0">
                  <a:moveTo>
                    <a:pt x="1210" y="0"/>
                  </a:moveTo>
                  <a:cubicBezTo>
                    <a:pt x="978" y="0"/>
                    <a:pt x="738" y="114"/>
                    <a:pt x="578" y="255"/>
                  </a:cubicBezTo>
                  <a:cubicBezTo>
                    <a:pt x="31" y="710"/>
                    <a:pt x="0" y="1440"/>
                    <a:pt x="213" y="2048"/>
                  </a:cubicBezTo>
                  <a:cubicBezTo>
                    <a:pt x="327" y="2304"/>
                    <a:pt x="627" y="2507"/>
                    <a:pt x="889" y="2507"/>
                  </a:cubicBezTo>
                  <a:cubicBezTo>
                    <a:pt x="907" y="2507"/>
                    <a:pt x="925" y="2506"/>
                    <a:pt x="942" y="2504"/>
                  </a:cubicBezTo>
                  <a:cubicBezTo>
                    <a:pt x="1338" y="2473"/>
                    <a:pt x="1642" y="2352"/>
                    <a:pt x="2006" y="2230"/>
                  </a:cubicBezTo>
                  <a:cubicBezTo>
                    <a:pt x="2401" y="2078"/>
                    <a:pt x="2645" y="1835"/>
                    <a:pt x="2736" y="1440"/>
                  </a:cubicBezTo>
                  <a:cubicBezTo>
                    <a:pt x="2857" y="984"/>
                    <a:pt x="2705" y="680"/>
                    <a:pt x="2401" y="467"/>
                  </a:cubicBezTo>
                  <a:cubicBezTo>
                    <a:pt x="2189" y="315"/>
                    <a:pt x="1885" y="224"/>
                    <a:pt x="1672" y="163"/>
                  </a:cubicBezTo>
                  <a:lnTo>
                    <a:pt x="1642" y="163"/>
                  </a:lnTo>
                  <a:cubicBezTo>
                    <a:pt x="1581" y="163"/>
                    <a:pt x="1581" y="103"/>
                    <a:pt x="1550" y="103"/>
                  </a:cubicBezTo>
                  <a:cubicBezTo>
                    <a:pt x="1447" y="30"/>
                    <a:pt x="1330" y="0"/>
                    <a:pt x="1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6"/>
            <p:cNvSpPr/>
            <p:nvPr/>
          </p:nvSpPr>
          <p:spPr>
            <a:xfrm>
              <a:off x="2484079" y="1398368"/>
              <a:ext cx="474018" cy="191972"/>
            </a:xfrm>
            <a:custGeom>
              <a:avLst/>
              <a:gdLst/>
              <a:ahLst/>
              <a:cxnLst/>
              <a:rect l="l" t="t" r="r" b="b"/>
              <a:pathLst>
                <a:path w="22524" h="9122" extrusionOk="0">
                  <a:moveTo>
                    <a:pt x="21942" y="0"/>
                  </a:moveTo>
                  <a:cubicBezTo>
                    <a:pt x="21923" y="0"/>
                    <a:pt x="21905" y="1"/>
                    <a:pt x="21885" y="3"/>
                  </a:cubicBezTo>
                  <a:cubicBezTo>
                    <a:pt x="18177" y="429"/>
                    <a:pt x="14317" y="1067"/>
                    <a:pt x="10882" y="2587"/>
                  </a:cubicBezTo>
                  <a:cubicBezTo>
                    <a:pt x="8967" y="3438"/>
                    <a:pt x="7144" y="4502"/>
                    <a:pt x="5350" y="5596"/>
                  </a:cubicBezTo>
                  <a:cubicBezTo>
                    <a:pt x="3557" y="6690"/>
                    <a:pt x="1581" y="7724"/>
                    <a:pt x="1" y="9091"/>
                  </a:cubicBezTo>
                  <a:cubicBezTo>
                    <a:pt x="1" y="9091"/>
                    <a:pt x="1" y="9122"/>
                    <a:pt x="31" y="9122"/>
                  </a:cubicBezTo>
                  <a:cubicBezTo>
                    <a:pt x="3739" y="7906"/>
                    <a:pt x="7144" y="5444"/>
                    <a:pt x="10730" y="3894"/>
                  </a:cubicBezTo>
                  <a:cubicBezTo>
                    <a:pt x="14347" y="2374"/>
                    <a:pt x="18177" y="1949"/>
                    <a:pt x="21977" y="1067"/>
                  </a:cubicBezTo>
                  <a:cubicBezTo>
                    <a:pt x="22507" y="920"/>
                    <a:pt x="22523" y="0"/>
                    <a:pt x="21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47"/>
          <p:cNvSpPr txBox="1">
            <a:spLocks noGrp="1"/>
          </p:cNvSpPr>
          <p:nvPr>
            <p:ph type="subTitle" idx="1"/>
          </p:nvPr>
        </p:nvSpPr>
        <p:spPr>
          <a:xfrm>
            <a:off x="5103325" y="943875"/>
            <a:ext cx="3930000" cy="3637200"/>
          </a:xfrm>
          <a:prstGeom prst="rect">
            <a:avLst/>
          </a:prstGeom>
        </p:spPr>
        <p:txBody>
          <a:bodyPr spcFirstLastPara="1" wrap="square" lIns="1143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Списък: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1.  Arduino Uno R3</a:t>
            </a:r>
            <a:br>
              <a:rPr lang="en"/>
            </a:br>
            <a:r>
              <a:rPr lang="en"/>
              <a:t>2. 330</a:t>
            </a:r>
            <a:r>
              <a:rPr lang="en" b="0"/>
              <a:t>Ω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/>
              <a:t>Resistor</a:t>
            </a:r>
            <a:br>
              <a:rPr lang="en"/>
            </a:br>
            <a:r>
              <a:rPr lang="en"/>
              <a:t>3. 10 k</a:t>
            </a:r>
            <a:r>
              <a:rPr lang="en" b="0"/>
              <a:t>Ω </a:t>
            </a:r>
            <a:r>
              <a:rPr lang="en"/>
              <a:t>Resistor</a:t>
            </a:r>
            <a:br>
              <a:rPr lang="en"/>
            </a:br>
            <a:r>
              <a:rPr lang="en"/>
              <a:t>4. Pushbutton</a:t>
            </a:r>
            <a:br>
              <a:rPr lang="en"/>
            </a:br>
            <a:r>
              <a:rPr lang="en"/>
              <a:t>5. Positional Micro Servo</a:t>
            </a:r>
            <a:br>
              <a:rPr lang="en"/>
            </a:br>
            <a:r>
              <a:rPr lang="en"/>
              <a:t>6.LCD 16x2</a:t>
            </a:r>
            <a:br>
              <a:rPr lang="en"/>
            </a:br>
            <a:r>
              <a:rPr lang="en"/>
              <a:t>7. Breadboard</a:t>
            </a:r>
            <a:br>
              <a:rPr lang="en"/>
            </a:br>
            <a:endParaRPr/>
          </a:p>
        </p:txBody>
      </p:sp>
      <p:grpSp>
        <p:nvGrpSpPr>
          <p:cNvPr id="1446" name="Google Shape;1446;p47"/>
          <p:cNvGrpSpPr/>
          <p:nvPr/>
        </p:nvGrpSpPr>
        <p:grpSpPr>
          <a:xfrm>
            <a:off x="4982729" y="1711707"/>
            <a:ext cx="152739" cy="220948"/>
            <a:chOff x="7089825" y="2977250"/>
            <a:chExt cx="304625" cy="454625"/>
          </a:xfrm>
        </p:grpSpPr>
        <p:sp>
          <p:nvSpPr>
            <p:cNvPr id="1447" name="Google Shape;1447;p47"/>
            <p:cNvSpPr/>
            <p:nvPr/>
          </p:nvSpPr>
          <p:spPr>
            <a:xfrm>
              <a:off x="7089825" y="2977250"/>
              <a:ext cx="304625" cy="454625"/>
            </a:xfrm>
            <a:custGeom>
              <a:avLst/>
              <a:gdLst/>
              <a:ahLst/>
              <a:cxnLst/>
              <a:rect l="l" t="t" r="r" b="b"/>
              <a:pathLst>
                <a:path w="12185" h="18185" extrusionOk="0">
                  <a:moveTo>
                    <a:pt x="9986" y="0"/>
                  </a:moveTo>
                  <a:cubicBezTo>
                    <a:pt x="9548" y="0"/>
                    <a:pt x="9025" y="266"/>
                    <a:pt x="8406" y="904"/>
                  </a:cubicBezTo>
                  <a:cubicBezTo>
                    <a:pt x="7217" y="2093"/>
                    <a:pt x="5936" y="6097"/>
                    <a:pt x="6260" y="7911"/>
                  </a:cubicBezTo>
                  <a:lnTo>
                    <a:pt x="6260" y="7911"/>
                  </a:lnTo>
                  <a:cubicBezTo>
                    <a:pt x="5863" y="6034"/>
                    <a:pt x="5096" y="38"/>
                    <a:pt x="2506" y="38"/>
                  </a:cubicBezTo>
                  <a:cubicBezTo>
                    <a:pt x="2397" y="38"/>
                    <a:pt x="2284" y="48"/>
                    <a:pt x="2168" y="71"/>
                  </a:cubicBezTo>
                  <a:cubicBezTo>
                    <a:pt x="0" y="471"/>
                    <a:pt x="601" y="5174"/>
                    <a:pt x="801" y="6642"/>
                  </a:cubicBezTo>
                  <a:cubicBezTo>
                    <a:pt x="1265" y="9627"/>
                    <a:pt x="3741" y="18184"/>
                    <a:pt x="6392" y="18184"/>
                  </a:cubicBezTo>
                  <a:cubicBezTo>
                    <a:pt x="6407" y="18184"/>
                    <a:pt x="6423" y="18184"/>
                    <a:pt x="6438" y="18183"/>
                  </a:cubicBezTo>
                  <a:cubicBezTo>
                    <a:pt x="7772" y="18117"/>
                    <a:pt x="8640" y="16649"/>
                    <a:pt x="9140" y="15648"/>
                  </a:cubicBezTo>
                  <a:cubicBezTo>
                    <a:pt x="10674" y="12780"/>
                    <a:pt x="11442" y="9344"/>
                    <a:pt x="11942" y="6175"/>
                  </a:cubicBezTo>
                  <a:cubicBezTo>
                    <a:pt x="12185" y="4745"/>
                    <a:pt x="11839" y="0"/>
                    <a:pt x="9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7"/>
            <p:cNvSpPr/>
            <p:nvPr/>
          </p:nvSpPr>
          <p:spPr>
            <a:xfrm>
              <a:off x="7115675" y="3001425"/>
              <a:ext cx="60375" cy="72675"/>
            </a:xfrm>
            <a:custGeom>
              <a:avLst/>
              <a:gdLst/>
              <a:ahLst/>
              <a:cxnLst/>
              <a:rect l="l" t="t" r="r" b="b"/>
              <a:pathLst>
                <a:path w="2415" h="2907" extrusionOk="0">
                  <a:moveTo>
                    <a:pt x="1737" y="0"/>
                  </a:moveTo>
                  <a:cubicBezTo>
                    <a:pt x="1715" y="0"/>
                    <a:pt x="1692" y="1"/>
                    <a:pt x="1668" y="4"/>
                  </a:cubicBezTo>
                  <a:cubicBezTo>
                    <a:pt x="467" y="204"/>
                    <a:pt x="0" y="1372"/>
                    <a:pt x="134" y="2506"/>
                  </a:cubicBezTo>
                  <a:cubicBezTo>
                    <a:pt x="167" y="2773"/>
                    <a:pt x="392" y="2906"/>
                    <a:pt x="601" y="2906"/>
                  </a:cubicBezTo>
                  <a:cubicBezTo>
                    <a:pt x="809" y="2906"/>
                    <a:pt x="1001" y="2773"/>
                    <a:pt x="968" y="2506"/>
                  </a:cubicBezTo>
                  <a:cubicBezTo>
                    <a:pt x="901" y="1705"/>
                    <a:pt x="1068" y="972"/>
                    <a:pt x="1935" y="838"/>
                  </a:cubicBezTo>
                  <a:cubicBezTo>
                    <a:pt x="2414" y="710"/>
                    <a:pt x="2251" y="0"/>
                    <a:pt x="1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7"/>
            <p:cNvSpPr/>
            <p:nvPr/>
          </p:nvSpPr>
          <p:spPr>
            <a:xfrm>
              <a:off x="7121675" y="3105650"/>
              <a:ext cx="33875" cy="61575"/>
            </a:xfrm>
            <a:custGeom>
              <a:avLst/>
              <a:gdLst/>
              <a:ahLst/>
              <a:cxnLst/>
              <a:rect l="l" t="t" r="r" b="b"/>
              <a:pathLst>
                <a:path w="1355" h="2463" extrusionOk="0">
                  <a:moveTo>
                    <a:pt x="493" y="1"/>
                  </a:moveTo>
                  <a:cubicBezTo>
                    <a:pt x="253" y="1"/>
                    <a:pt x="0" y="205"/>
                    <a:pt x="60" y="505"/>
                  </a:cubicBezTo>
                  <a:cubicBezTo>
                    <a:pt x="194" y="1039"/>
                    <a:pt x="361" y="1639"/>
                    <a:pt x="494" y="2173"/>
                  </a:cubicBezTo>
                  <a:cubicBezTo>
                    <a:pt x="521" y="2375"/>
                    <a:pt x="673" y="2463"/>
                    <a:pt x="838" y="2463"/>
                  </a:cubicBezTo>
                  <a:cubicBezTo>
                    <a:pt x="1082" y="2463"/>
                    <a:pt x="1354" y="2271"/>
                    <a:pt x="1295" y="1973"/>
                  </a:cubicBezTo>
                  <a:cubicBezTo>
                    <a:pt x="1161" y="1439"/>
                    <a:pt x="994" y="839"/>
                    <a:pt x="861" y="305"/>
                  </a:cubicBezTo>
                  <a:cubicBezTo>
                    <a:pt x="808" y="92"/>
                    <a:pt x="653" y="1"/>
                    <a:pt x="4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0" name="Google Shape;1450;p47"/>
          <p:cNvSpPr/>
          <p:nvPr/>
        </p:nvSpPr>
        <p:spPr>
          <a:xfrm>
            <a:off x="4982725" y="2073350"/>
            <a:ext cx="152739" cy="220948"/>
          </a:xfrm>
          <a:custGeom>
            <a:avLst/>
            <a:gdLst/>
            <a:ahLst/>
            <a:cxnLst/>
            <a:rect l="l" t="t" r="r" b="b"/>
            <a:pathLst>
              <a:path w="12185" h="18185" extrusionOk="0">
                <a:moveTo>
                  <a:pt x="9986" y="0"/>
                </a:moveTo>
                <a:cubicBezTo>
                  <a:pt x="9548" y="0"/>
                  <a:pt x="9025" y="266"/>
                  <a:pt x="8406" y="904"/>
                </a:cubicBezTo>
                <a:cubicBezTo>
                  <a:pt x="7217" y="2093"/>
                  <a:pt x="5936" y="6097"/>
                  <a:pt x="6260" y="7911"/>
                </a:cubicBezTo>
                <a:lnTo>
                  <a:pt x="6260" y="7911"/>
                </a:lnTo>
                <a:cubicBezTo>
                  <a:pt x="5863" y="6034"/>
                  <a:pt x="5096" y="38"/>
                  <a:pt x="2506" y="38"/>
                </a:cubicBezTo>
                <a:cubicBezTo>
                  <a:pt x="2397" y="38"/>
                  <a:pt x="2284" y="48"/>
                  <a:pt x="2168" y="71"/>
                </a:cubicBezTo>
                <a:cubicBezTo>
                  <a:pt x="0" y="471"/>
                  <a:pt x="601" y="5174"/>
                  <a:pt x="801" y="6642"/>
                </a:cubicBezTo>
                <a:cubicBezTo>
                  <a:pt x="1265" y="9627"/>
                  <a:pt x="3741" y="18184"/>
                  <a:pt x="6392" y="18184"/>
                </a:cubicBezTo>
                <a:cubicBezTo>
                  <a:pt x="6407" y="18184"/>
                  <a:pt x="6423" y="18184"/>
                  <a:pt x="6438" y="18183"/>
                </a:cubicBezTo>
                <a:cubicBezTo>
                  <a:pt x="7772" y="18117"/>
                  <a:pt x="8640" y="16649"/>
                  <a:pt x="9140" y="15648"/>
                </a:cubicBezTo>
                <a:cubicBezTo>
                  <a:pt x="10674" y="12780"/>
                  <a:pt x="11442" y="9344"/>
                  <a:pt x="11942" y="6175"/>
                </a:cubicBezTo>
                <a:cubicBezTo>
                  <a:pt x="12185" y="4745"/>
                  <a:pt x="11839" y="0"/>
                  <a:pt x="998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1" name="Google Shape;1451;p47"/>
          <p:cNvGrpSpPr/>
          <p:nvPr/>
        </p:nvGrpSpPr>
        <p:grpSpPr>
          <a:xfrm>
            <a:off x="4982729" y="2390807"/>
            <a:ext cx="152739" cy="220948"/>
            <a:chOff x="7089825" y="2977250"/>
            <a:chExt cx="304625" cy="454625"/>
          </a:xfrm>
        </p:grpSpPr>
        <p:sp>
          <p:nvSpPr>
            <p:cNvPr id="1452" name="Google Shape;1452;p47"/>
            <p:cNvSpPr/>
            <p:nvPr/>
          </p:nvSpPr>
          <p:spPr>
            <a:xfrm>
              <a:off x="7089825" y="2977250"/>
              <a:ext cx="304625" cy="454625"/>
            </a:xfrm>
            <a:custGeom>
              <a:avLst/>
              <a:gdLst/>
              <a:ahLst/>
              <a:cxnLst/>
              <a:rect l="l" t="t" r="r" b="b"/>
              <a:pathLst>
                <a:path w="12185" h="18185" extrusionOk="0">
                  <a:moveTo>
                    <a:pt x="9986" y="0"/>
                  </a:moveTo>
                  <a:cubicBezTo>
                    <a:pt x="9548" y="0"/>
                    <a:pt x="9025" y="266"/>
                    <a:pt x="8406" y="904"/>
                  </a:cubicBezTo>
                  <a:cubicBezTo>
                    <a:pt x="7217" y="2093"/>
                    <a:pt x="5936" y="6097"/>
                    <a:pt x="6260" y="7911"/>
                  </a:cubicBezTo>
                  <a:lnTo>
                    <a:pt x="6260" y="7911"/>
                  </a:lnTo>
                  <a:cubicBezTo>
                    <a:pt x="5863" y="6034"/>
                    <a:pt x="5096" y="38"/>
                    <a:pt x="2506" y="38"/>
                  </a:cubicBezTo>
                  <a:cubicBezTo>
                    <a:pt x="2397" y="38"/>
                    <a:pt x="2284" y="48"/>
                    <a:pt x="2168" y="71"/>
                  </a:cubicBezTo>
                  <a:cubicBezTo>
                    <a:pt x="0" y="471"/>
                    <a:pt x="601" y="5174"/>
                    <a:pt x="801" y="6642"/>
                  </a:cubicBezTo>
                  <a:cubicBezTo>
                    <a:pt x="1265" y="9627"/>
                    <a:pt x="3741" y="18184"/>
                    <a:pt x="6392" y="18184"/>
                  </a:cubicBezTo>
                  <a:cubicBezTo>
                    <a:pt x="6407" y="18184"/>
                    <a:pt x="6423" y="18184"/>
                    <a:pt x="6438" y="18183"/>
                  </a:cubicBezTo>
                  <a:cubicBezTo>
                    <a:pt x="7772" y="18117"/>
                    <a:pt x="8640" y="16649"/>
                    <a:pt x="9140" y="15648"/>
                  </a:cubicBezTo>
                  <a:cubicBezTo>
                    <a:pt x="10674" y="12780"/>
                    <a:pt x="11442" y="9344"/>
                    <a:pt x="11942" y="6175"/>
                  </a:cubicBezTo>
                  <a:cubicBezTo>
                    <a:pt x="12185" y="4745"/>
                    <a:pt x="11839" y="0"/>
                    <a:pt x="9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7"/>
            <p:cNvSpPr/>
            <p:nvPr/>
          </p:nvSpPr>
          <p:spPr>
            <a:xfrm>
              <a:off x="7115675" y="3001425"/>
              <a:ext cx="60375" cy="72675"/>
            </a:xfrm>
            <a:custGeom>
              <a:avLst/>
              <a:gdLst/>
              <a:ahLst/>
              <a:cxnLst/>
              <a:rect l="l" t="t" r="r" b="b"/>
              <a:pathLst>
                <a:path w="2415" h="2907" extrusionOk="0">
                  <a:moveTo>
                    <a:pt x="1737" y="0"/>
                  </a:moveTo>
                  <a:cubicBezTo>
                    <a:pt x="1715" y="0"/>
                    <a:pt x="1692" y="1"/>
                    <a:pt x="1668" y="4"/>
                  </a:cubicBezTo>
                  <a:cubicBezTo>
                    <a:pt x="467" y="204"/>
                    <a:pt x="0" y="1372"/>
                    <a:pt x="134" y="2506"/>
                  </a:cubicBezTo>
                  <a:cubicBezTo>
                    <a:pt x="167" y="2773"/>
                    <a:pt x="392" y="2906"/>
                    <a:pt x="601" y="2906"/>
                  </a:cubicBezTo>
                  <a:cubicBezTo>
                    <a:pt x="809" y="2906"/>
                    <a:pt x="1001" y="2773"/>
                    <a:pt x="968" y="2506"/>
                  </a:cubicBezTo>
                  <a:cubicBezTo>
                    <a:pt x="901" y="1705"/>
                    <a:pt x="1068" y="972"/>
                    <a:pt x="1935" y="838"/>
                  </a:cubicBezTo>
                  <a:cubicBezTo>
                    <a:pt x="2414" y="710"/>
                    <a:pt x="2251" y="0"/>
                    <a:pt x="1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7"/>
            <p:cNvSpPr/>
            <p:nvPr/>
          </p:nvSpPr>
          <p:spPr>
            <a:xfrm>
              <a:off x="7121675" y="3105650"/>
              <a:ext cx="33875" cy="61575"/>
            </a:xfrm>
            <a:custGeom>
              <a:avLst/>
              <a:gdLst/>
              <a:ahLst/>
              <a:cxnLst/>
              <a:rect l="l" t="t" r="r" b="b"/>
              <a:pathLst>
                <a:path w="1355" h="2463" extrusionOk="0">
                  <a:moveTo>
                    <a:pt x="493" y="1"/>
                  </a:moveTo>
                  <a:cubicBezTo>
                    <a:pt x="253" y="1"/>
                    <a:pt x="0" y="205"/>
                    <a:pt x="60" y="505"/>
                  </a:cubicBezTo>
                  <a:cubicBezTo>
                    <a:pt x="194" y="1039"/>
                    <a:pt x="361" y="1639"/>
                    <a:pt x="494" y="2173"/>
                  </a:cubicBezTo>
                  <a:cubicBezTo>
                    <a:pt x="521" y="2375"/>
                    <a:pt x="673" y="2463"/>
                    <a:pt x="838" y="2463"/>
                  </a:cubicBezTo>
                  <a:cubicBezTo>
                    <a:pt x="1082" y="2463"/>
                    <a:pt x="1354" y="2271"/>
                    <a:pt x="1295" y="1973"/>
                  </a:cubicBezTo>
                  <a:cubicBezTo>
                    <a:pt x="1161" y="1439"/>
                    <a:pt x="994" y="839"/>
                    <a:pt x="861" y="305"/>
                  </a:cubicBezTo>
                  <a:cubicBezTo>
                    <a:pt x="808" y="92"/>
                    <a:pt x="653" y="1"/>
                    <a:pt x="4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5" name="Google Shape;1455;p47"/>
          <p:cNvSpPr/>
          <p:nvPr/>
        </p:nvSpPr>
        <p:spPr>
          <a:xfrm>
            <a:off x="4982725" y="2756463"/>
            <a:ext cx="152739" cy="220948"/>
          </a:xfrm>
          <a:custGeom>
            <a:avLst/>
            <a:gdLst/>
            <a:ahLst/>
            <a:cxnLst/>
            <a:rect l="l" t="t" r="r" b="b"/>
            <a:pathLst>
              <a:path w="12185" h="18185" extrusionOk="0">
                <a:moveTo>
                  <a:pt x="9986" y="0"/>
                </a:moveTo>
                <a:cubicBezTo>
                  <a:pt x="9548" y="0"/>
                  <a:pt x="9025" y="266"/>
                  <a:pt x="8406" y="904"/>
                </a:cubicBezTo>
                <a:cubicBezTo>
                  <a:pt x="7217" y="2093"/>
                  <a:pt x="5936" y="6097"/>
                  <a:pt x="6260" y="7911"/>
                </a:cubicBezTo>
                <a:lnTo>
                  <a:pt x="6260" y="7911"/>
                </a:lnTo>
                <a:cubicBezTo>
                  <a:pt x="5863" y="6034"/>
                  <a:pt x="5096" y="38"/>
                  <a:pt x="2506" y="38"/>
                </a:cubicBezTo>
                <a:cubicBezTo>
                  <a:pt x="2397" y="38"/>
                  <a:pt x="2284" y="48"/>
                  <a:pt x="2168" y="71"/>
                </a:cubicBezTo>
                <a:cubicBezTo>
                  <a:pt x="0" y="471"/>
                  <a:pt x="601" y="5174"/>
                  <a:pt x="801" y="6642"/>
                </a:cubicBezTo>
                <a:cubicBezTo>
                  <a:pt x="1265" y="9627"/>
                  <a:pt x="3741" y="18184"/>
                  <a:pt x="6392" y="18184"/>
                </a:cubicBezTo>
                <a:cubicBezTo>
                  <a:pt x="6407" y="18184"/>
                  <a:pt x="6423" y="18184"/>
                  <a:pt x="6438" y="18183"/>
                </a:cubicBezTo>
                <a:cubicBezTo>
                  <a:pt x="7772" y="18117"/>
                  <a:pt x="8640" y="16649"/>
                  <a:pt x="9140" y="15648"/>
                </a:cubicBezTo>
                <a:cubicBezTo>
                  <a:pt x="10674" y="12780"/>
                  <a:pt x="11442" y="9344"/>
                  <a:pt x="11942" y="6175"/>
                </a:cubicBezTo>
                <a:cubicBezTo>
                  <a:pt x="12185" y="4745"/>
                  <a:pt x="11839" y="0"/>
                  <a:pt x="998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6" name="Google Shape;1456;p47"/>
          <p:cNvGrpSpPr/>
          <p:nvPr/>
        </p:nvGrpSpPr>
        <p:grpSpPr>
          <a:xfrm>
            <a:off x="4982729" y="3142232"/>
            <a:ext cx="152739" cy="220948"/>
            <a:chOff x="7089825" y="2977250"/>
            <a:chExt cx="304625" cy="454625"/>
          </a:xfrm>
        </p:grpSpPr>
        <p:sp>
          <p:nvSpPr>
            <p:cNvPr id="1457" name="Google Shape;1457;p47"/>
            <p:cNvSpPr/>
            <p:nvPr/>
          </p:nvSpPr>
          <p:spPr>
            <a:xfrm>
              <a:off x="7089825" y="2977250"/>
              <a:ext cx="304625" cy="454625"/>
            </a:xfrm>
            <a:custGeom>
              <a:avLst/>
              <a:gdLst/>
              <a:ahLst/>
              <a:cxnLst/>
              <a:rect l="l" t="t" r="r" b="b"/>
              <a:pathLst>
                <a:path w="12185" h="18185" extrusionOk="0">
                  <a:moveTo>
                    <a:pt x="9986" y="0"/>
                  </a:moveTo>
                  <a:cubicBezTo>
                    <a:pt x="9548" y="0"/>
                    <a:pt x="9025" y="266"/>
                    <a:pt x="8406" y="904"/>
                  </a:cubicBezTo>
                  <a:cubicBezTo>
                    <a:pt x="7217" y="2093"/>
                    <a:pt x="5936" y="6097"/>
                    <a:pt x="6260" y="7911"/>
                  </a:cubicBezTo>
                  <a:lnTo>
                    <a:pt x="6260" y="7911"/>
                  </a:lnTo>
                  <a:cubicBezTo>
                    <a:pt x="5863" y="6034"/>
                    <a:pt x="5096" y="38"/>
                    <a:pt x="2506" y="38"/>
                  </a:cubicBezTo>
                  <a:cubicBezTo>
                    <a:pt x="2397" y="38"/>
                    <a:pt x="2284" y="48"/>
                    <a:pt x="2168" y="71"/>
                  </a:cubicBezTo>
                  <a:cubicBezTo>
                    <a:pt x="0" y="471"/>
                    <a:pt x="601" y="5174"/>
                    <a:pt x="801" y="6642"/>
                  </a:cubicBezTo>
                  <a:cubicBezTo>
                    <a:pt x="1265" y="9627"/>
                    <a:pt x="3741" y="18184"/>
                    <a:pt x="6392" y="18184"/>
                  </a:cubicBezTo>
                  <a:cubicBezTo>
                    <a:pt x="6407" y="18184"/>
                    <a:pt x="6423" y="18184"/>
                    <a:pt x="6438" y="18183"/>
                  </a:cubicBezTo>
                  <a:cubicBezTo>
                    <a:pt x="7772" y="18117"/>
                    <a:pt x="8640" y="16649"/>
                    <a:pt x="9140" y="15648"/>
                  </a:cubicBezTo>
                  <a:cubicBezTo>
                    <a:pt x="10674" y="12780"/>
                    <a:pt x="11442" y="9344"/>
                    <a:pt x="11942" y="6175"/>
                  </a:cubicBezTo>
                  <a:cubicBezTo>
                    <a:pt x="12185" y="4745"/>
                    <a:pt x="11839" y="0"/>
                    <a:pt x="9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7"/>
            <p:cNvSpPr/>
            <p:nvPr/>
          </p:nvSpPr>
          <p:spPr>
            <a:xfrm>
              <a:off x="7115675" y="3001425"/>
              <a:ext cx="60375" cy="72675"/>
            </a:xfrm>
            <a:custGeom>
              <a:avLst/>
              <a:gdLst/>
              <a:ahLst/>
              <a:cxnLst/>
              <a:rect l="l" t="t" r="r" b="b"/>
              <a:pathLst>
                <a:path w="2415" h="2907" extrusionOk="0">
                  <a:moveTo>
                    <a:pt x="1737" y="0"/>
                  </a:moveTo>
                  <a:cubicBezTo>
                    <a:pt x="1715" y="0"/>
                    <a:pt x="1692" y="1"/>
                    <a:pt x="1668" y="4"/>
                  </a:cubicBezTo>
                  <a:cubicBezTo>
                    <a:pt x="467" y="204"/>
                    <a:pt x="0" y="1372"/>
                    <a:pt x="134" y="2506"/>
                  </a:cubicBezTo>
                  <a:cubicBezTo>
                    <a:pt x="167" y="2773"/>
                    <a:pt x="392" y="2906"/>
                    <a:pt x="601" y="2906"/>
                  </a:cubicBezTo>
                  <a:cubicBezTo>
                    <a:pt x="809" y="2906"/>
                    <a:pt x="1001" y="2773"/>
                    <a:pt x="968" y="2506"/>
                  </a:cubicBezTo>
                  <a:cubicBezTo>
                    <a:pt x="901" y="1705"/>
                    <a:pt x="1068" y="972"/>
                    <a:pt x="1935" y="838"/>
                  </a:cubicBezTo>
                  <a:cubicBezTo>
                    <a:pt x="2414" y="710"/>
                    <a:pt x="2251" y="0"/>
                    <a:pt x="1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7"/>
            <p:cNvSpPr/>
            <p:nvPr/>
          </p:nvSpPr>
          <p:spPr>
            <a:xfrm>
              <a:off x="7121675" y="3105650"/>
              <a:ext cx="33875" cy="61575"/>
            </a:xfrm>
            <a:custGeom>
              <a:avLst/>
              <a:gdLst/>
              <a:ahLst/>
              <a:cxnLst/>
              <a:rect l="l" t="t" r="r" b="b"/>
              <a:pathLst>
                <a:path w="1355" h="2463" extrusionOk="0">
                  <a:moveTo>
                    <a:pt x="493" y="1"/>
                  </a:moveTo>
                  <a:cubicBezTo>
                    <a:pt x="253" y="1"/>
                    <a:pt x="0" y="205"/>
                    <a:pt x="60" y="505"/>
                  </a:cubicBezTo>
                  <a:cubicBezTo>
                    <a:pt x="194" y="1039"/>
                    <a:pt x="361" y="1639"/>
                    <a:pt x="494" y="2173"/>
                  </a:cubicBezTo>
                  <a:cubicBezTo>
                    <a:pt x="521" y="2375"/>
                    <a:pt x="673" y="2463"/>
                    <a:pt x="838" y="2463"/>
                  </a:cubicBezTo>
                  <a:cubicBezTo>
                    <a:pt x="1082" y="2463"/>
                    <a:pt x="1354" y="2271"/>
                    <a:pt x="1295" y="1973"/>
                  </a:cubicBezTo>
                  <a:cubicBezTo>
                    <a:pt x="1161" y="1439"/>
                    <a:pt x="994" y="839"/>
                    <a:pt x="861" y="305"/>
                  </a:cubicBezTo>
                  <a:cubicBezTo>
                    <a:pt x="808" y="92"/>
                    <a:pt x="653" y="1"/>
                    <a:pt x="4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0" name="Google Shape;1460;p47"/>
          <p:cNvSpPr/>
          <p:nvPr/>
        </p:nvSpPr>
        <p:spPr>
          <a:xfrm>
            <a:off x="4982725" y="3503875"/>
            <a:ext cx="152739" cy="220948"/>
          </a:xfrm>
          <a:custGeom>
            <a:avLst/>
            <a:gdLst/>
            <a:ahLst/>
            <a:cxnLst/>
            <a:rect l="l" t="t" r="r" b="b"/>
            <a:pathLst>
              <a:path w="12185" h="18185" extrusionOk="0">
                <a:moveTo>
                  <a:pt x="9986" y="0"/>
                </a:moveTo>
                <a:cubicBezTo>
                  <a:pt x="9548" y="0"/>
                  <a:pt x="9025" y="266"/>
                  <a:pt x="8406" y="904"/>
                </a:cubicBezTo>
                <a:cubicBezTo>
                  <a:pt x="7217" y="2093"/>
                  <a:pt x="5936" y="6097"/>
                  <a:pt x="6260" y="7911"/>
                </a:cubicBezTo>
                <a:lnTo>
                  <a:pt x="6260" y="7911"/>
                </a:lnTo>
                <a:cubicBezTo>
                  <a:pt x="5863" y="6034"/>
                  <a:pt x="5096" y="38"/>
                  <a:pt x="2506" y="38"/>
                </a:cubicBezTo>
                <a:cubicBezTo>
                  <a:pt x="2397" y="38"/>
                  <a:pt x="2284" y="48"/>
                  <a:pt x="2168" y="71"/>
                </a:cubicBezTo>
                <a:cubicBezTo>
                  <a:pt x="0" y="471"/>
                  <a:pt x="601" y="5174"/>
                  <a:pt x="801" y="6642"/>
                </a:cubicBezTo>
                <a:cubicBezTo>
                  <a:pt x="1265" y="9627"/>
                  <a:pt x="3741" y="18184"/>
                  <a:pt x="6392" y="18184"/>
                </a:cubicBezTo>
                <a:cubicBezTo>
                  <a:pt x="6407" y="18184"/>
                  <a:pt x="6423" y="18184"/>
                  <a:pt x="6438" y="18183"/>
                </a:cubicBezTo>
                <a:cubicBezTo>
                  <a:pt x="7772" y="18117"/>
                  <a:pt x="8640" y="16649"/>
                  <a:pt x="9140" y="15648"/>
                </a:cubicBezTo>
                <a:cubicBezTo>
                  <a:pt x="10674" y="12780"/>
                  <a:pt x="11442" y="9344"/>
                  <a:pt x="11942" y="6175"/>
                </a:cubicBezTo>
                <a:cubicBezTo>
                  <a:pt x="12185" y="4745"/>
                  <a:pt x="11839" y="0"/>
                  <a:pt x="998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1" name="Google Shape;14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800" y="1204225"/>
            <a:ext cx="2851676" cy="285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Google Shape;146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5863" y="1334347"/>
            <a:ext cx="2591450" cy="25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Google Shape;146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5863" y="1334338"/>
            <a:ext cx="2591450" cy="25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Google Shape;1464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3600" y="1258025"/>
            <a:ext cx="2744075" cy="27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5" name="Google Shape;1465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29913" y="1334350"/>
            <a:ext cx="2591450" cy="25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6" name="Google Shape;1466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1587" y="1413187"/>
            <a:ext cx="3448100" cy="2317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7" name="Google Shape;1467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9200" y="1413187"/>
            <a:ext cx="3564804" cy="2317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8" name="Google Shape;1468;p47"/>
          <p:cNvGrpSpPr/>
          <p:nvPr/>
        </p:nvGrpSpPr>
        <p:grpSpPr>
          <a:xfrm>
            <a:off x="4982729" y="3865532"/>
            <a:ext cx="152739" cy="220948"/>
            <a:chOff x="7089825" y="2977250"/>
            <a:chExt cx="304625" cy="454625"/>
          </a:xfrm>
        </p:grpSpPr>
        <p:sp>
          <p:nvSpPr>
            <p:cNvPr id="1469" name="Google Shape;1469;p47"/>
            <p:cNvSpPr/>
            <p:nvPr/>
          </p:nvSpPr>
          <p:spPr>
            <a:xfrm>
              <a:off x="7089825" y="2977250"/>
              <a:ext cx="304625" cy="454625"/>
            </a:xfrm>
            <a:custGeom>
              <a:avLst/>
              <a:gdLst/>
              <a:ahLst/>
              <a:cxnLst/>
              <a:rect l="l" t="t" r="r" b="b"/>
              <a:pathLst>
                <a:path w="12185" h="18185" extrusionOk="0">
                  <a:moveTo>
                    <a:pt x="9986" y="0"/>
                  </a:moveTo>
                  <a:cubicBezTo>
                    <a:pt x="9548" y="0"/>
                    <a:pt x="9025" y="266"/>
                    <a:pt x="8406" y="904"/>
                  </a:cubicBezTo>
                  <a:cubicBezTo>
                    <a:pt x="7217" y="2093"/>
                    <a:pt x="5936" y="6097"/>
                    <a:pt x="6260" y="7911"/>
                  </a:cubicBezTo>
                  <a:lnTo>
                    <a:pt x="6260" y="7911"/>
                  </a:lnTo>
                  <a:cubicBezTo>
                    <a:pt x="5863" y="6034"/>
                    <a:pt x="5096" y="38"/>
                    <a:pt x="2506" y="38"/>
                  </a:cubicBezTo>
                  <a:cubicBezTo>
                    <a:pt x="2397" y="38"/>
                    <a:pt x="2284" y="48"/>
                    <a:pt x="2168" y="71"/>
                  </a:cubicBezTo>
                  <a:cubicBezTo>
                    <a:pt x="0" y="471"/>
                    <a:pt x="601" y="5174"/>
                    <a:pt x="801" y="6642"/>
                  </a:cubicBezTo>
                  <a:cubicBezTo>
                    <a:pt x="1265" y="9627"/>
                    <a:pt x="3741" y="18184"/>
                    <a:pt x="6392" y="18184"/>
                  </a:cubicBezTo>
                  <a:cubicBezTo>
                    <a:pt x="6407" y="18184"/>
                    <a:pt x="6423" y="18184"/>
                    <a:pt x="6438" y="18183"/>
                  </a:cubicBezTo>
                  <a:cubicBezTo>
                    <a:pt x="7772" y="18117"/>
                    <a:pt x="8640" y="16649"/>
                    <a:pt x="9140" y="15648"/>
                  </a:cubicBezTo>
                  <a:cubicBezTo>
                    <a:pt x="10674" y="12780"/>
                    <a:pt x="11442" y="9344"/>
                    <a:pt x="11942" y="6175"/>
                  </a:cubicBezTo>
                  <a:cubicBezTo>
                    <a:pt x="12185" y="4745"/>
                    <a:pt x="11839" y="0"/>
                    <a:pt x="9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7"/>
            <p:cNvSpPr/>
            <p:nvPr/>
          </p:nvSpPr>
          <p:spPr>
            <a:xfrm>
              <a:off x="7115675" y="3001425"/>
              <a:ext cx="60375" cy="72675"/>
            </a:xfrm>
            <a:custGeom>
              <a:avLst/>
              <a:gdLst/>
              <a:ahLst/>
              <a:cxnLst/>
              <a:rect l="l" t="t" r="r" b="b"/>
              <a:pathLst>
                <a:path w="2415" h="2907" extrusionOk="0">
                  <a:moveTo>
                    <a:pt x="1737" y="0"/>
                  </a:moveTo>
                  <a:cubicBezTo>
                    <a:pt x="1715" y="0"/>
                    <a:pt x="1692" y="1"/>
                    <a:pt x="1668" y="4"/>
                  </a:cubicBezTo>
                  <a:cubicBezTo>
                    <a:pt x="467" y="204"/>
                    <a:pt x="0" y="1372"/>
                    <a:pt x="134" y="2506"/>
                  </a:cubicBezTo>
                  <a:cubicBezTo>
                    <a:pt x="167" y="2773"/>
                    <a:pt x="392" y="2906"/>
                    <a:pt x="601" y="2906"/>
                  </a:cubicBezTo>
                  <a:cubicBezTo>
                    <a:pt x="809" y="2906"/>
                    <a:pt x="1001" y="2773"/>
                    <a:pt x="968" y="2506"/>
                  </a:cubicBezTo>
                  <a:cubicBezTo>
                    <a:pt x="901" y="1705"/>
                    <a:pt x="1068" y="972"/>
                    <a:pt x="1935" y="838"/>
                  </a:cubicBezTo>
                  <a:cubicBezTo>
                    <a:pt x="2414" y="710"/>
                    <a:pt x="2251" y="0"/>
                    <a:pt x="1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7"/>
            <p:cNvSpPr/>
            <p:nvPr/>
          </p:nvSpPr>
          <p:spPr>
            <a:xfrm>
              <a:off x="7121675" y="3105650"/>
              <a:ext cx="33875" cy="61575"/>
            </a:xfrm>
            <a:custGeom>
              <a:avLst/>
              <a:gdLst/>
              <a:ahLst/>
              <a:cxnLst/>
              <a:rect l="l" t="t" r="r" b="b"/>
              <a:pathLst>
                <a:path w="1355" h="2463" extrusionOk="0">
                  <a:moveTo>
                    <a:pt x="493" y="1"/>
                  </a:moveTo>
                  <a:cubicBezTo>
                    <a:pt x="253" y="1"/>
                    <a:pt x="0" y="205"/>
                    <a:pt x="60" y="505"/>
                  </a:cubicBezTo>
                  <a:cubicBezTo>
                    <a:pt x="194" y="1039"/>
                    <a:pt x="361" y="1639"/>
                    <a:pt x="494" y="2173"/>
                  </a:cubicBezTo>
                  <a:cubicBezTo>
                    <a:pt x="521" y="2375"/>
                    <a:pt x="673" y="2463"/>
                    <a:pt x="838" y="2463"/>
                  </a:cubicBezTo>
                  <a:cubicBezTo>
                    <a:pt x="1082" y="2463"/>
                    <a:pt x="1354" y="2271"/>
                    <a:pt x="1295" y="1973"/>
                  </a:cubicBezTo>
                  <a:cubicBezTo>
                    <a:pt x="1161" y="1439"/>
                    <a:pt x="994" y="839"/>
                    <a:pt x="861" y="305"/>
                  </a:cubicBezTo>
                  <a:cubicBezTo>
                    <a:pt x="808" y="92"/>
                    <a:pt x="653" y="1"/>
                    <a:pt x="4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te Halloween by Slidesgo">
  <a:themeElements>
    <a:clrScheme name="Simple Light">
      <a:dk1>
        <a:srgbClr val="BFBDD0"/>
      </a:dk1>
      <a:lt1>
        <a:srgbClr val="FEE2DE"/>
      </a:lt1>
      <a:dk2>
        <a:srgbClr val="24243E"/>
      </a:dk2>
      <a:lt2>
        <a:srgbClr val="E0B1C1"/>
      </a:lt2>
      <a:accent1>
        <a:srgbClr val="D1809E"/>
      </a:accent1>
      <a:accent2>
        <a:srgbClr val="B36881"/>
      </a:accent2>
      <a:accent3>
        <a:srgbClr val="9B96E6"/>
      </a:accent3>
      <a:accent4>
        <a:srgbClr val="776EC7"/>
      </a:accent4>
      <a:accent5>
        <a:srgbClr val="3A3677"/>
      </a:accent5>
      <a:accent6>
        <a:srgbClr val="C9C8DB"/>
      </a:accent6>
      <a:hlink>
        <a:srgbClr val="2424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On-screen Show (16:9)</PresentationFormat>
  <Paragraphs>28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Happy Monkey</vt:lpstr>
      <vt:lpstr>Arial</vt:lpstr>
      <vt:lpstr>Palanquin</vt:lpstr>
      <vt:lpstr>Proxima Nova</vt:lpstr>
      <vt:lpstr>Proxima Nova Semibold</vt:lpstr>
      <vt:lpstr>Poppins</vt:lpstr>
      <vt:lpstr>Cute Halloween by Slidesgo</vt:lpstr>
      <vt:lpstr>Slidesgo Final Pages</vt:lpstr>
      <vt:lpstr>Pet feeder Хранилка за животни</vt:lpstr>
      <vt:lpstr>Екип: </vt:lpstr>
      <vt:lpstr>Съдържание</vt:lpstr>
      <vt:lpstr>Идея и цел</vt:lpstr>
      <vt:lpstr>PowerPoint Presentation</vt:lpstr>
      <vt:lpstr>Код</vt:lpstr>
      <vt:lpstr>PowerPoint Presentation</vt:lpstr>
      <vt:lpstr>Arduino setup</vt:lpstr>
      <vt:lpstr>PowerPoint Presentation</vt:lpstr>
      <vt:lpstr>PowerPoint Presentation</vt:lpstr>
      <vt:lpstr>Симулация</vt:lpstr>
      <vt:lpstr>PowerPoint Presentation</vt:lpstr>
      <vt:lpstr>Благодарим за вниманието!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feeder Хранилка за животни</dc:title>
  <cp:lastModifiedBy>Monnie Bellchewa</cp:lastModifiedBy>
  <cp:revision>1</cp:revision>
  <dcterms:modified xsi:type="dcterms:W3CDTF">2022-04-17T06:39:35Z</dcterms:modified>
</cp:coreProperties>
</file>