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E491C9B-68CA-44C7-81BF-C02D169139CD}">
          <p14:sldIdLst/>
        </p14:section>
        <p14:section name="Section" id="{3730667C-8F93-4157-B5A2-D27223A4333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2BA"/>
    <a:srgbClr val="3D5599"/>
    <a:srgbClr val="1D2949"/>
    <a:srgbClr val="F44336"/>
    <a:srgbClr val="E30613"/>
    <a:srgbClr val="EDEDED"/>
    <a:srgbClr val="FFFFFF"/>
    <a:srgbClr val="F8F8F8"/>
    <a:srgbClr val="111111"/>
    <a:srgbClr val="12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13D88-5B75-49CB-A6FE-027831B27FA0}" v="3" dt="2025-02-04T09:50:5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6" autoAdjust="0"/>
    <p:restoredTop sz="96242" autoAdjust="0"/>
  </p:normalViewPr>
  <p:slideViewPr>
    <p:cSldViewPr snapToGrid="0">
      <p:cViewPr varScale="1">
        <p:scale>
          <a:sx n="135" d="100"/>
          <a:sy n="135" d="100"/>
        </p:scale>
        <p:origin x="126" y="1074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8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tner, Gerald" userId="6c9697c0-45f6-44eb-bff9-513e8d7df63f" providerId="ADAL" clId="{4E213D88-5B75-49CB-A6FE-027831B27FA0}"/>
    <pc:docChg chg="undo custSel delSld modSld modSection">
      <pc:chgData name="Leitner, Gerald" userId="6c9697c0-45f6-44eb-bff9-513e8d7df63f" providerId="ADAL" clId="{4E213D88-5B75-49CB-A6FE-027831B27FA0}" dt="2025-02-04T09:52:33.917" v="177" actId="47"/>
      <pc:docMkLst>
        <pc:docMk/>
      </pc:docMkLst>
      <pc:sldChg chg="addSp modSp mod">
        <pc:chgData name="Leitner, Gerald" userId="6c9697c0-45f6-44eb-bff9-513e8d7df63f" providerId="ADAL" clId="{4E213D88-5B75-49CB-A6FE-027831B27FA0}" dt="2025-02-04T09:52:17.698" v="176" actId="20577"/>
        <pc:sldMkLst>
          <pc:docMk/>
          <pc:sldMk cId="3867397965" sldId="266"/>
        </pc:sldMkLst>
        <pc:spChg chg="mod">
          <ac:chgData name="Leitner, Gerald" userId="6c9697c0-45f6-44eb-bff9-513e8d7df63f" providerId="ADAL" clId="{4E213D88-5B75-49CB-A6FE-027831B27FA0}" dt="2025-02-04T09:41:23.680" v="38" actId="14100"/>
          <ac:spMkLst>
            <pc:docMk/>
            <pc:sldMk cId="3867397965" sldId="266"/>
            <ac:spMk id="12" creationId="{96DB697A-87F8-46CD-B791-911B7AACBA55}"/>
          </ac:spMkLst>
        </pc:spChg>
        <pc:spChg chg="mod">
          <ac:chgData name="Leitner, Gerald" userId="6c9697c0-45f6-44eb-bff9-513e8d7df63f" providerId="ADAL" clId="{4E213D88-5B75-49CB-A6FE-027831B27FA0}" dt="2025-02-04T09:52:17.698" v="176" actId="20577"/>
          <ac:spMkLst>
            <pc:docMk/>
            <pc:sldMk cId="3867397965" sldId="266"/>
            <ac:spMk id="13" creationId="{276A2F7E-B11E-41F8-BE30-1565995A9D3C}"/>
          </ac:spMkLst>
        </pc:spChg>
        <pc:picChg chg="add mod">
          <ac:chgData name="Leitner, Gerald" userId="6c9697c0-45f6-44eb-bff9-513e8d7df63f" providerId="ADAL" clId="{4E213D88-5B75-49CB-A6FE-027831B27FA0}" dt="2025-02-04T09:43:24.953" v="55" actId="1076"/>
          <ac:picMkLst>
            <pc:docMk/>
            <pc:sldMk cId="3867397965" sldId="266"/>
            <ac:picMk id="3" creationId="{82B75C97-F325-FB8C-D034-19D7520F2F66}"/>
          </ac:picMkLst>
        </pc:picChg>
        <pc:picChg chg="add mod">
          <ac:chgData name="Leitner, Gerald" userId="6c9697c0-45f6-44eb-bff9-513e8d7df63f" providerId="ADAL" clId="{4E213D88-5B75-49CB-A6FE-027831B27FA0}" dt="2025-02-04T09:50:57.292" v="140" actId="14826"/>
          <ac:picMkLst>
            <pc:docMk/>
            <pc:sldMk cId="3867397965" sldId="266"/>
            <ac:picMk id="5" creationId="{C27BB26B-FEA5-AF00-DE7C-77C0E68B578D}"/>
          </ac:picMkLst>
        </pc:picChg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951374131" sldId="378"/>
        </pc:sldMkLst>
      </pc:sldChg>
      <pc:sldChg chg="del">
        <pc:chgData name="Leitner, Gerald" userId="6c9697c0-45f6-44eb-bff9-513e8d7df63f" providerId="ADAL" clId="{4E213D88-5B75-49CB-A6FE-027831B27FA0}" dt="2025-02-04T09:41:04.302" v="1" actId="47"/>
        <pc:sldMkLst>
          <pc:docMk/>
          <pc:sldMk cId="700946840" sldId="379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3868163235" sldId="381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285332018" sldId="382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2428350553" sldId="383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4202768915" sldId="384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36907991" sldId="385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069769873" sldId="386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2811355666" sldId="387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928782747" sldId="388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803328149" sldId="389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763078348" sldId="390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2556108753" sldId="391"/>
        </pc:sldMkLst>
      </pc:sldChg>
      <pc:sldChg chg="del">
        <pc:chgData name="Leitner, Gerald" userId="6c9697c0-45f6-44eb-bff9-513e8d7df63f" providerId="ADAL" clId="{4E213D88-5B75-49CB-A6FE-027831B27FA0}" dt="2025-02-04T09:52:33.917" v="177" actId="47"/>
        <pc:sldMkLst>
          <pc:docMk/>
          <pc:sldMk cId="4085541275" sldId="392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310450311" sldId="393"/>
        </pc:sldMkLst>
      </pc:sldChg>
      <pc:sldChg chg="del">
        <pc:chgData name="Leitner, Gerald" userId="6c9697c0-45f6-44eb-bff9-513e8d7df63f" providerId="ADAL" clId="{4E213D88-5B75-49CB-A6FE-027831B27FA0}" dt="2025-02-04T09:40:57.435" v="0" actId="47"/>
        <pc:sldMkLst>
          <pc:docMk/>
          <pc:sldMk cId="1539665128" sldId="394"/>
        </pc:sldMkLst>
      </pc:sldChg>
      <pc:sldMasterChg chg="delSldLayout">
        <pc:chgData name="Leitner, Gerald" userId="6c9697c0-45f6-44eb-bff9-513e8d7df63f" providerId="ADAL" clId="{4E213D88-5B75-49CB-A6FE-027831B27FA0}" dt="2025-02-04T09:52:33.917" v="177" actId="47"/>
        <pc:sldMasterMkLst>
          <pc:docMk/>
          <pc:sldMasterMk cId="2809542128" sldId="2147483655"/>
        </pc:sldMasterMkLst>
        <pc:sldLayoutChg chg="del">
          <pc:chgData name="Leitner, Gerald" userId="6c9697c0-45f6-44eb-bff9-513e8d7df63f" providerId="ADAL" clId="{4E213D88-5B75-49CB-A6FE-027831B27FA0}" dt="2025-02-04T09:52:33.917" v="177" actId="47"/>
          <pc:sldLayoutMkLst>
            <pc:docMk/>
            <pc:sldMasterMk cId="2809542128" sldId="2147483655"/>
            <pc:sldLayoutMk cId="3531494112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5F5DC5-96DB-4A10-3382-AFCABB353D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3273C-EE6B-FDE2-0F01-0063DF18F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780C-6A72-4B43-B057-0056B61B063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41708-6D45-56F9-BCB3-41D70D59C7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526D-FAC4-EDDF-4CB8-4D8438FBF2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335B-46BF-49A5-8613-27BBAB9C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152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04/02/2025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703141EF-3161-1E7D-6693-0B32F9BACD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b="0" i="0" dirty="0">
                <a:solidFill>
                  <a:schemeClr val="bg1"/>
                </a:solidFill>
                <a:latin typeface="Helvetica Neue Fin" charset="0"/>
                <a:cs typeface="Helvetica Neue Fin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b="0" i="0" spc="100" baseline="0" dirty="0">
                  <a:solidFill>
                    <a:schemeClr val="bg1"/>
                  </a:solidFill>
                  <a:latin typeface="Helvetica Neue Moyen" charset="0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Helvetica Neue Norm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53351"/>
            <a:ext cx="231315" cy="2862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b="0" i="0" dirty="0">
                <a:solidFill>
                  <a:schemeClr val="bg1"/>
                </a:solidFill>
                <a:latin typeface="Helvetica Neue Fin" charset="0"/>
                <a:cs typeface="Helvetica Neue Fin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682" r:id="rId3"/>
    <p:sldLayoutId id="2147483683" r:id="rId4"/>
    <p:sldLayoutId id="2147483684" r:id="rId5"/>
    <p:sldLayoutId id="2147483685" r:id="rId6"/>
    <p:sldLayoutId id="2147483701" r:id="rId7"/>
    <p:sldLayoutId id="2147483724" r:id="rId8"/>
    <p:sldLayoutId id="2147483678" r:id="rId9"/>
    <p:sldLayoutId id="2147483656" r:id="rId10"/>
    <p:sldLayoutId id="2147483679" r:id="rId11"/>
    <p:sldLayoutId id="2147483680" r:id="rId12"/>
    <p:sldLayoutId id="2147483681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2" r:id="rId45"/>
    <p:sldLayoutId id="2147483721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rgbClr val="E30613"/>
          </a:solidFill>
          <a:effectLst/>
          <a:uLnTx/>
          <a:uFillTx/>
          <a:latin typeface="Helvetica Neue Moyen" charset="0"/>
          <a:ea typeface="+mn-ea"/>
          <a:cs typeface="Helvetica Neue Moyen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Helvetica Neue Moyen" charset="0"/>
          <a:ea typeface="+mn-ea"/>
          <a:cs typeface="Helvetica Neue Moyen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b="0" i="0" kern="1200" dirty="0" smtClean="0">
          <a:solidFill>
            <a:schemeClr val="tx1"/>
          </a:solidFill>
          <a:latin typeface="Helvetica Neue Normal" charset="0"/>
          <a:ea typeface="+mn-ea"/>
          <a:cs typeface="Helvetica Neue Norm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343024" y="541430"/>
            <a:ext cx="4752975" cy="312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solidFill>
                  <a:srgbClr val="E30613"/>
                </a:solidFill>
                <a:latin typeface="Helvetica Neue Moyen" charset="0"/>
                <a:cs typeface="Helvetica Neue Moyen" charset="0"/>
              </a:rPr>
              <a:t>Karate München Logo vorher - nachher</a:t>
            </a:r>
            <a:endParaRPr lang="en-US" sz="2000" dirty="0">
              <a:solidFill>
                <a:srgbClr val="E30613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9165264" y="1396408"/>
            <a:ext cx="2977117" cy="16409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latin typeface="Helvetica Neue Moyen" charset="0"/>
                <a:cs typeface="Helvetica Neue Moyen" charset="0"/>
              </a:rPr>
              <a:t>Karate Schriftzeichen geschwungen statt gerade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latin typeface="Helvetica Neue Moyen" charset="0"/>
                <a:cs typeface="Helvetica Neue Moyen" charset="0"/>
              </a:rPr>
              <a:t>Schriftarten vereinheitlicht </a:t>
            </a:r>
            <a:br>
              <a:rPr lang="de-DE" sz="1600" dirty="0">
                <a:latin typeface="Helvetica Neue Moyen" charset="0"/>
                <a:cs typeface="Helvetica Neue Moyen" charset="0"/>
              </a:rPr>
            </a:br>
            <a:r>
              <a:rPr lang="de-DE" sz="1600" dirty="0">
                <a:latin typeface="Helvetica Neue Moyen" charset="0"/>
                <a:cs typeface="Helvetica Neue Moyen" charset="0"/>
              </a:rPr>
              <a:t>&amp; typografisch überarbeitet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endParaRPr lang="fr-FR" sz="1600" dirty="0">
              <a:latin typeface="Helvetica Neue Moyen" charset="0"/>
              <a:cs typeface="Helvetica Neue Moyen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981" y="541430"/>
            <a:ext cx="300458" cy="300458"/>
          </a:xfrm>
          <a:prstGeom prst="rect">
            <a:avLst/>
          </a:prstGeom>
        </p:spPr>
      </p:pic>
      <p:pic>
        <p:nvPicPr>
          <p:cNvPr id="3" name="Picture 2" descr="A red background with a logo&#10;&#10;Description automatically generated">
            <a:extLst>
              <a:ext uri="{FF2B5EF4-FFF2-40B4-BE49-F238E27FC236}">
                <a16:creationId xmlns:a16="http://schemas.microsoft.com/office/drawing/2014/main" id="{82B75C97-F325-FB8C-D034-19D7520F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86" y="1396409"/>
            <a:ext cx="3859967" cy="4661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BB26B-FEA5-AF00-DE7C-77C0E68B57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83467" y="1396408"/>
            <a:ext cx="3860010" cy="46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79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 Fin</vt:lpstr>
      <vt:lpstr>Helvetica Neue Moyen</vt:lpstr>
      <vt:lpstr>Helvetica Neue Normal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 by Slidor</dc:title>
  <dc:creator>Jerome BESTEL;Slidor</dc:creator>
  <cp:keywords>PowerPoint, Glide, Slidor</cp:keywords>
  <cp:lastModifiedBy>Leitner, Gerald</cp:lastModifiedBy>
  <cp:revision>337</cp:revision>
  <dcterms:created xsi:type="dcterms:W3CDTF">2018-11-08T16:43:29Z</dcterms:created>
  <dcterms:modified xsi:type="dcterms:W3CDTF">2025-02-04T09:52:35Z</dcterms:modified>
</cp:coreProperties>
</file>