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5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9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2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7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7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0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86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9975A44-FC9D-ADB8-AC6B-7945FFDF4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821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F112A-88D3-7559-1C53-804AA5E5A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Revenue and Customer Understanding for Health Care Insurance Company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054CB-03D6-696E-6095-78A2AA84A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Using BIG DATA </a:t>
            </a:r>
            <a:r>
              <a:rPr lang="en-US" sz="2000" b="1" dirty="0" err="1">
                <a:solidFill>
                  <a:schemeClr val="tx1"/>
                </a:solidFill>
              </a:rPr>
              <a:t>ECOSYSTem</a:t>
            </a:r>
            <a:r>
              <a:rPr lang="en-US" b="1" dirty="0">
                <a:solidFill>
                  <a:schemeClr val="tx1"/>
                </a:solidFill>
              </a:rPr>
              <a:t>													</a:t>
            </a:r>
            <a:r>
              <a:rPr lang="en-US" b="1" dirty="0" err="1">
                <a:solidFill>
                  <a:schemeClr val="tx1"/>
                </a:solidFill>
              </a:rPr>
              <a:t>Saalu</a:t>
            </a:r>
            <a:r>
              <a:rPr lang="en-US" b="1" dirty="0">
                <a:solidFill>
                  <a:schemeClr val="tx1"/>
                </a:solidFill>
              </a:rPr>
              <a:t> DAHAL</a:t>
            </a:r>
          </a:p>
        </p:txBody>
      </p:sp>
    </p:spTree>
    <p:extLst>
      <p:ext uri="{BB962C8B-B14F-4D97-AF65-F5344CB8AC3E}">
        <p14:creationId xmlns:p14="http://schemas.microsoft.com/office/powerpoint/2010/main" val="1218291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3919-0323-C2B5-52FF-DCFE10E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74" y="453396"/>
            <a:ext cx="4072260" cy="167285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  </a:t>
            </a:r>
            <a:r>
              <a:rPr lang="en-US" sz="3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B1C3E54-940E-DDB5-B7B4-0E1CD2F2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5" y="2168670"/>
            <a:ext cx="6143248" cy="46469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purpose is to o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utline </a:t>
            </a: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the functional and non-functional requirements for developing a Big Data analysis platform for a Health Care insurance company.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The product will provide a comprehensive data pipeline and analysis system to enhance the Health Care Insurance company’s ability to understand customer behavior and improve revenue through targeted offers and royalty calculations.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8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3919-0323-C2B5-52FF-DCFE10E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73" y="453396"/>
            <a:ext cx="5548519" cy="167285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B1C3E54-940E-DDB5-B7B4-0E1CD2F2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5" y="2168670"/>
            <a:ext cx="6143248" cy="46469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Challenges in implementing the data from various multiple 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Working on a comprehensive data pipeline and analysis system to enhance the Health Care insurance company's ability.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9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3919-0323-C2B5-52FF-DCFE10E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3396"/>
            <a:ext cx="8339768" cy="167285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Tools and Technologies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B1C3E54-940E-DDB5-B7B4-0E1CD2F2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5" y="2168670"/>
            <a:ext cx="6143248" cy="46469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AWS S3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AWS Redshift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</a:rPr>
              <a:t>DataBricks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</a:rPr>
              <a:t>Pyspark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Jira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GitHub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28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3919-0323-C2B5-52FF-DCFE10E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3396"/>
            <a:ext cx="8339768" cy="167285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 Ingestion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B1C3E54-940E-DDB5-B7B4-0E1CD2F2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5" y="2168670"/>
            <a:ext cx="6143248" cy="46469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Uploaded sample data to AWS S3</a:t>
            </a:r>
          </a:p>
          <a:p>
            <a:r>
              <a:rPr lang="en-US" sz="2000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Organize the raw data file into appropriate folders.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Upload the data into s3.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Load the data using </a:t>
            </a:r>
            <a:r>
              <a:rPr lang="en-US" sz="2000" dirty="0" err="1"/>
              <a:t>databricks</a:t>
            </a:r>
            <a:r>
              <a:rPr lang="en-US" sz="2000" dirty="0"/>
              <a:t> notebook.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7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3919-0323-C2B5-52FF-DCFE10E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3396"/>
            <a:ext cx="8339768" cy="167285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B1C3E54-940E-DDB5-B7B4-0E1CD2F2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5" y="2179687"/>
            <a:ext cx="6143248" cy="46469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Removing incorrect and duplicate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Ensuring reliable outcomes and algorithms.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Cleaning 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Checking for null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Replacing null values with “NA”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Checking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89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3919-0323-C2B5-52FF-DCFE10E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 and Requirements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B1C3E54-940E-DDB5-B7B4-0E1CD2F2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F8CA5-E0B0-28F0-46BF-57B39D51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60" y="2002520"/>
            <a:ext cx="6553537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3919-0323-C2B5-52FF-DCFE10E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Jira Sprint Planning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B1C3E54-940E-DDB5-B7B4-0E1CD2F2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Week 1 Planning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requirement specification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Develop solution design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7E880-542E-2899-C36B-BD6CB436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688886"/>
            <a:ext cx="6831503" cy="29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6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3919-0323-C2B5-52FF-DCFE10E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EFF"/>
                </a:solidFill>
              </a:rPr>
              <a:t>Visualizations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B1C3E54-940E-DDB5-B7B4-0E1CD2F2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2749F-1EA3-F541-6FF7-3BCD53AF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31" y="597643"/>
            <a:ext cx="6323346" cy="34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208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220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Nova Light</vt:lpstr>
      <vt:lpstr>Segoe UI</vt:lpstr>
      <vt:lpstr>Söhne</vt:lpstr>
      <vt:lpstr>Wingdings</vt:lpstr>
      <vt:lpstr>Wingdings 2</vt:lpstr>
      <vt:lpstr>DividendVTI</vt:lpstr>
      <vt:lpstr>Enhancing Revenue and Customer Understanding for Health Care Insurance Company</vt:lpstr>
      <vt:lpstr>  Introduction</vt:lpstr>
      <vt:lpstr>Problem statement</vt:lpstr>
      <vt:lpstr> Tools and Technologies</vt:lpstr>
      <vt:lpstr>Data Ingestion</vt:lpstr>
      <vt:lpstr>Data Cleaning</vt:lpstr>
      <vt:lpstr>Use Cases and Requirements</vt:lpstr>
      <vt:lpstr>Jira Sprint Planning</vt:lpstr>
      <vt:lpstr>Visualizations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Revenue and Customer Understanding for Health Care Insurance Company</dc:title>
  <dc:creator>Bikas Bista</dc:creator>
  <cp:lastModifiedBy>Bikas</cp:lastModifiedBy>
  <cp:revision>7</cp:revision>
  <dcterms:created xsi:type="dcterms:W3CDTF">2024-05-23T14:58:30Z</dcterms:created>
  <dcterms:modified xsi:type="dcterms:W3CDTF">2024-05-24T01:42:11Z</dcterms:modified>
</cp:coreProperties>
</file>