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13" r:id="rId5"/>
    <p:sldId id="325" r:id="rId6"/>
    <p:sldId id="326" r:id="rId7"/>
    <p:sldId id="323" r:id="rId8"/>
    <p:sldId id="324" r:id="rId9"/>
    <p:sldId id="327" r:id="rId10"/>
    <p:sldId id="328" r:id="rId11"/>
    <p:sldId id="329" r:id="rId12"/>
    <p:sldId id="330" r:id="rId13"/>
    <p:sldId id="331" r:id="rId14"/>
    <p:sldId id="32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71" autoAdjust="0"/>
    <p:restoredTop sz="94879" autoAdjust="0"/>
  </p:normalViewPr>
  <p:slideViewPr>
    <p:cSldViewPr snapToGrid="0">
      <p:cViewPr varScale="1">
        <p:scale>
          <a:sx n="82" d="100"/>
          <a:sy n="82" d="100"/>
        </p:scale>
        <p:origin x="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6/28/2023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6/28/2023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4D5B-3E14-1349-3E16-232AA74E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Amasis MT Pro Medium" panose="02040604050005020304" pitchFamily="18" charset="0"/>
              </a:rPr>
              <a:t>Travio</a:t>
            </a:r>
            <a:r>
              <a:rPr lang="en-US" sz="3600" dirty="0">
                <a:latin typeface="Amasis MT Pro Medium" panose="02040604050005020304" pitchFamily="18" charset="0"/>
              </a:rPr>
              <a:t> Travel Planner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D875C8-4D19-8AF8-6F98-F151E309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130094C-EC6A-E6F3-2E57-202E962A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</a:t>
            </a:fld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A85E97-D59B-5480-DEAC-36E1CB275EED}"/>
              </a:ext>
            </a:extLst>
          </p:cNvPr>
          <p:cNvSpPr txBox="1"/>
          <p:nvPr/>
        </p:nvSpPr>
        <p:spPr>
          <a:xfrm>
            <a:off x="3245223" y="20968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Aharoni" panose="02010803020104030203" pitchFamily="2" charset="-79"/>
                <a:cs typeface="Aharoni" panose="02010803020104030203" pitchFamily="2" charset="-79"/>
              </a:rPr>
              <a:t>Provide the Best Comfort and Service for Your Trip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3E6D3B6-097E-2E7F-516C-B2823E168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914" y="308515"/>
            <a:ext cx="2158171" cy="143878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2038C0D-CFB8-CE89-A026-1880FA697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753" y="3068409"/>
            <a:ext cx="7507874" cy="191021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41CDC43-03A7-7584-6289-DC036662F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1223" y="4676958"/>
            <a:ext cx="2197513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121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7FAB9-7649-7B71-F24C-261BF10F8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3"/>
                </a:solidFill>
                <a:latin typeface="Amasis MT Pro Medium" panose="02040604050005020304" pitchFamily="18" charset="0"/>
                <a:ea typeface="Baskerville" panose="02020502070401020303" pitchFamily="18" charset="0"/>
                <a:cs typeface="Calibri Light"/>
              </a:rPr>
              <a:t>Meet our team</a:t>
            </a:r>
            <a:endParaRPr lang="en-IN" sz="3600" dirty="0">
              <a:latin typeface="Amasis MT Pro Medium" panose="02040604050005020304" pitchFamily="18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C76FD8E-D3B2-F666-5701-D85786200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28B01B8-2367-5FB0-CF07-5E826C67B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10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0AA0B2-E110-3B94-3D49-991FF4BA9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30" y="365125"/>
            <a:ext cx="2164268" cy="14387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E971C0-5E30-C941-4EB5-90463E30F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4444663"/>
            <a:ext cx="2206943" cy="13290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174708-470A-3CD4-9462-85586D9FD8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31306" r="12397" b="31302"/>
          <a:stretch/>
        </p:blipFill>
        <p:spPr>
          <a:xfrm>
            <a:off x="1080351" y="2110245"/>
            <a:ext cx="2144582" cy="26375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25B679-BE5D-C7A0-9DF4-87FFF37C99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0538" y="2142884"/>
            <a:ext cx="2067323" cy="265044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3A25FC-3583-A799-96F1-1FB1B51F4E3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556" t="22432" r="13556" b="34104"/>
          <a:stretch/>
        </p:blipFill>
        <p:spPr>
          <a:xfrm>
            <a:off x="4093608" y="2014048"/>
            <a:ext cx="2194561" cy="2862276"/>
          </a:xfrm>
          <a:prstGeom prst="rect">
            <a:avLst/>
          </a:prstGeom>
        </p:spPr>
      </p:pic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43C9980-7F4B-75B3-293C-0492E118A807}"/>
              </a:ext>
            </a:extLst>
          </p:cNvPr>
          <p:cNvSpPr txBox="1">
            <a:spLocks/>
          </p:cNvSpPr>
          <p:nvPr/>
        </p:nvSpPr>
        <p:spPr>
          <a:xfrm>
            <a:off x="1398785" y="4929594"/>
            <a:ext cx="2694823" cy="4196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Shikha Kumari</a:t>
            </a:r>
          </a:p>
        </p:txBody>
      </p:sp>
      <p:sp>
        <p:nvSpPr>
          <p:cNvPr id="18" name="Text Placeholder 25">
            <a:extLst>
              <a:ext uri="{FF2B5EF4-FFF2-40B4-BE49-F238E27FC236}">
                <a16:creationId xmlns:a16="http://schemas.microsoft.com/office/drawing/2014/main" id="{6057BCC8-9A9B-E481-9BB0-D64BDB6CE7F2}"/>
              </a:ext>
            </a:extLst>
          </p:cNvPr>
          <p:cNvSpPr txBox="1">
            <a:spLocks/>
          </p:cNvSpPr>
          <p:nvPr/>
        </p:nvSpPr>
        <p:spPr>
          <a:xfrm>
            <a:off x="1551538" y="5240197"/>
            <a:ext cx="2194560" cy="2743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Co-Founder</a:t>
            </a:r>
          </a:p>
        </p:txBody>
      </p:sp>
      <p:sp>
        <p:nvSpPr>
          <p:cNvPr id="19" name="Text Placeholder 28">
            <a:extLst>
              <a:ext uri="{FF2B5EF4-FFF2-40B4-BE49-F238E27FC236}">
                <a16:creationId xmlns:a16="http://schemas.microsoft.com/office/drawing/2014/main" id="{0D7DB335-7C3F-0505-F535-9EB70DEB4947}"/>
              </a:ext>
            </a:extLst>
          </p:cNvPr>
          <p:cNvSpPr txBox="1">
            <a:spLocks/>
          </p:cNvSpPr>
          <p:nvPr/>
        </p:nvSpPr>
        <p:spPr>
          <a:xfrm>
            <a:off x="4411764" y="4944036"/>
            <a:ext cx="2601684" cy="355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Archana kumari</a:t>
            </a:r>
          </a:p>
        </p:txBody>
      </p:sp>
      <p:sp>
        <p:nvSpPr>
          <p:cNvPr id="20" name="Text Placeholder 27">
            <a:extLst>
              <a:ext uri="{FF2B5EF4-FFF2-40B4-BE49-F238E27FC236}">
                <a16:creationId xmlns:a16="http://schemas.microsoft.com/office/drawing/2014/main" id="{40D82E91-18AB-60D3-F13F-6691A0B7D4F8}"/>
              </a:ext>
            </a:extLst>
          </p:cNvPr>
          <p:cNvSpPr txBox="1">
            <a:spLocks/>
          </p:cNvSpPr>
          <p:nvPr/>
        </p:nvSpPr>
        <p:spPr>
          <a:xfrm>
            <a:off x="4554071" y="5245933"/>
            <a:ext cx="1936018" cy="365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Co- Founder</a:t>
            </a:r>
          </a:p>
        </p:txBody>
      </p:sp>
      <p:sp>
        <p:nvSpPr>
          <p:cNvPr id="21" name="Text Placeholder 30">
            <a:extLst>
              <a:ext uri="{FF2B5EF4-FFF2-40B4-BE49-F238E27FC236}">
                <a16:creationId xmlns:a16="http://schemas.microsoft.com/office/drawing/2014/main" id="{F0B767E4-13E8-4051-8321-E9999747BCD9}"/>
              </a:ext>
            </a:extLst>
          </p:cNvPr>
          <p:cNvSpPr txBox="1">
            <a:spLocks/>
          </p:cNvSpPr>
          <p:nvPr/>
        </p:nvSpPr>
        <p:spPr>
          <a:xfrm>
            <a:off x="7155755" y="4929594"/>
            <a:ext cx="2365502" cy="3844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Roshni Verma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6C6E5EB4-96D4-FA20-C10D-5E19A5B3BDC7}"/>
              </a:ext>
            </a:extLst>
          </p:cNvPr>
          <p:cNvSpPr txBox="1">
            <a:spLocks/>
          </p:cNvSpPr>
          <p:nvPr/>
        </p:nvSpPr>
        <p:spPr>
          <a:xfrm>
            <a:off x="7215368" y="5245520"/>
            <a:ext cx="1992640" cy="2030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Co-Founder</a:t>
            </a:r>
          </a:p>
        </p:txBody>
      </p:sp>
    </p:spTree>
    <p:extLst>
      <p:ext uri="{BB962C8B-B14F-4D97-AF65-F5344CB8AC3E}">
        <p14:creationId xmlns:p14="http://schemas.microsoft.com/office/powerpoint/2010/main" val="1591717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AEC8E68E-265F-6603-0C1C-C9EEFBDC12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AA732965-C488-B1BC-3DB4-900517A23F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EC0DF21-B7FC-7BAC-DF1A-639BA48E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20" y="3752166"/>
            <a:ext cx="5721221" cy="1139549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masis MT Pro Medium" panose="02040604050005020304" pitchFamily="18" charset="0"/>
              </a:rPr>
              <a:t>THANK YOU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B37900-DF0B-C641-F1F2-E616D1344077}"/>
              </a:ext>
            </a:extLst>
          </p:cNvPr>
          <p:cNvSpPr txBox="1"/>
          <p:nvPr/>
        </p:nvSpPr>
        <p:spPr>
          <a:xfrm>
            <a:off x="2908925" y="2076730"/>
            <a:ext cx="67226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1800" dirty="0">
                <a:latin typeface="Script MT Bold" panose="03040602040607080904" pitchFamily="66" charset="0"/>
              </a:rPr>
              <a:t>Thanks for our Teachers and everyone present  there in the meeting session.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1800" dirty="0">
                <a:latin typeface="Script MT Bold" panose="03040602040607080904" pitchFamily="66" charset="0"/>
              </a:rPr>
              <a:t>special thanks My trainers for her ideas and suggestions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4325DD-9495-4A2A-67FC-5AC2A46F2459}"/>
              </a:ext>
            </a:extLst>
          </p:cNvPr>
          <p:cNvSpPr txBox="1"/>
          <p:nvPr/>
        </p:nvSpPr>
        <p:spPr>
          <a:xfrm>
            <a:off x="8704729" y="4515649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latin typeface="Script MT Bold" panose="03040602040607080904" pitchFamily="66" charset="0"/>
              </a:rPr>
              <a:t>Travio</a:t>
            </a:r>
            <a:r>
              <a:rPr lang="en-US" sz="2800" dirty="0">
                <a:latin typeface="Script MT Bold" panose="03040602040607080904" pitchFamily="66" charset="0"/>
              </a:rPr>
              <a:t> Travel </a:t>
            </a:r>
          </a:p>
          <a:p>
            <a:r>
              <a:rPr lang="en-US" sz="1800" dirty="0">
                <a:latin typeface="+mj-lt"/>
              </a:rPr>
              <a:t>travio@contoso.com</a:t>
            </a:r>
          </a:p>
          <a:p>
            <a:r>
              <a:rPr lang="en-US" sz="1800" dirty="0">
                <a:latin typeface="+mj-lt"/>
              </a:rPr>
              <a:t>www.contoso.com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BC72957-6659-5DCA-D011-289FE7075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357" y="382936"/>
            <a:ext cx="2164268" cy="143878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D7D062A-90D2-4098-D389-88ABAC416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277" y="477035"/>
            <a:ext cx="2206943" cy="132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398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4CAEE-AC99-513E-58A6-0EE967BBA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3"/>
                </a:solidFill>
                <a:latin typeface="Baskerville Old Face" panose="02020602080505020303" pitchFamily="18" charset="0"/>
                <a:cs typeface="Calibri Light"/>
              </a:rPr>
              <a:t> </a:t>
            </a:r>
            <a:r>
              <a:rPr lang="en-US" sz="3600" dirty="0">
                <a:solidFill>
                  <a:schemeClr val="accent3"/>
                </a:solidFill>
                <a:latin typeface="Amasis MT Pro Medium" panose="02040604050005020304" pitchFamily="18" charset="0"/>
                <a:cs typeface="Calibri Light"/>
              </a:rPr>
              <a:t>Our Agenda</a:t>
            </a:r>
            <a:endParaRPr lang="en-IN" sz="3600" dirty="0">
              <a:latin typeface="Amasis MT Pro Medium" panose="02040604050005020304" pitchFamily="18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0A68287-2F51-3758-7B4C-4C7EFF3BA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9A661F8-FBB0-DC04-365A-77D17B299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72BDEA-2411-AC60-D814-73E42A26974F}"/>
              </a:ext>
            </a:extLst>
          </p:cNvPr>
          <p:cNvSpPr txBox="1"/>
          <p:nvPr/>
        </p:nvSpPr>
        <p:spPr>
          <a:xfrm>
            <a:off x="3048000" y="2382559"/>
            <a:ext cx="60960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1. Research and Planning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Gill Sans Light" panose="020B0302020104020203" pitchFamily="34" charset="-79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2. Prepare for the Trip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3. Choose the Destination:</a:t>
            </a:r>
          </a:p>
          <a:p>
            <a:r>
              <a:rPr lang="en-U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4. Stay Safe and Respect the Environment</a:t>
            </a:r>
          </a:p>
          <a:p>
            <a:r>
              <a:rPr lang="en-IN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5. Document and Share Memories.</a:t>
            </a:r>
            <a:endParaRPr lang="en-US" sz="200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+mj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A88A1C-1C9B-3018-515B-AB4077683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08515"/>
            <a:ext cx="2164268" cy="14387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87CA5E4-16AA-D256-3D6E-5A8BEC8DB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9184" y="4682408"/>
            <a:ext cx="2200847" cy="132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5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28D33-8C98-E5A9-59E7-F53A4B312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Amasis MT Pro Medium" panose="02040604050005020304" pitchFamily="18" charset="0"/>
              </a:rPr>
              <a:t>Problem Statement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28D2F3E-7693-DAAE-BF2D-C401439D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5493981-2BE2-0EB3-2B7F-6D1F724D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3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CF0B33-A498-7754-315D-89B74C936A96}"/>
              </a:ext>
            </a:extLst>
          </p:cNvPr>
          <p:cNvSpPr txBox="1"/>
          <p:nvPr/>
        </p:nvSpPr>
        <p:spPr>
          <a:xfrm>
            <a:off x="3048000" y="2274837"/>
            <a:ext cx="660698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+mj-lt"/>
              </a:rPr>
              <a:t>To provide you with a relevant problem statement for our project, I would need more information about the specific nature and objectives of our project.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+mj-lt"/>
              </a:rPr>
              <a:t>It's important to note that these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problem statement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+mj-lt"/>
              </a:rPr>
              <a:t>may vary depending on the specific  Himalayan hill Travelling. </a:t>
            </a:r>
            <a:endParaRPr lang="en-US" sz="2000" b="0" i="0" u="sng" dirty="0">
              <a:solidFill>
                <a:schemeClr val="tx1"/>
              </a:solidFill>
              <a:effectLst/>
              <a:latin typeface="+mj-lt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+mj-lt"/>
              </a:rPr>
              <a:t>Limited Accessibility, Weather and Climate, Altitude-related Issues, Limited Infrastructure, Seasonal Crowds, Environmental Impact , Higher Cost of Living,</a:t>
            </a:r>
            <a:r>
              <a:rPr lang="en-IN" sz="2000" b="0" i="0" dirty="0">
                <a:solidFill>
                  <a:schemeClr val="tx1"/>
                </a:solidFill>
                <a:effectLst/>
                <a:latin typeface="+mj-lt"/>
              </a:rPr>
              <a:t> Limited Accessibility</a:t>
            </a:r>
            <a:endParaRPr lang="en-IN" sz="2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B7C11FF-D4EB-8EDD-CEA8-A80C88EC2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737" y="308515"/>
            <a:ext cx="2164268" cy="14387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DD34DEE-9E31-A904-C557-3AE17C68D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634" y="4502788"/>
            <a:ext cx="2200847" cy="132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19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48F57-EDEB-54DC-A85F-633B8A9D3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Amasis MT Pro Medium" panose="02040604050005020304" pitchFamily="18" charset="0"/>
              </a:rPr>
              <a:t>Project Overview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0D63374-3921-B041-735A-AC9A3CCAE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E3A679-A16A-4A70-12E4-F91C56FD0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4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588FAD-833F-BB84-8AEF-971AC87828F5}"/>
              </a:ext>
            </a:extLst>
          </p:cNvPr>
          <p:cNvSpPr txBox="1"/>
          <p:nvPr/>
        </p:nvSpPr>
        <p:spPr>
          <a:xfrm>
            <a:off x="3047999" y="2967334"/>
            <a:ext cx="672352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tx1"/>
                </a:solidFill>
                <a:effectLst/>
                <a:latin typeface="+mj-lt"/>
              </a:rPr>
              <a:t>We want to provide information about safe traveling</a:t>
            </a:r>
          </a:p>
          <a:p>
            <a:endParaRPr lang="en-US" sz="2000" b="0" i="0" dirty="0">
              <a:solidFill>
                <a:schemeClr val="tx1"/>
              </a:solidFill>
              <a:effectLst/>
              <a:latin typeface="+mj-lt"/>
            </a:endParaRP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+mj-lt"/>
              </a:rPr>
              <a:t> in the Himalayan hills, specifically in places</a:t>
            </a:r>
          </a:p>
          <a:p>
            <a:endParaRPr lang="en-US" sz="2000" b="0" i="0" dirty="0">
              <a:solidFill>
                <a:schemeClr val="tx1"/>
              </a:solidFill>
              <a:effectLst/>
              <a:latin typeface="+mj-lt"/>
            </a:endParaRP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+mj-lt"/>
              </a:rPr>
              <a:t> like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+mj-lt"/>
              </a:rPr>
              <a:t>Kedarnath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+mj-lt"/>
              </a:rPr>
              <a:t>, Darjeeling, Valley of Flowers, </a:t>
            </a:r>
          </a:p>
          <a:p>
            <a:endParaRPr lang="en-US" sz="2000" b="0" i="0" dirty="0">
              <a:solidFill>
                <a:schemeClr val="tx1"/>
              </a:solidFill>
              <a:effectLst/>
              <a:latin typeface="+mj-lt"/>
            </a:endParaRP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+mj-lt"/>
              </a:rPr>
              <a:t>Manali, Ladakh, and Kashmir."</a:t>
            </a:r>
            <a:endParaRPr lang="en-IN" sz="2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7AC0BD-FC23-677B-12D6-BEE292325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865" y="308515"/>
            <a:ext cx="2164268" cy="14387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19EE19-DF72-A368-C1EE-FCABFB0F8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8008" y="4456183"/>
            <a:ext cx="2200847" cy="132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98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C273-00FF-95F2-2D60-922996B9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Amasis MT Pro Medium" panose="02040604050005020304" pitchFamily="18" charset="0"/>
              </a:rPr>
              <a:t>Who Are The End Users?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DDE8044-24FF-02FF-0857-A4962CDD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3E61667-53C1-DD85-1188-2F964853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D50157-E12C-7458-C708-F7AFF5A54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866" y="308515"/>
            <a:ext cx="2164268" cy="14387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A58B6F-55FA-5EFC-C5D7-8512998A2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8008" y="4456183"/>
            <a:ext cx="2200847" cy="13290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EF0FB8-7322-153B-5281-F26168D7737C}"/>
              </a:ext>
            </a:extLst>
          </p:cNvPr>
          <p:cNvSpPr txBox="1"/>
          <p:nvPr/>
        </p:nvSpPr>
        <p:spPr>
          <a:xfrm>
            <a:off x="2156841" y="2551837"/>
            <a:ext cx="81515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Yes, people of all kinds can use websites.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These websites are user-friendly and can be easily understood by the general public.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These websites typically provide simple interfaces and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4200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213E9-2CC1-02DC-63EC-0A811AD96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Amasis MT Pro Medium" panose="02040604050005020304" pitchFamily="18" charset="0"/>
              </a:rPr>
              <a:t>             Solution  And  It’s Value Preposition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965B6A9-E606-EFF6-D7F0-EC127E3C4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BEB039C-FC7D-CD45-1C69-1AFFD9AD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71FEB9-4ED2-6F01-6A52-296BD4CBA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753" y="332360"/>
            <a:ext cx="2164268" cy="14387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49359E-D195-57BF-82EC-49B33444B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8008" y="4596142"/>
            <a:ext cx="2200847" cy="13290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67760D3-4B6F-8579-1CD0-CED9CC06D8A8}"/>
              </a:ext>
            </a:extLst>
          </p:cNvPr>
          <p:cNvSpPr txBox="1"/>
          <p:nvPr/>
        </p:nvSpPr>
        <p:spPr>
          <a:xfrm>
            <a:off x="1502261" y="2600961"/>
            <a:ext cx="852509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Unusual weather conditions such as cold, heat, snow, and rain. </a:t>
            </a:r>
          </a:p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Altitude sickness due to lack of oxygen at high altitudes.</a:t>
            </a:r>
          </a:p>
          <a:p>
            <a:r>
              <a:rPr lang="en-US" dirty="0">
                <a:latin typeface="+mj-lt"/>
              </a:rPr>
              <a:t>3. Symptoms like low blood pressure,  dizziness, or headaches.</a:t>
            </a:r>
          </a:p>
          <a:p>
            <a:r>
              <a:rPr lang="en-US" dirty="0">
                <a:latin typeface="+mj-lt"/>
              </a:rPr>
              <a:t>4. It is important to carry necessary supplies like food, water, </a:t>
            </a:r>
          </a:p>
          <a:p>
            <a:r>
              <a:rPr lang="en-US" dirty="0">
                <a:latin typeface="+mj-lt"/>
              </a:rPr>
              <a:t>5. There is a risk of natural disasters like earthquakes, rain, landslides, or avalanches.</a:t>
            </a:r>
          </a:p>
          <a:p>
            <a:r>
              <a:rPr lang="en-US" dirty="0">
                <a:latin typeface="+mj-lt"/>
              </a:rPr>
              <a:t>6. There may be transportation issues like car or train breakdowns, which may cause delays.</a:t>
            </a:r>
          </a:p>
          <a:p>
            <a:r>
              <a:rPr lang="en-US" dirty="0">
                <a:latin typeface="+mj-lt"/>
              </a:rPr>
              <a:t>7. Before embarking on a Himalayan journey, it is important to prepare well. </a:t>
            </a:r>
          </a:p>
          <a:p>
            <a:endParaRPr lang="en-IN" dirty="0">
              <a:latin typeface="+mj-lt"/>
            </a:endParaRPr>
          </a:p>
          <a:p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69958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7BC6-BE78-7CA5-310C-7274802E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Amasis MT Pro Medium" panose="02040604050005020304" pitchFamily="18" charset="0"/>
              </a:rPr>
              <a:t>Wow Moment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FCA097D-3711-9463-77BE-E3FA0F61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4C853BE-8F64-A42A-547F-5BDF0D681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7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9FA245-0AD7-2736-0013-31F7E20B8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865" y="308515"/>
            <a:ext cx="2164268" cy="14387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1419B0-7979-1D71-CFAD-E4E754BAB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8008" y="4456183"/>
            <a:ext cx="2200847" cy="13290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5F5E6C3-C135-F3BC-CF2E-3A9019054CB1}"/>
              </a:ext>
            </a:extLst>
          </p:cNvPr>
          <p:cNvSpPr txBox="1"/>
          <p:nvPr/>
        </p:nvSpPr>
        <p:spPr>
          <a:xfrm>
            <a:off x="1452283" y="2424858"/>
            <a:ext cx="81724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It is a excellent tour with Himalayan traveling .</a:t>
            </a:r>
          </a:p>
          <a:p>
            <a:r>
              <a:rPr lang="en-US" dirty="0">
                <a:latin typeface="+mj-lt"/>
              </a:rPr>
              <a:t>Yes, a user-friendly website can be enjoyed by people of all kinds and they</a:t>
            </a:r>
          </a:p>
          <a:p>
            <a:r>
              <a:rPr lang="en-US" dirty="0">
                <a:latin typeface="+mj-lt"/>
              </a:rPr>
              <a:t> can explore new places through it. A user-friendly website is designed to be easy </a:t>
            </a:r>
          </a:p>
          <a:p>
            <a:r>
              <a:rPr lang="en-US" dirty="0">
                <a:latin typeface="+mj-lt"/>
              </a:rPr>
              <a:t>to navigate and understand, making it accessible to a wide range of users.</a:t>
            </a:r>
          </a:p>
          <a:p>
            <a:r>
              <a:rPr lang="en-US" dirty="0">
                <a:latin typeface="+mj-lt"/>
              </a:rPr>
              <a:t> Whether someone is tech they can still enjoy using a website</a:t>
            </a:r>
          </a:p>
          <a:p>
            <a:r>
              <a:rPr lang="en-US" dirty="0">
                <a:latin typeface="+mj-lt"/>
              </a:rPr>
              <a:t> that is provides a seamless experience. Additionally, a well-designed </a:t>
            </a:r>
          </a:p>
          <a:p>
            <a:r>
              <a:rPr lang="en-US" dirty="0">
                <a:latin typeface="+mj-lt"/>
              </a:rPr>
              <a:t>website can showcase various destinations and attractions, allowing users to discover and</a:t>
            </a:r>
          </a:p>
          <a:p>
            <a:r>
              <a:rPr lang="en-US" dirty="0">
                <a:latin typeface="+mj-lt"/>
              </a:rPr>
              <a:t> explore new places.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8835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C807C-8C79-3E9D-7EA0-07DA999A9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masis MT Pro Medium" panose="02040604050005020304" pitchFamily="18" charset="0"/>
              </a:rPr>
              <a:t>Modelling</a:t>
            </a:r>
            <a:endParaRPr lang="en-IN" sz="3600" dirty="0">
              <a:latin typeface="Amasis MT Pro Medium" panose="02040604050005020304" pitchFamily="18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C85A3B2-6DDE-12CA-E94F-5F89F49C8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4D9A85-84D3-19D7-A799-482496814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FFBB74F-A95E-6541-86A9-F531AD167A51}"/>
              </a:ext>
            </a:extLst>
          </p:cNvPr>
          <p:cNvGrpSpPr/>
          <p:nvPr/>
        </p:nvGrpSpPr>
        <p:grpSpPr>
          <a:xfrm>
            <a:off x="839788" y="1906015"/>
            <a:ext cx="2063221" cy="613065"/>
            <a:chOff x="-41237" y="81501"/>
            <a:chExt cx="2063221" cy="61306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E8EDCCF-64B1-83EF-6170-7A3579FEE48B}"/>
                </a:ext>
              </a:extLst>
            </p:cNvPr>
            <p:cNvSpPr/>
            <p:nvPr/>
          </p:nvSpPr>
          <p:spPr>
            <a:xfrm>
              <a:off x="8634" y="81501"/>
              <a:ext cx="2013350" cy="6040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D84E39-25AE-73D8-BA5C-56F31C39CEC9}"/>
                </a:ext>
              </a:extLst>
            </p:cNvPr>
            <p:cNvSpPr txBox="1"/>
            <p:nvPr/>
          </p:nvSpPr>
          <p:spPr>
            <a:xfrm>
              <a:off x="-41237" y="90561"/>
              <a:ext cx="2013350" cy="6040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9099" tIns="159099" rIns="159099" bIns="159099" numCol="1" spcCol="1270" anchor="ctr" anchorCtr="0">
              <a:noAutofit/>
            </a:bodyPr>
            <a:lstStyle/>
            <a:p>
              <a:pPr marL="0" lvl="0" indent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latin typeface="Baskerville Old Face" panose="02020602080505020303" pitchFamily="18" charset="77"/>
                  <a:ea typeface="Baskerville" panose="02020502070401020303" pitchFamily="18" charset="0"/>
                </a:rPr>
                <a:t>HOME PAGE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A6BDB4-75C9-44BE-1473-805CF4215467}"/>
              </a:ext>
            </a:extLst>
          </p:cNvPr>
          <p:cNvGrpSpPr/>
          <p:nvPr/>
        </p:nvGrpSpPr>
        <p:grpSpPr>
          <a:xfrm>
            <a:off x="3050225" y="1906012"/>
            <a:ext cx="2013350" cy="604005"/>
            <a:chOff x="2080008" y="90561"/>
            <a:chExt cx="2013350" cy="60400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6385ACE-A9C3-8920-9EF4-BEB767BA5E79}"/>
                </a:ext>
              </a:extLst>
            </p:cNvPr>
            <p:cNvSpPr/>
            <p:nvPr/>
          </p:nvSpPr>
          <p:spPr>
            <a:xfrm>
              <a:off x="2080008" y="90561"/>
              <a:ext cx="2013350" cy="6040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A3AEC76-CF7E-8E7D-0653-82DACF61A4E7}"/>
                </a:ext>
              </a:extLst>
            </p:cNvPr>
            <p:cNvSpPr txBox="1"/>
            <p:nvPr/>
          </p:nvSpPr>
          <p:spPr>
            <a:xfrm>
              <a:off x="2080008" y="90561"/>
              <a:ext cx="2013350" cy="6040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9099" tIns="159099" rIns="159099" bIns="159099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latin typeface="Baskerville Old Face" panose="02020602080505020303" pitchFamily="18" charset="77"/>
                  <a:ea typeface="Baskerville" panose="02020502070401020303" pitchFamily="18" charset="0"/>
                </a:rPr>
                <a:t>WEATHER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A74A02-7CE0-D09C-49CB-9D6F0092B7FA}"/>
              </a:ext>
            </a:extLst>
          </p:cNvPr>
          <p:cNvGrpSpPr/>
          <p:nvPr/>
        </p:nvGrpSpPr>
        <p:grpSpPr>
          <a:xfrm>
            <a:off x="5206360" y="1915075"/>
            <a:ext cx="2013350" cy="604006"/>
            <a:chOff x="4251124" y="81500"/>
            <a:chExt cx="2013350" cy="60400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8451BE5-8C06-154E-B232-7F80162CF77A}"/>
                </a:ext>
              </a:extLst>
            </p:cNvPr>
            <p:cNvSpPr/>
            <p:nvPr/>
          </p:nvSpPr>
          <p:spPr>
            <a:xfrm>
              <a:off x="4251124" y="81501"/>
              <a:ext cx="2013350" cy="6040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47F9A98-D194-DAAD-1F60-B2AC3F93602F}"/>
                </a:ext>
              </a:extLst>
            </p:cNvPr>
            <p:cNvSpPr txBox="1"/>
            <p:nvPr/>
          </p:nvSpPr>
          <p:spPr>
            <a:xfrm>
              <a:off x="4251124" y="81500"/>
              <a:ext cx="2013350" cy="6040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9099" tIns="159099" rIns="159099" bIns="159099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latin typeface="Baskerville Old Face" panose="02020602080505020303" pitchFamily="18" charset="77"/>
                  <a:ea typeface="Baskerville" panose="02020502070401020303" pitchFamily="18" charset="0"/>
                </a:rPr>
                <a:t>SUGGESTION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3EAEE7-F254-FEDA-4FE3-4416E7ED2407}"/>
              </a:ext>
            </a:extLst>
          </p:cNvPr>
          <p:cNvGrpSpPr/>
          <p:nvPr/>
        </p:nvGrpSpPr>
        <p:grpSpPr>
          <a:xfrm>
            <a:off x="7389646" y="1915075"/>
            <a:ext cx="2013350" cy="604005"/>
            <a:chOff x="6372369" y="81501"/>
            <a:chExt cx="2013350" cy="60400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645A655-0CE5-51DE-6A10-5744078F22B9}"/>
                </a:ext>
              </a:extLst>
            </p:cNvPr>
            <p:cNvSpPr/>
            <p:nvPr/>
          </p:nvSpPr>
          <p:spPr>
            <a:xfrm>
              <a:off x="6372369" y="81501"/>
              <a:ext cx="2013350" cy="6040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5920A9F-7EB8-DE6D-5A4D-F012CAC9642A}"/>
                </a:ext>
              </a:extLst>
            </p:cNvPr>
            <p:cNvSpPr txBox="1"/>
            <p:nvPr/>
          </p:nvSpPr>
          <p:spPr>
            <a:xfrm>
              <a:off x="6372369" y="81501"/>
              <a:ext cx="2013350" cy="6040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9099" tIns="159099" rIns="159099" bIns="159099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latin typeface="Baskerville Old Face" panose="02020602080505020303" pitchFamily="18" charset="77"/>
                  <a:ea typeface="Baskerville" panose="02020502070401020303" pitchFamily="18" charset="0"/>
                </a:rPr>
                <a:t>ABOUT US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6CA400-9ACE-D132-DF0E-5E66359E4259}"/>
              </a:ext>
            </a:extLst>
          </p:cNvPr>
          <p:cNvGrpSpPr/>
          <p:nvPr/>
        </p:nvGrpSpPr>
        <p:grpSpPr>
          <a:xfrm>
            <a:off x="9572933" y="1915075"/>
            <a:ext cx="2013350" cy="604005"/>
            <a:chOff x="8502249" y="45396"/>
            <a:chExt cx="2013350" cy="60400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AADDAFD-2A4B-D503-A91F-156F839AF527}"/>
                </a:ext>
              </a:extLst>
            </p:cNvPr>
            <p:cNvSpPr/>
            <p:nvPr/>
          </p:nvSpPr>
          <p:spPr>
            <a:xfrm>
              <a:off x="8502249" y="45396"/>
              <a:ext cx="2013350" cy="6040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346BDB-77C6-0D4C-C575-8E7B12DC254C}"/>
                </a:ext>
              </a:extLst>
            </p:cNvPr>
            <p:cNvSpPr txBox="1"/>
            <p:nvPr/>
          </p:nvSpPr>
          <p:spPr>
            <a:xfrm>
              <a:off x="8502249" y="45396"/>
              <a:ext cx="2013350" cy="6040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9099" tIns="159099" rIns="159099" bIns="159099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latin typeface="Baskerville Old Face" panose="02020602080505020303" pitchFamily="18" charset="77"/>
                  <a:ea typeface="Baskerville" panose="02020502070401020303" pitchFamily="18" charset="0"/>
                </a:rPr>
                <a:t>CONTACT US</a:t>
              </a: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60DF0388-E514-F0C0-BE3F-4C00998CF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00" y="2798104"/>
            <a:ext cx="8216108" cy="309975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61F8375-A6EB-A3FA-2C99-293A44F15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70" y="351206"/>
            <a:ext cx="2164268" cy="132556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C5F90FD-0BAF-9146-46CC-9B148C149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8008" y="4524178"/>
            <a:ext cx="2274764" cy="13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2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19FCF-4285-CDF4-43CA-72093819B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orte" panose="03060902040502070203" pitchFamily="66" charset="0"/>
              </a:rPr>
              <a:t> </a:t>
            </a:r>
            <a:r>
              <a:rPr lang="en-US" sz="3600" dirty="0">
                <a:latin typeface="Amasis MT Pro Medium" panose="02040604050005020304" pitchFamily="18" charset="0"/>
              </a:rPr>
              <a:t>Result </a:t>
            </a:r>
            <a:endParaRPr lang="en-IN" sz="3600" dirty="0">
              <a:latin typeface="Amasis MT Pro Medium" panose="02040604050005020304" pitchFamily="18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1F7CAB8-4330-C649-DE28-C72A7E300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6FF9653-B6A9-DE81-27C2-D37B5C907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9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85FC32-1F6A-2AC0-F743-BC3E59234E07}"/>
              </a:ext>
            </a:extLst>
          </p:cNvPr>
          <p:cNvSpPr txBox="1"/>
          <p:nvPr/>
        </p:nvSpPr>
        <p:spPr>
          <a:xfrm>
            <a:off x="3048000" y="2967335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On this project, our team has put in 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lot of hard work,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and we hope it is appreciated by you all.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We aim for it to be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useful and helpful for you as well</a:t>
            </a:r>
            <a:endParaRPr lang="en-IN" sz="2000" dirty="0">
              <a:latin typeface="+mj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F110A3-3833-B86B-3B4D-CF30116AE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30" y="365125"/>
            <a:ext cx="2164268" cy="14387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BDA247-7AE5-6261-D08D-C76A6A6C1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4444663"/>
            <a:ext cx="2206943" cy="132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70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BB2F3B-6257-41BB-8B64-5AC7494F274B}">
  <ds:schemaRefs>
    <ds:schemaRef ds:uri="71af3243-3dd4-4a8d-8c0d-dd76da1f02a5"/>
    <ds:schemaRef ds:uri="http://schemas.microsoft.com/office/2006/documentManagement/types"/>
    <ds:schemaRef ds:uri="http://schemas.microsoft.com/office/2006/metadata/properties"/>
    <ds:schemaRef ds:uri="http://purl.org/dc/terms/"/>
    <ds:schemaRef ds:uri="230e9df3-be65-4c73-a93b-d1236ebd677e"/>
    <ds:schemaRef ds:uri="http://schemas.microsoft.com/office/infopath/2007/PartnerControls"/>
    <ds:schemaRef ds:uri="http://purl.org/dc/dcmitype/"/>
    <ds:schemaRef ds:uri="http://purl.org/dc/elements/1.1/"/>
    <ds:schemaRef ds:uri="http://schemas.openxmlformats.org/package/2006/metadata/core-properties"/>
    <ds:schemaRef ds:uri="16c05727-aa75-4e4a-9b5f-8a80a1165891"/>
    <ds:schemaRef ds:uri="http://schemas.microsoft.com/sharepoint/v3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{939C639A-6919-410F-B177-3489F2CB9011}tf56410444_win32</Template>
  <TotalTime>3389</TotalTime>
  <Words>538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Aharoni</vt:lpstr>
      <vt:lpstr>Amasis MT Pro Medium</vt:lpstr>
      <vt:lpstr>Arial</vt:lpstr>
      <vt:lpstr>Baskerville</vt:lpstr>
      <vt:lpstr>Baskerville Old Face</vt:lpstr>
      <vt:lpstr>Calibri</vt:lpstr>
      <vt:lpstr>Forte</vt:lpstr>
      <vt:lpstr>Gill Sans Light</vt:lpstr>
      <vt:lpstr>Gill Sans Nova</vt:lpstr>
      <vt:lpstr>Gill Sans Nova Light</vt:lpstr>
      <vt:lpstr>Script MT Bold</vt:lpstr>
      <vt:lpstr>Wingdings</vt:lpstr>
      <vt:lpstr>Office Theme</vt:lpstr>
      <vt:lpstr>Travio Travel Planner</vt:lpstr>
      <vt:lpstr> Our Agenda</vt:lpstr>
      <vt:lpstr>Problem Statement</vt:lpstr>
      <vt:lpstr>Project Overview</vt:lpstr>
      <vt:lpstr>Who Are The End Users?</vt:lpstr>
      <vt:lpstr>             Solution  And  It’s Value Preposition</vt:lpstr>
      <vt:lpstr>Wow Moment</vt:lpstr>
      <vt:lpstr>Modelling</vt:lpstr>
      <vt:lpstr> Result </vt:lpstr>
      <vt:lpstr>Meet our team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Travio Travel Planner</dc:title>
  <dc:creator>Archana Kumari</dc:creator>
  <cp:lastModifiedBy>Archana Kumari</cp:lastModifiedBy>
  <cp:revision>10</cp:revision>
  <dcterms:created xsi:type="dcterms:W3CDTF">2023-06-27T07:13:34Z</dcterms:created>
  <dcterms:modified xsi:type="dcterms:W3CDTF">2023-06-30T04:46:30Z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