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418" r:id="rId4"/>
  </p:sldMasterIdLst>
  <p:notesMasterIdLst>
    <p:notesMasterId r:id="rId16"/>
  </p:notesMasterIdLst>
  <p:sldIdLst>
    <p:sldId id="256" r:id="rId5"/>
    <p:sldId id="257" r:id="rId6"/>
    <p:sldId id="258" r:id="rId7"/>
    <p:sldId id="270" r:id="rId8"/>
    <p:sldId id="269" r:id="rId9"/>
    <p:sldId id="266" r:id="rId10"/>
    <p:sldId id="272" r:id="rId11"/>
    <p:sldId id="271" r:id="rId12"/>
    <p:sldId id="264" r:id="rId13"/>
    <p:sldId id="265"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71" autoAdjust="0"/>
    <p:restoredTop sz="94291" autoAdjust="0"/>
  </p:normalViewPr>
  <p:slideViewPr>
    <p:cSldViewPr snapToGrid="0">
      <p:cViewPr varScale="1">
        <p:scale>
          <a:sx n="72" d="100"/>
          <a:sy n="72" d="100"/>
        </p:scale>
        <p:origin x="70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01D952-227B-46CB-BFB4-ED7D7BF5317F}"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90510343-6EEE-44B4-B35D-0F4C6AAE6998}" type="pres">
      <dgm:prSet presAssocID="{9001D952-227B-46CB-BFB4-ED7D7BF5317F}" presName="Name0" presStyleCnt="0">
        <dgm:presLayoutVars>
          <dgm:dir/>
          <dgm:animLvl val="lvl"/>
          <dgm:resizeHandles val="exact"/>
        </dgm:presLayoutVars>
      </dgm:prSet>
      <dgm:spPr/>
    </dgm:pt>
  </dgm:ptLst>
  <dgm:cxnLst>
    <dgm:cxn modelId="{E16ECC2D-C59A-44D1-B894-66D70241C78D}" type="presOf" srcId="{9001D952-227B-46CB-BFB4-ED7D7BF5317F}" destId="{90510343-6EEE-44B4-B35D-0F4C6AAE6998}"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0D8FAC-7A2B-4DD4-9094-E07778196EC7}" type="doc">
      <dgm:prSet loTypeId="urn:microsoft.com/office/officeart/2016/7/layout/RepeatingBendingProcessNew" loCatId="process" qsTypeId="urn:microsoft.com/office/officeart/2005/8/quickstyle/simple2" qsCatId="simple" csTypeId="urn:microsoft.com/office/officeart/2005/8/colors/colorful5" csCatId="colorful" phldr="1"/>
      <dgm:spPr/>
      <dgm:t>
        <a:bodyPr/>
        <a:lstStyle/>
        <a:p>
          <a:endParaRPr lang="en-US"/>
        </a:p>
      </dgm:t>
    </dgm:pt>
    <dgm:pt modelId="{37784BB3-461A-4EA0-97D9-3532D8393452}">
      <dgm:prSet/>
      <dgm:spPr/>
      <dgm:t>
        <a:bodyPr/>
        <a:lstStyle/>
        <a:p>
          <a:r>
            <a:rPr lang="en-US" baseline="0" dirty="0"/>
            <a:t>Our project is about </a:t>
          </a:r>
          <a:r>
            <a:rPr lang="en-US" dirty="0"/>
            <a:t>Small Organization Set Up in CISCO Packet Tracer</a:t>
          </a:r>
          <a:r>
            <a:rPr lang="en-US" baseline="0" dirty="0"/>
            <a:t> .</a:t>
          </a:r>
          <a:endParaRPr lang="en-US" dirty="0"/>
        </a:p>
      </dgm:t>
    </dgm:pt>
    <dgm:pt modelId="{B17D53AC-AF2C-4525-B312-734464DC4BFA}" type="parTrans" cxnId="{ACA88C4F-869A-4971-9D9A-641A2C7E53F6}">
      <dgm:prSet/>
      <dgm:spPr/>
      <dgm:t>
        <a:bodyPr/>
        <a:lstStyle/>
        <a:p>
          <a:endParaRPr lang="en-US"/>
        </a:p>
      </dgm:t>
    </dgm:pt>
    <dgm:pt modelId="{85D0B121-1360-4982-9119-90FA503DD0CB}" type="sibTrans" cxnId="{ACA88C4F-869A-4971-9D9A-641A2C7E53F6}">
      <dgm:prSet/>
      <dgm:spPr/>
      <dgm:t>
        <a:bodyPr/>
        <a:lstStyle/>
        <a:p>
          <a:endParaRPr lang="en-US"/>
        </a:p>
      </dgm:t>
    </dgm:pt>
    <dgm:pt modelId="{9E602009-E7C7-4FFA-BFDC-ECD88113D5D6}" type="pres">
      <dgm:prSet presAssocID="{110D8FAC-7A2B-4DD4-9094-E07778196EC7}" presName="Name0" presStyleCnt="0">
        <dgm:presLayoutVars>
          <dgm:dir/>
          <dgm:resizeHandles val="exact"/>
        </dgm:presLayoutVars>
      </dgm:prSet>
      <dgm:spPr/>
    </dgm:pt>
    <dgm:pt modelId="{3B45725C-8FC5-4646-8B24-C2E35E5BF792}" type="pres">
      <dgm:prSet presAssocID="{37784BB3-461A-4EA0-97D9-3532D8393452}" presName="node" presStyleLbl="node1" presStyleIdx="0" presStyleCnt="1">
        <dgm:presLayoutVars>
          <dgm:bulletEnabled val="1"/>
        </dgm:presLayoutVars>
      </dgm:prSet>
      <dgm:spPr/>
    </dgm:pt>
  </dgm:ptLst>
  <dgm:cxnLst>
    <dgm:cxn modelId="{FD46843A-7CF9-4ECB-B5C3-97EDEA3CF853}" type="presOf" srcId="{37784BB3-461A-4EA0-97D9-3532D8393452}" destId="{3B45725C-8FC5-4646-8B24-C2E35E5BF792}" srcOrd="0" destOrd="0" presId="urn:microsoft.com/office/officeart/2016/7/layout/RepeatingBendingProcessNew"/>
    <dgm:cxn modelId="{ACA88C4F-869A-4971-9D9A-641A2C7E53F6}" srcId="{110D8FAC-7A2B-4DD4-9094-E07778196EC7}" destId="{37784BB3-461A-4EA0-97D9-3532D8393452}" srcOrd="0" destOrd="0" parTransId="{B17D53AC-AF2C-4525-B312-734464DC4BFA}" sibTransId="{85D0B121-1360-4982-9119-90FA503DD0CB}"/>
    <dgm:cxn modelId="{5B4A43E9-D1F7-4DB6-A51F-C09A3DF1A839}" type="presOf" srcId="{110D8FAC-7A2B-4DD4-9094-E07778196EC7}" destId="{9E602009-E7C7-4FFA-BFDC-ECD88113D5D6}" srcOrd="0" destOrd="0" presId="urn:microsoft.com/office/officeart/2016/7/layout/RepeatingBendingProcessNew"/>
    <dgm:cxn modelId="{F0611C9D-7198-41B6-B51D-0BC77F1FCF1F}" type="presParOf" srcId="{9E602009-E7C7-4FFA-BFDC-ECD88113D5D6}" destId="{3B45725C-8FC5-4646-8B24-C2E35E5BF792}" srcOrd="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15CFE2-A378-4836-8E69-1BF8F79CFE23}"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07C70DFA-F943-4B03-A825-767D7E84B6AA}">
      <dgm:prSet/>
      <dgm:spPr/>
      <dgm:t>
        <a:bodyPr/>
        <a:lstStyle/>
        <a:p>
          <a:r>
            <a:rPr lang="en-US" b="0" i="0"/>
            <a:t>"wow" moment signifies the successful integration of Cisco Packet Tracer into the organization's educational and operational framework, showcasing the positive impact on staff knowledge, skills, and the overall network environment. It reinforces the organization's commitment to continuous learning and technological advancement.</a:t>
          </a:r>
          <a:endParaRPr lang="en-US"/>
        </a:p>
      </dgm:t>
    </dgm:pt>
    <dgm:pt modelId="{55C44D12-D390-4F7A-96F2-6B39B90CF4E9}" type="parTrans" cxnId="{76895A3A-406D-4CB4-8FFA-39F631FCF334}">
      <dgm:prSet/>
      <dgm:spPr/>
      <dgm:t>
        <a:bodyPr/>
        <a:lstStyle/>
        <a:p>
          <a:endParaRPr lang="en-IN"/>
        </a:p>
      </dgm:t>
    </dgm:pt>
    <dgm:pt modelId="{E94A80D6-9D6A-4743-9C44-314B04105D30}" type="sibTrans" cxnId="{76895A3A-406D-4CB4-8FFA-39F631FCF334}">
      <dgm:prSet/>
      <dgm:spPr/>
      <dgm:t>
        <a:bodyPr/>
        <a:lstStyle/>
        <a:p>
          <a:endParaRPr lang="en-IN"/>
        </a:p>
      </dgm:t>
    </dgm:pt>
    <dgm:pt modelId="{F26A1299-7486-4FA3-BFE0-F8F54BACAEB3}" type="pres">
      <dgm:prSet presAssocID="{EF15CFE2-A378-4836-8E69-1BF8F79CFE23}" presName="outerComposite" presStyleCnt="0">
        <dgm:presLayoutVars>
          <dgm:chMax val="5"/>
          <dgm:dir/>
          <dgm:resizeHandles val="exact"/>
        </dgm:presLayoutVars>
      </dgm:prSet>
      <dgm:spPr/>
    </dgm:pt>
    <dgm:pt modelId="{DFF50EC8-0F62-44CC-9B2E-856E59ED25D5}" type="pres">
      <dgm:prSet presAssocID="{EF15CFE2-A378-4836-8E69-1BF8F79CFE23}" presName="dummyMaxCanvas" presStyleCnt="0">
        <dgm:presLayoutVars/>
      </dgm:prSet>
      <dgm:spPr/>
    </dgm:pt>
    <dgm:pt modelId="{6350CC08-2AE3-4BCC-909B-7AA093D6024B}" type="pres">
      <dgm:prSet presAssocID="{EF15CFE2-A378-4836-8E69-1BF8F79CFE23}" presName="OneNode_1" presStyleLbl="node1" presStyleIdx="0" presStyleCnt="1">
        <dgm:presLayoutVars>
          <dgm:bulletEnabled val="1"/>
        </dgm:presLayoutVars>
      </dgm:prSet>
      <dgm:spPr/>
    </dgm:pt>
  </dgm:ptLst>
  <dgm:cxnLst>
    <dgm:cxn modelId="{D105B80A-5EDC-4F6D-A088-87DBD0675CC6}" type="presOf" srcId="{07C70DFA-F943-4B03-A825-767D7E84B6AA}" destId="{6350CC08-2AE3-4BCC-909B-7AA093D6024B}" srcOrd="0" destOrd="0" presId="urn:microsoft.com/office/officeart/2005/8/layout/vProcess5"/>
    <dgm:cxn modelId="{76895A3A-406D-4CB4-8FFA-39F631FCF334}" srcId="{EF15CFE2-A378-4836-8E69-1BF8F79CFE23}" destId="{07C70DFA-F943-4B03-A825-767D7E84B6AA}" srcOrd="0" destOrd="0" parTransId="{55C44D12-D390-4F7A-96F2-6B39B90CF4E9}" sibTransId="{E94A80D6-9D6A-4743-9C44-314B04105D30}"/>
    <dgm:cxn modelId="{529A276B-682F-40EA-9046-6A1EBD153994}" type="presOf" srcId="{EF15CFE2-A378-4836-8E69-1BF8F79CFE23}" destId="{F26A1299-7486-4FA3-BFE0-F8F54BACAEB3}" srcOrd="0" destOrd="0" presId="urn:microsoft.com/office/officeart/2005/8/layout/vProcess5"/>
    <dgm:cxn modelId="{1E8F183E-B742-48A1-BE75-700F4E255E83}" type="presParOf" srcId="{F26A1299-7486-4FA3-BFE0-F8F54BACAEB3}" destId="{DFF50EC8-0F62-44CC-9B2E-856E59ED25D5}" srcOrd="0" destOrd="0" presId="urn:microsoft.com/office/officeart/2005/8/layout/vProcess5"/>
    <dgm:cxn modelId="{DA5DF783-D77B-454B-83AD-FD68822CF510}" type="presParOf" srcId="{F26A1299-7486-4FA3-BFE0-F8F54BACAEB3}" destId="{6350CC08-2AE3-4BCC-909B-7AA093D6024B}" srcOrd="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5ABD003-F381-4B20-B154-01D0FBB11B7D}" type="doc">
      <dgm:prSet loTypeId="urn:microsoft.com/office/officeart/2008/layout/LinedList" loCatId="list" qsTypeId="urn:microsoft.com/office/officeart/2005/8/quickstyle/simple5" qsCatId="simple" csTypeId="urn:microsoft.com/office/officeart/2005/8/colors/accent2_2" csCatId="accent2" phldr="1"/>
      <dgm:spPr/>
      <dgm:t>
        <a:bodyPr/>
        <a:lstStyle/>
        <a:p>
          <a:endParaRPr lang="en-US"/>
        </a:p>
      </dgm:t>
    </dgm:pt>
    <dgm:pt modelId="{A757A632-119A-495B-95F7-A0B0BD2742EC}">
      <dgm:prSet/>
      <dgm:spPr/>
      <dgm:t>
        <a:bodyPr/>
        <a:lstStyle/>
        <a:p>
          <a:r>
            <a:rPr lang="en-US" dirty="0"/>
            <a:t>Shikha Kumari</a:t>
          </a:r>
        </a:p>
      </dgm:t>
    </dgm:pt>
    <dgm:pt modelId="{2B192941-0B59-40D5-B456-3A276989703F}" type="parTrans" cxnId="{897908FC-6619-479D-85B1-1F7F293C8CED}">
      <dgm:prSet/>
      <dgm:spPr/>
      <dgm:t>
        <a:bodyPr/>
        <a:lstStyle/>
        <a:p>
          <a:endParaRPr lang="en-US"/>
        </a:p>
      </dgm:t>
    </dgm:pt>
    <dgm:pt modelId="{1E5E2F7F-3235-4303-8E6B-B473339ED15D}" type="sibTrans" cxnId="{897908FC-6619-479D-85B1-1F7F293C8CED}">
      <dgm:prSet/>
      <dgm:spPr/>
      <dgm:t>
        <a:bodyPr/>
        <a:lstStyle/>
        <a:p>
          <a:endParaRPr lang="en-US"/>
        </a:p>
      </dgm:t>
    </dgm:pt>
    <dgm:pt modelId="{E82C29A6-B073-4165-8E4F-4983826E9076}">
      <dgm:prSet/>
      <dgm:spPr/>
      <dgm:t>
        <a:bodyPr/>
        <a:lstStyle/>
        <a:p>
          <a:r>
            <a:rPr lang="en-US" dirty="0"/>
            <a:t>Roshni Verma</a:t>
          </a:r>
        </a:p>
      </dgm:t>
    </dgm:pt>
    <dgm:pt modelId="{422B349B-DBAC-416F-8C09-BE18AFE45C0B}" type="parTrans" cxnId="{139ED314-007A-4499-AFFA-4485C4322B8B}">
      <dgm:prSet/>
      <dgm:spPr/>
      <dgm:t>
        <a:bodyPr/>
        <a:lstStyle/>
        <a:p>
          <a:endParaRPr lang="en-US"/>
        </a:p>
      </dgm:t>
    </dgm:pt>
    <dgm:pt modelId="{1696F9AF-9C02-47E7-8220-4F9DEBC41B3A}" type="sibTrans" cxnId="{139ED314-007A-4499-AFFA-4485C4322B8B}">
      <dgm:prSet/>
      <dgm:spPr/>
      <dgm:t>
        <a:bodyPr/>
        <a:lstStyle/>
        <a:p>
          <a:endParaRPr lang="en-US"/>
        </a:p>
      </dgm:t>
    </dgm:pt>
    <dgm:pt modelId="{12D993C8-A61E-4E3A-BB18-7A7002664150}">
      <dgm:prSet/>
      <dgm:spPr/>
      <dgm:t>
        <a:bodyPr/>
        <a:lstStyle/>
        <a:p>
          <a:r>
            <a:rPr lang="en-US"/>
            <a:t>Srimana Maity</a:t>
          </a:r>
        </a:p>
      </dgm:t>
    </dgm:pt>
    <dgm:pt modelId="{50208011-0264-48A0-824F-79DB036C1693}" type="parTrans" cxnId="{63E7EADF-D695-406B-BCD2-BB0794C4747D}">
      <dgm:prSet/>
      <dgm:spPr/>
      <dgm:t>
        <a:bodyPr/>
        <a:lstStyle/>
        <a:p>
          <a:endParaRPr lang="en-US"/>
        </a:p>
      </dgm:t>
    </dgm:pt>
    <dgm:pt modelId="{00E57755-20D9-4560-BE48-9998393478B4}" type="sibTrans" cxnId="{63E7EADF-D695-406B-BCD2-BB0794C4747D}">
      <dgm:prSet/>
      <dgm:spPr/>
      <dgm:t>
        <a:bodyPr/>
        <a:lstStyle/>
        <a:p>
          <a:endParaRPr lang="en-US"/>
        </a:p>
      </dgm:t>
    </dgm:pt>
    <dgm:pt modelId="{362CCF9E-76F5-4684-9191-0F7739426AC7}" type="pres">
      <dgm:prSet presAssocID="{35ABD003-F381-4B20-B154-01D0FBB11B7D}" presName="vert0" presStyleCnt="0">
        <dgm:presLayoutVars>
          <dgm:dir/>
          <dgm:animOne val="branch"/>
          <dgm:animLvl val="lvl"/>
        </dgm:presLayoutVars>
      </dgm:prSet>
      <dgm:spPr/>
    </dgm:pt>
    <dgm:pt modelId="{EFCC0557-7AA2-458C-BBCF-A1688176D55E}" type="pres">
      <dgm:prSet presAssocID="{A757A632-119A-495B-95F7-A0B0BD2742EC}" presName="thickLine" presStyleLbl="alignNode1" presStyleIdx="0" presStyleCnt="3"/>
      <dgm:spPr/>
    </dgm:pt>
    <dgm:pt modelId="{DD579E0D-8491-4CC5-9D1A-DC60F377E2EB}" type="pres">
      <dgm:prSet presAssocID="{A757A632-119A-495B-95F7-A0B0BD2742EC}" presName="horz1" presStyleCnt="0"/>
      <dgm:spPr/>
    </dgm:pt>
    <dgm:pt modelId="{517CE9AD-72B5-4324-BB0F-9347619B219B}" type="pres">
      <dgm:prSet presAssocID="{A757A632-119A-495B-95F7-A0B0BD2742EC}" presName="tx1" presStyleLbl="revTx" presStyleIdx="0" presStyleCnt="3"/>
      <dgm:spPr/>
    </dgm:pt>
    <dgm:pt modelId="{14F8CE5B-969D-44FC-B3A1-EA81BB64261F}" type="pres">
      <dgm:prSet presAssocID="{A757A632-119A-495B-95F7-A0B0BD2742EC}" presName="vert1" presStyleCnt="0"/>
      <dgm:spPr/>
    </dgm:pt>
    <dgm:pt modelId="{EE97650B-B711-437B-9875-0E3E8F45A8F0}" type="pres">
      <dgm:prSet presAssocID="{E82C29A6-B073-4165-8E4F-4983826E9076}" presName="thickLine" presStyleLbl="alignNode1" presStyleIdx="1" presStyleCnt="3"/>
      <dgm:spPr/>
    </dgm:pt>
    <dgm:pt modelId="{F13407BF-DF12-436F-A57E-19B986587E08}" type="pres">
      <dgm:prSet presAssocID="{E82C29A6-B073-4165-8E4F-4983826E9076}" presName="horz1" presStyleCnt="0"/>
      <dgm:spPr/>
    </dgm:pt>
    <dgm:pt modelId="{F3EAA798-F7B1-49FC-9C8D-9B787E2391EC}" type="pres">
      <dgm:prSet presAssocID="{E82C29A6-B073-4165-8E4F-4983826E9076}" presName="tx1" presStyleLbl="revTx" presStyleIdx="1" presStyleCnt="3"/>
      <dgm:spPr/>
    </dgm:pt>
    <dgm:pt modelId="{A025FC04-4956-4D4C-A1F3-41DFF367F6F6}" type="pres">
      <dgm:prSet presAssocID="{E82C29A6-B073-4165-8E4F-4983826E9076}" presName="vert1" presStyleCnt="0"/>
      <dgm:spPr/>
    </dgm:pt>
    <dgm:pt modelId="{3135E213-ECEB-4462-8896-AA52FF4B6503}" type="pres">
      <dgm:prSet presAssocID="{12D993C8-A61E-4E3A-BB18-7A7002664150}" presName="thickLine" presStyleLbl="alignNode1" presStyleIdx="2" presStyleCnt="3"/>
      <dgm:spPr/>
    </dgm:pt>
    <dgm:pt modelId="{86D5DA3B-BDF5-453D-AF05-F693D3E29C2A}" type="pres">
      <dgm:prSet presAssocID="{12D993C8-A61E-4E3A-BB18-7A7002664150}" presName="horz1" presStyleCnt="0"/>
      <dgm:spPr/>
    </dgm:pt>
    <dgm:pt modelId="{927183FD-944A-47ED-A2B0-B71CE0A9DE42}" type="pres">
      <dgm:prSet presAssocID="{12D993C8-A61E-4E3A-BB18-7A7002664150}" presName="tx1" presStyleLbl="revTx" presStyleIdx="2" presStyleCnt="3"/>
      <dgm:spPr/>
    </dgm:pt>
    <dgm:pt modelId="{447A9B15-1C84-4F8B-BA31-6BD5DA726055}" type="pres">
      <dgm:prSet presAssocID="{12D993C8-A61E-4E3A-BB18-7A7002664150}" presName="vert1" presStyleCnt="0"/>
      <dgm:spPr/>
    </dgm:pt>
  </dgm:ptLst>
  <dgm:cxnLst>
    <dgm:cxn modelId="{139ED314-007A-4499-AFFA-4485C4322B8B}" srcId="{35ABD003-F381-4B20-B154-01D0FBB11B7D}" destId="{E82C29A6-B073-4165-8E4F-4983826E9076}" srcOrd="1" destOrd="0" parTransId="{422B349B-DBAC-416F-8C09-BE18AFE45C0B}" sibTransId="{1696F9AF-9C02-47E7-8220-4F9DEBC41B3A}"/>
    <dgm:cxn modelId="{2F0E8136-6E14-4869-9774-BB772B368ADE}" type="presOf" srcId="{E82C29A6-B073-4165-8E4F-4983826E9076}" destId="{F3EAA798-F7B1-49FC-9C8D-9B787E2391EC}" srcOrd="0" destOrd="0" presId="urn:microsoft.com/office/officeart/2008/layout/LinedList"/>
    <dgm:cxn modelId="{66279189-BEB8-45D4-B336-24B8A4031039}" type="presOf" srcId="{35ABD003-F381-4B20-B154-01D0FBB11B7D}" destId="{362CCF9E-76F5-4684-9191-0F7739426AC7}" srcOrd="0" destOrd="0" presId="urn:microsoft.com/office/officeart/2008/layout/LinedList"/>
    <dgm:cxn modelId="{7D3251B0-E855-435B-9F06-5761713119DF}" type="presOf" srcId="{A757A632-119A-495B-95F7-A0B0BD2742EC}" destId="{517CE9AD-72B5-4324-BB0F-9347619B219B}" srcOrd="0" destOrd="0" presId="urn:microsoft.com/office/officeart/2008/layout/LinedList"/>
    <dgm:cxn modelId="{18D1EAC4-9683-439E-AB4C-C2D34A0E0C83}" type="presOf" srcId="{12D993C8-A61E-4E3A-BB18-7A7002664150}" destId="{927183FD-944A-47ED-A2B0-B71CE0A9DE42}" srcOrd="0" destOrd="0" presId="urn:microsoft.com/office/officeart/2008/layout/LinedList"/>
    <dgm:cxn modelId="{63E7EADF-D695-406B-BCD2-BB0794C4747D}" srcId="{35ABD003-F381-4B20-B154-01D0FBB11B7D}" destId="{12D993C8-A61E-4E3A-BB18-7A7002664150}" srcOrd="2" destOrd="0" parTransId="{50208011-0264-48A0-824F-79DB036C1693}" sibTransId="{00E57755-20D9-4560-BE48-9998393478B4}"/>
    <dgm:cxn modelId="{897908FC-6619-479D-85B1-1F7F293C8CED}" srcId="{35ABD003-F381-4B20-B154-01D0FBB11B7D}" destId="{A757A632-119A-495B-95F7-A0B0BD2742EC}" srcOrd="0" destOrd="0" parTransId="{2B192941-0B59-40D5-B456-3A276989703F}" sibTransId="{1E5E2F7F-3235-4303-8E6B-B473339ED15D}"/>
    <dgm:cxn modelId="{618447AC-276E-4C30-8129-2A139F9196BE}" type="presParOf" srcId="{362CCF9E-76F5-4684-9191-0F7739426AC7}" destId="{EFCC0557-7AA2-458C-BBCF-A1688176D55E}" srcOrd="0" destOrd="0" presId="urn:microsoft.com/office/officeart/2008/layout/LinedList"/>
    <dgm:cxn modelId="{1890D939-1F33-48B7-8EA8-9A220D6A7722}" type="presParOf" srcId="{362CCF9E-76F5-4684-9191-0F7739426AC7}" destId="{DD579E0D-8491-4CC5-9D1A-DC60F377E2EB}" srcOrd="1" destOrd="0" presId="urn:microsoft.com/office/officeart/2008/layout/LinedList"/>
    <dgm:cxn modelId="{ECD4F7A9-95DA-4B25-9D01-0AA4D1290AEE}" type="presParOf" srcId="{DD579E0D-8491-4CC5-9D1A-DC60F377E2EB}" destId="{517CE9AD-72B5-4324-BB0F-9347619B219B}" srcOrd="0" destOrd="0" presId="urn:microsoft.com/office/officeart/2008/layout/LinedList"/>
    <dgm:cxn modelId="{8A7FEDA9-FB97-4765-8FD1-49337E807905}" type="presParOf" srcId="{DD579E0D-8491-4CC5-9D1A-DC60F377E2EB}" destId="{14F8CE5B-969D-44FC-B3A1-EA81BB64261F}" srcOrd="1" destOrd="0" presId="urn:microsoft.com/office/officeart/2008/layout/LinedList"/>
    <dgm:cxn modelId="{F73B530E-D28C-44CC-BADA-A03E7D9347C9}" type="presParOf" srcId="{362CCF9E-76F5-4684-9191-0F7739426AC7}" destId="{EE97650B-B711-437B-9875-0E3E8F45A8F0}" srcOrd="2" destOrd="0" presId="urn:microsoft.com/office/officeart/2008/layout/LinedList"/>
    <dgm:cxn modelId="{9E0A45DD-31F4-4FEF-B8B1-9683ED122299}" type="presParOf" srcId="{362CCF9E-76F5-4684-9191-0F7739426AC7}" destId="{F13407BF-DF12-436F-A57E-19B986587E08}" srcOrd="3" destOrd="0" presId="urn:microsoft.com/office/officeart/2008/layout/LinedList"/>
    <dgm:cxn modelId="{72CFC7BD-E189-4D89-9498-F71F01F49388}" type="presParOf" srcId="{F13407BF-DF12-436F-A57E-19B986587E08}" destId="{F3EAA798-F7B1-49FC-9C8D-9B787E2391EC}" srcOrd="0" destOrd="0" presId="urn:microsoft.com/office/officeart/2008/layout/LinedList"/>
    <dgm:cxn modelId="{DA1939CB-B5FF-444D-B6A5-6ED4E9C87B55}" type="presParOf" srcId="{F13407BF-DF12-436F-A57E-19B986587E08}" destId="{A025FC04-4956-4D4C-A1F3-41DFF367F6F6}" srcOrd="1" destOrd="0" presId="urn:microsoft.com/office/officeart/2008/layout/LinedList"/>
    <dgm:cxn modelId="{DCCC8BE9-552F-41A2-8879-23754259252F}" type="presParOf" srcId="{362CCF9E-76F5-4684-9191-0F7739426AC7}" destId="{3135E213-ECEB-4462-8896-AA52FF4B6503}" srcOrd="4" destOrd="0" presId="urn:microsoft.com/office/officeart/2008/layout/LinedList"/>
    <dgm:cxn modelId="{3B17E4FB-E19F-47FD-8FB1-BE7B3AF5CEE8}" type="presParOf" srcId="{362CCF9E-76F5-4684-9191-0F7739426AC7}" destId="{86D5DA3B-BDF5-453D-AF05-F693D3E29C2A}" srcOrd="5" destOrd="0" presId="urn:microsoft.com/office/officeart/2008/layout/LinedList"/>
    <dgm:cxn modelId="{C5AFC6D9-5094-4150-8BCC-3CC0EBFBF96C}" type="presParOf" srcId="{86D5DA3B-BDF5-453D-AF05-F693D3E29C2A}" destId="{927183FD-944A-47ED-A2B0-B71CE0A9DE42}" srcOrd="0" destOrd="0" presId="urn:microsoft.com/office/officeart/2008/layout/LinedList"/>
    <dgm:cxn modelId="{2A94F66A-2FEF-4FC1-B712-808C5691C457}" type="presParOf" srcId="{86D5DA3B-BDF5-453D-AF05-F693D3E29C2A}" destId="{447A9B15-1C84-4F8B-BA31-6BD5DA72605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45725C-8FC5-4646-8B24-C2E35E5BF792}">
      <dsp:nvSpPr>
        <dsp:cNvPr id="0" name=""/>
        <dsp:cNvSpPr/>
      </dsp:nvSpPr>
      <dsp:spPr>
        <a:xfrm>
          <a:off x="0" y="119082"/>
          <a:ext cx="6056242" cy="3633745"/>
        </a:xfrm>
        <a:prstGeom prst="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96761" tIns="311503" rIns="296761" bIns="311503" numCol="1" spcCol="1270" anchor="ctr" anchorCtr="0">
          <a:noAutofit/>
        </a:bodyPr>
        <a:lstStyle/>
        <a:p>
          <a:pPr marL="0" lvl="0" indent="0" algn="ctr" defTabSz="2044700">
            <a:lnSpc>
              <a:spcPct val="90000"/>
            </a:lnSpc>
            <a:spcBef>
              <a:spcPct val="0"/>
            </a:spcBef>
            <a:spcAft>
              <a:spcPct val="35000"/>
            </a:spcAft>
            <a:buNone/>
          </a:pPr>
          <a:r>
            <a:rPr lang="en-US" sz="4600" kern="1200" baseline="0" dirty="0"/>
            <a:t>Our project is about </a:t>
          </a:r>
          <a:r>
            <a:rPr lang="en-US" sz="4600" kern="1200" dirty="0"/>
            <a:t>Small Organization Set Up in CISCO Packet Tracer</a:t>
          </a:r>
          <a:r>
            <a:rPr lang="en-US" sz="4600" kern="1200" baseline="0" dirty="0"/>
            <a:t> .</a:t>
          </a:r>
          <a:endParaRPr lang="en-US" sz="4600" kern="1200" dirty="0"/>
        </a:p>
      </dsp:txBody>
      <dsp:txXfrm>
        <a:off x="0" y="119082"/>
        <a:ext cx="6056242" cy="36337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50CC08-2AE3-4BCC-909B-7AA093D6024B}">
      <dsp:nvSpPr>
        <dsp:cNvPr id="0" name=""/>
        <dsp:cNvSpPr/>
      </dsp:nvSpPr>
      <dsp:spPr>
        <a:xfrm>
          <a:off x="0" y="895350"/>
          <a:ext cx="9601200" cy="1790700"/>
        </a:xfrm>
        <a:prstGeom prst="roundRect">
          <a:avLst>
            <a:gd name="adj" fmla="val 10000"/>
          </a:avLst>
        </a:prstGeom>
        <a:solidFill>
          <a:schemeClr val="accent2">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a:t>"wow" moment signifies the successful integration of Cisco Packet Tracer into the organization's educational and operational framework, showcasing the positive impact on staff knowledge, skills, and the overall network environment. It reinforces the organization's commitment to continuous learning and technological advancement.</a:t>
          </a:r>
          <a:endParaRPr lang="en-US" sz="2200" kern="1200"/>
        </a:p>
      </dsp:txBody>
      <dsp:txXfrm>
        <a:off x="52448" y="947798"/>
        <a:ext cx="9496304" cy="16858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CC0557-7AA2-458C-BBCF-A1688176D55E}">
      <dsp:nvSpPr>
        <dsp:cNvPr id="0" name=""/>
        <dsp:cNvSpPr/>
      </dsp:nvSpPr>
      <dsp:spPr>
        <a:xfrm>
          <a:off x="0" y="1748"/>
          <a:ext cx="5793475" cy="0"/>
        </a:xfrm>
        <a:prstGeom prst="line">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2">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517CE9AD-72B5-4324-BB0F-9347619B219B}">
      <dsp:nvSpPr>
        <dsp:cNvPr id="0" name=""/>
        <dsp:cNvSpPr/>
      </dsp:nvSpPr>
      <dsp:spPr>
        <a:xfrm>
          <a:off x="0" y="1748"/>
          <a:ext cx="5793475" cy="1192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0" tIns="209550" rIns="209550" bIns="209550" numCol="1" spcCol="1270" anchor="t" anchorCtr="0">
          <a:noAutofit/>
        </a:bodyPr>
        <a:lstStyle/>
        <a:p>
          <a:pPr marL="0" lvl="0" indent="0" algn="l" defTabSz="2444750">
            <a:lnSpc>
              <a:spcPct val="90000"/>
            </a:lnSpc>
            <a:spcBef>
              <a:spcPct val="0"/>
            </a:spcBef>
            <a:spcAft>
              <a:spcPct val="35000"/>
            </a:spcAft>
            <a:buNone/>
          </a:pPr>
          <a:r>
            <a:rPr lang="en-US" sz="5500" kern="1200" dirty="0"/>
            <a:t>Shikha Kumari</a:t>
          </a:r>
        </a:p>
      </dsp:txBody>
      <dsp:txXfrm>
        <a:off x="0" y="1748"/>
        <a:ext cx="5793475" cy="1192634"/>
      </dsp:txXfrm>
    </dsp:sp>
    <dsp:sp modelId="{EE97650B-B711-437B-9875-0E3E8F45A8F0}">
      <dsp:nvSpPr>
        <dsp:cNvPr id="0" name=""/>
        <dsp:cNvSpPr/>
      </dsp:nvSpPr>
      <dsp:spPr>
        <a:xfrm>
          <a:off x="0" y="1194382"/>
          <a:ext cx="5793475" cy="0"/>
        </a:xfrm>
        <a:prstGeom prst="line">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2">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F3EAA798-F7B1-49FC-9C8D-9B787E2391EC}">
      <dsp:nvSpPr>
        <dsp:cNvPr id="0" name=""/>
        <dsp:cNvSpPr/>
      </dsp:nvSpPr>
      <dsp:spPr>
        <a:xfrm>
          <a:off x="0" y="1194382"/>
          <a:ext cx="5793475" cy="1192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0" tIns="209550" rIns="209550" bIns="209550" numCol="1" spcCol="1270" anchor="t" anchorCtr="0">
          <a:noAutofit/>
        </a:bodyPr>
        <a:lstStyle/>
        <a:p>
          <a:pPr marL="0" lvl="0" indent="0" algn="l" defTabSz="2444750">
            <a:lnSpc>
              <a:spcPct val="90000"/>
            </a:lnSpc>
            <a:spcBef>
              <a:spcPct val="0"/>
            </a:spcBef>
            <a:spcAft>
              <a:spcPct val="35000"/>
            </a:spcAft>
            <a:buNone/>
          </a:pPr>
          <a:r>
            <a:rPr lang="en-US" sz="5500" kern="1200" dirty="0"/>
            <a:t>Roshni Verma</a:t>
          </a:r>
        </a:p>
      </dsp:txBody>
      <dsp:txXfrm>
        <a:off x="0" y="1194382"/>
        <a:ext cx="5793475" cy="1192634"/>
      </dsp:txXfrm>
    </dsp:sp>
    <dsp:sp modelId="{3135E213-ECEB-4462-8896-AA52FF4B6503}">
      <dsp:nvSpPr>
        <dsp:cNvPr id="0" name=""/>
        <dsp:cNvSpPr/>
      </dsp:nvSpPr>
      <dsp:spPr>
        <a:xfrm>
          <a:off x="0" y="2387017"/>
          <a:ext cx="5793475" cy="0"/>
        </a:xfrm>
        <a:prstGeom prst="line">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2">
              <a:hueOff val="0"/>
              <a:satOff val="0"/>
              <a:lumOff val="0"/>
              <a:alphaOff val="0"/>
              <a:shade val="25000"/>
              <a:satMod val="140000"/>
            </a:schemeClr>
          </a:contourClr>
        </a:sp3d>
      </dsp:spPr>
      <dsp:style>
        <a:lnRef idx="1">
          <a:scrgbClr r="0" g="0" b="0"/>
        </a:lnRef>
        <a:fillRef idx="3">
          <a:scrgbClr r="0" g="0" b="0"/>
        </a:fillRef>
        <a:effectRef idx="3">
          <a:scrgbClr r="0" g="0" b="0"/>
        </a:effectRef>
        <a:fontRef idx="minor">
          <a:schemeClr val="lt1"/>
        </a:fontRef>
      </dsp:style>
    </dsp:sp>
    <dsp:sp modelId="{927183FD-944A-47ED-A2B0-B71CE0A9DE42}">
      <dsp:nvSpPr>
        <dsp:cNvPr id="0" name=""/>
        <dsp:cNvSpPr/>
      </dsp:nvSpPr>
      <dsp:spPr>
        <a:xfrm>
          <a:off x="0" y="2387017"/>
          <a:ext cx="5793475" cy="1192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0" tIns="209550" rIns="209550" bIns="209550" numCol="1" spcCol="1270" anchor="t" anchorCtr="0">
          <a:noAutofit/>
        </a:bodyPr>
        <a:lstStyle/>
        <a:p>
          <a:pPr marL="0" lvl="0" indent="0" algn="l" defTabSz="2444750">
            <a:lnSpc>
              <a:spcPct val="90000"/>
            </a:lnSpc>
            <a:spcBef>
              <a:spcPct val="0"/>
            </a:spcBef>
            <a:spcAft>
              <a:spcPct val="35000"/>
            </a:spcAft>
            <a:buNone/>
          </a:pPr>
          <a:r>
            <a:rPr lang="en-US" sz="5500" kern="1200"/>
            <a:t>Srimana Maity</a:t>
          </a:r>
        </a:p>
      </dsp:txBody>
      <dsp:txXfrm>
        <a:off x="0" y="2387017"/>
        <a:ext cx="5793475" cy="119263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00E465-340A-44A2-AE7B-ED9292960D87}" type="datetimeFigureOut">
              <a:rPr lang="en-IN" smtClean="0"/>
              <a:t>04-01-2024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77135F-3975-4C3D-BA30-08F8A04D78CF}" type="slidenum">
              <a:rPr lang="en-IN" smtClean="0"/>
              <a:t>‹#›</a:t>
            </a:fld>
            <a:endParaRPr lang="en-IN"/>
          </a:p>
        </p:txBody>
      </p:sp>
    </p:spTree>
    <p:extLst>
      <p:ext uri="{BB962C8B-B14F-4D97-AF65-F5344CB8AC3E}">
        <p14:creationId xmlns:p14="http://schemas.microsoft.com/office/powerpoint/2010/main" val="3339443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B77135F-3975-4C3D-BA30-08F8A04D78CF}" type="slidenum">
              <a:rPr lang="en-IN" smtClean="0"/>
              <a:t>1</a:t>
            </a:fld>
            <a:endParaRPr lang="en-IN"/>
          </a:p>
        </p:txBody>
      </p:sp>
    </p:spTree>
    <p:extLst>
      <p:ext uri="{BB962C8B-B14F-4D97-AF65-F5344CB8AC3E}">
        <p14:creationId xmlns:p14="http://schemas.microsoft.com/office/powerpoint/2010/main" val="103715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7DE6118-2437-4B30-8E3C-4D2BE6020583}" type="datetimeFigureOut">
              <a:rPr lang="en-US" smtClean="0"/>
              <a:pPr/>
              <a:t>1/4/2024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9E57DC2-970A-4B3E-BB1C-7A09969E49DF}"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5044712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94471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859082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912241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81036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pPr/>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458346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pPr/>
              <a:t>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19883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37498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80524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834531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509389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87DE6118-2437-4B30-8E3C-4D2BE6020583}" type="datetimeFigureOut">
              <a:rPr lang="en-US" smtClean="0"/>
              <a:pPr/>
              <a:t>1/4/2024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91692542"/>
      </p:ext>
    </p:extLst>
  </p:cSld>
  <p:clrMap bg1="lt1" tx1="dk1" bg2="lt2" tx2="dk2" accent1="accent1" accent2="accent2" accent3="accent3" accent4="accent4" accent5="accent5" accent6="accent6" hlink="hlink" folHlink="folHlink"/>
  <p:sldLayoutIdLst>
    <p:sldLayoutId id="2147484419" r:id="rId1"/>
    <p:sldLayoutId id="2147484420" r:id="rId2"/>
    <p:sldLayoutId id="2147484421" r:id="rId3"/>
    <p:sldLayoutId id="2147484422" r:id="rId4"/>
    <p:sldLayoutId id="2147484423" r:id="rId5"/>
    <p:sldLayoutId id="2147484424" r:id="rId6"/>
    <p:sldLayoutId id="2147484425" r:id="rId7"/>
    <p:sldLayoutId id="2147484426" r:id="rId8"/>
    <p:sldLayoutId id="2147484427" r:id="rId9"/>
    <p:sldLayoutId id="2147484428" r:id="rId10"/>
    <p:sldLayoutId id="214748442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4.xml"/><Relationship Id="rId7" Type="http://schemas.openxmlformats.org/officeDocument/2006/relationships/image" Target="../media/image8.jp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hyperlink" Target="https://creativecommons.org/licenses/by-sa/3.0/" TargetMode="External"/><Relationship Id="rId4" Type="http://schemas.openxmlformats.org/officeDocument/2006/relationships/hyperlink" Target="https://en.wikipedia.org/wiki/Smiley"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6C116A89-497E-9A8D-CD61-BFE9301436CC}"/>
              </a:ext>
            </a:extLst>
          </p:cNvPr>
          <p:cNvSpPr>
            <a:spLocks noGrp="1"/>
          </p:cNvSpPr>
          <p:nvPr>
            <p:ph type="ctrTitle"/>
          </p:nvPr>
        </p:nvSpPr>
        <p:spPr>
          <a:xfrm>
            <a:off x="683221" y="1679340"/>
            <a:ext cx="7943943" cy="3296451"/>
          </a:xfrm>
        </p:spPr>
        <p:txBody>
          <a:bodyPr/>
          <a:lstStyle/>
          <a:p>
            <a:r>
              <a:rPr lang="en-US" sz="4800" dirty="0"/>
              <a:t>Small Organization Set Up in CISCO Packet Tracer</a:t>
            </a:r>
            <a:br>
              <a:rPr lang="en-IN" sz="7200" dirty="0"/>
            </a:br>
            <a:endParaRPr lang="en-IN" dirty="0"/>
          </a:p>
        </p:txBody>
      </p:sp>
      <p:sp>
        <p:nvSpPr>
          <p:cNvPr id="3" name="Subtitle 2">
            <a:extLst>
              <a:ext uri="{FF2B5EF4-FFF2-40B4-BE49-F238E27FC236}">
                <a16:creationId xmlns:a16="http://schemas.microsoft.com/office/drawing/2014/main" id="{60585542-E0C6-D910-D5D9-8B628D2B263F}"/>
              </a:ext>
            </a:extLst>
          </p:cNvPr>
          <p:cNvSpPr>
            <a:spLocks noGrp="1"/>
          </p:cNvSpPr>
          <p:nvPr>
            <p:ph type="subTitle" idx="1"/>
          </p:nvPr>
        </p:nvSpPr>
        <p:spPr>
          <a:xfrm>
            <a:off x="530087" y="4786936"/>
            <a:ext cx="4518991" cy="962720"/>
          </a:xfrm>
        </p:spPr>
        <p:txBody>
          <a:bodyPr anchor="ctr">
            <a:normAutofit/>
          </a:bodyPr>
          <a:lstStyle/>
          <a:p>
            <a:pPr algn="l">
              <a:spcAft>
                <a:spcPts val="600"/>
              </a:spcAft>
            </a:pPr>
            <a:r>
              <a:rPr lang="en-US" sz="2000" b="1" dirty="0"/>
              <a:t>Team Bright Spark</a:t>
            </a:r>
            <a:endParaRPr lang="en-IN" sz="2000" b="1" dirty="0"/>
          </a:p>
        </p:txBody>
      </p:sp>
      <p:sp>
        <p:nvSpPr>
          <p:cNvPr id="6" name="TextBox 5">
            <a:extLst>
              <a:ext uri="{FF2B5EF4-FFF2-40B4-BE49-F238E27FC236}">
                <a16:creationId xmlns:a16="http://schemas.microsoft.com/office/drawing/2014/main" id="{189BE609-18EE-535C-45C1-85B0AE259C4F}"/>
              </a:ext>
            </a:extLst>
          </p:cNvPr>
          <p:cNvSpPr txBox="1"/>
          <p:nvPr/>
        </p:nvSpPr>
        <p:spPr>
          <a:xfrm>
            <a:off x="530087" y="5726452"/>
            <a:ext cx="4518991" cy="646331"/>
          </a:xfrm>
          <a:prstGeom prst="rect">
            <a:avLst/>
          </a:prstGeom>
          <a:noFill/>
        </p:spPr>
        <p:txBody>
          <a:bodyPr wrap="square">
            <a:spAutoFit/>
          </a:bodyPr>
          <a:lstStyle/>
          <a:p>
            <a:r>
              <a:rPr lang="en-US" dirty="0"/>
              <a:t>Project By:    Shikha Kumari, Roshni Verma, </a:t>
            </a:r>
            <a:r>
              <a:rPr lang="en-US" dirty="0" err="1"/>
              <a:t>Srimona</a:t>
            </a:r>
            <a:r>
              <a:rPr lang="en-US" dirty="0"/>
              <a:t> </a:t>
            </a:r>
            <a:r>
              <a:rPr lang="en-US" dirty="0" err="1"/>
              <a:t>Maity</a:t>
            </a:r>
            <a:endParaRPr lang="en-IN" dirty="0"/>
          </a:p>
        </p:txBody>
      </p:sp>
      <p:sp>
        <p:nvSpPr>
          <p:cNvPr id="14" name="TextBox 13">
            <a:extLst>
              <a:ext uri="{FF2B5EF4-FFF2-40B4-BE49-F238E27FC236}">
                <a16:creationId xmlns:a16="http://schemas.microsoft.com/office/drawing/2014/main" id="{50E99396-EE1F-1D1A-1D1D-70883A5F60CA}"/>
              </a:ext>
            </a:extLst>
          </p:cNvPr>
          <p:cNvSpPr txBox="1"/>
          <p:nvPr/>
        </p:nvSpPr>
        <p:spPr>
          <a:xfrm rot="10800000" flipV="1">
            <a:off x="7421219" y="5645424"/>
            <a:ext cx="4346712" cy="646331"/>
          </a:xfrm>
          <a:prstGeom prst="rect">
            <a:avLst/>
          </a:prstGeom>
          <a:noFill/>
        </p:spPr>
        <p:txBody>
          <a:bodyPr wrap="square">
            <a:spAutoFit/>
          </a:bodyPr>
          <a:lstStyle/>
          <a:p>
            <a:r>
              <a:rPr lang="en-US" dirty="0"/>
              <a:t>Guide By: </a:t>
            </a:r>
          </a:p>
          <a:p>
            <a:r>
              <a:rPr lang="en-US" dirty="0"/>
              <a:t>                  Ms. Arpita Roy Ma’am.</a:t>
            </a:r>
            <a:endParaRPr lang="en-IN" dirty="0"/>
          </a:p>
        </p:txBody>
      </p:sp>
      <p:pic>
        <p:nvPicPr>
          <p:cNvPr id="15" name="Picture 14">
            <a:extLst>
              <a:ext uri="{FF2B5EF4-FFF2-40B4-BE49-F238E27FC236}">
                <a16:creationId xmlns:a16="http://schemas.microsoft.com/office/drawing/2014/main" id="{C137E2CB-BC2F-0144-341D-79E519B5DDF0}"/>
              </a:ext>
            </a:extLst>
          </p:cNvPr>
          <p:cNvPicPr>
            <a:picLocks noChangeAspect="1"/>
          </p:cNvPicPr>
          <p:nvPr/>
        </p:nvPicPr>
        <p:blipFill>
          <a:blip r:embed="rId3"/>
          <a:stretch>
            <a:fillRect/>
          </a:stretch>
        </p:blipFill>
        <p:spPr>
          <a:xfrm>
            <a:off x="930596" y="313251"/>
            <a:ext cx="1531365" cy="693144"/>
          </a:xfrm>
          <a:prstGeom prst="rect">
            <a:avLst/>
          </a:prstGeom>
        </p:spPr>
      </p:pic>
      <p:pic>
        <p:nvPicPr>
          <p:cNvPr id="16" name="Picture 15">
            <a:extLst>
              <a:ext uri="{FF2B5EF4-FFF2-40B4-BE49-F238E27FC236}">
                <a16:creationId xmlns:a16="http://schemas.microsoft.com/office/drawing/2014/main" id="{FF241C22-C713-BC40-3DFA-E15DEEE9AE07}"/>
              </a:ext>
            </a:extLst>
          </p:cNvPr>
          <p:cNvPicPr>
            <a:picLocks noChangeAspect="1"/>
          </p:cNvPicPr>
          <p:nvPr/>
        </p:nvPicPr>
        <p:blipFill>
          <a:blip r:embed="rId4"/>
          <a:stretch>
            <a:fillRect/>
          </a:stretch>
        </p:blipFill>
        <p:spPr>
          <a:xfrm>
            <a:off x="7403667" y="267734"/>
            <a:ext cx="904653" cy="741974"/>
          </a:xfrm>
          <a:prstGeom prst="rect">
            <a:avLst/>
          </a:prstGeom>
        </p:spPr>
      </p:pic>
      <p:pic>
        <p:nvPicPr>
          <p:cNvPr id="17" name="Picture 16">
            <a:extLst>
              <a:ext uri="{FF2B5EF4-FFF2-40B4-BE49-F238E27FC236}">
                <a16:creationId xmlns:a16="http://schemas.microsoft.com/office/drawing/2014/main" id="{C73A262E-6F56-41B0-8981-2D03CB52503A}"/>
              </a:ext>
            </a:extLst>
          </p:cNvPr>
          <p:cNvPicPr>
            <a:picLocks noChangeAspect="1"/>
          </p:cNvPicPr>
          <p:nvPr/>
        </p:nvPicPr>
        <p:blipFill>
          <a:blip r:embed="rId5"/>
          <a:stretch>
            <a:fillRect/>
          </a:stretch>
        </p:blipFill>
        <p:spPr>
          <a:xfrm>
            <a:off x="9843491" y="348900"/>
            <a:ext cx="1914310" cy="621846"/>
          </a:xfrm>
          <a:prstGeom prst="rect">
            <a:avLst/>
          </a:prstGeom>
        </p:spPr>
      </p:pic>
      <p:pic>
        <p:nvPicPr>
          <p:cNvPr id="1026" name="Picture 2" descr="Logo of Skill India PNG Vector - FREE Vector Design - Cdr ...">
            <a:extLst>
              <a:ext uri="{FF2B5EF4-FFF2-40B4-BE49-F238E27FC236}">
                <a16:creationId xmlns:a16="http://schemas.microsoft.com/office/drawing/2014/main" id="{6C8807D5-F5FE-58B4-70A9-7DCF23FF55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5586" y="271048"/>
            <a:ext cx="914456" cy="735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9509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60943-FEEF-04D6-C1D5-245B50DFF439}"/>
              </a:ext>
            </a:extLst>
          </p:cNvPr>
          <p:cNvSpPr>
            <a:spLocks noGrp="1"/>
          </p:cNvSpPr>
          <p:nvPr>
            <p:ph type="title"/>
          </p:nvPr>
        </p:nvSpPr>
        <p:spPr>
          <a:xfrm>
            <a:off x="1351722" y="1046922"/>
            <a:ext cx="5226496" cy="768626"/>
          </a:xfrm>
        </p:spPr>
        <p:txBody>
          <a:bodyPr>
            <a:noAutofit/>
          </a:bodyPr>
          <a:lstStyle/>
          <a:p>
            <a:pPr algn="ctr"/>
            <a:r>
              <a:rPr lang="en-US" sz="5400" b="1" dirty="0"/>
              <a:t>MEET OUR TEAM</a:t>
            </a:r>
            <a:endParaRPr lang="en-IN" sz="5400" b="1" dirty="0"/>
          </a:p>
        </p:txBody>
      </p:sp>
      <p:graphicFrame>
        <p:nvGraphicFramePr>
          <p:cNvPr id="38" name="Content Placeholder 2">
            <a:extLst>
              <a:ext uri="{FF2B5EF4-FFF2-40B4-BE49-F238E27FC236}">
                <a16:creationId xmlns:a16="http://schemas.microsoft.com/office/drawing/2014/main" id="{9952F8C8-96FA-AAD2-3B1A-85043E29016B}"/>
              </a:ext>
            </a:extLst>
          </p:cNvPr>
          <p:cNvGraphicFramePr>
            <a:graphicFrameLocks noGrp="1"/>
          </p:cNvGraphicFramePr>
          <p:nvPr>
            <p:ph idx="1"/>
            <p:extLst>
              <p:ext uri="{D42A27DB-BD31-4B8C-83A1-F6EECF244321}">
                <p14:modId xmlns:p14="http://schemas.microsoft.com/office/powerpoint/2010/main" val="2485136285"/>
              </p:ext>
            </p:extLst>
          </p:nvPr>
        </p:nvGraphicFramePr>
        <p:xfrm>
          <a:off x="798580" y="2066081"/>
          <a:ext cx="5793475"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61099E1C-252F-476A-A869-39A1DFE40F04}"/>
              </a:ext>
            </a:extLst>
          </p:cNvPr>
          <p:cNvPicPr>
            <a:picLocks noChangeAspect="1"/>
          </p:cNvPicPr>
          <p:nvPr/>
        </p:nvPicPr>
        <p:blipFill>
          <a:blip r:embed="rId7"/>
          <a:stretch>
            <a:fillRect/>
          </a:stretch>
        </p:blipFill>
        <p:spPr>
          <a:xfrm>
            <a:off x="8849217" y="4464756"/>
            <a:ext cx="1641089" cy="1749776"/>
          </a:xfrm>
          <a:prstGeom prst="rect">
            <a:avLst/>
          </a:prstGeom>
        </p:spPr>
      </p:pic>
      <p:pic>
        <p:nvPicPr>
          <p:cNvPr id="4" name="Picture 3">
            <a:extLst>
              <a:ext uri="{FF2B5EF4-FFF2-40B4-BE49-F238E27FC236}">
                <a16:creationId xmlns:a16="http://schemas.microsoft.com/office/drawing/2014/main" id="{0F67E22E-6361-6A01-2C18-5D1B70ABBE3A}"/>
              </a:ext>
            </a:extLst>
          </p:cNvPr>
          <p:cNvPicPr>
            <a:picLocks noChangeAspect="1"/>
          </p:cNvPicPr>
          <p:nvPr/>
        </p:nvPicPr>
        <p:blipFill>
          <a:blip r:embed="rId8"/>
          <a:stretch>
            <a:fillRect/>
          </a:stretch>
        </p:blipFill>
        <p:spPr>
          <a:xfrm flipH="1">
            <a:off x="8849217" y="468702"/>
            <a:ext cx="1591858" cy="1920095"/>
          </a:xfrm>
          <a:prstGeom prst="rect">
            <a:avLst/>
          </a:prstGeom>
        </p:spPr>
      </p:pic>
      <p:pic>
        <p:nvPicPr>
          <p:cNvPr id="9" name="Picture 8">
            <a:extLst>
              <a:ext uri="{FF2B5EF4-FFF2-40B4-BE49-F238E27FC236}">
                <a16:creationId xmlns:a16="http://schemas.microsoft.com/office/drawing/2014/main" id="{809BFF7B-9E07-9A62-4004-BF5FE66521EE}"/>
              </a:ext>
            </a:extLst>
          </p:cNvPr>
          <p:cNvPicPr>
            <a:picLocks noChangeAspect="1"/>
          </p:cNvPicPr>
          <p:nvPr/>
        </p:nvPicPr>
        <p:blipFill>
          <a:blip r:embed="rId9"/>
          <a:stretch>
            <a:fillRect/>
          </a:stretch>
        </p:blipFill>
        <p:spPr>
          <a:xfrm>
            <a:off x="8849217" y="2554112"/>
            <a:ext cx="1641089" cy="1749776"/>
          </a:xfrm>
          <a:prstGeom prst="rect">
            <a:avLst/>
          </a:prstGeom>
        </p:spPr>
      </p:pic>
    </p:spTree>
    <p:extLst>
      <p:ext uri="{BB962C8B-B14F-4D97-AF65-F5344CB8AC3E}">
        <p14:creationId xmlns:p14="http://schemas.microsoft.com/office/powerpoint/2010/main" val="769797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FAFDC-9D91-4D93-8DCA-6C5950D18C57}"/>
              </a:ext>
            </a:extLst>
          </p:cNvPr>
          <p:cNvSpPr>
            <a:spLocks noGrp="1"/>
          </p:cNvSpPr>
          <p:nvPr>
            <p:ph type="title"/>
          </p:nvPr>
        </p:nvSpPr>
        <p:spPr>
          <a:xfrm>
            <a:off x="5954486" y="1480929"/>
            <a:ext cx="5791426" cy="3254321"/>
          </a:xfrm>
        </p:spPr>
        <p:txBody>
          <a:bodyPr vert="horz" lIns="91440" tIns="45720" rIns="91440" bIns="45720" rtlCol="0" anchor="b">
            <a:normAutofit/>
          </a:bodyPr>
          <a:lstStyle/>
          <a:p>
            <a:r>
              <a:rPr lang="en-US" sz="7000" b="1" cap="all"/>
              <a:t>Thank  you</a:t>
            </a:r>
            <a:br>
              <a:rPr lang="en-US" sz="7000" cap="all"/>
            </a:br>
            <a:endParaRPr lang="en-US" sz="7000" cap="all"/>
          </a:p>
        </p:txBody>
      </p:sp>
      <p:pic>
        <p:nvPicPr>
          <p:cNvPr id="6" name="Graphic 5" descr="Thumbs up sign">
            <a:extLst>
              <a:ext uri="{FF2B5EF4-FFF2-40B4-BE49-F238E27FC236}">
                <a16:creationId xmlns:a16="http://schemas.microsoft.com/office/drawing/2014/main" id="{1704C614-2331-43E7-96A5-8243321619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80173" y="1790732"/>
            <a:ext cx="3267942" cy="3267942"/>
          </a:xfrm>
          <a:prstGeom prst="rect">
            <a:avLst/>
          </a:prstGeom>
        </p:spPr>
      </p:pic>
      <p:sp>
        <p:nvSpPr>
          <p:cNvPr id="5" name="TextBox 4">
            <a:extLst>
              <a:ext uri="{FF2B5EF4-FFF2-40B4-BE49-F238E27FC236}">
                <a16:creationId xmlns:a16="http://schemas.microsoft.com/office/drawing/2014/main" id="{4BDC6909-8E39-4156-90F4-F53505A2E5B4}"/>
              </a:ext>
            </a:extLst>
          </p:cNvPr>
          <p:cNvSpPr txBox="1"/>
          <p:nvPr/>
        </p:nvSpPr>
        <p:spPr>
          <a:xfrm>
            <a:off x="9830456" y="6870700"/>
            <a:ext cx="2361544"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4" tooltip="https://en.wikipedia.org/wiki/Smiley">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IN" sz="700">
              <a:solidFill>
                <a:srgbClr val="FFFFFF"/>
              </a:solidFill>
            </a:endParaRPr>
          </a:p>
        </p:txBody>
      </p:sp>
    </p:spTree>
    <p:extLst>
      <p:ext uri="{BB962C8B-B14F-4D97-AF65-F5344CB8AC3E}">
        <p14:creationId xmlns:p14="http://schemas.microsoft.com/office/powerpoint/2010/main" val="749085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alpha val="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4DD68-1D70-70F3-5AE0-281D76AD03A1}"/>
              </a:ext>
            </a:extLst>
          </p:cNvPr>
          <p:cNvSpPr>
            <a:spLocks noGrp="1"/>
          </p:cNvSpPr>
          <p:nvPr>
            <p:ph type="title"/>
          </p:nvPr>
        </p:nvSpPr>
        <p:spPr>
          <a:xfrm>
            <a:off x="640080" y="639704"/>
            <a:ext cx="3714750" cy="5577840"/>
          </a:xfrm>
        </p:spPr>
        <p:txBody>
          <a:bodyPr anchor="ctr">
            <a:normAutofit/>
          </a:bodyPr>
          <a:lstStyle/>
          <a:p>
            <a:pPr algn="ctr"/>
            <a:r>
              <a:rPr lang="en-US" dirty="0"/>
              <a:t>AGENDA</a:t>
            </a:r>
            <a:endParaRPr lang="en-IN" dirty="0"/>
          </a:p>
        </p:txBody>
      </p:sp>
      <p:graphicFrame>
        <p:nvGraphicFramePr>
          <p:cNvPr id="5" name="Content Placeholder 2">
            <a:extLst>
              <a:ext uri="{FF2B5EF4-FFF2-40B4-BE49-F238E27FC236}">
                <a16:creationId xmlns:a16="http://schemas.microsoft.com/office/drawing/2014/main" id="{E1041BC7-1A5D-0F60-025A-A35C44B24174}"/>
              </a:ext>
            </a:extLst>
          </p:cNvPr>
          <p:cNvGraphicFramePr>
            <a:graphicFrameLocks noGrp="1"/>
          </p:cNvGraphicFramePr>
          <p:nvPr>
            <p:ph idx="1"/>
            <p:extLst>
              <p:ext uri="{D42A27DB-BD31-4B8C-83A1-F6EECF244321}">
                <p14:modId xmlns:p14="http://schemas.microsoft.com/office/powerpoint/2010/main" val="2733866050"/>
              </p:ext>
            </p:extLst>
          </p:nvPr>
        </p:nvGraphicFramePr>
        <p:xfrm>
          <a:off x="4901472" y="811529"/>
          <a:ext cx="6894288" cy="58293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Rounded Corners 3">
            <a:extLst>
              <a:ext uri="{FF2B5EF4-FFF2-40B4-BE49-F238E27FC236}">
                <a16:creationId xmlns:a16="http://schemas.microsoft.com/office/drawing/2014/main" id="{7BD492C2-D252-4197-9562-89F8E556125E}"/>
              </a:ext>
            </a:extLst>
          </p:cNvPr>
          <p:cNvSpPr/>
          <p:nvPr/>
        </p:nvSpPr>
        <p:spPr>
          <a:xfrm>
            <a:off x="6623724" y="1292203"/>
            <a:ext cx="2931736" cy="704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Problem statement</a:t>
            </a:r>
            <a:endParaRPr lang="en-IN" dirty="0"/>
          </a:p>
        </p:txBody>
      </p:sp>
      <p:sp>
        <p:nvSpPr>
          <p:cNvPr id="6" name="Rectangle: Rounded Corners 5">
            <a:extLst>
              <a:ext uri="{FF2B5EF4-FFF2-40B4-BE49-F238E27FC236}">
                <a16:creationId xmlns:a16="http://schemas.microsoft.com/office/drawing/2014/main" id="{1D863BAB-EE20-443D-AD00-DC27A3DD5C27}"/>
              </a:ext>
            </a:extLst>
          </p:cNvPr>
          <p:cNvSpPr/>
          <p:nvPr/>
        </p:nvSpPr>
        <p:spPr>
          <a:xfrm>
            <a:off x="6609584" y="2090658"/>
            <a:ext cx="2931736" cy="6881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 Overview</a:t>
            </a:r>
          </a:p>
        </p:txBody>
      </p:sp>
      <p:sp>
        <p:nvSpPr>
          <p:cNvPr id="7" name="Rectangle: Rounded Corners 6">
            <a:extLst>
              <a:ext uri="{FF2B5EF4-FFF2-40B4-BE49-F238E27FC236}">
                <a16:creationId xmlns:a16="http://schemas.microsoft.com/office/drawing/2014/main" id="{83D784D1-C5DC-47EA-9BFA-8CAD5ACAB611}"/>
              </a:ext>
            </a:extLst>
          </p:cNvPr>
          <p:cNvSpPr/>
          <p:nvPr/>
        </p:nvSpPr>
        <p:spPr>
          <a:xfrm>
            <a:off x="6603476" y="2872369"/>
            <a:ext cx="2931736" cy="6881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Solution and its value</a:t>
            </a:r>
            <a:endParaRPr lang="en-IN" dirty="0"/>
          </a:p>
        </p:txBody>
      </p:sp>
      <p:sp>
        <p:nvSpPr>
          <p:cNvPr id="8" name="Rectangle: Rounded Corners 7">
            <a:extLst>
              <a:ext uri="{FF2B5EF4-FFF2-40B4-BE49-F238E27FC236}">
                <a16:creationId xmlns:a16="http://schemas.microsoft.com/office/drawing/2014/main" id="{07F9CE32-D2C0-4785-8169-2008992CD896}"/>
              </a:ext>
            </a:extLst>
          </p:cNvPr>
          <p:cNvSpPr/>
          <p:nvPr/>
        </p:nvSpPr>
        <p:spPr>
          <a:xfrm>
            <a:off x="6603476" y="4334323"/>
            <a:ext cx="2997724" cy="6881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Modelling</a:t>
            </a:r>
            <a:endParaRPr lang="en-IN" dirty="0"/>
          </a:p>
        </p:txBody>
      </p:sp>
      <p:sp>
        <p:nvSpPr>
          <p:cNvPr id="10" name="Rectangle: Rounded Corners 9">
            <a:extLst>
              <a:ext uri="{FF2B5EF4-FFF2-40B4-BE49-F238E27FC236}">
                <a16:creationId xmlns:a16="http://schemas.microsoft.com/office/drawing/2014/main" id="{AD54CD76-785F-4BFA-9093-E13E9571E79D}"/>
              </a:ext>
            </a:extLst>
          </p:cNvPr>
          <p:cNvSpPr/>
          <p:nvPr/>
        </p:nvSpPr>
        <p:spPr>
          <a:xfrm>
            <a:off x="6570482" y="5841247"/>
            <a:ext cx="2997724" cy="660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a:t>
            </a:r>
            <a:endParaRPr lang="en-IN" dirty="0"/>
          </a:p>
        </p:txBody>
      </p:sp>
      <p:sp>
        <p:nvSpPr>
          <p:cNvPr id="11" name="Rectangle: Rounded Corners 10">
            <a:extLst>
              <a:ext uri="{FF2B5EF4-FFF2-40B4-BE49-F238E27FC236}">
                <a16:creationId xmlns:a16="http://schemas.microsoft.com/office/drawing/2014/main" id="{AC835935-FE3A-4F4D-AFD0-AE873A42206B}"/>
              </a:ext>
            </a:extLst>
          </p:cNvPr>
          <p:cNvSpPr/>
          <p:nvPr/>
        </p:nvSpPr>
        <p:spPr>
          <a:xfrm>
            <a:off x="6636470" y="3617800"/>
            <a:ext cx="2931736" cy="660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 Users</a:t>
            </a:r>
            <a:endParaRPr lang="en-IN" dirty="0"/>
          </a:p>
        </p:txBody>
      </p:sp>
      <p:sp>
        <p:nvSpPr>
          <p:cNvPr id="12" name="Rectangle: Rounded Corners 11">
            <a:extLst>
              <a:ext uri="{FF2B5EF4-FFF2-40B4-BE49-F238E27FC236}">
                <a16:creationId xmlns:a16="http://schemas.microsoft.com/office/drawing/2014/main" id="{A31DB952-8A9C-4889-9B46-21291F970B5C}"/>
              </a:ext>
            </a:extLst>
          </p:cNvPr>
          <p:cNvSpPr/>
          <p:nvPr/>
        </p:nvSpPr>
        <p:spPr>
          <a:xfrm>
            <a:off x="6603476" y="5124336"/>
            <a:ext cx="2997724" cy="615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Wow Moment</a:t>
            </a:r>
            <a:endParaRPr lang="en-IN" dirty="0"/>
          </a:p>
        </p:txBody>
      </p:sp>
    </p:spTree>
    <p:extLst>
      <p:ext uri="{BB962C8B-B14F-4D97-AF65-F5344CB8AC3E}">
        <p14:creationId xmlns:p14="http://schemas.microsoft.com/office/powerpoint/2010/main" val="2886286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828BB-5811-C3AC-6042-FD6001AAFD7F}"/>
              </a:ext>
            </a:extLst>
          </p:cNvPr>
          <p:cNvSpPr>
            <a:spLocks noGrp="1"/>
          </p:cNvSpPr>
          <p:nvPr>
            <p:ph type="title"/>
          </p:nvPr>
        </p:nvSpPr>
        <p:spPr>
          <a:xfrm>
            <a:off x="1934817" y="357810"/>
            <a:ext cx="9134211" cy="1060174"/>
          </a:xfrm>
        </p:spPr>
        <p:txBody>
          <a:bodyPr>
            <a:normAutofit/>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D5EB3FE3-FFAB-C0AE-FAEB-A15CAC27176A}"/>
              </a:ext>
            </a:extLst>
          </p:cNvPr>
          <p:cNvSpPr>
            <a:spLocks noGrp="1"/>
          </p:cNvSpPr>
          <p:nvPr>
            <p:ph idx="1"/>
          </p:nvPr>
        </p:nvSpPr>
        <p:spPr>
          <a:xfrm>
            <a:off x="596348" y="2835965"/>
            <a:ext cx="9952382" cy="3031435"/>
          </a:xfrm>
        </p:spPr>
        <p:txBody>
          <a:bodyPr>
            <a:normAutofit/>
          </a:bodyPr>
          <a:lstStyle/>
          <a:p>
            <a:r>
              <a:rPr lang="en-US" sz="2400" b="0" i="0" dirty="0">
                <a:solidFill>
                  <a:schemeClr val="tx1"/>
                </a:solidFill>
                <a:effectLst/>
                <a:latin typeface="Söhne"/>
              </a:rPr>
              <a:t>A small organization with limited IT infrastructure and resources is facing challenges in setting up a functional network using Cisco Packet Tracer for presentation purposes. The organization aims to create an efficient and secure network simulation to illustrate key networking concepts, demonstrate troubleshooting scenarios, and enhance the understanding of network configurations among its staff</a:t>
            </a:r>
            <a:r>
              <a:rPr lang="en-US" b="0" i="0" dirty="0">
                <a:solidFill>
                  <a:schemeClr val="tx1"/>
                </a:solidFill>
                <a:effectLst/>
                <a:latin typeface="Söhne"/>
              </a:rPr>
              <a:t>. </a:t>
            </a:r>
            <a:endParaRPr lang="en-IN" dirty="0">
              <a:solidFill>
                <a:schemeClr val="tx1"/>
              </a:solidFill>
            </a:endParaRPr>
          </a:p>
        </p:txBody>
      </p:sp>
    </p:spTree>
    <p:extLst>
      <p:ext uri="{BB962C8B-B14F-4D97-AF65-F5344CB8AC3E}">
        <p14:creationId xmlns:p14="http://schemas.microsoft.com/office/powerpoint/2010/main" val="3047604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1BFFE-B762-BD7A-4917-AE46A452B6B5}"/>
              </a:ext>
            </a:extLst>
          </p:cNvPr>
          <p:cNvSpPr>
            <a:spLocks noGrp="1"/>
          </p:cNvSpPr>
          <p:nvPr>
            <p:ph type="title"/>
          </p:nvPr>
        </p:nvSpPr>
        <p:spPr>
          <a:xfrm>
            <a:off x="662609" y="172278"/>
            <a:ext cx="10889310" cy="1815548"/>
          </a:xfrm>
        </p:spPr>
        <p:txBody>
          <a:bodyPr anchor="ctr">
            <a:normAutofit/>
          </a:bodyPr>
          <a:lstStyle/>
          <a:p>
            <a:r>
              <a:rPr lang="en-US" dirty="0"/>
              <a:t>PROJECT  OVERVIEW</a:t>
            </a:r>
            <a:endParaRPr lang="en-IN" dirty="0"/>
          </a:p>
        </p:txBody>
      </p:sp>
      <p:graphicFrame>
        <p:nvGraphicFramePr>
          <p:cNvPr id="5" name="Content Placeholder 2">
            <a:extLst>
              <a:ext uri="{FF2B5EF4-FFF2-40B4-BE49-F238E27FC236}">
                <a16:creationId xmlns:a16="http://schemas.microsoft.com/office/drawing/2014/main" id="{E2F529B1-AB3C-991B-B2CF-4732D9C6514D}"/>
              </a:ext>
            </a:extLst>
          </p:cNvPr>
          <p:cNvGraphicFramePr>
            <a:graphicFrameLocks noGrp="1"/>
          </p:cNvGraphicFramePr>
          <p:nvPr>
            <p:ph idx="1"/>
            <p:extLst>
              <p:ext uri="{D42A27DB-BD31-4B8C-83A1-F6EECF244321}">
                <p14:modId xmlns:p14="http://schemas.microsoft.com/office/powerpoint/2010/main" val="1236777293"/>
              </p:ext>
            </p:extLst>
          </p:nvPr>
        </p:nvGraphicFramePr>
        <p:xfrm>
          <a:off x="4346713" y="2345635"/>
          <a:ext cx="6056243" cy="3871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0179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6F4D0-CF2D-2580-3AA5-3B67D66C6926}"/>
              </a:ext>
            </a:extLst>
          </p:cNvPr>
          <p:cNvSpPr>
            <a:spLocks noGrp="1"/>
          </p:cNvSpPr>
          <p:nvPr>
            <p:ph type="title"/>
          </p:nvPr>
        </p:nvSpPr>
        <p:spPr>
          <a:xfrm>
            <a:off x="1126435" y="424070"/>
            <a:ext cx="8348869" cy="1179445"/>
          </a:xfrm>
        </p:spPr>
        <p:txBody>
          <a:bodyPr vert="horz" lIns="91440" tIns="45720" rIns="91440" bIns="45720" rtlCol="0">
            <a:normAutofit/>
          </a:bodyPr>
          <a:lstStyle/>
          <a:p>
            <a:r>
              <a:rPr lang="en-US" sz="2800" cap="all" dirty="0">
                <a:latin typeface="+mn-lt"/>
              </a:rPr>
              <a:t>SOLUTION AND ITS VALUE PROPOSITION</a:t>
            </a:r>
          </a:p>
        </p:txBody>
      </p:sp>
      <p:sp>
        <p:nvSpPr>
          <p:cNvPr id="3" name="Content Placeholder 2">
            <a:extLst>
              <a:ext uri="{FF2B5EF4-FFF2-40B4-BE49-F238E27FC236}">
                <a16:creationId xmlns:a16="http://schemas.microsoft.com/office/drawing/2014/main" id="{D967B7FA-885B-47EF-CC51-3831384D2834}"/>
              </a:ext>
            </a:extLst>
          </p:cNvPr>
          <p:cNvSpPr>
            <a:spLocks noGrp="1"/>
          </p:cNvSpPr>
          <p:nvPr>
            <p:ph idx="1"/>
          </p:nvPr>
        </p:nvSpPr>
        <p:spPr>
          <a:xfrm>
            <a:off x="640081" y="2186610"/>
            <a:ext cx="8570180" cy="2891804"/>
          </a:xfrm>
        </p:spPr>
        <p:txBody>
          <a:bodyPr vert="horz" lIns="91440" tIns="45720" rIns="91440" bIns="45720" rtlCol="0">
            <a:normAutofit/>
          </a:bodyPr>
          <a:lstStyle/>
          <a:p>
            <a:pPr algn="l"/>
            <a:r>
              <a:rPr lang="en-US" sz="1800" b="1" i="0" dirty="0">
                <a:solidFill>
                  <a:srgbClr val="374151"/>
                </a:solidFill>
                <a:effectLst/>
                <a:latin typeface="Söhne"/>
              </a:rPr>
              <a:t>Our proposed solution involves the comprehensive setup of Cisco Packet Tracer within the small organization to create a functional and educational network simulation for presentations. The solution addresses the identified challenges, providing a tailored approach to meet the organization's objectives. Here are the key components of the solution:</a:t>
            </a:r>
          </a:p>
          <a:p>
            <a:pPr algn="l">
              <a:buFont typeface="+mj-lt"/>
              <a:buAutoNum type="arabicPeriod"/>
            </a:pPr>
            <a:r>
              <a:rPr lang="en-US" sz="1800" b="1" i="0" dirty="0">
                <a:solidFill>
                  <a:srgbClr val="374151"/>
                </a:solidFill>
                <a:effectLst/>
                <a:latin typeface="Söhne"/>
              </a:rPr>
              <a:t>Expert Guidance and Training:</a:t>
            </a:r>
          </a:p>
          <a:p>
            <a:pPr algn="l">
              <a:buFont typeface="+mj-lt"/>
              <a:buAutoNum type="arabicPeriod"/>
            </a:pPr>
            <a:r>
              <a:rPr lang="en-US" sz="1800" b="1" i="0" dirty="0">
                <a:solidFill>
                  <a:srgbClr val="374151"/>
                </a:solidFill>
                <a:effectLst/>
                <a:latin typeface="Söhne"/>
              </a:rPr>
              <a:t>Customized Network Topology:</a:t>
            </a:r>
          </a:p>
          <a:p>
            <a:pPr algn="l">
              <a:buFont typeface="+mj-lt"/>
              <a:buAutoNum type="arabicPeriod"/>
            </a:pPr>
            <a:r>
              <a:rPr lang="en-US" sz="1800" b="1" i="0" dirty="0">
                <a:solidFill>
                  <a:srgbClr val="374151"/>
                </a:solidFill>
                <a:effectLst/>
                <a:latin typeface="Söhne"/>
              </a:rPr>
              <a:t>Security Implementation:</a:t>
            </a:r>
          </a:p>
          <a:p>
            <a:pPr marL="0" indent="0" algn="l">
              <a:buNone/>
            </a:pPr>
            <a:endParaRPr lang="en-US" sz="1800" b="1" dirty="0">
              <a:solidFill>
                <a:srgbClr val="374151"/>
              </a:solidFill>
              <a:latin typeface="Söhne"/>
            </a:endParaRPr>
          </a:p>
          <a:p>
            <a:pPr marL="0" indent="0" algn="l">
              <a:buNone/>
            </a:pPr>
            <a:endParaRPr lang="en-US" b="0" i="0" dirty="0">
              <a:solidFill>
                <a:srgbClr val="374151"/>
              </a:solidFill>
              <a:effectLst/>
              <a:latin typeface="Söhne"/>
            </a:endParaRPr>
          </a:p>
          <a:p>
            <a:pPr marL="0" indent="0">
              <a:spcBef>
                <a:spcPts val="0"/>
              </a:spcBef>
              <a:spcAft>
                <a:spcPts val="600"/>
              </a:spcAft>
              <a:buNone/>
            </a:pPr>
            <a:endParaRPr lang="en-US" dirty="0"/>
          </a:p>
        </p:txBody>
      </p:sp>
      <p:pic>
        <p:nvPicPr>
          <p:cNvPr id="29" name="Graphic 28" descr="Lightbulb">
            <a:extLst>
              <a:ext uri="{FF2B5EF4-FFF2-40B4-BE49-F238E27FC236}">
                <a16:creationId xmlns:a16="http://schemas.microsoft.com/office/drawing/2014/main" id="{7BD38AF4-90B8-7B0D-A59F-E1E97A686A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17496" y="2186609"/>
            <a:ext cx="2782956" cy="2891804"/>
          </a:xfrm>
          <a:prstGeom prst="rect">
            <a:avLst/>
          </a:prstGeom>
        </p:spPr>
      </p:pic>
    </p:spTree>
    <p:extLst>
      <p:ext uri="{BB962C8B-B14F-4D97-AF65-F5344CB8AC3E}">
        <p14:creationId xmlns:p14="http://schemas.microsoft.com/office/powerpoint/2010/main" val="315354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ABB31-D1DC-4521-86DB-B2039EAC318E}"/>
              </a:ext>
            </a:extLst>
          </p:cNvPr>
          <p:cNvSpPr>
            <a:spLocks noGrp="1"/>
          </p:cNvSpPr>
          <p:nvPr>
            <p:ph type="title"/>
          </p:nvPr>
        </p:nvSpPr>
        <p:spPr>
          <a:xfrm>
            <a:off x="1683026" y="437322"/>
            <a:ext cx="7301948" cy="1245704"/>
          </a:xfrm>
        </p:spPr>
        <p:txBody>
          <a:bodyPr vert="horz" lIns="91440" tIns="45720" rIns="91440" bIns="45720" rtlCol="0" anchor="ctr">
            <a:normAutofit/>
          </a:bodyPr>
          <a:lstStyle/>
          <a:p>
            <a:pPr algn="l"/>
            <a:r>
              <a:rPr lang="en-US" sz="4400" b="1" dirty="0">
                <a:solidFill>
                  <a:schemeClr val="tx1"/>
                </a:solidFill>
              </a:rPr>
              <a:t>Who are the end user</a:t>
            </a:r>
          </a:p>
        </p:txBody>
      </p:sp>
      <p:sp>
        <p:nvSpPr>
          <p:cNvPr id="3" name="Subtitle 2">
            <a:extLst>
              <a:ext uri="{FF2B5EF4-FFF2-40B4-BE49-F238E27FC236}">
                <a16:creationId xmlns:a16="http://schemas.microsoft.com/office/drawing/2014/main" id="{82A80BAE-DF79-4C56-AC06-CD44F09A5188}"/>
              </a:ext>
            </a:extLst>
          </p:cNvPr>
          <p:cNvSpPr>
            <a:spLocks noGrp="1"/>
          </p:cNvSpPr>
          <p:nvPr>
            <p:ph type="body" idx="1"/>
          </p:nvPr>
        </p:nvSpPr>
        <p:spPr>
          <a:xfrm>
            <a:off x="1391478" y="2133601"/>
            <a:ext cx="9289774" cy="3763616"/>
          </a:xfrm>
        </p:spPr>
        <p:txBody>
          <a:bodyPr vert="horz" lIns="91440" tIns="45720" rIns="91440" bIns="45720" rtlCol="0" anchor="ctr">
            <a:normAutofit/>
          </a:bodyPr>
          <a:lstStyle/>
          <a:p>
            <a:pPr algn="l"/>
            <a:r>
              <a:rPr lang="en-US" sz="2400" b="1" i="0" dirty="0">
                <a:solidFill>
                  <a:schemeClr val="tx1"/>
                </a:solidFill>
                <a:effectLst/>
                <a:latin typeface="Söhne"/>
              </a:rPr>
              <a:t>The end users of a small organization that sets up Cisco Packet Tracer for presentations (PPT) can include various stakeholders within the organization. Here are the primary end users:</a:t>
            </a:r>
          </a:p>
          <a:p>
            <a:pPr algn="l">
              <a:buFont typeface="+mj-lt"/>
              <a:buAutoNum type="arabicPeriod"/>
            </a:pPr>
            <a:r>
              <a:rPr lang="en-US" sz="2400" b="1" i="0" dirty="0">
                <a:solidFill>
                  <a:schemeClr val="tx1"/>
                </a:solidFill>
                <a:effectLst/>
                <a:latin typeface="Söhne"/>
              </a:rPr>
              <a:t>IT Staff:</a:t>
            </a:r>
          </a:p>
          <a:p>
            <a:pPr algn="l">
              <a:buFont typeface="+mj-lt"/>
              <a:buAutoNum type="arabicPeriod"/>
            </a:pPr>
            <a:r>
              <a:rPr lang="en-US" sz="2400" b="1" i="0" dirty="0">
                <a:solidFill>
                  <a:schemeClr val="tx1"/>
                </a:solidFill>
                <a:effectLst/>
                <a:latin typeface="Söhne"/>
              </a:rPr>
              <a:t>Technical Training Participants:</a:t>
            </a:r>
          </a:p>
          <a:p>
            <a:pPr algn="l">
              <a:buFont typeface="+mj-lt"/>
              <a:buAutoNum type="arabicPeriod"/>
            </a:pPr>
            <a:r>
              <a:rPr lang="en-US" sz="2400" b="1" i="0" dirty="0">
                <a:solidFill>
                  <a:schemeClr val="tx1"/>
                </a:solidFill>
                <a:effectLst/>
                <a:latin typeface="Söhne"/>
              </a:rPr>
              <a:t>Educational Trainers:</a:t>
            </a:r>
          </a:p>
          <a:p>
            <a:pPr algn="l"/>
            <a:endParaRPr lang="en-US" sz="1900" b="1" i="0" dirty="0">
              <a:solidFill>
                <a:schemeClr val="tx1"/>
              </a:solidFill>
              <a:effectLst/>
              <a:latin typeface="Söhne"/>
            </a:endParaRPr>
          </a:p>
          <a:p>
            <a:pPr algn="l">
              <a:spcAft>
                <a:spcPts val="600"/>
              </a:spcAft>
            </a:pPr>
            <a:endParaRPr lang="en-US" sz="2300" dirty="0"/>
          </a:p>
        </p:txBody>
      </p:sp>
    </p:spTree>
    <p:extLst>
      <p:ext uri="{BB962C8B-B14F-4D97-AF65-F5344CB8AC3E}">
        <p14:creationId xmlns:p14="http://schemas.microsoft.com/office/powerpoint/2010/main" val="2623977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3F261-FA97-498D-8A3E-0EFC0CEBE126}"/>
              </a:ext>
            </a:extLst>
          </p:cNvPr>
          <p:cNvSpPr>
            <a:spLocks noGrp="1"/>
          </p:cNvSpPr>
          <p:nvPr>
            <p:ph type="title"/>
          </p:nvPr>
        </p:nvSpPr>
        <p:spPr>
          <a:xfrm>
            <a:off x="3087756" y="857916"/>
            <a:ext cx="5486401" cy="596164"/>
          </a:xfrm>
        </p:spPr>
        <p:txBody>
          <a:bodyPr>
            <a:normAutofit/>
          </a:bodyPr>
          <a:lstStyle/>
          <a:p>
            <a:pPr algn="ctr"/>
            <a:r>
              <a:rPr lang="en-US" sz="3600" b="1" dirty="0">
                <a:effectLst/>
                <a:latin typeface="Arial" panose="020B0604020202020204" pitchFamily="34" charset="0"/>
                <a:ea typeface="Calibri" panose="020F0502020204030204" pitchFamily="34" charset="0"/>
              </a:rPr>
              <a:t>Technology</a:t>
            </a:r>
            <a:endParaRPr lang="en-IN" sz="3600" b="1" dirty="0">
              <a:latin typeface="+mn-lt"/>
            </a:endParaRPr>
          </a:p>
        </p:txBody>
      </p:sp>
      <p:sp>
        <p:nvSpPr>
          <p:cNvPr id="4" name="Rectangle 3">
            <a:extLst>
              <a:ext uri="{FF2B5EF4-FFF2-40B4-BE49-F238E27FC236}">
                <a16:creationId xmlns:a16="http://schemas.microsoft.com/office/drawing/2014/main" id="{110DA6EF-89A1-4B13-964F-AB60A324C6AC}"/>
              </a:ext>
            </a:extLst>
          </p:cNvPr>
          <p:cNvSpPr/>
          <p:nvPr/>
        </p:nvSpPr>
        <p:spPr>
          <a:xfrm>
            <a:off x="3087756" y="2133375"/>
            <a:ext cx="5486401" cy="879444"/>
          </a:xfrm>
          <a:prstGeom prst="rect">
            <a:avLst/>
          </a:prstGeom>
          <a:solidFill>
            <a:schemeClr val="tx2">
              <a:lumMod val="10000"/>
              <a:lumOff val="9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a:effectLst/>
                <a:latin typeface="Arial" panose="020B0604020202020204" pitchFamily="34" charset="0"/>
                <a:ea typeface="Calibri" panose="020F0502020204030204" pitchFamily="34" charset="0"/>
              </a:rPr>
              <a:t>Networking</a:t>
            </a:r>
            <a:endParaRPr lang="en-IN" sz="3200" b="1" dirty="0">
              <a:latin typeface="+mj-lt"/>
            </a:endParaRPr>
          </a:p>
        </p:txBody>
      </p:sp>
      <p:sp>
        <p:nvSpPr>
          <p:cNvPr id="21" name="Rectangle: Rounded Corners 20">
            <a:extLst>
              <a:ext uri="{FF2B5EF4-FFF2-40B4-BE49-F238E27FC236}">
                <a16:creationId xmlns:a16="http://schemas.microsoft.com/office/drawing/2014/main" id="{D8B0B792-B6F1-460F-9C9E-94DA22529F3C}"/>
              </a:ext>
            </a:extLst>
          </p:cNvPr>
          <p:cNvSpPr/>
          <p:nvPr/>
        </p:nvSpPr>
        <p:spPr>
          <a:xfrm>
            <a:off x="4847736" y="3757536"/>
            <a:ext cx="1681112" cy="519287"/>
          </a:xfrm>
          <a:prstGeom prst="roundRect">
            <a:avLst>
              <a:gd name="adj" fmla="val 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effectLst/>
                <a:latin typeface="Arial" panose="020B0604020202020204" pitchFamily="34" charset="0"/>
                <a:ea typeface="Calibri" panose="020F0502020204030204" pitchFamily="34" charset="0"/>
              </a:rPr>
              <a:t>Software</a:t>
            </a:r>
            <a:endParaRPr lang="en-IN" b="1" dirty="0">
              <a:solidFill>
                <a:schemeClr val="tx1"/>
              </a:solidFill>
            </a:endParaRPr>
          </a:p>
        </p:txBody>
      </p:sp>
      <p:cxnSp>
        <p:nvCxnSpPr>
          <p:cNvPr id="33" name="Straight Arrow Connector 32">
            <a:extLst>
              <a:ext uri="{FF2B5EF4-FFF2-40B4-BE49-F238E27FC236}">
                <a16:creationId xmlns:a16="http://schemas.microsoft.com/office/drawing/2014/main" id="{AA67B996-8D7F-42DC-B8F4-23CB6B34C41D}"/>
              </a:ext>
            </a:extLst>
          </p:cNvPr>
          <p:cNvCxnSpPr/>
          <p:nvPr/>
        </p:nvCxnSpPr>
        <p:spPr>
          <a:xfrm>
            <a:off x="1828800" y="5938887"/>
            <a:ext cx="9049732" cy="0"/>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AC69CF3-878A-4549-B57B-0B5DACA5CE56}"/>
              </a:ext>
            </a:extLst>
          </p:cNvPr>
          <p:cNvCxnSpPr/>
          <p:nvPr/>
        </p:nvCxnSpPr>
        <p:spPr>
          <a:xfrm flipV="1">
            <a:off x="1828800" y="4449452"/>
            <a:ext cx="0" cy="14894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CACAB31-6209-43A2-AEAE-FDC337203CD0}"/>
              </a:ext>
            </a:extLst>
          </p:cNvPr>
          <p:cNvCxnSpPr/>
          <p:nvPr/>
        </p:nvCxnSpPr>
        <p:spPr>
          <a:xfrm flipV="1">
            <a:off x="1630837" y="4449452"/>
            <a:ext cx="197963" cy="2545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C95FC9A-DFE8-4A79-95F0-A696CAF2D637}"/>
              </a:ext>
            </a:extLst>
          </p:cNvPr>
          <p:cNvCxnSpPr>
            <a:cxnSpLocks/>
          </p:cNvCxnSpPr>
          <p:nvPr/>
        </p:nvCxnSpPr>
        <p:spPr>
          <a:xfrm>
            <a:off x="1830371" y="4449452"/>
            <a:ext cx="196392" cy="2529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60B7B68-5111-4D30-87A9-1379078A8119}"/>
              </a:ext>
            </a:extLst>
          </p:cNvPr>
          <p:cNvCxnSpPr/>
          <p:nvPr/>
        </p:nvCxnSpPr>
        <p:spPr>
          <a:xfrm flipV="1">
            <a:off x="10878532" y="4322191"/>
            <a:ext cx="0" cy="161669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40948AE-DD1F-981C-C0DF-22C7947F4C75}"/>
              </a:ext>
            </a:extLst>
          </p:cNvPr>
          <p:cNvSpPr txBox="1"/>
          <p:nvPr/>
        </p:nvSpPr>
        <p:spPr>
          <a:xfrm>
            <a:off x="4405433" y="5206418"/>
            <a:ext cx="2618220" cy="369332"/>
          </a:xfrm>
          <a:prstGeom prst="rect">
            <a:avLst/>
          </a:prstGeom>
          <a:noFill/>
        </p:spPr>
        <p:txBody>
          <a:bodyPr wrap="square">
            <a:spAutoFit/>
          </a:bodyPr>
          <a:lstStyle/>
          <a:p>
            <a:r>
              <a:rPr lang="en-US" sz="1800" b="1" dirty="0">
                <a:effectLst/>
                <a:latin typeface="Arial" panose="020B0604020202020204" pitchFamily="34" charset="0"/>
                <a:ea typeface="Calibri" panose="020F0502020204030204" pitchFamily="34" charset="0"/>
              </a:rPr>
              <a:t>CISCO Packet Tracer</a:t>
            </a:r>
            <a:endParaRPr lang="en-IN" b="1" dirty="0"/>
          </a:p>
        </p:txBody>
      </p:sp>
    </p:spTree>
    <p:extLst>
      <p:ext uri="{BB962C8B-B14F-4D97-AF65-F5344CB8AC3E}">
        <p14:creationId xmlns:p14="http://schemas.microsoft.com/office/powerpoint/2010/main" val="1797768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482D2-F565-41D0-8A8D-55C76D4F2884}"/>
              </a:ext>
            </a:extLst>
          </p:cNvPr>
          <p:cNvSpPr>
            <a:spLocks noGrp="1"/>
          </p:cNvSpPr>
          <p:nvPr>
            <p:ph type="title"/>
          </p:nvPr>
        </p:nvSpPr>
        <p:spPr>
          <a:xfrm>
            <a:off x="1868558" y="1868556"/>
            <a:ext cx="7129668" cy="954157"/>
          </a:xfrm>
        </p:spPr>
        <p:txBody>
          <a:bodyPr vert="horz" lIns="91440" tIns="45720" rIns="91440" bIns="45720" rtlCol="0" anchor="t">
            <a:normAutofit/>
          </a:bodyPr>
          <a:lstStyle/>
          <a:p>
            <a:r>
              <a:rPr lang="en-US" dirty="0"/>
              <a:t>               Wow Moment</a:t>
            </a:r>
          </a:p>
        </p:txBody>
      </p:sp>
      <p:graphicFrame>
        <p:nvGraphicFramePr>
          <p:cNvPr id="16" name="TextBox 4">
            <a:extLst>
              <a:ext uri="{FF2B5EF4-FFF2-40B4-BE49-F238E27FC236}">
                <a16:creationId xmlns:a16="http://schemas.microsoft.com/office/drawing/2014/main" id="{588185CF-BB45-1743-37C7-46DBE087421F}"/>
              </a:ext>
            </a:extLst>
          </p:cNvPr>
          <p:cNvGraphicFramePr/>
          <p:nvPr>
            <p:extLst>
              <p:ext uri="{D42A27DB-BD31-4B8C-83A1-F6EECF244321}">
                <p14:modId xmlns:p14="http://schemas.microsoft.com/office/powerpoint/2010/main" val="2577082278"/>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2948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169F6-682B-EF90-6A64-5E34D3EB6EB0}"/>
              </a:ext>
            </a:extLst>
          </p:cNvPr>
          <p:cNvSpPr>
            <a:spLocks noGrp="1"/>
          </p:cNvSpPr>
          <p:nvPr>
            <p:ph type="title"/>
          </p:nvPr>
        </p:nvSpPr>
        <p:spPr>
          <a:xfrm>
            <a:off x="2451652" y="503584"/>
            <a:ext cx="4850296" cy="914400"/>
          </a:xfrm>
        </p:spPr>
        <p:txBody>
          <a:bodyPr vert="horz" lIns="91440" tIns="45720" rIns="91440" bIns="45720" rtlCol="0" anchor="b">
            <a:normAutofit/>
          </a:bodyPr>
          <a:lstStyle/>
          <a:p>
            <a:pPr algn="ctr"/>
            <a:r>
              <a:rPr lang="en-US" sz="6000" cap="all" dirty="0"/>
              <a:t>RESULTS </a:t>
            </a:r>
          </a:p>
        </p:txBody>
      </p:sp>
      <p:pic>
        <p:nvPicPr>
          <p:cNvPr id="5" name="Picture 4">
            <a:extLst>
              <a:ext uri="{FF2B5EF4-FFF2-40B4-BE49-F238E27FC236}">
                <a16:creationId xmlns:a16="http://schemas.microsoft.com/office/drawing/2014/main" id="{0B0AE7FC-162B-07F6-0D96-29C369FBF09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77009" y="2491409"/>
            <a:ext cx="7079946" cy="3863007"/>
          </a:xfrm>
          <a:prstGeom prst="rect">
            <a:avLst/>
          </a:prstGeom>
          <a:noFill/>
          <a:ln>
            <a:noFill/>
          </a:ln>
        </p:spPr>
      </p:pic>
    </p:spTree>
    <p:extLst>
      <p:ext uri="{BB962C8B-B14F-4D97-AF65-F5344CB8AC3E}">
        <p14:creationId xmlns:p14="http://schemas.microsoft.com/office/powerpoint/2010/main" val="236974963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2081e5d7-f4f6-47ac-bbd5-dc5e91184e2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37FCB274D910C478E653640A31BE046" ma:contentTypeVersion="15" ma:contentTypeDescription="Create a new document." ma:contentTypeScope="" ma:versionID="538b64e3425d3a0df45f810cd5ebb783">
  <xsd:schema xmlns:xsd="http://www.w3.org/2001/XMLSchema" xmlns:xs="http://www.w3.org/2001/XMLSchema" xmlns:p="http://schemas.microsoft.com/office/2006/metadata/properties" xmlns:ns3="2081e5d7-f4f6-47ac-bbd5-dc5e91184e20" xmlns:ns4="aeb9c99d-b56a-44d7-ba51-e09114b3e757" targetNamespace="http://schemas.microsoft.com/office/2006/metadata/properties" ma:root="true" ma:fieldsID="9ac1bf5abf9183592f4e61027774c58c" ns3:_="" ns4:_="">
    <xsd:import namespace="2081e5d7-f4f6-47ac-bbd5-dc5e91184e20"/>
    <xsd:import namespace="aeb9c99d-b56a-44d7-ba51-e09114b3e75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LengthInSeconds" minOccurs="0"/>
                <xsd:element ref="ns3:MediaServiceAutoKeyPoints" minOccurs="0"/>
                <xsd:element ref="ns3:MediaServiceKeyPoints" minOccurs="0"/>
                <xsd:element ref="ns3:MediaServiceOCR" minOccurs="0"/>
                <xsd:element ref="ns3:MediaServiceGenerationTime" minOccurs="0"/>
                <xsd:element ref="ns3:MediaServiceEventHashCode"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81e5d7-f4f6-47ac-bbd5-dc5e91184e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eb9c99d-b56a-44d7-ba51-e09114b3e75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E70D75A-D82E-4B0C-8D7E-FD9B5D313F37}">
  <ds:schemaRefs>
    <ds:schemaRef ds:uri="http://purl.org/dc/elements/1.1/"/>
    <ds:schemaRef ds:uri="http://www.w3.org/XML/1998/namespace"/>
    <ds:schemaRef ds:uri="aeb9c99d-b56a-44d7-ba51-e09114b3e757"/>
    <ds:schemaRef ds:uri="http://schemas.microsoft.com/office/2006/documentManagement/types"/>
    <ds:schemaRef ds:uri="http://schemas.openxmlformats.org/package/2006/metadata/core-properties"/>
    <ds:schemaRef ds:uri="http://schemas.microsoft.com/office/2006/metadata/properties"/>
    <ds:schemaRef ds:uri="http://purl.org/dc/terms/"/>
    <ds:schemaRef ds:uri="http://schemas.microsoft.com/office/infopath/2007/PartnerControls"/>
    <ds:schemaRef ds:uri="2081e5d7-f4f6-47ac-bbd5-dc5e91184e20"/>
    <ds:schemaRef ds:uri="http://purl.org/dc/dcmitype/"/>
  </ds:schemaRefs>
</ds:datastoreItem>
</file>

<file path=customXml/itemProps2.xml><?xml version="1.0" encoding="utf-8"?>
<ds:datastoreItem xmlns:ds="http://schemas.openxmlformats.org/officeDocument/2006/customXml" ds:itemID="{5D5E5F00-3619-47A3-B3A5-B9BF908EB8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81e5d7-f4f6-47ac-bbd5-dc5e91184e20"/>
    <ds:schemaRef ds:uri="aeb9c99d-b56a-44d7-ba51-e09114b3e7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B382EE4-9AAC-4237-9930-7CBA21586C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TM03457515[[fn=View]]</Template>
  <TotalTime>165</TotalTime>
  <Words>321</Words>
  <Application>Microsoft Office PowerPoint</Application>
  <PresentationFormat>Widescreen</PresentationFormat>
  <Paragraphs>42</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Schoolbook</vt:lpstr>
      <vt:lpstr>Söhne</vt:lpstr>
      <vt:lpstr>Wingdings 2</vt:lpstr>
      <vt:lpstr>View</vt:lpstr>
      <vt:lpstr>Small Organization Set Up in CISCO Packet Tracer </vt:lpstr>
      <vt:lpstr>AGENDA</vt:lpstr>
      <vt:lpstr>PROBLEM  STATEMENT</vt:lpstr>
      <vt:lpstr>PROJECT  OVERVIEW</vt:lpstr>
      <vt:lpstr>SOLUTION AND ITS VALUE PROPOSITION</vt:lpstr>
      <vt:lpstr>Who are the end user</vt:lpstr>
      <vt:lpstr>Technology</vt:lpstr>
      <vt:lpstr>               Wow Moment</vt:lpstr>
      <vt:lpstr>RESULTS </vt:lpstr>
      <vt:lpstr>MEET OUR TEAM</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Wandering tales</dc:title>
  <dc:creator>IBM</dc:creator>
  <cp:lastModifiedBy>IBM</cp:lastModifiedBy>
  <cp:revision>11</cp:revision>
  <dcterms:created xsi:type="dcterms:W3CDTF">2023-07-06T05:32:17Z</dcterms:created>
  <dcterms:modified xsi:type="dcterms:W3CDTF">2024-01-04T11:19:50Z</dcterms:modified>
</cp:coreProperties>
</file>