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44344-3ECD-96C4-FBD2-7477EEE68506}" v="1" dt="2024-01-17T10:44:55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fe2a762cfe8d9f8eb5d4631be552e94ff7741ae81fa2ac098bc1b75da16faf7::" providerId="AD" clId="Web-{7F044344-3ECD-96C4-FBD2-7477EEE68506}"/>
    <pc:docChg chg="modSld">
      <pc:chgData name="Guest User" userId="S::urn:spo:anon#4fe2a762cfe8d9f8eb5d4631be552e94ff7741ae81fa2ac098bc1b75da16faf7::" providerId="AD" clId="Web-{7F044344-3ECD-96C4-FBD2-7477EEE68506}" dt="2024-01-17T10:44:55.678" v="0"/>
      <pc:docMkLst>
        <pc:docMk/>
      </pc:docMkLst>
      <pc:sldChg chg="modSp">
        <pc:chgData name="Guest User" userId="S::urn:spo:anon#4fe2a762cfe8d9f8eb5d4631be552e94ff7741ae81fa2ac098bc1b75da16faf7::" providerId="AD" clId="Web-{7F044344-3ECD-96C4-FBD2-7477EEE68506}" dt="2024-01-17T10:44:55.678" v="0"/>
        <pc:sldMkLst>
          <pc:docMk/>
          <pc:sldMk cId="1448690599" sldId="257"/>
        </pc:sldMkLst>
        <pc:graphicFrameChg chg="modGraphic">
          <ac:chgData name="Guest User" userId="S::urn:spo:anon#4fe2a762cfe8d9f8eb5d4631be552e94ff7741ae81fa2ac098bc1b75da16faf7::" providerId="AD" clId="Web-{7F044344-3ECD-96C4-FBD2-7477EEE68506}" dt="2024-01-17T10:44:55.678" v="0"/>
          <ac:graphicFrameMkLst>
            <pc:docMk/>
            <pc:sldMk cId="1448690599" sldId="257"/>
            <ac:graphicFrameMk id="7" creationId="{7FFECC3D-46F3-41DC-BD59-EFE7E42290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34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4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618A98-A3DB-4CCB-B3E3-F693EDBD62F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88E5-44F0-45F5-A569-719744093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92DF7B-DCDC-4CA5-9299-71294D05A3E4}"/>
              </a:ext>
            </a:extLst>
          </p:cNvPr>
          <p:cNvSpPr/>
          <p:nvPr/>
        </p:nvSpPr>
        <p:spPr>
          <a:xfrm>
            <a:off x="238538" y="265043"/>
            <a:ext cx="81765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 hosting Static​</a:t>
            </a:r>
            <a:b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File in IBM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787E8-CF66-4EBC-B3DB-7307BED8048F}"/>
              </a:ext>
            </a:extLst>
          </p:cNvPr>
          <p:cNvSpPr/>
          <p:nvPr/>
        </p:nvSpPr>
        <p:spPr>
          <a:xfrm>
            <a:off x="280011" y="3358852"/>
            <a:ext cx="64538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CREATEDBY–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Shikha Kumari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EAB38-A2F8-2D0F-DBF1-3E456312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20" y="2895842"/>
            <a:ext cx="5178168" cy="3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3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D149CE-FD6A-F697-E7F5-A7D5BCEA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2" y="3713543"/>
            <a:ext cx="5587498" cy="305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9CA0F-08B7-3626-363E-88AF68D65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46" y="1558916"/>
            <a:ext cx="5587498" cy="3288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CBC92-FACE-0823-B2A5-C44DC07D0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02" y="140933"/>
            <a:ext cx="5587498" cy="34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4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35D1D132-26FF-591A-957A-06A12FB8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1319213"/>
            <a:ext cx="9090992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3AE704-4374-49DE-A7EF-919E8C47F27D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FECC3D-46F3-41DC-BD59-EFE7E4229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3628"/>
              </p:ext>
            </p:extLst>
          </p:nvPr>
        </p:nvGraphicFramePr>
        <p:xfrm>
          <a:off x="2372138" y="1321604"/>
          <a:ext cx="7447723" cy="420413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784883">
                  <a:extLst>
                    <a:ext uri="{9D8B030D-6E8A-4147-A177-3AD203B41FA5}">
                      <a16:colId xmlns:a16="http://schemas.microsoft.com/office/drawing/2014/main" val="1752105645"/>
                    </a:ext>
                  </a:extLst>
                </a:gridCol>
                <a:gridCol w="6662840">
                  <a:extLst>
                    <a:ext uri="{9D8B030D-6E8A-4147-A177-3AD203B41FA5}">
                      <a16:colId xmlns:a16="http://schemas.microsoft.com/office/drawing/2014/main" val="3081902378"/>
                    </a:ext>
                  </a:extLst>
                </a:gridCol>
              </a:tblGrid>
              <a:tr h="516193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851137545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Problem Statement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3033799995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Project Overview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1953107905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Why we need this?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3870153149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How it help people?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1353403458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Solution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2124882680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Modelling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1077154755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30312" marR="130312" marT="65155" marB="6515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 marL="130312" marR="130312" marT="65155" marB="65155"/>
                </a:tc>
                <a:extLst>
                  <a:ext uri="{0D108BD9-81ED-4DB2-BD59-A6C34878D82A}">
                    <a16:rowId xmlns:a16="http://schemas.microsoft.com/office/drawing/2014/main" val="1327995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3FB95D4-6485-4334-AACF-ED38CFB1496F}"/>
              </a:ext>
            </a:extLst>
          </p:cNvPr>
          <p:cNvSpPr/>
          <p:nvPr/>
        </p:nvSpPr>
        <p:spPr>
          <a:xfrm>
            <a:off x="4149828" y="184378"/>
            <a:ext cx="3150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4869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A2FD-E27B-4B39-A69C-5FB50C1B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Host static files on IBM Cloud using IBM Cloud Object Storage. </a:t>
            </a:r>
          </a:p>
          <a:p>
            <a:pPr algn="just"/>
            <a:r>
              <a:rPr lang="en-US" dirty="0"/>
              <a:t>Create a storage instance, upload files to a bucket, note API key and endpoint. </a:t>
            </a:r>
          </a:p>
          <a:p>
            <a:pPr algn="just"/>
            <a:r>
              <a:rPr lang="en-US" dirty="0"/>
              <a:t>Deploy a simple web app on IBM Cloud Foundry with the static file build pack. </a:t>
            </a:r>
          </a:p>
          <a:p>
            <a:pPr algn="just"/>
            <a:r>
              <a:rPr lang="en-US" dirty="0"/>
              <a:t>This can help protect against outages, safeguard against data loss, and help support disaster recovery strategies.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763EE-0ECE-4BF8-94FA-BEB03335A923}"/>
              </a:ext>
            </a:extLst>
          </p:cNvPr>
          <p:cNvSpPr/>
          <p:nvPr/>
        </p:nvSpPr>
        <p:spPr>
          <a:xfrm>
            <a:off x="582889" y="147936"/>
            <a:ext cx="6546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88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802B-83E4-4A0A-BEC6-351CFCD4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 Storage starts with creating a bucket and configuring it for public access.</a:t>
            </a:r>
          </a:p>
          <a:p>
            <a:pPr algn="just"/>
            <a:r>
              <a:rPr lang="en-US" dirty="0"/>
              <a:t> upload your website content to your bucket.</a:t>
            </a:r>
          </a:p>
          <a:p>
            <a:pPr algn="just"/>
            <a:r>
              <a:rPr lang="en-US" dirty="0"/>
              <a:t>IBM Cloud Object Storage is a parallel storage system and provides concurrent access from anywhere with an any-to- any-to any architecture.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BEFD6-B972-41DE-A573-739FB1D473BA}"/>
              </a:ext>
            </a:extLst>
          </p:cNvPr>
          <p:cNvSpPr/>
          <p:nvPr/>
        </p:nvSpPr>
        <p:spPr>
          <a:xfrm>
            <a:off x="391465" y="147936"/>
            <a:ext cx="589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9226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F1AF-AC1D-4111-A92E-E298D028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Object-based storage has emerged as the preferred method for data archiving and backup.</a:t>
            </a:r>
          </a:p>
          <a:p>
            <a:r>
              <a:rPr lang="en-US" dirty="0"/>
              <a:t>It offers a level of scalability not possible with traditional file- or block-based storage.</a:t>
            </a:r>
          </a:p>
          <a:p>
            <a:r>
              <a:rPr lang="en-US" dirty="0"/>
              <a:t>Efficiently host static files on IBM Cloud to ensure reliable, scalable, and globally accessible storage, optimizing web application performance and user experience.​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3D63F-C4A7-4469-8DC4-8A5402896618}"/>
              </a:ext>
            </a:extLst>
          </p:cNvPr>
          <p:cNvSpPr/>
          <p:nvPr/>
        </p:nvSpPr>
        <p:spPr>
          <a:xfrm>
            <a:off x="896825" y="316900"/>
            <a:ext cx="6449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we need this?</a:t>
            </a:r>
          </a:p>
        </p:txBody>
      </p:sp>
    </p:spTree>
    <p:extLst>
      <p:ext uri="{BB962C8B-B14F-4D97-AF65-F5344CB8AC3E}">
        <p14:creationId xmlns:p14="http://schemas.microsoft.com/office/powerpoint/2010/main" val="324949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B99F-E0CC-4F85-84FE-0F466D37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 static files on IBM Cloud ensures fast, reliable, and globally accessible content delivery, enhancing user experience, and optimizing web application performance. </a:t>
            </a:r>
          </a:p>
          <a:p>
            <a:r>
              <a:rPr lang="en-US" dirty="0"/>
              <a:t>It provides a scalable solution with robust storage infrastructure, benefiting developers and businesses in delivering content seamlessly to end-users.​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2060B-62D4-42E5-8AFB-106A63115882}"/>
              </a:ext>
            </a:extLst>
          </p:cNvPr>
          <p:cNvSpPr/>
          <p:nvPr/>
        </p:nvSpPr>
        <p:spPr>
          <a:xfrm>
            <a:off x="619482" y="147936"/>
            <a:ext cx="8143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 it will help people?​</a:t>
            </a:r>
          </a:p>
        </p:txBody>
      </p:sp>
    </p:spTree>
    <p:extLst>
      <p:ext uri="{BB962C8B-B14F-4D97-AF65-F5344CB8AC3E}">
        <p14:creationId xmlns:p14="http://schemas.microsoft.com/office/powerpoint/2010/main" val="160645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3122C0-BFF3-45FD-8D22-5F9D58D21323}"/>
              </a:ext>
            </a:extLst>
          </p:cNvPr>
          <p:cNvSpPr/>
          <p:nvPr/>
        </p:nvSpPr>
        <p:spPr>
          <a:xfrm>
            <a:off x="4189629" y="104865"/>
            <a:ext cx="3506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A7C1A-A2AD-6EDC-C16D-27F2B80F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67" y="1775791"/>
            <a:ext cx="9274594" cy="48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0FE8B7-F144-490A-AA4C-B46090D17E03}"/>
              </a:ext>
            </a:extLst>
          </p:cNvPr>
          <p:cNvSpPr/>
          <p:nvPr/>
        </p:nvSpPr>
        <p:spPr>
          <a:xfrm>
            <a:off x="3843007" y="131370"/>
            <a:ext cx="3525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22852-48BA-4823-8732-DA6704B7B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58" y="1563756"/>
            <a:ext cx="8246342" cy="48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97403A-62CA-46FB-9BD6-234F04081C74}"/>
              </a:ext>
            </a:extLst>
          </p:cNvPr>
          <p:cNvSpPr/>
          <p:nvPr/>
        </p:nvSpPr>
        <p:spPr>
          <a:xfrm>
            <a:off x="5033048" y="172279"/>
            <a:ext cx="2125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5CEDF-4ED1-4BAD-B7EE-D34876B9AECC}"/>
              </a:ext>
            </a:extLst>
          </p:cNvPr>
          <p:cNvSpPr/>
          <p:nvPr/>
        </p:nvSpPr>
        <p:spPr>
          <a:xfrm>
            <a:off x="503582" y="2502518"/>
            <a:ext cx="49960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This results in a performant, secure, and scalable infrastructure for hosting static files, supporting diverse use cases from simple websites to complex web applications and web hosting in IBM cloud object  storage projects.​</a:t>
            </a:r>
          </a:p>
          <a:p>
            <a:endParaRPr lang="en-US" b="1" dirty="0"/>
          </a:p>
          <a:p>
            <a:pPr algn="just"/>
            <a:r>
              <a:rPr lang="en-US" b="1" u="sng" dirty="0"/>
              <a:t>HOSTING WEBSITE: https://cloud-object-storage-cos-static-web-hosting-avu.s3.jp-tok.cloud-object-storage.appdomain.cloud/index.html</a:t>
            </a:r>
            <a:endParaRPr lang="en-US" b="1" dirty="0"/>
          </a:p>
          <a:p>
            <a:pPr algn="just"/>
            <a:r>
              <a:rPr lang="en-US" dirty="0"/>
              <a:t>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501E-FD75-A740-E405-CA36DD4E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61" y="2332382"/>
            <a:ext cx="5324857" cy="38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331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hosting Static​ File in IBM Cloud</dc:title>
  <dc:creator>IBM</dc:creator>
  <cp:lastModifiedBy>IBM</cp:lastModifiedBy>
  <cp:revision>14</cp:revision>
  <dcterms:created xsi:type="dcterms:W3CDTF">2024-01-15T04:34:36Z</dcterms:created>
  <dcterms:modified xsi:type="dcterms:W3CDTF">2024-01-17T10:44:55Z</dcterms:modified>
</cp:coreProperties>
</file>