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1167-175B-47DD-9BEF-38BFAF2EFA47}" type="datetimeFigureOut">
              <a:rPr lang="en-US" smtClean="0"/>
              <a:t>9/29/2020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D935-ECF8-4D05-A8BB-530C4D4F9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1167-175B-47DD-9BEF-38BFAF2EFA47}" type="datetimeFigureOut">
              <a:rPr lang="en-US" smtClean="0"/>
              <a:t>9/29/2020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D935-ECF8-4D05-A8BB-530C4D4F9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1167-175B-47DD-9BEF-38BFAF2EFA47}" type="datetimeFigureOut">
              <a:rPr lang="en-US" smtClean="0"/>
              <a:t>9/29/2020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D935-ECF8-4D05-A8BB-530C4D4F9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1167-175B-47DD-9BEF-38BFAF2EFA47}" type="datetimeFigureOut">
              <a:rPr lang="en-US" smtClean="0"/>
              <a:t>9/29/2020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D935-ECF8-4D05-A8BB-530C4D4F9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1167-175B-47DD-9BEF-38BFAF2EFA47}" type="datetimeFigureOut">
              <a:rPr lang="en-US" smtClean="0"/>
              <a:t>9/29/2020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D935-ECF8-4D05-A8BB-530C4D4F9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1167-175B-47DD-9BEF-38BFAF2EFA47}" type="datetimeFigureOut">
              <a:rPr lang="en-US" smtClean="0"/>
              <a:t>9/29/2020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D935-ECF8-4D05-A8BB-530C4D4F9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1167-175B-47DD-9BEF-38BFAF2EFA47}" type="datetimeFigureOut">
              <a:rPr lang="en-US" smtClean="0"/>
              <a:t>9/29/2020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D935-ECF8-4D05-A8BB-530C4D4F9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1167-175B-47DD-9BEF-38BFAF2EFA47}" type="datetimeFigureOut">
              <a:rPr lang="en-US" smtClean="0"/>
              <a:t>9/29/2020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D935-ECF8-4D05-A8BB-530C4D4F9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1167-175B-47DD-9BEF-38BFAF2EFA47}" type="datetimeFigureOut">
              <a:rPr lang="en-US" smtClean="0"/>
              <a:t>9/29/2020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D935-ECF8-4D05-A8BB-530C4D4F9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1167-175B-47DD-9BEF-38BFAF2EFA47}" type="datetimeFigureOut">
              <a:rPr lang="en-US" smtClean="0"/>
              <a:t>9/29/2020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D935-ECF8-4D05-A8BB-530C4D4F9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1167-175B-47DD-9BEF-38BFAF2EFA47}" type="datetimeFigureOut">
              <a:rPr lang="en-US" smtClean="0"/>
              <a:t>9/29/2020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D935-ECF8-4D05-A8BB-530C4D4F93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1167-175B-47DD-9BEF-38BFAF2EFA47}" type="datetimeFigureOut">
              <a:rPr lang="en-US" smtClean="0"/>
              <a:t>9/29/2020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D935-ECF8-4D05-A8BB-530C4D4F930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smtClean="0"/>
              <a:t>8087 Programs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0"/>
            <a:ext cx="7572428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143248"/>
            <a:ext cx="7429552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0"/>
            <a:ext cx="7072361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343275"/>
            <a:ext cx="7072362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6295239" cy="35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5143512"/>
            <a:ext cx="6286544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Program to find sin</a:t>
            </a:r>
            <a:r>
              <a:rPr lang="az-Cyrl-AZ" sz="3200" dirty="0" smtClean="0"/>
              <a:t>Ө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/>
              <a:t>data segment</a:t>
            </a:r>
          </a:p>
          <a:p>
            <a:pPr>
              <a:buNone/>
            </a:pPr>
            <a:r>
              <a:rPr lang="en-IN" sz="1600" dirty="0" smtClean="0"/>
              <a:t>	one </a:t>
            </a:r>
            <a:r>
              <a:rPr lang="en-IN" sz="1600" dirty="0" err="1" smtClean="0"/>
              <a:t>dd</a:t>
            </a:r>
            <a:r>
              <a:rPr lang="en-IN" sz="1600" dirty="0" smtClean="0"/>
              <a:t> 1.0</a:t>
            </a:r>
          </a:p>
          <a:p>
            <a:pPr>
              <a:buNone/>
            </a:pPr>
            <a:r>
              <a:rPr lang="en-IN" sz="1600" dirty="0" smtClean="0"/>
              <a:t>	two </a:t>
            </a:r>
            <a:r>
              <a:rPr lang="en-IN" sz="1600" dirty="0" err="1" smtClean="0"/>
              <a:t>dd</a:t>
            </a:r>
            <a:r>
              <a:rPr lang="en-IN" sz="1600" dirty="0" smtClean="0"/>
              <a:t> 2.0</a:t>
            </a:r>
          </a:p>
          <a:p>
            <a:pPr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tanthetabytwo</a:t>
            </a:r>
            <a:r>
              <a:rPr lang="en-IN" sz="1600" dirty="0" smtClean="0"/>
              <a:t> </a:t>
            </a:r>
            <a:r>
              <a:rPr lang="en-IN" sz="1600" dirty="0" err="1" smtClean="0"/>
              <a:t>dd</a:t>
            </a:r>
            <a:r>
              <a:rPr lang="en-IN" sz="1600" dirty="0" smtClean="0"/>
              <a:t> ?</a:t>
            </a:r>
          </a:p>
          <a:p>
            <a:pPr>
              <a:buNone/>
            </a:pPr>
            <a:r>
              <a:rPr lang="en-IN" sz="1600" dirty="0" smtClean="0"/>
              <a:t>	n </a:t>
            </a:r>
            <a:r>
              <a:rPr lang="en-IN" sz="1600" dirty="0" err="1" smtClean="0"/>
              <a:t>dd</a:t>
            </a:r>
            <a:r>
              <a:rPr lang="en-IN" sz="1600" dirty="0" smtClean="0"/>
              <a:t> ?</a:t>
            </a:r>
          </a:p>
          <a:p>
            <a:pPr>
              <a:buNone/>
            </a:pPr>
            <a:r>
              <a:rPr lang="en-IN" sz="1600" dirty="0" smtClean="0"/>
              <a:t>	d </a:t>
            </a:r>
            <a:r>
              <a:rPr lang="en-IN" sz="1600" dirty="0" err="1" smtClean="0"/>
              <a:t>dd</a:t>
            </a:r>
            <a:r>
              <a:rPr lang="en-IN" sz="1600" dirty="0" smtClean="0"/>
              <a:t> ?</a:t>
            </a:r>
          </a:p>
          <a:p>
            <a:pPr>
              <a:buNone/>
            </a:pPr>
            <a:r>
              <a:rPr lang="en-IN" sz="1600" dirty="0" smtClean="0"/>
              <a:t>        theta </a:t>
            </a:r>
            <a:r>
              <a:rPr lang="en-IN" sz="1600" dirty="0" err="1" smtClean="0"/>
              <a:t>dd</a:t>
            </a:r>
            <a:r>
              <a:rPr lang="en-IN" sz="1600" dirty="0" smtClean="0"/>
              <a:t> 60.0</a:t>
            </a:r>
          </a:p>
          <a:p>
            <a:pPr>
              <a:buNone/>
            </a:pPr>
            <a:r>
              <a:rPr lang="en-IN" sz="1600" dirty="0" smtClean="0"/>
              <a:t>        </a:t>
            </a:r>
            <a:r>
              <a:rPr lang="en-IN" sz="1600" dirty="0" err="1" smtClean="0"/>
              <a:t>thetar</a:t>
            </a:r>
            <a:r>
              <a:rPr lang="en-IN" sz="1600" dirty="0" smtClean="0"/>
              <a:t> </a:t>
            </a:r>
            <a:r>
              <a:rPr lang="en-IN" sz="1600" dirty="0" err="1" smtClean="0"/>
              <a:t>dd</a:t>
            </a:r>
            <a:r>
              <a:rPr lang="en-IN" sz="1600" dirty="0" smtClean="0"/>
              <a:t> ?</a:t>
            </a:r>
          </a:p>
          <a:p>
            <a:pPr>
              <a:buNone/>
            </a:pPr>
            <a:r>
              <a:rPr lang="en-IN" sz="1600" dirty="0" smtClean="0"/>
              <a:t>	x </a:t>
            </a:r>
            <a:r>
              <a:rPr lang="en-IN" sz="1600" dirty="0" err="1" smtClean="0"/>
              <a:t>dd</a:t>
            </a:r>
            <a:r>
              <a:rPr lang="en-IN" sz="1600" dirty="0" smtClean="0"/>
              <a:t> 180.0</a:t>
            </a:r>
          </a:p>
          <a:p>
            <a:pPr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ans</a:t>
            </a:r>
            <a:r>
              <a:rPr lang="en-IN" sz="1600" dirty="0" smtClean="0"/>
              <a:t> </a:t>
            </a:r>
            <a:r>
              <a:rPr lang="en-IN" sz="1600" dirty="0" err="1" smtClean="0"/>
              <a:t>dd</a:t>
            </a:r>
            <a:r>
              <a:rPr lang="en-IN" sz="1600" dirty="0" smtClean="0"/>
              <a:t> ?</a:t>
            </a:r>
          </a:p>
          <a:p>
            <a:pPr>
              <a:buNone/>
            </a:pPr>
            <a:r>
              <a:rPr lang="en-IN" sz="1600" dirty="0" smtClean="0"/>
              <a:t>data ends</a:t>
            </a:r>
          </a:p>
          <a:p>
            <a:pPr>
              <a:buNone/>
            </a:pPr>
            <a:r>
              <a:rPr lang="en-IN" sz="1600" dirty="0" smtClean="0"/>
              <a:t>code segment </a:t>
            </a:r>
          </a:p>
          <a:p>
            <a:pPr>
              <a:buNone/>
            </a:pPr>
            <a:r>
              <a:rPr lang="en-IN" sz="1600" dirty="0" smtClean="0"/>
              <a:t>  assume </a:t>
            </a:r>
            <a:r>
              <a:rPr lang="en-IN" sz="1600" dirty="0" err="1" smtClean="0"/>
              <a:t>cs:code,ds:data</a:t>
            </a:r>
            <a:endParaRPr lang="en-IN" sz="1600" dirty="0" smtClean="0"/>
          </a:p>
          <a:p>
            <a:pPr lvl="2"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mov</a:t>
            </a:r>
            <a:r>
              <a:rPr lang="en-IN" sz="1600" dirty="0" smtClean="0"/>
              <a:t> </a:t>
            </a:r>
            <a:r>
              <a:rPr lang="en-IN" sz="1600" dirty="0" err="1" smtClean="0"/>
              <a:t>ax,data</a:t>
            </a:r>
            <a:endParaRPr lang="en-IN" sz="1600" dirty="0" smtClean="0"/>
          </a:p>
          <a:p>
            <a:pPr lvl="2"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mov</a:t>
            </a:r>
            <a:r>
              <a:rPr lang="en-IN" sz="1600" dirty="0" smtClean="0"/>
              <a:t> </a:t>
            </a:r>
            <a:r>
              <a:rPr lang="en-IN" sz="1600" dirty="0" err="1" smtClean="0"/>
              <a:t>ds,ax</a:t>
            </a:r>
            <a:endParaRPr lang="en-IN" sz="1600" dirty="0" smtClean="0"/>
          </a:p>
          <a:p>
            <a:pPr lvl="2"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finit</a:t>
            </a:r>
            <a:endParaRPr lang="en-IN" sz="1600" dirty="0" smtClean="0"/>
          </a:p>
          <a:p>
            <a:pPr lvl="2"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fld</a:t>
            </a:r>
            <a:r>
              <a:rPr lang="en-IN" sz="1600" dirty="0" smtClean="0"/>
              <a:t> theta</a:t>
            </a:r>
          </a:p>
          <a:p>
            <a:pPr lvl="2"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fldpi</a:t>
            </a:r>
            <a:endParaRPr lang="en-IN" sz="1600" dirty="0" smtClean="0"/>
          </a:p>
          <a:p>
            <a:pPr lvl="2"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fmul</a:t>
            </a:r>
            <a:endParaRPr lang="en-IN" sz="1600" dirty="0" smtClean="0"/>
          </a:p>
          <a:p>
            <a:pPr lvl="2">
              <a:buNone/>
            </a:pPr>
            <a:r>
              <a:rPr lang="en-IN" sz="1600" dirty="0" smtClean="0"/>
              <a:t>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dirty="0" err="1" smtClean="0"/>
              <a:t>fld</a:t>
            </a:r>
            <a:r>
              <a:rPr lang="en-IN" sz="1600" dirty="0" smtClean="0"/>
              <a:t> x</a:t>
            </a:r>
          </a:p>
          <a:p>
            <a:pPr>
              <a:buNone/>
            </a:pPr>
            <a:r>
              <a:rPr lang="en-IN" sz="1600" dirty="0" smtClean="0"/>
              <a:t> </a:t>
            </a:r>
            <a:r>
              <a:rPr lang="en-IN" sz="1600" dirty="0" err="1" smtClean="0"/>
              <a:t>fdiv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fld</a:t>
            </a:r>
            <a:r>
              <a:rPr lang="en-IN" sz="1600" dirty="0" smtClean="0"/>
              <a:t> two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fdiv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fptan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fdiv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fst</a:t>
            </a:r>
            <a:r>
              <a:rPr lang="en-IN" sz="1600" dirty="0" smtClean="0"/>
              <a:t> </a:t>
            </a:r>
            <a:r>
              <a:rPr lang="en-IN" sz="1600" dirty="0" err="1" smtClean="0"/>
              <a:t>tanthetabytwo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fld</a:t>
            </a:r>
            <a:r>
              <a:rPr lang="en-IN" sz="1600" dirty="0" smtClean="0"/>
              <a:t> two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fmul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fst</a:t>
            </a:r>
            <a:r>
              <a:rPr lang="en-IN" sz="1600" dirty="0" smtClean="0"/>
              <a:t> n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fld</a:t>
            </a:r>
            <a:r>
              <a:rPr lang="en-IN" sz="1600" dirty="0" smtClean="0"/>
              <a:t> one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fld</a:t>
            </a:r>
            <a:r>
              <a:rPr lang="en-IN" sz="1600" dirty="0" smtClean="0"/>
              <a:t> </a:t>
            </a:r>
            <a:r>
              <a:rPr lang="en-IN" sz="1600" dirty="0" err="1" smtClean="0"/>
              <a:t>tanthetabytwo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fmul</a:t>
            </a:r>
            <a:r>
              <a:rPr lang="en-IN" sz="1600" dirty="0" smtClean="0"/>
              <a:t> </a:t>
            </a:r>
            <a:r>
              <a:rPr lang="en-IN" sz="1600" dirty="0" err="1" smtClean="0"/>
              <a:t>st</a:t>
            </a:r>
            <a:r>
              <a:rPr lang="en-IN" sz="1600" dirty="0" smtClean="0"/>
              <a:t>(0),</a:t>
            </a:r>
            <a:r>
              <a:rPr lang="en-IN" sz="1600" dirty="0" err="1" smtClean="0"/>
              <a:t>st</a:t>
            </a:r>
            <a:r>
              <a:rPr lang="en-IN" sz="1600" dirty="0" smtClean="0"/>
              <a:t>(0)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fadd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fdiv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fst</a:t>
            </a:r>
            <a:r>
              <a:rPr lang="en-IN" sz="1600" dirty="0" smtClean="0"/>
              <a:t> </a:t>
            </a:r>
            <a:r>
              <a:rPr lang="en-IN" sz="1600" dirty="0" err="1" smtClean="0"/>
              <a:t>ans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int</a:t>
            </a:r>
            <a:r>
              <a:rPr lang="en-IN" sz="1600" dirty="0" smtClean="0"/>
              <a:t> 3</a:t>
            </a:r>
          </a:p>
          <a:p>
            <a:pPr>
              <a:buNone/>
            </a:pPr>
            <a:r>
              <a:rPr lang="en-IN" sz="1600" dirty="0" smtClean="0"/>
              <a:t>code ends</a:t>
            </a:r>
          </a:p>
          <a:p>
            <a:pPr>
              <a:buNone/>
            </a:pPr>
            <a:r>
              <a:rPr lang="en-IN" sz="1600" dirty="0" smtClean="0"/>
              <a:t>end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0"/>
            <a:ext cx="7072362" cy="3357562"/>
          </a:xfrm>
          <a:prstGeom prst="rect">
            <a:avLst/>
          </a:prstGeom>
          <a:noFill/>
        </p:spPr>
      </p:pic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357562"/>
            <a:ext cx="7072362" cy="328614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3514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39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290"/>
            <a:ext cx="5943600" cy="3214710"/>
          </a:xfrm>
          <a:prstGeom prst="rect">
            <a:avLst/>
          </a:prstGeom>
          <a:noFill/>
        </p:spPr>
      </p:pic>
      <p:pic>
        <p:nvPicPr>
          <p:cNvPr id="8396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00438"/>
            <a:ext cx="6072230" cy="3357562"/>
          </a:xfrm>
          <a:prstGeom prst="rect">
            <a:avLst/>
          </a:prstGeom>
          <a:noFill/>
        </p:spPr>
      </p:pic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3467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849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57166"/>
            <a:ext cx="5943600" cy="2981325"/>
          </a:xfrm>
          <a:prstGeom prst="rect">
            <a:avLst/>
          </a:prstGeom>
          <a:noFill/>
        </p:spPr>
      </p:pic>
      <p:pic>
        <p:nvPicPr>
          <p:cNvPr id="8499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3357562"/>
            <a:ext cx="5943600" cy="3000375"/>
          </a:xfrm>
          <a:prstGeom prst="rect">
            <a:avLst/>
          </a:prstGeom>
          <a:noFill/>
        </p:spPr>
      </p:pic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343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601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290"/>
            <a:ext cx="7215238" cy="3171826"/>
          </a:xfrm>
          <a:prstGeom prst="rect">
            <a:avLst/>
          </a:prstGeom>
          <a:noFill/>
        </p:spPr>
      </p:pic>
      <p:pic>
        <p:nvPicPr>
          <p:cNvPr id="8601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429000"/>
            <a:ext cx="7358114" cy="2933700"/>
          </a:xfrm>
          <a:prstGeom prst="rect">
            <a:avLst/>
          </a:prstGeom>
          <a:noFill/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3486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8704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85728"/>
            <a:ext cx="7072362" cy="3033713"/>
          </a:xfrm>
          <a:prstGeom prst="rect">
            <a:avLst/>
          </a:prstGeom>
          <a:noFill/>
        </p:spPr>
      </p:pic>
      <p:pic>
        <p:nvPicPr>
          <p:cNvPr id="870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429000"/>
            <a:ext cx="7072362" cy="2990850"/>
          </a:xfrm>
          <a:prstGeom prst="rect">
            <a:avLst/>
          </a:prstGeom>
          <a:noFill/>
        </p:spPr>
      </p:pic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3419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8066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5728"/>
            <a:ext cx="6858048" cy="2876550"/>
          </a:xfrm>
          <a:prstGeom prst="rect">
            <a:avLst/>
          </a:prstGeom>
          <a:noFill/>
        </p:spPr>
      </p:pic>
      <p:pic>
        <p:nvPicPr>
          <p:cNvPr id="8806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357562"/>
            <a:ext cx="6929486" cy="3076575"/>
          </a:xfrm>
          <a:prstGeom prst="rect">
            <a:avLst/>
          </a:prstGeom>
          <a:noFill/>
        </p:spPr>
      </p:pic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Sample program to find the side of a right angled triangle using </a:t>
            </a:r>
            <a:r>
              <a:rPr lang="en-US" sz="2800" dirty="0" err="1" smtClean="0"/>
              <a:t>pythagoras</a:t>
            </a:r>
            <a:r>
              <a:rPr lang="en-US" sz="2800" dirty="0" smtClean="0"/>
              <a:t> theorem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17681"/>
            <a:ext cx="4038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/>
              <a:t>data segment word public</a:t>
            </a:r>
          </a:p>
          <a:p>
            <a:pPr lvl="1">
              <a:buNone/>
            </a:pPr>
            <a:r>
              <a:rPr lang="en-IN" sz="1800" dirty="0" err="1" smtClean="0"/>
              <a:t>sidea</a:t>
            </a:r>
            <a:r>
              <a:rPr lang="en-IN" sz="1800" dirty="0" smtClean="0"/>
              <a:t> </a:t>
            </a:r>
            <a:r>
              <a:rPr lang="en-IN" sz="1800" dirty="0" err="1" smtClean="0"/>
              <a:t>dd</a:t>
            </a:r>
            <a:r>
              <a:rPr lang="en-IN" sz="1800" dirty="0" smtClean="0"/>
              <a:t>  3.0</a:t>
            </a:r>
          </a:p>
          <a:p>
            <a:pPr lvl="1">
              <a:buNone/>
            </a:pPr>
            <a:r>
              <a:rPr lang="en-IN" sz="1800" dirty="0" err="1" smtClean="0"/>
              <a:t>sideb</a:t>
            </a:r>
            <a:r>
              <a:rPr lang="en-IN" sz="1800" dirty="0" smtClean="0"/>
              <a:t> </a:t>
            </a:r>
            <a:r>
              <a:rPr lang="en-IN" sz="1800" dirty="0" err="1" smtClean="0"/>
              <a:t>dd</a:t>
            </a:r>
            <a:r>
              <a:rPr lang="en-IN" sz="1800" dirty="0" smtClean="0"/>
              <a:t>  4.0</a:t>
            </a:r>
          </a:p>
          <a:p>
            <a:pPr lvl="1">
              <a:buNone/>
            </a:pPr>
            <a:r>
              <a:rPr lang="en-IN" sz="1800" dirty="0" err="1" smtClean="0"/>
              <a:t>hyp</a:t>
            </a:r>
            <a:r>
              <a:rPr lang="en-IN" sz="1800" dirty="0" smtClean="0"/>
              <a:t> </a:t>
            </a:r>
            <a:r>
              <a:rPr lang="en-IN" sz="1800" dirty="0" err="1" smtClean="0"/>
              <a:t>dd</a:t>
            </a:r>
            <a:r>
              <a:rPr lang="en-IN" sz="1800" dirty="0" smtClean="0"/>
              <a:t>  ?</a:t>
            </a:r>
          </a:p>
          <a:p>
            <a:pPr lvl="1">
              <a:buNone/>
            </a:pPr>
            <a:r>
              <a:rPr lang="en-IN" sz="1800" dirty="0" err="1" smtClean="0"/>
              <a:t>cont_word</a:t>
            </a:r>
            <a:r>
              <a:rPr lang="en-IN" sz="1800" dirty="0" smtClean="0"/>
              <a:t> </a:t>
            </a:r>
            <a:r>
              <a:rPr lang="en-IN" sz="1800" dirty="0" err="1" smtClean="0"/>
              <a:t>dw</a:t>
            </a:r>
            <a:r>
              <a:rPr lang="en-IN" sz="1800" dirty="0" smtClean="0"/>
              <a:t> 0</a:t>
            </a:r>
          </a:p>
          <a:p>
            <a:pPr lvl="1">
              <a:buNone/>
            </a:pPr>
            <a:r>
              <a:rPr lang="en-IN" sz="1800" dirty="0" err="1" smtClean="0"/>
              <a:t>stat_word</a:t>
            </a:r>
            <a:r>
              <a:rPr lang="en-IN" sz="1800" dirty="0" smtClean="0"/>
              <a:t> </a:t>
            </a:r>
            <a:r>
              <a:rPr lang="en-IN" sz="1800" dirty="0" err="1" smtClean="0"/>
              <a:t>dw</a:t>
            </a:r>
            <a:r>
              <a:rPr lang="en-IN" sz="1800" dirty="0" smtClean="0"/>
              <a:t> 0</a:t>
            </a:r>
          </a:p>
          <a:p>
            <a:pPr>
              <a:buNone/>
            </a:pPr>
            <a:r>
              <a:rPr lang="en-IN" sz="1800" dirty="0" smtClean="0"/>
              <a:t>data ends</a:t>
            </a:r>
          </a:p>
          <a:p>
            <a:pPr>
              <a:buNone/>
            </a:pPr>
            <a:r>
              <a:rPr lang="en-IN" sz="1800" dirty="0" smtClean="0"/>
              <a:t>code segment word public</a:t>
            </a:r>
          </a:p>
          <a:p>
            <a:pPr>
              <a:buNone/>
            </a:pPr>
            <a:r>
              <a:rPr lang="en-IN" sz="1800" dirty="0" smtClean="0"/>
              <a:t>assume </a:t>
            </a:r>
            <a:r>
              <a:rPr lang="en-IN" sz="1800" dirty="0" err="1" smtClean="0"/>
              <a:t>cs:code,ds:data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mov</a:t>
            </a:r>
            <a:r>
              <a:rPr lang="en-IN" sz="1800" dirty="0" smtClean="0"/>
              <a:t> </a:t>
            </a:r>
            <a:r>
              <a:rPr lang="en-IN" sz="1800" dirty="0" err="1" smtClean="0"/>
              <a:t>ax,data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mov</a:t>
            </a:r>
            <a:r>
              <a:rPr lang="en-IN" sz="1800" dirty="0" smtClean="0"/>
              <a:t> </a:t>
            </a:r>
            <a:r>
              <a:rPr lang="en-IN" sz="1800" dirty="0" err="1" smtClean="0"/>
              <a:t>ds,ax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finit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mov</a:t>
            </a:r>
            <a:r>
              <a:rPr lang="en-IN" sz="1800" dirty="0" smtClean="0"/>
              <a:t> cont_word,03ffh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</a:t>
            </a:r>
            <a:endParaRPr lang="en-IN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fldcw</a:t>
            </a:r>
            <a:r>
              <a:rPr lang="en-IN" sz="1800" dirty="0" smtClean="0"/>
              <a:t> </a:t>
            </a:r>
            <a:r>
              <a:rPr lang="en-IN" sz="1800" dirty="0" err="1" smtClean="0"/>
              <a:t>cont_word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fld</a:t>
            </a:r>
            <a:r>
              <a:rPr lang="en-IN" sz="1800" dirty="0" smtClean="0"/>
              <a:t> </a:t>
            </a:r>
            <a:r>
              <a:rPr lang="en-IN" sz="1800" dirty="0" err="1" smtClean="0"/>
              <a:t>sidea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fmul</a:t>
            </a:r>
            <a:r>
              <a:rPr lang="en-IN" sz="1800" dirty="0" smtClean="0"/>
              <a:t> </a:t>
            </a:r>
            <a:r>
              <a:rPr lang="en-IN" sz="1800" dirty="0" err="1" smtClean="0"/>
              <a:t>st,st</a:t>
            </a:r>
            <a:r>
              <a:rPr lang="en-IN" sz="1800" dirty="0" smtClean="0"/>
              <a:t>(0)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fld</a:t>
            </a:r>
            <a:r>
              <a:rPr lang="en-IN" sz="1800" dirty="0" smtClean="0"/>
              <a:t> </a:t>
            </a:r>
            <a:r>
              <a:rPr lang="en-IN" sz="1800" dirty="0" err="1" smtClean="0"/>
              <a:t>sideb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fmul</a:t>
            </a:r>
            <a:r>
              <a:rPr lang="en-IN" sz="1800" dirty="0" smtClean="0"/>
              <a:t> </a:t>
            </a:r>
            <a:r>
              <a:rPr lang="en-IN" sz="1800" dirty="0" err="1" smtClean="0"/>
              <a:t>st,st</a:t>
            </a:r>
            <a:r>
              <a:rPr lang="en-IN" sz="1800" dirty="0" smtClean="0"/>
              <a:t>(0)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fadd</a:t>
            </a:r>
            <a:r>
              <a:rPr lang="en-IN" sz="1800" dirty="0" smtClean="0"/>
              <a:t> </a:t>
            </a:r>
            <a:r>
              <a:rPr lang="en-IN" sz="1800" dirty="0" err="1" smtClean="0"/>
              <a:t>st,st</a:t>
            </a:r>
            <a:r>
              <a:rPr lang="en-IN" sz="1800" dirty="0" smtClean="0"/>
              <a:t>(1)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fsqrt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fstsw</a:t>
            </a:r>
            <a:r>
              <a:rPr lang="en-IN" sz="1800" dirty="0" smtClean="0"/>
              <a:t> </a:t>
            </a:r>
            <a:r>
              <a:rPr lang="en-IN" sz="1800" dirty="0" err="1" smtClean="0"/>
              <a:t>stat_word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mov</a:t>
            </a:r>
            <a:r>
              <a:rPr lang="en-IN" sz="1800" dirty="0" smtClean="0"/>
              <a:t> </a:t>
            </a:r>
            <a:r>
              <a:rPr lang="en-IN" sz="1800" dirty="0" err="1" smtClean="0"/>
              <a:t>ax,stat_word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and al,0BFh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jnz</a:t>
            </a:r>
            <a:r>
              <a:rPr lang="en-IN" sz="1800" dirty="0" smtClean="0"/>
              <a:t> stop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fstp</a:t>
            </a:r>
            <a:r>
              <a:rPr lang="en-IN" sz="1800" dirty="0" smtClean="0"/>
              <a:t> </a:t>
            </a:r>
            <a:r>
              <a:rPr lang="en-IN" sz="1800" dirty="0" err="1" smtClean="0"/>
              <a:t>hyp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stop: </a:t>
            </a:r>
            <a:r>
              <a:rPr lang="en-IN" sz="1800" dirty="0" err="1" smtClean="0"/>
              <a:t>nop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int</a:t>
            </a:r>
            <a:r>
              <a:rPr lang="en-IN" sz="1800" dirty="0" smtClean="0"/>
              <a:t> 3</a:t>
            </a:r>
          </a:p>
          <a:p>
            <a:pPr>
              <a:buNone/>
            </a:pPr>
            <a:r>
              <a:rPr lang="en-IN" sz="1800" dirty="0" smtClean="0"/>
              <a:t>code ends</a:t>
            </a:r>
          </a:p>
          <a:p>
            <a:pPr>
              <a:buNone/>
            </a:pPr>
            <a:r>
              <a:rPr lang="en-IN" sz="1800" dirty="0" smtClean="0"/>
              <a:t>end</a:t>
            </a:r>
          </a:p>
          <a:p>
            <a:pPr>
              <a:buNone/>
            </a:pP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909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7166"/>
            <a:ext cx="5943600" cy="3214710"/>
          </a:xfrm>
          <a:prstGeom prst="rect">
            <a:avLst/>
          </a:prstGeom>
          <a:noFill/>
        </p:spPr>
      </p:pic>
      <p:pic>
        <p:nvPicPr>
          <p:cNvPr id="8908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571876"/>
            <a:ext cx="5943600" cy="3009900"/>
          </a:xfrm>
          <a:prstGeom prst="rect">
            <a:avLst/>
          </a:prstGeom>
          <a:noFill/>
        </p:spPr>
      </p:pic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3400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find the roots of the quadratic equation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200" dirty="0" smtClean="0"/>
              <a:t>data segment</a:t>
            </a:r>
          </a:p>
          <a:p>
            <a:pPr lvl="1">
              <a:buNone/>
            </a:pPr>
            <a:r>
              <a:rPr lang="en-IN" sz="1800" dirty="0" smtClean="0"/>
              <a:t>  </a:t>
            </a:r>
            <a:r>
              <a:rPr lang="en-IN" sz="1800" dirty="0" err="1" smtClean="0"/>
              <a:t>sw</a:t>
            </a:r>
            <a:r>
              <a:rPr lang="en-IN" sz="1800" dirty="0" smtClean="0"/>
              <a:t> </a:t>
            </a:r>
            <a:r>
              <a:rPr lang="en-IN" sz="1800" dirty="0" err="1" smtClean="0"/>
              <a:t>dw</a:t>
            </a:r>
            <a:r>
              <a:rPr lang="en-IN" sz="1800" dirty="0" smtClean="0"/>
              <a:t> ?</a:t>
            </a:r>
          </a:p>
          <a:p>
            <a:pPr lvl="1">
              <a:buNone/>
            </a:pPr>
            <a:r>
              <a:rPr lang="en-IN" sz="1800" dirty="0" smtClean="0"/>
              <a:t>  str1 db "Roots are Imaginary$"</a:t>
            </a:r>
          </a:p>
          <a:p>
            <a:pPr lvl="1">
              <a:buNone/>
            </a:pPr>
            <a:r>
              <a:rPr lang="en-IN" sz="1800" dirty="0" smtClean="0"/>
              <a:t>  a </a:t>
            </a:r>
            <a:r>
              <a:rPr lang="en-IN" sz="1800" dirty="0" err="1" smtClean="0"/>
              <a:t>dd</a:t>
            </a:r>
            <a:r>
              <a:rPr lang="en-IN" sz="1800" dirty="0" smtClean="0"/>
              <a:t> 1.0</a:t>
            </a:r>
          </a:p>
          <a:p>
            <a:pPr lvl="1">
              <a:buNone/>
            </a:pPr>
            <a:r>
              <a:rPr lang="en-IN" sz="1800" dirty="0" smtClean="0"/>
              <a:t>  b </a:t>
            </a:r>
            <a:r>
              <a:rPr lang="en-IN" sz="1800" dirty="0" err="1" smtClean="0"/>
              <a:t>dd</a:t>
            </a:r>
            <a:r>
              <a:rPr lang="en-IN" sz="1800" dirty="0" smtClean="0"/>
              <a:t> 4.0</a:t>
            </a:r>
          </a:p>
          <a:p>
            <a:pPr lvl="1">
              <a:buNone/>
            </a:pPr>
            <a:r>
              <a:rPr lang="en-IN" sz="1800" dirty="0" smtClean="0"/>
              <a:t>  c </a:t>
            </a:r>
            <a:r>
              <a:rPr lang="en-IN" sz="1800" dirty="0" err="1" smtClean="0"/>
              <a:t>dd</a:t>
            </a:r>
            <a:r>
              <a:rPr lang="en-IN" sz="1800" dirty="0" smtClean="0"/>
              <a:t> 5.0</a:t>
            </a:r>
          </a:p>
          <a:p>
            <a:pPr lvl="1">
              <a:buNone/>
            </a:pPr>
            <a:r>
              <a:rPr lang="en-IN" sz="1800" dirty="0" smtClean="0"/>
              <a:t>  two </a:t>
            </a:r>
            <a:r>
              <a:rPr lang="en-IN" sz="1800" dirty="0" err="1" smtClean="0"/>
              <a:t>dd</a:t>
            </a:r>
            <a:r>
              <a:rPr lang="en-IN" sz="1800" dirty="0" smtClean="0"/>
              <a:t> 2.0</a:t>
            </a:r>
          </a:p>
          <a:p>
            <a:pPr lvl="1">
              <a:buNone/>
            </a:pPr>
            <a:r>
              <a:rPr lang="en-IN" sz="1800" dirty="0" smtClean="0"/>
              <a:t>  four </a:t>
            </a:r>
            <a:r>
              <a:rPr lang="en-IN" sz="1800" dirty="0" err="1" smtClean="0"/>
              <a:t>dd</a:t>
            </a:r>
            <a:r>
              <a:rPr lang="en-IN" sz="1800" dirty="0" smtClean="0"/>
              <a:t> 4.0</a:t>
            </a:r>
          </a:p>
          <a:p>
            <a:pPr lvl="1">
              <a:buNone/>
            </a:pPr>
            <a:r>
              <a:rPr lang="en-IN" sz="1800" dirty="0" smtClean="0"/>
              <a:t>  delta </a:t>
            </a:r>
            <a:r>
              <a:rPr lang="en-IN" sz="1800" dirty="0" err="1" smtClean="0"/>
              <a:t>dd</a:t>
            </a:r>
            <a:r>
              <a:rPr lang="en-IN" sz="1800" dirty="0" smtClean="0"/>
              <a:t> ?</a:t>
            </a:r>
          </a:p>
          <a:p>
            <a:pPr lvl="1">
              <a:buNone/>
            </a:pPr>
            <a:r>
              <a:rPr lang="en-IN" sz="1800" dirty="0" smtClean="0"/>
              <a:t>  </a:t>
            </a:r>
            <a:r>
              <a:rPr lang="en-IN" sz="1800" dirty="0" err="1" smtClean="0"/>
              <a:t>sqrtdelta</a:t>
            </a:r>
            <a:r>
              <a:rPr lang="en-IN" sz="1800" dirty="0" smtClean="0"/>
              <a:t> </a:t>
            </a:r>
            <a:r>
              <a:rPr lang="en-IN" sz="1800" dirty="0" err="1" smtClean="0"/>
              <a:t>dd</a:t>
            </a:r>
            <a:r>
              <a:rPr lang="en-IN" sz="1800" dirty="0" smtClean="0"/>
              <a:t> ?</a:t>
            </a:r>
          </a:p>
          <a:p>
            <a:pPr lvl="1">
              <a:buNone/>
            </a:pPr>
            <a:r>
              <a:rPr lang="en-IN" sz="1800" dirty="0" smtClean="0"/>
              <a:t>  </a:t>
            </a:r>
            <a:r>
              <a:rPr lang="en-IN" sz="1800" dirty="0" err="1" smtClean="0"/>
              <a:t>roota</a:t>
            </a:r>
            <a:r>
              <a:rPr lang="en-IN" sz="1800" dirty="0" smtClean="0"/>
              <a:t> </a:t>
            </a:r>
            <a:r>
              <a:rPr lang="en-IN" sz="1800" dirty="0" err="1" smtClean="0"/>
              <a:t>dd</a:t>
            </a:r>
            <a:r>
              <a:rPr lang="en-IN" sz="1800" dirty="0" smtClean="0"/>
              <a:t> ?</a:t>
            </a:r>
          </a:p>
          <a:p>
            <a:pPr lvl="1">
              <a:buNone/>
            </a:pPr>
            <a:r>
              <a:rPr lang="en-IN" sz="1800" dirty="0" smtClean="0"/>
              <a:t>  </a:t>
            </a:r>
            <a:r>
              <a:rPr lang="en-IN" sz="1800" dirty="0" err="1" smtClean="0"/>
              <a:t>rootb</a:t>
            </a:r>
            <a:r>
              <a:rPr lang="en-IN" sz="1800" dirty="0" smtClean="0"/>
              <a:t> </a:t>
            </a:r>
            <a:r>
              <a:rPr lang="en-IN" sz="1800" dirty="0" err="1" smtClean="0"/>
              <a:t>dd</a:t>
            </a:r>
            <a:r>
              <a:rPr lang="en-IN" sz="1800" dirty="0" smtClean="0"/>
              <a:t> ?</a:t>
            </a:r>
          </a:p>
          <a:p>
            <a:pPr>
              <a:buNone/>
            </a:pPr>
            <a:r>
              <a:rPr lang="en-IN" sz="2200" dirty="0" smtClean="0"/>
              <a:t>data ends</a:t>
            </a:r>
          </a:p>
          <a:p>
            <a:pPr>
              <a:buNone/>
            </a:pPr>
            <a:endParaRPr lang="en-IN" sz="11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286248" y="1600200"/>
            <a:ext cx="485775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900" dirty="0" smtClean="0"/>
              <a:t>code segment</a:t>
            </a:r>
          </a:p>
          <a:p>
            <a:pPr>
              <a:buNone/>
            </a:pPr>
            <a:r>
              <a:rPr lang="en-IN" sz="1900" dirty="0" smtClean="0"/>
              <a:t>  assume </a:t>
            </a:r>
            <a:r>
              <a:rPr lang="en-IN" sz="1900" dirty="0" err="1" smtClean="0"/>
              <a:t>cs:code,ds:data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  </a:t>
            </a:r>
            <a:r>
              <a:rPr lang="en-IN" sz="1900" dirty="0" err="1" smtClean="0"/>
              <a:t>mov</a:t>
            </a:r>
            <a:r>
              <a:rPr lang="en-IN" sz="1900" dirty="0" smtClean="0"/>
              <a:t> </a:t>
            </a:r>
            <a:r>
              <a:rPr lang="en-IN" sz="1900" dirty="0" err="1" smtClean="0"/>
              <a:t>ax,data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  </a:t>
            </a:r>
            <a:r>
              <a:rPr lang="en-IN" sz="1900" dirty="0" err="1" smtClean="0"/>
              <a:t>mov</a:t>
            </a:r>
            <a:r>
              <a:rPr lang="en-IN" sz="1900" dirty="0" smtClean="0"/>
              <a:t> </a:t>
            </a:r>
            <a:r>
              <a:rPr lang="en-IN" sz="1900" dirty="0" err="1" smtClean="0"/>
              <a:t>ds,ax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  </a:t>
            </a:r>
            <a:r>
              <a:rPr lang="en-IN" sz="1900" dirty="0" err="1" smtClean="0"/>
              <a:t>finit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  </a:t>
            </a:r>
            <a:r>
              <a:rPr lang="en-IN" sz="1900" dirty="0" err="1" smtClean="0"/>
              <a:t>fld</a:t>
            </a:r>
            <a:r>
              <a:rPr lang="en-IN" sz="1900" dirty="0" smtClean="0"/>
              <a:t> a		;</a:t>
            </a:r>
            <a:r>
              <a:rPr lang="en-IN" sz="1900" dirty="0" err="1" smtClean="0"/>
              <a:t>st</a:t>
            </a:r>
            <a:r>
              <a:rPr lang="en-IN" sz="1900" dirty="0" smtClean="0"/>
              <a:t>(0)=a</a:t>
            </a:r>
          </a:p>
          <a:p>
            <a:pPr>
              <a:buNone/>
            </a:pPr>
            <a:r>
              <a:rPr lang="en-IN" sz="1900" dirty="0" smtClean="0"/>
              <a:t>  </a:t>
            </a:r>
            <a:r>
              <a:rPr lang="en-IN" sz="1900" dirty="0" err="1" smtClean="0"/>
              <a:t>fld</a:t>
            </a:r>
            <a:r>
              <a:rPr lang="en-IN" sz="1900" dirty="0" smtClean="0"/>
              <a:t> c		;</a:t>
            </a:r>
            <a:r>
              <a:rPr lang="en-IN" sz="1900" dirty="0" err="1" smtClean="0"/>
              <a:t>st</a:t>
            </a:r>
            <a:r>
              <a:rPr lang="en-IN" sz="1900" dirty="0" smtClean="0"/>
              <a:t>(0)=c , </a:t>
            </a:r>
            <a:r>
              <a:rPr lang="en-IN" sz="1900" dirty="0" err="1" smtClean="0"/>
              <a:t>st</a:t>
            </a:r>
            <a:r>
              <a:rPr lang="en-IN" sz="1900" dirty="0" smtClean="0"/>
              <a:t>(1)=a</a:t>
            </a:r>
          </a:p>
          <a:p>
            <a:pPr>
              <a:buNone/>
            </a:pPr>
            <a:r>
              <a:rPr lang="en-IN" sz="1900" dirty="0" smtClean="0"/>
              <a:t>  </a:t>
            </a:r>
            <a:r>
              <a:rPr lang="en-IN" sz="1900" dirty="0" err="1" smtClean="0"/>
              <a:t>fmul</a:t>
            </a:r>
            <a:r>
              <a:rPr lang="en-IN" sz="1900" dirty="0" smtClean="0"/>
              <a:t>		;</a:t>
            </a:r>
            <a:r>
              <a:rPr lang="en-IN" sz="1900" dirty="0" err="1" smtClean="0"/>
              <a:t>st</a:t>
            </a:r>
            <a:r>
              <a:rPr lang="en-IN" sz="1900" dirty="0" smtClean="0"/>
              <a:t>(0)=a*c</a:t>
            </a:r>
          </a:p>
          <a:p>
            <a:pPr>
              <a:buNone/>
            </a:pPr>
            <a:r>
              <a:rPr lang="en-IN" sz="1900" dirty="0" smtClean="0"/>
              <a:t>  </a:t>
            </a:r>
            <a:r>
              <a:rPr lang="en-IN" sz="1900" dirty="0" err="1" smtClean="0"/>
              <a:t>fld</a:t>
            </a:r>
            <a:r>
              <a:rPr lang="en-IN" sz="1900" dirty="0" smtClean="0"/>
              <a:t> four		;</a:t>
            </a:r>
            <a:r>
              <a:rPr lang="en-IN" sz="1900" dirty="0" err="1" smtClean="0"/>
              <a:t>st</a:t>
            </a:r>
            <a:r>
              <a:rPr lang="en-IN" sz="1900" dirty="0" smtClean="0"/>
              <a:t>(0)=4.0 </a:t>
            </a:r>
            <a:r>
              <a:rPr lang="en-IN" sz="1900" dirty="0" err="1" smtClean="0"/>
              <a:t>st</a:t>
            </a:r>
            <a:r>
              <a:rPr lang="en-IN" sz="1900" dirty="0" smtClean="0"/>
              <a:t>(1)=a*c</a:t>
            </a:r>
          </a:p>
          <a:p>
            <a:pPr>
              <a:buNone/>
            </a:pPr>
            <a:r>
              <a:rPr lang="en-IN" sz="1900" dirty="0" smtClean="0"/>
              <a:t>  </a:t>
            </a:r>
            <a:r>
              <a:rPr lang="en-IN" sz="1900" dirty="0" err="1" smtClean="0"/>
              <a:t>fmul</a:t>
            </a:r>
            <a:r>
              <a:rPr lang="en-IN" sz="1900" dirty="0" smtClean="0"/>
              <a:t>		;</a:t>
            </a:r>
            <a:r>
              <a:rPr lang="en-IN" sz="1900" dirty="0" err="1" smtClean="0"/>
              <a:t>st</a:t>
            </a:r>
            <a:r>
              <a:rPr lang="en-IN" sz="1900" dirty="0" smtClean="0"/>
              <a:t>(0)=4*a*c</a:t>
            </a:r>
          </a:p>
          <a:p>
            <a:pPr>
              <a:buNone/>
            </a:pPr>
            <a:r>
              <a:rPr lang="en-IN" sz="1900" dirty="0" smtClean="0"/>
              <a:t>  </a:t>
            </a:r>
            <a:r>
              <a:rPr lang="en-IN" sz="1900" dirty="0" err="1" smtClean="0"/>
              <a:t>fld</a:t>
            </a:r>
            <a:r>
              <a:rPr lang="en-IN" sz="1900" dirty="0" smtClean="0"/>
              <a:t> b		;</a:t>
            </a:r>
            <a:r>
              <a:rPr lang="en-IN" sz="1900" dirty="0" err="1" smtClean="0"/>
              <a:t>st</a:t>
            </a:r>
            <a:r>
              <a:rPr lang="en-IN" sz="1900" dirty="0" smtClean="0"/>
              <a:t>(0)=b</a:t>
            </a:r>
          </a:p>
          <a:p>
            <a:pPr>
              <a:buNone/>
            </a:pPr>
            <a:r>
              <a:rPr lang="en-IN" sz="1900" dirty="0" smtClean="0"/>
              <a:t>  </a:t>
            </a:r>
            <a:r>
              <a:rPr lang="en-IN" sz="1900" dirty="0" err="1" smtClean="0"/>
              <a:t>fmul</a:t>
            </a:r>
            <a:r>
              <a:rPr lang="en-IN" sz="1900" dirty="0" smtClean="0"/>
              <a:t> </a:t>
            </a:r>
            <a:r>
              <a:rPr lang="en-IN" sz="1900" dirty="0" err="1" smtClean="0"/>
              <a:t>st</a:t>
            </a:r>
            <a:r>
              <a:rPr lang="en-IN" sz="1900" dirty="0" smtClean="0"/>
              <a:t>(0),</a:t>
            </a:r>
            <a:r>
              <a:rPr lang="en-IN" sz="1900" dirty="0" err="1" smtClean="0"/>
              <a:t>st</a:t>
            </a:r>
            <a:r>
              <a:rPr lang="en-IN" sz="1900" dirty="0" smtClean="0"/>
              <a:t>(0)      ;</a:t>
            </a:r>
            <a:r>
              <a:rPr lang="en-IN" sz="1900" dirty="0" err="1" smtClean="0"/>
              <a:t>st</a:t>
            </a:r>
            <a:r>
              <a:rPr lang="en-IN" sz="1900" dirty="0" smtClean="0"/>
              <a:t>(0)=b^2 ,</a:t>
            </a:r>
            <a:r>
              <a:rPr lang="en-IN" sz="1900" dirty="0" err="1" smtClean="0"/>
              <a:t>st</a:t>
            </a:r>
            <a:r>
              <a:rPr lang="en-IN" sz="1900" dirty="0" smtClean="0"/>
              <a:t>(1)=4*a*c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roots of the quadratic equation(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/>
              <a:t> </a:t>
            </a:r>
            <a:r>
              <a:rPr lang="en-IN" sz="1600" dirty="0" err="1" smtClean="0"/>
              <a:t>fsubr</a:t>
            </a:r>
            <a:r>
              <a:rPr lang="en-IN" sz="1600" dirty="0" smtClean="0"/>
              <a:t>	             ;</a:t>
            </a:r>
            <a:r>
              <a:rPr lang="en-IN" sz="1600" dirty="0" err="1" smtClean="0"/>
              <a:t>st</a:t>
            </a:r>
            <a:r>
              <a:rPr lang="en-IN" sz="1600" dirty="0" smtClean="0"/>
              <a:t>(0)=</a:t>
            </a:r>
            <a:r>
              <a:rPr lang="en-IN" sz="1600" dirty="0" err="1" smtClean="0"/>
              <a:t>st</a:t>
            </a:r>
            <a:r>
              <a:rPr lang="en-IN" sz="1600" dirty="0" smtClean="0"/>
              <a:t>(0)-</a:t>
            </a:r>
            <a:r>
              <a:rPr lang="en-IN" sz="1600" dirty="0" err="1" smtClean="0"/>
              <a:t>st</a:t>
            </a:r>
            <a:r>
              <a:rPr lang="en-IN" sz="1600" dirty="0" smtClean="0"/>
              <a:t>(1)=b^2-4*a*c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fsqrt</a:t>
            </a:r>
            <a:r>
              <a:rPr lang="en-IN" sz="1600" dirty="0" smtClean="0"/>
              <a:t>		;</a:t>
            </a:r>
            <a:r>
              <a:rPr lang="en-IN" sz="1600" dirty="0" err="1" smtClean="0"/>
              <a:t>st</a:t>
            </a:r>
            <a:r>
              <a:rPr lang="en-IN" sz="1600" dirty="0" smtClean="0"/>
              <a:t>(0)=</a:t>
            </a:r>
            <a:r>
              <a:rPr lang="en-IN" sz="1600" dirty="0" err="1" smtClean="0"/>
              <a:t>sqrt</a:t>
            </a:r>
            <a:r>
              <a:rPr lang="en-IN" sz="1600" dirty="0" smtClean="0"/>
              <a:t>(delta)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fstsw</a:t>
            </a:r>
            <a:r>
              <a:rPr lang="en-IN" sz="1600" dirty="0" smtClean="0"/>
              <a:t> </a:t>
            </a:r>
            <a:r>
              <a:rPr lang="en-IN" sz="1600" dirty="0" err="1" smtClean="0"/>
              <a:t>sw</a:t>
            </a:r>
            <a:r>
              <a:rPr lang="en-IN" sz="1600" dirty="0" smtClean="0"/>
              <a:t>  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mov</a:t>
            </a:r>
            <a:r>
              <a:rPr lang="en-IN" sz="1600" dirty="0" smtClean="0"/>
              <a:t> </a:t>
            </a:r>
            <a:r>
              <a:rPr lang="en-IN" sz="1600" dirty="0" err="1" smtClean="0"/>
              <a:t>ax,sw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and ax,1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cmp</a:t>
            </a:r>
            <a:r>
              <a:rPr lang="en-IN" sz="1600" dirty="0" smtClean="0"/>
              <a:t> ax,1</a:t>
            </a:r>
          </a:p>
          <a:p>
            <a:pPr>
              <a:buNone/>
            </a:pPr>
            <a:r>
              <a:rPr lang="en-IN" sz="1600" dirty="0" smtClean="0"/>
              <a:t>  je imaginary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fst</a:t>
            </a:r>
            <a:r>
              <a:rPr lang="en-IN" sz="1600" dirty="0" smtClean="0"/>
              <a:t> </a:t>
            </a:r>
            <a:r>
              <a:rPr lang="en-IN" sz="1600" dirty="0" err="1" smtClean="0"/>
              <a:t>sqrtdelta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</a:t>
            </a:r>
            <a:r>
              <a:rPr lang="en-IN" sz="1600" dirty="0" err="1" smtClean="0"/>
              <a:t>fld</a:t>
            </a:r>
            <a:r>
              <a:rPr lang="en-IN" sz="1600" dirty="0" smtClean="0"/>
              <a:t> b	;</a:t>
            </a:r>
            <a:r>
              <a:rPr lang="en-IN" sz="1600" dirty="0" err="1" smtClean="0"/>
              <a:t>st</a:t>
            </a:r>
            <a:r>
              <a:rPr lang="en-IN" sz="1600" dirty="0" smtClean="0"/>
              <a:t>(0)=</a:t>
            </a:r>
            <a:r>
              <a:rPr lang="en-IN" sz="1600" dirty="0" err="1" smtClean="0"/>
              <a:t>b,st</a:t>
            </a:r>
            <a:r>
              <a:rPr lang="en-IN" sz="1600" dirty="0" smtClean="0"/>
              <a:t>(1)=</a:t>
            </a:r>
            <a:r>
              <a:rPr lang="en-IN" sz="1600" dirty="0" err="1" smtClean="0"/>
              <a:t>sqrt</a:t>
            </a:r>
            <a:r>
              <a:rPr lang="en-IN" sz="1600" dirty="0" smtClean="0"/>
              <a:t>(delta)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fchs</a:t>
            </a:r>
            <a:r>
              <a:rPr lang="en-IN" sz="1600" dirty="0" smtClean="0"/>
              <a:t>	;</a:t>
            </a:r>
            <a:r>
              <a:rPr lang="en-IN" sz="1600" dirty="0" err="1" smtClean="0"/>
              <a:t>st</a:t>
            </a:r>
            <a:r>
              <a:rPr lang="en-IN" sz="1600" dirty="0" smtClean="0"/>
              <a:t>(0)=-b, </a:t>
            </a:r>
            <a:r>
              <a:rPr lang="en-IN" sz="1600" dirty="0" err="1" smtClean="0"/>
              <a:t>st</a:t>
            </a:r>
            <a:r>
              <a:rPr lang="en-IN" sz="1600" dirty="0" smtClean="0"/>
              <a:t>(1)=</a:t>
            </a:r>
            <a:r>
              <a:rPr lang="en-IN" sz="1600" dirty="0" err="1" smtClean="0"/>
              <a:t>sqrt</a:t>
            </a:r>
            <a:r>
              <a:rPr lang="en-IN" sz="1600" dirty="0" smtClean="0"/>
              <a:t>(delta)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fadd</a:t>
            </a:r>
            <a:r>
              <a:rPr lang="en-IN" sz="1600" dirty="0" smtClean="0"/>
              <a:t>	;</a:t>
            </a:r>
            <a:r>
              <a:rPr lang="en-IN" sz="1600" dirty="0" err="1" smtClean="0"/>
              <a:t>st</a:t>
            </a:r>
            <a:r>
              <a:rPr lang="en-IN" sz="1600" dirty="0" smtClean="0"/>
              <a:t>(0)=-</a:t>
            </a:r>
            <a:r>
              <a:rPr lang="en-IN" sz="1600" dirty="0" err="1" smtClean="0"/>
              <a:t>b+sqrt</a:t>
            </a:r>
            <a:r>
              <a:rPr lang="en-IN" sz="1600" dirty="0" smtClean="0"/>
              <a:t>(delta)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fld</a:t>
            </a:r>
            <a:r>
              <a:rPr lang="en-IN" sz="1600" dirty="0" smtClean="0"/>
              <a:t> a 	 ;</a:t>
            </a:r>
            <a:r>
              <a:rPr lang="en-IN" sz="1600" dirty="0" err="1" smtClean="0"/>
              <a:t>st</a:t>
            </a:r>
            <a:r>
              <a:rPr lang="en-IN" sz="1600" dirty="0" smtClean="0"/>
              <a:t>(0)=a , </a:t>
            </a:r>
            <a:r>
              <a:rPr lang="en-IN" sz="1600" dirty="0" err="1" smtClean="0"/>
              <a:t>st</a:t>
            </a:r>
            <a:r>
              <a:rPr lang="en-IN" sz="1600" dirty="0" smtClean="0"/>
              <a:t>(1)=-</a:t>
            </a:r>
            <a:r>
              <a:rPr lang="en-IN" sz="1600" dirty="0" err="1" smtClean="0"/>
              <a:t>b+sqrt</a:t>
            </a:r>
            <a:r>
              <a:rPr lang="en-IN" sz="1600" dirty="0" smtClean="0"/>
              <a:t>(delta)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fld</a:t>
            </a:r>
            <a:r>
              <a:rPr lang="en-IN" sz="1600" dirty="0" smtClean="0"/>
              <a:t> two      ;</a:t>
            </a:r>
            <a:r>
              <a:rPr lang="en-IN" sz="1600" dirty="0" err="1" smtClean="0"/>
              <a:t>st</a:t>
            </a:r>
            <a:r>
              <a:rPr lang="en-IN" sz="1600" dirty="0" smtClean="0"/>
              <a:t>(0)=2.0, </a:t>
            </a:r>
            <a:r>
              <a:rPr lang="en-IN" sz="1600" dirty="0" err="1" smtClean="0"/>
              <a:t>st</a:t>
            </a:r>
            <a:r>
              <a:rPr lang="en-IN" sz="1600" dirty="0" smtClean="0"/>
              <a:t>(1)=a , </a:t>
            </a:r>
            <a:r>
              <a:rPr lang="en-IN" sz="1600" dirty="0" err="1" smtClean="0"/>
              <a:t>st</a:t>
            </a:r>
            <a:r>
              <a:rPr lang="en-IN" sz="1600" dirty="0" smtClean="0"/>
              <a:t>(2)= </a:t>
            </a:r>
            <a:r>
              <a:rPr lang="en-IN" sz="1600" dirty="0" err="1" smtClean="0"/>
              <a:t>b+sqrt</a:t>
            </a:r>
            <a:r>
              <a:rPr lang="en-IN" sz="1600" dirty="0" smtClean="0"/>
              <a:t>(delta)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fmul</a:t>
            </a:r>
            <a:r>
              <a:rPr lang="en-IN" sz="1600" dirty="0" smtClean="0"/>
              <a:t>            ; </a:t>
            </a:r>
            <a:r>
              <a:rPr lang="en-IN" sz="1600" dirty="0" err="1" smtClean="0"/>
              <a:t>st</a:t>
            </a:r>
            <a:r>
              <a:rPr lang="en-IN" sz="1600" dirty="0" smtClean="0"/>
              <a:t>(0)=2*a, </a:t>
            </a:r>
            <a:r>
              <a:rPr lang="en-IN" sz="1600" dirty="0" err="1" smtClean="0"/>
              <a:t>st</a:t>
            </a:r>
            <a:r>
              <a:rPr lang="en-IN" sz="1600" dirty="0" smtClean="0"/>
              <a:t>(1)=-</a:t>
            </a:r>
            <a:r>
              <a:rPr lang="en-IN" sz="1600" dirty="0" err="1" smtClean="0"/>
              <a:t>b+sqrt</a:t>
            </a:r>
            <a:r>
              <a:rPr lang="en-IN" sz="1600" dirty="0" smtClean="0"/>
              <a:t>(delta)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sz="1600" dirty="0" err="1" smtClean="0"/>
              <a:t>fdiv</a:t>
            </a:r>
            <a:r>
              <a:rPr lang="en-IN" sz="1600" dirty="0" smtClean="0"/>
              <a:t>        ; </a:t>
            </a:r>
            <a:r>
              <a:rPr lang="en-IN" sz="1600" dirty="0" err="1" smtClean="0"/>
              <a:t>st</a:t>
            </a:r>
            <a:r>
              <a:rPr lang="en-IN" sz="1600" dirty="0" smtClean="0"/>
              <a:t>(0)=((-</a:t>
            </a:r>
            <a:r>
              <a:rPr lang="en-IN" sz="1600" dirty="0" err="1" smtClean="0"/>
              <a:t>b+sqrt</a:t>
            </a:r>
            <a:r>
              <a:rPr lang="en-IN" sz="1600" dirty="0" smtClean="0"/>
              <a:t>(delta))/2a) </a:t>
            </a:r>
            <a:r>
              <a:rPr lang="en-IN" sz="1600" dirty="0" err="1" smtClean="0"/>
              <a:t>i.e</a:t>
            </a:r>
            <a:r>
              <a:rPr lang="en-IN" sz="1600" dirty="0" smtClean="0"/>
              <a:t>, root1</a:t>
            </a:r>
          </a:p>
          <a:p>
            <a:pPr>
              <a:buNone/>
            </a:pPr>
            <a:r>
              <a:rPr lang="en-IN" sz="1600" dirty="0" smtClean="0"/>
              <a:t> 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2578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IN" sz="1400" dirty="0" err="1" smtClean="0"/>
              <a:t>fst</a:t>
            </a:r>
            <a:r>
              <a:rPr lang="en-IN" sz="1400" dirty="0" smtClean="0"/>
              <a:t> </a:t>
            </a:r>
            <a:r>
              <a:rPr lang="en-IN" sz="1400" dirty="0" err="1" smtClean="0"/>
              <a:t>roota</a:t>
            </a: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 </a:t>
            </a:r>
            <a:r>
              <a:rPr lang="en-IN" sz="1400" dirty="0" err="1" smtClean="0"/>
              <a:t>fld</a:t>
            </a:r>
            <a:r>
              <a:rPr lang="en-IN" sz="1400" dirty="0" smtClean="0"/>
              <a:t> </a:t>
            </a:r>
            <a:r>
              <a:rPr lang="en-IN" sz="1400" dirty="0" err="1" smtClean="0"/>
              <a:t>sqrtdelta</a:t>
            </a:r>
            <a:r>
              <a:rPr lang="en-IN" sz="1400" dirty="0" smtClean="0"/>
              <a:t>       ; </a:t>
            </a:r>
            <a:r>
              <a:rPr lang="en-IN" sz="1400" dirty="0" err="1" smtClean="0"/>
              <a:t>st</a:t>
            </a:r>
            <a:r>
              <a:rPr lang="en-IN" sz="1400" dirty="0" smtClean="0"/>
              <a:t>(0)=</a:t>
            </a:r>
            <a:r>
              <a:rPr lang="en-IN" sz="1400" dirty="0" err="1" smtClean="0"/>
              <a:t>sqrt</a:t>
            </a:r>
            <a:r>
              <a:rPr lang="en-IN" sz="1400" dirty="0" smtClean="0"/>
              <a:t>(delta) </a:t>
            </a:r>
            <a:r>
              <a:rPr lang="en-IN" sz="1400" dirty="0" err="1" smtClean="0"/>
              <a:t>st</a:t>
            </a:r>
            <a:r>
              <a:rPr lang="en-IN" sz="1400" dirty="0" smtClean="0"/>
              <a:t>(1)=root1  </a:t>
            </a:r>
          </a:p>
          <a:p>
            <a:pPr>
              <a:buNone/>
            </a:pPr>
            <a:r>
              <a:rPr lang="en-IN" sz="1400" dirty="0" smtClean="0"/>
              <a:t> </a:t>
            </a:r>
          </a:p>
          <a:p>
            <a:pPr>
              <a:buNone/>
            </a:pPr>
            <a:r>
              <a:rPr lang="en-IN" sz="1400" dirty="0" err="1" smtClean="0"/>
              <a:t>fld</a:t>
            </a:r>
            <a:r>
              <a:rPr lang="en-IN" sz="1400" dirty="0" smtClean="0"/>
              <a:t> b            ; </a:t>
            </a:r>
            <a:r>
              <a:rPr lang="en-IN" sz="1400" dirty="0" err="1" smtClean="0"/>
              <a:t>st</a:t>
            </a:r>
            <a:r>
              <a:rPr lang="en-IN" sz="1400" dirty="0" smtClean="0"/>
              <a:t>(0)=b </a:t>
            </a:r>
            <a:r>
              <a:rPr lang="en-IN" sz="1400" dirty="0" err="1" smtClean="0"/>
              <a:t>st</a:t>
            </a:r>
            <a:r>
              <a:rPr lang="en-IN" sz="1400" dirty="0" smtClean="0"/>
              <a:t>(1)=</a:t>
            </a:r>
            <a:r>
              <a:rPr lang="en-IN" sz="1400" dirty="0" err="1" smtClean="0"/>
              <a:t>sqrt</a:t>
            </a:r>
            <a:r>
              <a:rPr lang="en-IN" sz="1400" dirty="0" smtClean="0"/>
              <a:t>(delta) </a:t>
            </a:r>
            <a:r>
              <a:rPr lang="en-IN" sz="1400" dirty="0" err="1" smtClean="0"/>
              <a:t>st</a:t>
            </a:r>
            <a:r>
              <a:rPr lang="en-IN" sz="1400" dirty="0" smtClean="0"/>
              <a:t>(2)=root1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fchs</a:t>
            </a:r>
            <a:r>
              <a:rPr lang="en-IN" sz="1400" dirty="0" smtClean="0"/>
              <a:t>          ; </a:t>
            </a:r>
            <a:r>
              <a:rPr lang="en-IN" sz="1400" dirty="0" err="1" smtClean="0"/>
              <a:t>st</a:t>
            </a:r>
            <a:r>
              <a:rPr lang="en-IN" sz="1400" dirty="0" smtClean="0"/>
              <a:t>(0)=-b </a:t>
            </a:r>
            <a:r>
              <a:rPr lang="en-IN" sz="1400" dirty="0" err="1" smtClean="0"/>
              <a:t>st</a:t>
            </a:r>
            <a:r>
              <a:rPr lang="en-IN" sz="1400" dirty="0" smtClean="0"/>
              <a:t>(1)=</a:t>
            </a:r>
            <a:r>
              <a:rPr lang="en-IN" sz="1400" dirty="0" err="1" smtClean="0"/>
              <a:t>sqrt</a:t>
            </a:r>
            <a:r>
              <a:rPr lang="en-IN" sz="1400" dirty="0" smtClean="0"/>
              <a:t>(delta) </a:t>
            </a:r>
            <a:r>
              <a:rPr lang="en-IN" sz="1400" dirty="0" err="1" smtClean="0"/>
              <a:t>st</a:t>
            </a:r>
            <a:r>
              <a:rPr lang="en-IN" sz="1400" dirty="0" smtClean="0"/>
              <a:t>(2)=root1q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fsubr</a:t>
            </a:r>
            <a:r>
              <a:rPr lang="en-IN" sz="1400" dirty="0" smtClean="0"/>
              <a:t>; </a:t>
            </a:r>
            <a:r>
              <a:rPr lang="en-IN" sz="1400" dirty="0" err="1" smtClean="0"/>
              <a:t>st</a:t>
            </a:r>
            <a:r>
              <a:rPr lang="en-IN" sz="1400" dirty="0" smtClean="0"/>
              <a:t>(0)=</a:t>
            </a:r>
            <a:r>
              <a:rPr lang="en-IN" sz="1400" dirty="0" err="1" smtClean="0"/>
              <a:t>st</a:t>
            </a:r>
            <a:r>
              <a:rPr lang="en-IN" sz="1400" dirty="0" smtClean="0"/>
              <a:t>(0)-</a:t>
            </a:r>
            <a:r>
              <a:rPr lang="en-IN" sz="1400" dirty="0" err="1" smtClean="0"/>
              <a:t>st</a:t>
            </a:r>
            <a:r>
              <a:rPr lang="en-IN" sz="1400" dirty="0" smtClean="0"/>
              <a:t>(1)=-b-</a:t>
            </a:r>
            <a:r>
              <a:rPr lang="en-IN" sz="1400" dirty="0" err="1" smtClean="0"/>
              <a:t>sqrt</a:t>
            </a:r>
            <a:r>
              <a:rPr lang="en-IN" sz="1400" dirty="0" smtClean="0"/>
              <a:t>(delta), </a:t>
            </a:r>
            <a:r>
              <a:rPr lang="en-IN" sz="1400" dirty="0" err="1" smtClean="0"/>
              <a:t>st</a:t>
            </a:r>
            <a:r>
              <a:rPr lang="en-IN" sz="1400" dirty="0" smtClean="0"/>
              <a:t>(1)=root1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fld</a:t>
            </a:r>
            <a:r>
              <a:rPr lang="en-IN" sz="1400" dirty="0" smtClean="0"/>
              <a:t> a      ; </a:t>
            </a:r>
            <a:r>
              <a:rPr lang="en-IN" sz="1400" dirty="0" err="1" smtClean="0"/>
              <a:t>st</a:t>
            </a:r>
            <a:r>
              <a:rPr lang="en-IN" sz="1400" dirty="0" smtClean="0"/>
              <a:t>(0)=a </a:t>
            </a:r>
            <a:r>
              <a:rPr lang="en-IN" sz="1400" dirty="0" err="1" smtClean="0"/>
              <a:t>st</a:t>
            </a:r>
            <a:r>
              <a:rPr lang="en-IN" sz="1400" dirty="0" smtClean="0"/>
              <a:t>(1)=-b-</a:t>
            </a:r>
            <a:r>
              <a:rPr lang="en-IN" sz="1400" dirty="0" err="1" smtClean="0"/>
              <a:t>sqrt</a:t>
            </a:r>
            <a:r>
              <a:rPr lang="en-IN" sz="1400" dirty="0" smtClean="0"/>
              <a:t>(delta) </a:t>
            </a:r>
            <a:r>
              <a:rPr lang="en-IN" sz="1400" dirty="0" err="1" smtClean="0"/>
              <a:t>st</a:t>
            </a:r>
            <a:r>
              <a:rPr lang="en-IN" sz="1400" dirty="0" smtClean="0"/>
              <a:t>(2)=root1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fld</a:t>
            </a:r>
            <a:r>
              <a:rPr lang="en-IN" sz="1400" dirty="0" smtClean="0"/>
              <a:t> two ; </a:t>
            </a:r>
            <a:r>
              <a:rPr lang="en-IN" sz="1400" dirty="0" err="1" smtClean="0"/>
              <a:t>st</a:t>
            </a:r>
            <a:r>
              <a:rPr lang="en-IN" sz="1400" dirty="0" smtClean="0"/>
              <a:t>(0)=2 </a:t>
            </a:r>
            <a:r>
              <a:rPr lang="en-IN" sz="1400" dirty="0" err="1" smtClean="0"/>
              <a:t>st</a:t>
            </a:r>
            <a:r>
              <a:rPr lang="en-IN" sz="1400" dirty="0" smtClean="0"/>
              <a:t>(1)=a </a:t>
            </a:r>
            <a:r>
              <a:rPr lang="en-IN" sz="1400" dirty="0" err="1" smtClean="0"/>
              <a:t>st</a:t>
            </a:r>
            <a:r>
              <a:rPr lang="en-IN" sz="1400" dirty="0" smtClean="0"/>
              <a:t>(2)=-b-</a:t>
            </a:r>
            <a:r>
              <a:rPr lang="en-IN" sz="1400" dirty="0" err="1" smtClean="0"/>
              <a:t>sqrt</a:t>
            </a:r>
            <a:r>
              <a:rPr lang="en-IN" sz="1400" dirty="0" smtClean="0"/>
              <a:t>(delta) </a:t>
            </a:r>
            <a:r>
              <a:rPr lang="en-IN" sz="1400" dirty="0" err="1" smtClean="0"/>
              <a:t>st</a:t>
            </a:r>
            <a:r>
              <a:rPr lang="en-IN" sz="1400" dirty="0" smtClean="0"/>
              <a:t>(3)=root1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fmul</a:t>
            </a:r>
            <a:r>
              <a:rPr lang="en-IN" sz="1400" dirty="0" smtClean="0"/>
              <a:t>      ; </a:t>
            </a:r>
            <a:r>
              <a:rPr lang="en-IN" sz="1400" dirty="0" err="1" smtClean="0"/>
              <a:t>st</a:t>
            </a:r>
            <a:r>
              <a:rPr lang="en-IN" sz="1400" dirty="0" smtClean="0"/>
              <a:t>(0)=2*a </a:t>
            </a:r>
            <a:r>
              <a:rPr lang="en-IN" sz="1400" dirty="0" err="1" smtClean="0"/>
              <a:t>st</a:t>
            </a:r>
            <a:r>
              <a:rPr lang="en-IN" sz="1400" dirty="0" smtClean="0"/>
              <a:t>(1)=-b-</a:t>
            </a:r>
            <a:r>
              <a:rPr lang="en-IN" sz="1400" dirty="0" err="1" smtClean="0"/>
              <a:t>sqrt</a:t>
            </a:r>
            <a:r>
              <a:rPr lang="en-IN" sz="1400" dirty="0" smtClean="0"/>
              <a:t>(delta) </a:t>
            </a:r>
            <a:r>
              <a:rPr lang="en-IN" sz="1400" dirty="0" err="1" smtClean="0"/>
              <a:t>st</a:t>
            </a:r>
            <a:r>
              <a:rPr lang="en-IN" sz="1400" dirty="0" smtClean="0"/>
              <a:t>(2)=root1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fdiv</a:t>
            </a:r>
            <a:r>
              <a:rPr lang="en-IN" sz="1400" dirty="0" smtClean="0"/>
              <a:t>       ; </a:t>
            </a:r>
            <a:r>
              <a:rPr lang="en-IN" sz="1400" dirty="0" err="1" smtClean="0"/>
              <a:t>st</a:t>
            </a:r>
            <a:r>
              <a:rPr lang="en-IN" sz="1400" dirty="0" smtClean="0"/>
              <a:t>(0)=</a:t>
            </a:r>
            <a:r>
              <a:rPr lang="en-IN" sz="1400" dirty="0" err="1" smtClean="0"/>
              <a:t>st</a:t>
            </a:r>
            <a:r>
              <a:rPr lang="en-IN" sz="1400" dirty="0" smtClean="0"/>
              <a:t>(1)/</a:t>
            </a:r>
            <a:r>
              <a:rPr lang="en-IN" sz="1400" dirty="0" err="1" smtClean="0"/>
              <a:t>st</a:t>
            </a:r>
            <a:r>
              <a:rPr lang="en-IN" sz="1400" dirty="0" smtClean="0"/>
              <a:t>(0)=(-b-</a:t>
            </a:r>
            <a:r>
              <a:rPr lang="en-IN" sz="1400" dirty="0" err="1" smtClean="0"/>
              <a:t>sqrt</a:t>
            </a:r>
            <a:r>
              <a:rPr lang="en-IN" sz="1400" dirty="0" smtClean="0"/>
              <a:t>(delta))/(2*a) i.e. 	root2, </a:t>
            </a:r>
            <a:r>
              <a:rPr lang="en-IN" sz="1400" dirty="0" err="1" smtClean="0"/>
              <a:t>st</a:t>
            </a:r>
            <a:r>
              <a:rPr lang="en-IN" sz="1400" dirty="0" smtClean="0"/>
              <a:t>(1)=root1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fst</a:t>
            </a:r>
            <a:r>
              <a:rPr lang="en-IN" sz="1400" dirty="0" smtClean="0"/>
              <a:t> </a:t>
            </a:r>
            <a:r>
              <a:rPr lang="en-IN" sz="1400" dirty="0" err="1" smtClean="0"/>
              <a:t>rootb</a:t>
            </a: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jmp</a:t>
            </a:r>
            <a:r>
              <a:rPr lang="en-IN" sz="1400" dirty="0" smtClean="0"/>
              <a:t> exit</a:t>
            </a:r>
          </a:p>
          <a:p>
            <a:pPr>
              <a:buNone/>
            </a:pPr>
            <a:r>
              <a:rPr lang="en-IN" sz="1400" dirty="0" smtClean="0"/>
              <a:t>  imaginary: </a:t>
            </a:r>
            <a:r>
              <a:rPr lang="en-IN" sz="1400" dirty="0" err="1" smtClean="0"/>
              <a:t>mov</a:t>
            </a:r>
            <a:r>
              <a:rPr lang="en-IN" sz="1400" dirty="0" smtClean="0"/>
              <a:t> ah,9</a:t>
            </a:r>
          </a:p>
          <a:p>
            <a:pPr>
              <a:buNone/>
            </a:pPr>
            <a:r>
              <a:rPr lang="en-IN" sz="1400" dirty="0" smtClean="0"/>
              <a:t>                lea dx,str1</a:t>
            </a:r>
          </a:p>
          <a:p>
            <a:pPr>
              <a:buNone/>
            </a:pPr>
            <a:r>
              <a:rPr lang="en-IN" sz="1400" dirty="0" smtClean="0"/>
              <a:t>                </a:t>
            </a:r>
            <a:r>
              <a:rPr lang="en-IN" sz="1400" dirty="0" err="1" smtClean="0"/>
              <a:t>int</a:t>
            </a:r>
            <a:r>
              <a:rPr lang="en-IN" sz="1400" dirty="0" smtClean="0"/>
              <a:t> 21h</a:t>
            </a:r>
          </a:p>
          <a:p>
            <a:pPr>
              <a:buNone/>
            </a:pPr>
            <a:r>
              <a:rPr lang="en-IN" sz="1400" dirty="0" smtClean="0"/>
              <a:t> exit:         </a:t>
            </a:r>
            <a:r>
              <a:rPr lang="en-IN" sz="1400" dirty="0" err="1" smtClean="0"/>
              <a:t>int</a:t>
            </a:r>
            <a:r>
              <a:rPr lang="en-IN" sz="1400" dirty="0" smtClean="0"/>
              <a:t> 3</a:t>
            </a:r>
          </a:p>
          <a:p>
            <a:pPr>
              <a:buNone/>
            </a:pPr>
            <a:r>
              <a:rPr lang="en-IN" sz="1400" dirty="0" smtClean="0"/>
              <a:t>code ends</a:t>
            </a:r>
          </a:p>
          <a:p>
            <a:pPr>
              <a:buNone/>
            </a:pPr>
            <a:r>
              <a:rPr lang="en-IN" sz="1400" dirty="0" smtClean="0"/>
              <a:t>end</a:t>
            </a:r>
          </a:p>
          <a:p>
            <a:pPr>
              <a:buNone/>
            </a:pP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find 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282" y="1600200"/>
            <a:ext cx="8472518" cy="5043509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 smtClean="0"/>
              <a:t>Load base, power.</a:t>
            </a:r>
          </a:p>
          <a:p>
            <a:r>
              <a:rPr lang="en-IN" sz="2000" dirty="0" smtClean="0"/>
              <a:t>Compute (y )*( log2 x) </a:t>
            </a:r>
          </a:p>
          <a:p>
            <a:r>
              <a:rPr lang="en-IN" sz="2000" dirty="0" smtClean="0"/>
              <a:t>Separate integer(</a:t>
            </a:r>
            <a:r>
              <a:rPr lang="en-IN" sz="2000" dirty="0" err="1" smtClean="0"/>
              <a:t>i</a:t>
            </a:r>
            <a:r>
              <a:rPr lang="en-IN" sz="2000" dirty="0" smtClean="0"/>
              <a:t>) ,fraction(f) of a real number </a:t>
            </a:r>
          </a:p>
          <a:p>
            <a:r>
              <a:rPr lang="en-IN" sz="2000" dirty="0" smtClean="0"/>
              <a:t>Divide fraction (f) by 2 </a:t>
            </a:r>
          </a:p>
          <a:p>
            <a:r>
              <a:rPr lang="en-IN" sz="2000" dirty="0" smtClean="0"/>
              <a:t>Compute (2 </a:t>
            </a:r>
            <a:r>
              <a:rPr lang="en-IN" sz="2000" baseline="30000" dirty="0" smtClean="0"/>
              <a:t>f/2</a:t>
            </a:r>
            <a:r>
              <a:rPr lang="en-IN" sz="2000" dirty="0" smtClean="0"/>
              <a:t>) * ( 2 </a:t>
            </a:r>
            <a:r>
              <a:rPr lang="en-IN" sz="2000" baseline="30000" dirty="0" smtClean="0"/>
              <a:t>f/2</a:t>
            </a:r>
            <a:r>
              <a:rPr lang="en-IN" sz="2000" dirty="0" smtClean="0"/>
              <a:t>) </a:t>
            </a:r>
          </a:p>
          <a:p>
            <a:pPr lvl="1"/>
            <a:r>
              <a:rPr lang="en-US" sz="2000" dirty="0" smtClean="0"/>
              <a:t>Let Z=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y</a:t>
            </a:r>
            <a:endParaRPr lang="en-US" sz="2000" baseline="30000" dirty="0" smtClean="0"/>
          </a:p>
          <a:p>
            <a:pPr lvl="1"/>
            <a:r>
              <a:rPr lang="en-US" sz="2000" dirty="0" smtClean="0"/>
              <a:t>Taking log on both the sides</a:t>
            </a:r>
          </a:p>
          <a:p>
            <a:pPr lvl="1"/>
            <a:r>
              <a:rPr lang="en-US" sz="2000" dirty="0" smtClean="0"/>
              <a:t>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Z=y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X</a:t>
            </a:r>
          </a:p>
          <a:p>
            <a:pPr lvl="1"/>
            <a:endParaRPr lang="en-US" sz="2000" baseline="30000" dirty="0" smtClean="0"/>
          </a:p>
          <a:p>
            <a:pPr lvl="1"/>
            <a:r>
              <a:rPr lang="en-US" sz="2000" dirty="0" smtClean="0"/>
              <a:t>=&gt;Z=2</a:t>
            </a:r>
            <a:r>
              <a:rPr lang="en-US" sz="2000" baseline="30000" dirty="0" smtClean="0"/>
              <a:t>yLog2X 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Let’s say that y Log2X=3.65</a:t>
            </a:r>
          </a:p>
          <a:p>
            <a:pPr lvl="1"/>
            <a:r>
              <a:rPr lang="en-US" sz="2000" dirty="0" smtClean="0"/>
              <a:t>=&gt;Z=2</a:t>
            </a:r>
            <a:r>
              <a:rPr lang="en-US" sz="2000" baseline="30000" dirty="0" smtClean="0"/>
              <a:t>3.65</a:t>
            </a:r>
          </a:p>
          <a:p>
            <a:pPr lvl="1"/>
            <a:r>
              <a:rPr lang="en-US" sz="2000" dirty="0" smtClean="0"/>
              <a:t>3.65=&gt;3.0+0.65 (</a:t>
            </a:r>
            <a:r>
              <a:rPr lang="en-US" sz="2000" dirty="0" err="1" smtClean="0"/>
              <a:t>Int</a:t>
            </a:r>
            <a:r>
              <a:rPr lang="en-US" sz="2000" dirty="0" smtClean="0"/>
              <a:t>+ </a:t>
            </a:r>
            <a:r>
              <a:rPr lang="en-US" sz="2000" dirty="0" err="1" smtClean="0"/>
              <a:t>Frac</a:t>
            </a:r>
            <a:r>
              <a:rPr lang="en-US" sz="2000" dirty="0" smtClean="0"/>
              <a:t>)</a:t>
            </a:r>
            <a:endParaRPr lang="en-IN" sz="2000" baseline="44000" dirty="0" smtClean="0"/>
          </a:p>
          <a:p>
            <a:pPr lvl="1"/>
            <a:r>
              <a:rPr lang="en-US" sz="2000" dirty="0" smtClean="0"/>
              <a:t>Z=2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* 2</a:t>
            </a:r>
            <a:r>
              <a:rPr lang="en-US" sz="2000" baseline="38000" dirty="0" smtClean="0"/>
              <a:t>0.65</a:t>
            </a:r>
          </a:p>
          <a:p>
            <a:pPr lvl="1"/>
            <a:r>
              <a:rPr lang="en-US" sz="2000" dirty="0" smtClean="0"/>
              <a:t>=&gt;8*m</a:t>
            </a:r>
          </a:p>
          <a:p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to find 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endParaRPr lang="en-IN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08"/>
            <a:ext cx="4038600" cy="51260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/>
              <a:t>data segment</a:t>
            </a:r>
          </a:p>
          <a:p>
            <a:pPr lvl="1">
              <a:buNone/>
            </a:pPr>
            <a:r>
              <a:rPr lang="en-IN" sz="1400" dirty="0" smtClean="0"/>
              <a:t> y </a:t>
            </a:r>
            <a:r>
              <a:rPr lang="en-IN" sz="1400" dirty="0" err="1" smtClean="0"/>
              <a:t>dd</a:t>
            </a:r>
            <a:r>
              <a:rPr lang="en-IN" sz="1400" dirty="0" smtClean="0"/>
              <a:t> 2.5</a:t>
            </a:r>
          </a:p>
          <a:p>
            <a:pPr lvl="1">
              <a:buNone/>
            </a:pPr>
            <a:r>
              <a:rPr lang="en-IN" sz="1400" dirty="0" smtClean="0"/>
              <a:t> x </a:t>
            </a:r>
            <a:r>
              <a:rPr lang="en-IN" sz="1400" dirty="0" err="1" smtClean="0"/>
              <a:t>dd</a:t>
            </a:r>
            <a:r>
              <a:rPr lang="en-IN" sz="1400" dirty="0" smtClean="0"/>
              <a:t> 3.0</a:t>
            </a:r>
          </a:p>
          <a:p>
            <a:pPr lvl="1">
              <a:buNone/>
            </a:pPr>
            <a:r>
              <a:rPr lang="en-IN" sz="1400" dirty="0" smtClean="0"/>
              <a:t> whole </a:t>
            </a:r>
            <a:r>
              <a:rPr lang="en-IN" sz="1400" dirty="0" err="1" smtClean="0"/>
              <a:t>dd</a:t>
            </a:r>
            <a:r>
              <a:rPr lang="en-IN" sz="1400" dirty="0" smtClean="0"/>
              <a:t> ?                                                   </a:t>
            </a:r>
          </a:p>
          <a:p>
            <a:pPr lvl="1">
              <a:buNone/>
            </a:pPr>
            <a:r>
              <a:rPr lang="en-IN" sz="1400" dirty="0" smtClean="0"/>
              <a:t> fraction </a:t>
            </a:r>
            <a:r>
              <a:rPr lang="en-IN" sz="1400" dirty="0" err="1" smtClean="0"/>
              <a:t>dd</a:t>
            </a:r>
            <a:r>
              <a:rPr lang="en-IN" sz="1400" dirty="0" smtClean="0"/>
              <a:t> ?</a:t>
            </a:r>
          </a:p>
          <a:p>
            <a:pPr lvl="1">
              <a:buNone/>
            </a:pPr>
            <a:r>
              <a:rPr lang="en-IN" sz="1400" dirty="0" smtClean="0"/>
              <a:t> two </a:t>
            </a:r>
            <a:r>
              <a:rPr lang="en-IN" sz="1400" dirty="0" err="1" smtClean="0"/>
              <a:t>dd</a:t>
            </a:r>
            <a:r>
              <a:rPr lang="en-IN" sz="1400" dirty="0" smtClean="0"/>
              <a:t> 2.0</a:t>
            </a:r>
          </a:p>
          <a:p>
            <a:pPr lvl="1">
              <a:buNone/>
            </a:pPr>
            <a:r>
              <a:rPr lang="en-IN" sz="1400" dirty="0" smtClean="0"/>
              <a:t> ans1 </a:t>
            </a:r>
            <a:r>
              <a:rPr lang="en-IN" sz="1400" dirty="0" err="1" smtClean="0"/>
              <a:t>dd</a:t>
            </a:r>
            <a:r>
              <a:rPr lang="en-IN" sz="1400" dirty="0" smtClean="0"/>
              <a:t> ?</a:t>
            </a:r>
          </a:p>
          <a:p>
            <a:pPr lvl="1">
              <a:buNone/>
            </a:pPr>
            <a:r>
              <a:rPr lang="en-IN" sz="1400" dirty="0" smtClean="0"/>
              <a:t> ans2 </a:t>
            </a:r>
            <a:r>
              <a:rPr lang="en-IN" sz="1400" dirty="0" err="1" smtClean="0"/>
              <a:t>dd</a:t>
            </a:r>
            <a:r>
              <a:rPr lang="en-IN" sz="1400" dirty="0" smtClean="0"/>
              <a:t> ?</a:t>
            </a:r>
          </a:p>
          <a:p>
            <a:pPr lvl="1">
              <a:buNone/>
            </a:pPr>
            <a:r>
              <a:rPr lang="en-IN" sz="1400" dirty="0" smtClean="0"/>
              <a:t> </a:t>
            </a:r>
            <a:r>
              <a:rPr lang="en-IN" sz="1400" dirty="0" err="1" smtClean="0"/>
              <a:t>finalans</a:t>
            </a:r>
            <a:r>
              <a:rPr lang="en-IN" sz="1400" dirty="0" smtClean="0"/>
              <a:t> </a:t>
            </a:r>
            <a:r>
              <a:rPr lang="en-IN" sz="1400" dirty="0" err="1" smtClean="0"/>
              <a:t>dd</a:t>
            </a:r>
            <a:r>
              <a:rPr lang="en-IN" sz="1400" dirty="0" smtClean="0"/>
              <a:t> ?</a:t>
            </a:r>
          </a:p>
          <a:p>
            <a:pPr lvl="1">
              <a:buNone/>
            </a:pPr>
            <a:r>
              <a:rPr lang="en-IN" sz="1400" dirty="0" smtClean="0"/>
              <a:t> integer </a:t>
            </a:r>
            <a:r>
              <a:rPr lang="en-IN" sz="1400" dirty="0" err="1" smtClean="0"/>
              <a:t>dd</a:t>
            </a:r>
            <a:r>
              <a:rPr lang="en-IN" sz="1400" dirty="0" smtClean="0"/>
              <a:t> ?</a:t>
            </a:r>
          </a:p>
          <a:p>
            <a:pPr lvl="1">
              <a:buNone/>
            </a:pPr>
            <a:r>
              <a:rPr lang="en-IN" sz="1400" dirty="0" smtClean="0"/>
              <a:t> </a:t>
            </a:r>
            <a:r>
              <a:rPr lang="en-IN" sz="1400" dirty="0" err="1" smtClean="0"/>
              <a:t>cw</a:t>
            </a:r>
            <a:r>
              <a:rPr lang="en-IN" sz="1400" dirty="0" smtClean="0"/>
              <a:t> </a:t>
            </a:r>
            <a:r>
              <a:rPr lang="en-IN" sz="1400" dirty="0" err="1" smtClean="0"/>
              <a:t>dw</a:t>
            </a:r>
            <a:r>
              <a:rPr lang="en-IN" sz="1400" dirty="0" smtClean="0"/>
              <a:t> 0fffh</a:t>
            </a:r>
          </a:p>
          <a:p>
            <a:pPr>
              <a:buNone/>
            </a:pPr>
            <a:r>
              <a:rPr lang="en-IN" sz="1800" dirty="0" smtClean="0"/>
              <a:t>data ends</a:t>
            </a:r>
          </a:p>
          <a:p>
            <a:pPr>
              <a:buNone/>
            </a:pPr>
            <a:r>
              <a:rPr lang="en-IN" sz="1800" dirty="0" smtClean="0"/>
              <a:t>code segment</a:t>
            </a:r>
          </a:p>
          <a:p>
            <a:pPr>
              <a:buNone/>
            </a:pPr>
            <a:r>
              <a:rPr lang="en-IN" sz="1800" dirty="0" smtClean="0"/>
              <a:t>  assume </a:t>
            </a:r>
            <a:r>
              <a:rPr lang="en-IN" sz="1800" dirty="0" err="1" smtClean="0"/>
              <a:t>cs:code,ds:data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 </a:t>
            </a:r>
            <a:r>
              <a:rPr lang="en-IN" sz="1800" dirty="0" err="1" smtClean="0"/>
              <a:t>mov</a:t>
            </a:r>
            <a:r>
              <a:rPr lang="en-IN" sz="1800" dirty="0" smtClean="0"/>
              <a:t> </a:t>
            </a:r>
            <a:r>
              <a:rPr lang="en-IN" sz="1800" dirty="0" err="1" smtClean="0"/>
              <a:t>ax,data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 </a:t>
            </a:r>
            <a:r>
              <a:rPr lang="en-IN" sz="1800" dirty="0" err="1" smtClean="0"/>
              <a:t>mov</a:t>
            </a:r>
            <a:r>
              <a:rPr lang="en-IN" sz="1800" dirty="0" smtClean="0"/>
              <a:t> </a:t>
            </a:r>
            <a:r>
              <a:rPr lang="en-IN" sz="1800" dirty="0" err="1" smtClean="0"/>
              <a:t>ds,ax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 </a:t>
            </a:r>
            <a:r>
              <a:rPr lang="en-IN" sz="1800" dirty="0" err="1" smtClean="0"/>
              <a:t>finit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 </a:t>
            </a:r>
            <a:r>
              <a:rPr lang="en-IN" sz="1800" dirty="0" err="1" smtClean="0"/>
              <a:t>fldcw</a:t>
            </a:r>
            <a:r>
              <a:rPr lang="en-IN" sz="1800" dirty="0" smtClean="0"/>
              <a:t> </a:t>
            </a:r>
            <a:r>
              <a:rPr lang="en-IN" sz="1800" dirty="0" err="1" smtClean="0"/>
              <a:t>cw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 </a:t>
            </a:r>
            <a:r>
              <a:rPr lang="en-IN" sz="1800" dirty="0" err="1" smtClean="0"/>
              <a:t>fld</a:t>
            </a:r>
            <a:r>
              <a:rPr lang="en-IN" sz="1800" dirty="0" smtClean="0"/>
              <a:t> y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08"/>
            <a:ext cx="4038600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dirty="0" smtClean="0"/>
              <a:t> </a:t>
            </a:r>
            <a:r>
              <a:rPr lang="en-IN" sz="1400" dirty="0" err="1" smtClean="0"/>
              <a:t>fld</a:t>
            </a:r>
            <a:r>
              <a:rPr lang="en-IN" sz="1400" dirty="0" smtClean="0"/>
              <a:t> x</a:t>
            </a:r>
          </a:p>
          <a:p>
            <a:pPr>
              <a:buNone/>
            </a:pPr>
            <a:r>
              <a:rPr lang="en-IN" sz="1400" dirty="0" smtClean="0"/>
              <a:t>  fyl2x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fst</a:t>
            </a:r>
            <a:r>
              <a:rPr lang="en-IN" sz="1400" dirty="0" smtClean="0"/>
              <a:t> whole                             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frndint</a:t>
            </a: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fst</a:t>
            </a:r>
            <a:r>
              <a:rPr lang="en-IN" sz="1400" dirty="0" smtClean="0"/>
              <a:t> integer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fld</a:t>
            </a:r>
            <a:r>
              <a:rPr lang="en-IN" sz="1400" dirty="0" smtClean="0"/>
              <a:t> whole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fsubr</a:t>
            </a: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fst</a:t>
            </a:r>
            <a:r>
              <a:rPr lang="en-IN" sz="1400" dirty="0" smtClean="0"/>
              <a:t> fraction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fld</a:t>
            </a:r>
            <a:r>
              <a:rPr lang="en-IN" sz="1400" dirty="0" smtClean="0"/>
              <a:t>  two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fdiv</a:t>
            </a: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  f2xm1</a:t>
            </a:r>
          </a:p>
          <a:p>
            <a:pPr>
              <a:buNone/>
            </a:pPr>
            <a:r>
              <a:rPr lang="en-IN" sz="1400" dirty="0" smtClean="0"/>
              <a:t>  fld1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fadd</a:t>
            </a: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fmul</a:t>
            </a:r>
            <a:r>
              <a:rPr lang="en-IN" sz="1400" dirty="0" smtClean="0"/>
              <a:t> </a:t>
            </a:r>
            <a:r>
              <a:rPr lang="en-IN" sz="1400" dirty="0" err="1" smtClean="0"/>
              <a:t>st</a:t>
            </a:r>
            <a:r>
              <a:rPr lang="en-IN" sz="1400" dirty="0" smtClean="0"/>
              <a:t>(0),</a:t>
            </a:r>
            <a:r>
              <a:rPr lang="en-IN" sz="1400" dirty="0" err="1" smtClean="0"/>
              <a:t>st</a:t>
            </a:r>
            <a:r>
              <a:rPr lang="en-IN" sz="1400" dirty="0" smtClean="0"/>
              <a:t>(0)          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fst</a:t>
            </a:r>
            <a:r>
              <a:rPr lang="en-IN" sz="1400" dirty="0" smtClean="0"/>
              <a:t>  ans1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fld</a:t>
            </a:r>
            <a:r>
              <a:rPr lang="en-IN" sz="1400" dirty="0" smtClean="0"/>
              <a:t> integer</a:t>
            </a:r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fxch</a:t>
            </a: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fscale</a:t>
            </a: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fst</a:t>
            </a:r>
            <a:r>
              <a:rPr lang="en-IN" sz="1400" dirty="0" smtClean="0"/>
              <a:t> </a:t>
            </a:r>
            <a:r>
              <a:rPr lang="en-IN" sz="1400" dirty="0" err="1" smtClean="0"/>
              <a:t>finalans</a:t>
            </a: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  </a:t>
            </a:r>
            <a:r>
              <a:rPr lang="en-IN" sz="1400" dirty="0" err="1" smtClean="0"/>
              <a:t>int</a:t>
            </a:r>
            <a:r>
              <a:rPr lang="en-IN" sz="1400" dirty="0" smtClean="0"/>
              <a:t> 3</a:t>
            </a:r>
          </a:p>
          <a:p>
            <a:pPr>
              <a:buNone/>
            </a:pPr>
            <a:r>
              <a:rPr lang="en-IN" sz="1400" dirty="0" smtClean="0"/>
              <a:t>code ends</a:t>
            </a:r>
          </a:p>
          <a:p>
            <a:pPr>
              <a:buNone/>
            </a:pPr>
            <a:r>
              <a:rPr lang="en-IN" sz="1400" dirty="0" smtClean="0"/>
              <a:t>end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4290"/>
            <a:ext cx="639216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467100"/>
            <a:ext cx="6215106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4291"/>
            <a:ext cx="641904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448050"/>
            <a:ext cx="642942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8001056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143248"/>
            <a:ext cx="7929618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On-screen Show (4:3)</PresentationFormat>
  <Paragraphs>193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Sample 8087 Programs</vt:lpstr>
      <vt:lpstr>Sample program to find the side of a right angled triangle using pythagoras theorem</vt:lpstr>
      <vt:lpstr>To find the roots of the quadratic equation</vt:lpstr>
      <vt:lpstr>roots of the quadratic equation(Contd)</vt:lpstr>
      <vt:lpstr>Algorithm to find Xy</vt:lpstr>
      <vt:lpstr>Program to find Xy</vt:lpstr>
      <vt:lpstr>Slide 7</vt:lpstr>
      <vt:lpstr>Slide 8</vt:lpstr>
      <vt:lpstr>Slide 9</vt:lpstr>
      <vt:lpstr>Slide 10</vt:lpstr>
      <vt:lpstr>Slide 11</vt:lpstr>
      <vt:lpstr>Slide 12</vt:lpstr>
      <vt:lpstr>Program to find sinӨ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8087 Programs</dc:title>
  <dc:creator>a</dc:creator>
  <cp:lastModifiedBy>a</cp:lastModifiedBy>
  <cp:revision>1</cp:revision>
  <dcterms:created xsi:type="dcterms:W3CDTF">2020-09-29T06:19:26Z</dcterms:created>
  <dcterms:modified xsi:type="dcterms:W3CDTF">2020-09-29T06:19:59Z</dcterms:modified>
</cp:coreProperties>
</file>