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11/17/2021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11/17/2021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11/17/2021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11/17/2021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704" y="133350"/>
            <a:ext cx="6253317" cy="2496312"/>
          </a:xfrm>
        </p:spPr>
        <p:txBody>
          <a:bodyPr>
            <a:normAutofit/>
          </a:bodyPr>
          <a:lstStyle/>
          <a:p>
            <a:r>
              <a:rPr lang="en-US" sz="6600" b="1" dirty="0"/>
              <a:t>THE SPARKS FOUNDATION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3688" y="4656965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Task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Bank management system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{67AD09E8-2EC5-4AFE-89FA-75C0350E8E89}tf56160789_win32</Template>
  <TotalTime>2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Bookman Old Style</vt:lpstr>
      <vt:lpstr>Calibri</vt:lpstr>
      <vt:lpstr>Franklin Gothic Book</vt:lpstr>
      <vt:lpstr>1_RetrospectVTI</vt:lpstr>
      <vt:lpstr>THE SPARKS FOUNDATION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SPARKS FOUNDATION</dc:title>
  <dc:creator>saloni patel</dc:creator>
  <cp:lastModifiedBy>saloni patel</cp:lastModifiedBy>
  <cp:revision>1</cp:revision>
  <dcterms:created xsi:type="dcterms:W3CDTF">2021-11-17T04:06:30Z</dcterms:created>
  <dcterms:modified xsi:type="dcterms:W3CDTF">2021-11-17T04:09:02Z</dcterms:modified>
</cp:coreProperties>
</file>