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10" y="5097498"/>
            <a:ext cx="3627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Salini S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au613021205043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72742" y="1300841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2389414" y="2214262"/>
            <a:ext cx="7434942" cy="37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233295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DCD3422-414A-17A0-BFFC-F93368A88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2"/>
          <a:stretch/>
        </p:blipFill>
        <p:spPr>
          <a:xfrm>
            <a:off x="1861457" y="1894113"/>
            <a:ext cx="8109856" cy="45627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B0F5CB7-D106-F8CA-090D-069613C78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8" b="32649"/>
          <a:stretch/>
        </p:blipFill>
        <p:spPr>
          <a:xfrm>
            <a:off x="2296885" y="1877530"/>
            <a:ext cx="7587343" cy="40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B2FC5-B956-A4E9-966B-06EF48991B34}"/>
              </a:ext>
            </a:extLst>
          </p:cNvPr>
          <p:cNvSpPr txBox="1"/>
          <p:nvPr/>
        </p:nvSpPr>
        <p:spPr>
          <a:xfrm>
            <a:off x="2256328" y="2322303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0CDD55-6CEA-5D57-FB85-9914B785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86" y="2074124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22514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E460D-584E-08A8-4AD2-338B6756ADD8}"/>
              </a:ext>
            </a:extLst>
          </p:cNvPr>
          <p:cNvSpPr txBox="1"/>
          <p:nvPr/>
        </p:nvSpPr>
        <p:spPr>
          <a:xfrm>
            <a:off x="1295399" y="1963891"/>
            <a:ext cx="8240487" cy="21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project aims to develop a web application for sharing notes using Python with the Django framework. The application provides a user-friendly interface for creating, organizing, and sharing notes securely. Users can collaborate in real-time, edit notes, and comment on shared content, facilitating seamless knowledge exchange and collaboration in academic and professional settings.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2285999" y="2230122"/>
            <a:ext cx="6444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Authentication Enhancement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a more secure and user-friendly authentication system for the notes sharing web application, allowing users to sign up, log in, and reset their passwords securely.</a:t>
            </a: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83DCF-B436-B9CA-E81F-53BC9625912B}"/>
              </a:ext>
            </a:extLst>
          </p:cNvPr>
          <p:cNvSpPr txBox="1"/>
          <p:nvPr/>
        </p:nvSpPr>
        <p:spPr>
          <a:xfrm>
            <a:off x="1815103" y="2319479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23CEA-8F17-212D-1755-E485897C692E}"/>
              </a:ext>
            </a:extLst>
          </p:cNvPr>
          <p:cNvSpPr txBox="1"/>
          <p:nvPr/>
        </p:nvSpPr>
        <p:spPr>
          <a:xfrm>
            <a:off x="1448853" y="1747581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B282A-7F58-C088-59F0-42FD747096F6}"/>
              </a:ext>
            </a:extLst>
          </p:cNvPr>
          <p:cNvSpPr txBox="1"/>
          <p:nvPr/>
        </p:nvSpPr>
        <p:spPr>
          <a:xfrm>
            <a:off x="1866900" y="1937451"/>
            <a:ext cx="784368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CF8A7-A3DC-FF00-2D1A-ADF796D265A8}"/>
              </a:ext>
            </a:extLst>
          </p:cNvPr>
          <p:cNvSpPr txBox="1"/>
          <p:nvPr/>
        </p:nvSpPr>
        <p:spPr>
          <a:xfrm>
            <a:off x="1563329" y="5161935"/>
            <a:ext cx="540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 </a:t>
            </a:r>
            <a:r>
              <a:rPr lang="en-US" dirty="0">
                <a:sym typeface="Wingdings" panose="05000000000000000000" pitchFamily="2" charset="2"/>
              </a:rPr>
              <a:t> next slides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582886" y="106679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55819-0E9D-3B1C-0045-3A2BEE5E6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1349831" y="1909464"/>
            <a:ext cx="8534397" cy="41739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705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12</cp:revision>
  <dcterms:created xsi:type="dcterms:W3CDTF">2024-04-08T08:29:47Z</dcterms:created>
  <dcterms:modified xsi:type="dcterms:W3CDTF">2024-04-08T16:37:10Z</dcterms:modified>
</cp:coreProperties>
</file>