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1DC32-3F6B-4FDD-8EE3-3A305039A0F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Lync Meeting Transcript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SamiL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72" y="175534"/>
            <a:ext cx="8174760" cy="64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55" y="176987"/>
            <a:ext cx="8364269" cy="63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BotApplication</a:t>
            </a:r>
            <a:r>
              <a:rPr lang="en-US" dirty="0"/>
              <a:t> </a:t>
            </a:r>
            <a:r>
              <a:rPr lang="en-US" dirty="0" smtClean="0"/>
              <a:t>Output Transcript: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Lync Meeting Transcript </vt:lpstr>
      <vt:lpstr>PowerPoint Presentation</vt:lpstr>
      <vt:lpstr>PowerPoint Presentation</vt:lpstr>
      <vt:lpstr>Sample BotApplication Output Transcript: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Luber</dc:creator>
  <cp:lastModifiedBy>Samantha Luber</cp:lastModifiedBy>
  <cp:revision>6</cp:revision>
  <dcterms:created xsi:type="dcterms:W3CDTF">2014-10-14T20:20:27Z</dcterms:created>
  <dcterms:modified xsi:type="dcterms:W3CDTF">2014-10-14T21:37:35Z</dcterms:modified>
</cp:coreProperties>
</file>