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623" r:id="rId3"/>
    <p:sldId id="644" r:id="rId4"/>
    <p:sldId id="653" r:id="rId5"/>
    <p:sldId id="645" r:id="rId6"/>
    <p:sldId id="655" r:id="rId7"/>
    <p:sldId id="654" r:id="rId8"/>
    <p:sldId id="656" r:id="rId9"/>
    <p:sldId id="657" r:id="rId10"/>
    <p:sldId id="652" r:id="rId11"/>
    <p:sldId id="646" r:id="rId12"/>
    <p:sldId id="647" r:id="rId13"/>
    <p:sldId id="648" r:id="rId14"/>
    <p:sldId id="649" r:id="rId15"/>
    <p:sldId id="650" r:id="rId16"/>
    <p:sldId id="651" r:id="rId17"/>
    <p:sldId id="642" r:id="rId18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77361" autoAdjust="0"/>
  </p:normalViewPr>
  <p:slideViewPr>
    <p:cSldViewPr>
      <p:cViewPr varScale="1">
        <p:scale>
          <a:sx n="83" d="100"/>
          <a:sy n="83" d="100"/>
        </p:scale>
        <p:origin x="23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9A71D-605F-174F-AD72-E633974AD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0" y="1064722"/>
            <a:ext cx="7506580" cy="47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17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1396623" y="1806875"/>
            <a:ext cx="1224136" cy="150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327786" y="3535786"/>
            <a:ext cx="5620477" cy="1378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843808" y="1806875"/>
            <a:ext cx="1275044" cy="1501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136443" y="846920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1596318" y="1279596"/>
            <a:ext cx="412373" cy="44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3468566" y="1300258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843808" y="917832"/>
            <a:ext cx="217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Boolsche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Werte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5203066" y="90474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Feiertage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193546" y="5505521"/>
            <a:ext cx="363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Bäcker</a:t>
            </a:r>
            <a:r>
              <a:rPr lang="en-GB" dirty="0">
                <a:latin typeface="Helvetica" pitchFamily="2" charset="0"/>
              </a:rPr>
              <a:t> hat </a:t>
            </a:r>
            <a:r>
              <a:rPr lang="en-GB" dirty="0" err="1">
                <a:latin typeface="Helvetica" pitchFamily="2" charset="0"/>
              </a:rPr>
              <a:t>geschlossen</a:t>
            </a:r>
            <a:r>
              <a:rPr lang="en-GB" dirty="0">
                <a:latin typeface="Helvetica" pitchFamily="2" charset="0"/>
              </a:rPr>
              <a:t> (“</a:t>
            </a:r>
            <a:r>
              <a:rPr lang="en-GB" dirty="0" err="1">
                <a:latin typeface="Helvetica" pitchFamily="2" charset="0"/>
              </a:rPr>
              <a:t>dayoff</a:t>
            </a:r>
            <a:r>
              <a:rPr lang="en-GB" dirty="0">
                <a:latin typeface="Helvetica" pitchFamily="2" charset="0"/>
              </a:rPr>
              <a:t>”)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1396623" y="5025975"/>
            <a:ext cx="376202" cy="35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660232" y="863766"/>
            <a:ext cx="273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Helvetica" pitchFamily="2" charset="0"/>
              </a:rPr>
              <a:t>Verlängertes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Wochenende</a:t>
            </a:r>
            <a:r>
              <a:rPr lang="en-GB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868144" y="1281693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42AE7-46C3-274E-867A-7AC5CC96007C}"/>
              </a:ext>
            </a:extLst>
          </p:cNvPr>
          <p:cNvCxnSpPr>
            <a:cxnSpLocks/>
          </p:cNvCxnSpPr>
          <p:nvPr/>
        </p:nvCxnSpPr>
        <p:spPr>
          <a:xfrm flipV="1">
            <a:off x="7504063" y="1527645"/>
            <a:ext cx="348634" cy="3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FACD-542B-764C-BCCD-9070A82EF1F0}"/>
              </a:ext>
            </a:extLst>
          </p:cNvPr>
          <p:cNvSpPr/>
          <p:nvPr/>
        </p:nvSpPr>
        <p:spPr>
          <a:xfrm>
            <a:off x="467544" y="934349"/>
            <a:ext cx="63104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" pitchFamily="2" charset="0"/>
              </a:rPr>
              <a:t>Wetter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latin typeface="Helvetica" pitchFamily="2" charset="0"/>
              </a:rPr>
              <a:t>Temperatur</a:t>
            </a:r>
            <a:r>
              <a:rPr lang="en-GB" dirty="0">
                <a:latin typeface="Helvetica" pitchFamily="2" charset="0"/>
              </a:rPr>
              <a:t>: </a:t>
            </a:r>
            <a:r>
              <a:rPr lang="en-GB" dirty="0" err="1">
                <a:latin typeface="Helvetica" pitchFamily="2" charset="0"/>
              </a:rPr>
              <a:t>Eisig</a:t>
            </a:r>
            <a:r>
              <a:rPr lang="en-GB" dirty="0">
                <a:latin typeface="Helvetica" pitchFamily="2" charset="0"/>
              </a:rPr>
              <a:t> (&lt;0), </a:t>
            </a:r>
            <a:r>
              <a:rPr lang="en-GB" dirty="0" err="1">
                <a:latin typeface="Helvetica" pitchFamily="2" charset="0"/>
              </a:rPr>
              <a:t>kalt</a:t>
            </a:r>
            <a:r>
              <a:rPr lang="en-GB" dirty="0">
                <a:latin typeface="Helvetica" pitchFamily="2" charset="0"/>
              </a:rPr>
              <a:t> (01-10 Grad), </a:t>
            </a:r>
            <a:r>
              <a:rPr lang="en-GB" dirty="0" err="1">
                <a:latin typeface="Helvetica" pitchFamily="2" charset="0"/>
              </a:rPr>
              <a:t>moderat</a:t>
            </a:r>
            <a:r>
              <a:rPr lang="en-GB" dirty="0">
                <a:latin typeface="Helvetica" pitchFamily="2" charset="0"/>
              </a:rPr>
              <a:t> (11-20), </a:t>
            </a:r>
            <a:r>
              <a:rPr lang="en-GB" dirty="0" err="1">
                <a:latin typeface="Helvetica" pitchFamily="2" charset="0"/>
              </a:rPr>
              <a:t>sommerlich</a:t>
            </a:r>
            <a:r>
              <a:rPr lang="en-GB" dirty="0">
                <a:latin typeface="Helvetica" pitchFamily="2" charset="0"/>
              </a:rPr>
              <a:t> (21-30), </a:t>
            </a:r>
            <a:r>
              <a:rPr lang="en-GB" dirty="0" err="1">
                <a:latin typeface="Helvetica" pitchFamily="2" charset="0"/>
              </a:rPr>
              <a:t>heiß</a:t>
            </a:r>
            <a:r>
              <a:rPr lang="en-GB" dirty="0">
                <a:latin typeface="Helvetica" pitchFamily="2" charset="0"/>
              </a:rPr>
              <a:t> (&gt;31)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Wind: </a:t>
            </a:r>
            <a:r>
              <a:rPr lang="en-GB" dirty="0" err="1">
                <a:latin typeface="Helvetica" pitchFamily="2" charset="0"/>
              </a:rPr>
              <a:t>Brise</a:t>
            </a:r>
            <a:r>
              <a:rPr lang="en-GB" dirty="0">
                <a:latin typeface="Helvetica" pitchFamily="2" charset="0"/>
              </a:rPr>
              <a:t>, Wind und Sturm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Helvetica" pitchFamily="2" charset="0"/>
              </a:rPr>
              <a:t>Wettercode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02" y="1204479"/>
            <a:ext cx="4411995" cy="22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4241D-A751-5A4F-9421-80A81ACD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3" y="1153478"/>
            <a:ext cx="7718614" cy="46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183A-7D71-3240-9389-5CA9E753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CB4E-D1CE-1D4E-869C-8EC6318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5F0D-F8AC-D340-AD97-6D88CBB1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F1A54-50AF-ED42-90D0-E5B8F675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301"/>
            <a:ext cx="9144000" cy="3787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9030F-5BEF-6C45-A2AB-BA6BC5DD438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9779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FC02-EE6F-944D-A999-C1D3BB91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925"/>
            <a:ext cx="9144000" cy="373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4F3BE-D7D1-4549-A7D3-FB4E8601AFD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Wettervariablen</a:t>
            </a:r>
          </a:p>
        </p:txBody>
      </p:sp>
    </p:spTree>
    <p:extLst>
      <p:ext uri="{BB962C8B-B14F-4D97-AF65-F5344CB8AC3E}">
        <p14:creationId xmlns:p14="http://schemas.microsoft.com/office/powerpoint/2010/main" val="296421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C5C4D-6128-7240-8F35-93219B81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536"/>
            <a:ext cx="9144000" cy="450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E270B-B4B8-774C-9D88-8EC3769D952E}"/>
              </a:ext>
            </a:extLst>
          </p:cNvPr>
          <p:cNvSpPr txBox="1"/>
          <p:nvPr/>
        </p:nvSpPr>
        <p:spPr>
          <a:xfrm>
            <a:off x="3124202" y="814280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40962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E60FC-9EAB-8F47-A03B-E3615A00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022"/>
            <a:ext cx="9144000" cy="51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33150</TotalTime>
  <Words>656</Words>
  <Application>Microsoft Macintosh PowerPoint</Application>
  <PresentationFormat>On-screen Show (4:3)</PresentationFormat>
  <Paragraphs>130</Paragraphs>
  <Slides>17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PowerPoint Presentation</vt:lpstr>
      <vt:lpstr>PowerPoint Presentation</vt:lpstr>
      <vt:lpstr>PowerPoint Presentation</vt:lpstr>
      <vt:lpstr>PowerPoint Presentation</vt:lpstr>
      <vt:lpstr>Balkendiagrammen mit Konfidenzintervallen für zwei selbst erstellte Variablen (2/2)</vt:lpstr>
      <vt:lpstr>Ergebnisse der Schätzung einer SVM (MAPE je Warengruppe und Warengruppenumsätze für den 04.06.2019)</vt:lpstr>
      <vt:lpstr>Ergebnisse der Schätzung eines neuronalen Netzes (MAPE je Warengruppe und Warengruppenumsätze für den 04.06.2019)</vt:lpstr>
      <vt:lpstr>Link zum Repository</vt:lpstr>
      <vt:lpstr>xx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Microsoft Office User</cp:lastModifiedBy>
  <cp:revision>1070</cp:revision>
  <cp:lastPrinted>2020-02-28T11:58:38Z</cp:lastPrinted>
  <dcterms:created xsi:type="dcterms:W3CDTF">2020-01-31T09:07:08Z</dcterms:created>
  <dcterms:modified xsi:type="dcterms:W3CDTF">2020-06-08T14:03:06Z</dcterms:modified>
</cp:coreProperties>
</file>