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0DEFED2-9AEE-4AA7-ADBE-5C7ABA45BACD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1AB3E0D8-C586-4C09-942E-DD4FB51E9865}" type="slidenum"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127.0.0.1:800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ADMIN PORTAL FOR PROFF REVIEW 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BY -JASKEERAT SINGH SALUJA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2019MT60752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PART OF DEV-CLUB-ASSIGNMENT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ADMIN PORTAL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1. 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http://127.0.0.1:8000/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admin/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takes you to the admin portal for the website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2.It contains all the tables and users in it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44000" y="3384000"/>
            <a:ext cx="986400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User-Table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4000" y="1800000"/>
            <a:ext cx="9936000" cy="496800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User table.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User table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7884000" cy="335268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720000" y="4864680"/>
            <a:ext cx="7560000" cy="14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Source Sans Pro"/>
              </a:rPr>
              <a:t>A user can be banned from the the site by changing its active status.</a:t>
            </a:r>
            <a:endParaRPr b="0" lang="en-IN" sz="1800" spc="-1" strike="noStrike">
              <a:latin typeface="Source Sans Pro"/>
            </a:endParaRPr>
          </a:p>
          <a:p>
            <a:endParaRPr b="0" lang="en-IN" sz="1800" spc="-1" strike="noStrike">
              <a:latin typeface="Source Sans Pro"/>
            </a:endParaRPr>
          </a:p>
          <a:p>
            <a:endParaRPr b="0" lang="en-IN" sz="1800" spc="-1" strike="noStrike">
              <a:latin typeface="Source Sans Pro"/>
            </a:endParaRPr>
          </a:p>
          <a:p>
            <a:endParaRPr b="0" lang="en-IN" sz="18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Comment Table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28160" y="1728000"/>
            <a:ext cx="9879840" cy="5157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COMMENT TABLE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1. Admin can see all details of comments , user, prof , time , and the likes it has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2.He can filter comments on basis of Professor, time .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Ending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There are more tables which can seen 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on them to view the tables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             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                      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Thank You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2020-03-29T15:45:25Z</dcterms:created>
  <dc:creator/>
  <dc:description/>
  <dc:language>en-IN</dc:language>
  <cp:lastModifiedBy/>
  <dcterms:modified xsi:type="dcterms:W3CDTF">2020-03-29T16:15:50Z</dcterms:modified>
  <cp:revision>3</cp:revision>
  <dc:subject/>
  <dc:title>Alizarin</dc:title>
</cp:coreProperties>
</file>