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AB7DED40-47B7-413A-9379-228F85F7F709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5A9D7205-EF33-466D-9D21-8AD73C54186E}" type="slidenum"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mailto:mt6xxxxxx@iitd.ac.in" TargetMode="External"/><Relationship Id="rId3" Type="http://schemas.openxmlformats.org/officeDocument/2006/relationships/hyperlink" Target="mailto:mt6xxxxxx@cse.iitd.ac.in" TargetMode="External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Professor Review Site</a:t>
            </a: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Made by-JASKEERAT SINGH SALUJA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Add COmments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008000" y="1656000"/>
            <a:ext cx="7660440" cy="46800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NOTE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1. Professor Cannot be added by users , but only by the admin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                         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                         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THANK YOU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REVIEW SITE---HOME</a:t>
            </a: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PAGE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66920" y="1728000"/>
            <a:ext cx="8966160" cy="4752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REVIEW SITE --HOMEPAGE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1. The site contains search bar , which makes dynamic search to find any professor easy to find.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2. Also it provides option to search Proffesor by department.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80800" y="4090320"/>
            <a:ext cx="2671200" cy="282168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353120" y="3818520"/>
            <a:ext cx="5510880" cy="2877480"/>
          </a:xfrm>
          <a:prstGeom prst="rect">
            <a:avLst/>
          </a:prstGeom>
          <a:ln>
            <a:noFill/>
          </a:ln>
        </p:spPr>
      </p:pic>
      <p:sp>
        <p:nvSpPr>
          <p:cNvPr id="95" name="Line 3"/>
          <p:cNvSpPr/>
          <p:nvPr/>
        </p:nvSpPr>
        <p:spPr>
          <a:xfrm>
            <a:off x="2808000" y="4968000"/>
            <a:ext cx="1008000" cy="0"/>
          </a:xfrm>
          <a:prstGeom prst="line">
            <a:avLst/>
          </a:prstGeom>
          <a:ln w="72000">
            <a:solidFill>
              <a:srgbClr val="2c3e5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REVIEW SITE – DYNAMIC SEARCH 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80000" y="1810440"/>
            <a:ext cx="9180000" cy="178956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432000" y="4248000"/>
            <a:ext cx="9216000" cy="168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Source Sans Pro"/>
              </a:rPr>
              <a:t>You can search for any professor , using the search tool bar on homepage..</a:t>
            </a:r>
            <a:endParaRPr b="0" lang="en-IN" sz="1800" spc="-1" strike="noStrike">
              <a:latin typeface="Source Sans Pro"/>
            </a:endParaRPr>
          </a:p>
          <a:p>
            <a:r>
              <a:rPr b="0" lang="en-IN" sz="1800" spc="-1" strike="noStrike">
                <a:latin typeface="Source Sans Pro"/>
              </a:rPr>
              <a:t>It shows all search results related to the string Entered by you.</a:t>
            </a:r>
            <a:endParaRPr b="0" lang="en-IN" sz="1800" spc="-1" strike="noStrike">
              <a:latin typeface="Source Sans Pro"/>
            </a:endParaRPr>
          </a:p>
          <a:p>
            <a:endParaRPr b="0" lang="en-IN" sz="1800" spc="-1" strike="noStrike">
              <a:latin typeface="Source Sans Pro"/>
            </a:endParaRPr>
          </a:p>
          <a:p>
            <a:r>
              <a:rPr b="0" lang="en-IN" sz="1800" spc="-1" strike="noStrike">
                <a:latin typeface="Source Sans Pro"/>
              </a:rPr>
              <a:t>It is created using the filter function of django.models and renedered using AJAX</a:t>
            </a:r>
            <a:endParaRPr b="0" lang="en-IN" sz="1800" spc="-1" strike="noStrike">
              <a:latin typeface="Source Sans Pro"/>
            </a:endParaRPr>
          </a:p>
          <a:p>
            <a:endParaRPr b="0" lang="en-IN" sz="1800" spc="-1" strike="noStrike"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CREATE NEW ACCOUNT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32000" y="1872000"/>
            <a:ext cx="3456000" cy="4680000"/>
          </a:xfrm>
          <a:prstGeom prst="rect">
            <a:avLst/>
          </a:prstGeom>
          <a:ln>
            <a:noFill/>
          </a:ln>
        </p:spPr>
      </p:pic>
      <p:sp>
        <p:nvSpPr>
          <p:cNvPr id="101" name="TextShape 2"/>
          <p:cNvSpPr txBox="1"/>
          <p:nvPr/>
        </p:nvSpPr>
        <p:spPr>
          <a:xfrm>
            <a:off x="4320000" y="1872000"/>
            <a:ext cx="5112000" cy="45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Source Sans Pro"/>
              </a:rPr>
              <a:t>1. cliking on signup button takes you to registration form.</a:t>
            </a:r>
            <a:endParaRPr b="0" lang="en-IN" sz="1800" spc="-1" strike="noStrike">
              <a:latin typeface="Source Sans Pro"/>
            </a:endParaRPr>
          </a:p>
          <a:p>
            <a:endParaRPr b="0" lang="en-IN" sz="1800" spc="-1" strike="noStrike">
              <a:latin typeface="Source Sans Pro"/>
            </a:endParaRPr>
          </a:p>
          <a:p>
            <a:r>
              <a:rPr b="0" lang="en-IN" sz="1800" spc="-1" strike="noStrike">
                <a:latin typeface="Source Sans Pro"/>
              </a:rPr>
              <a:t>2. The form only accepts email which is of type a valid IITD-webmail(trying to regiter using anyother type , it throws message)</a:t>
            </a:r>
            <a:endParaRPr b="0" lang="en-IN" sz="1800" spc="-1" strike="noStrike">
              <a:latin typeface="Source Sans Pro"/>
            </a:endParaRPr>
          </a:p>
          <a:p>
            <a:endParaRPr b="0" lang="en-IN" sz="1800" spc="-1" strike="noStrike">
              <a:latin typeface="Source Sans Pro"/>
            </a:endParaRPr>
          </a:p>
          <a:p>
            <a:r>
              <a:rPr b="0" lang="en-IN" sz="1800" spc="-1" strike="noStrike">
                <a:latin typeface="Source Sans Pro"/>
              </a:rPr>
              <a:t>3.If you have regitered using </a:t>
            </a:r>
            <a:r>
              <a:rPr b="0" lang="en-IN" sz="1800" spc="-1" strike="noStrike">
                <a:latin typeface="Source Sans Pro"/>
                <a:hlinkClick r:id="rId2"/>
              </a:rPr>
              <a:t>mt6xxxxxx@iitd.ac.in</a:t>
            </a:r>
            <a:endParaRPr b="0" lang="en-IN" sz="1800" spc="-1" strike="noStrike">
              <a:latin typeface="Source Sans Pro"/>
            </a:endParaRPr>
          </a:p>
          <a:p>
            <a:r>
              <a:rPr b="0" lang="en-IN" sz="1800" spc="-1" strike="noStrike">
                <a:latin typeface="Source Sans Pro"/>
              </a:rPr>
              <a:t>And try to regiter using </a:t>
            </a:r>
            <a:r>
              <a:rPr b="0" lang="en-IN" sz="1800" spc="-1" strike="noStrike">
                <a:latin typeface="Source Sans Pro"/>
                <a:hlinkClick r:id="rId3"/>
              </a:rPr>
              <a:t>mt6xxxxxx@cse.iitd.ac.in</a:t>
            </a:r>
            <a:endParaRPr b="0" lang="en-IN" sz="1800" spc="-1" strike="noStrike">
              <a:latin typeface="Source Sans Pro"/>
            </a:endParaRPr>
          </a:p>
          <a:p>
            <a:r>
              <a:rPr b="0" lang="en-IN" sz="1800" spc="-1" strike="noStrike">
                <a:latin typeface="Source Sans Pro"/>
              </a:rPr>
              <a:t>You will again not be able to do so.</a:t>
            </a:r>
            <a:endParaRPr b="0" lang="en-IN" sz="1800" spc="-1" strike="noStrike">
              <a:latin typeface="Source Sans Pro"/>
            </a:endParaRPr>
          </a:p>
          <a:p>
            <a:endParaRPr b="0" lang="en-IN" sz="1800" spc="-1" strike="noStrike">
              <a:latin typeface="Source Sans Pro"/>
            </a:endParaRPr>
          </a:p>
          <a:p>
            <a:r>
              <a:rPr b="0" lang="en-IN" sz="1800" spc="-1" strike="noStrike">
                <a:latin typeface="Source Sans Pro"/>
              </a:rPr>
              <a:t>4. On signing up you automatically gets Logged In. Click on profile Photo to change , your username or profile photo</a:t>
            </a:r>
            <a:endParaRPr b="0" lang="en-IN" sz="1800" spc="-1" strike="noStrike"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USER PROFILE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-6480" y="1728000"/>
            <a:ext cx="9430920" cy="49320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PROFESSOR DETAILS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2000" y="1486080"/>
            <a:ext cx="9576000" cy="4345920"/>
          </a:xfrm>
          <a:prstGeom prst="rect">
            <a:avLst/>
          </a:prstGeom>
          <a:ln>
            <a:noFill/>
          </a:ln>
        </p:spPr>
      </p:pic>
      <p:sp>
        <p:nvSpPr>
          <p:cNvPr id="107" name="TextShape 3"/>
          <p:cNvSpPr txBox="1"/>
          <p:nvPr/>
        </p:nvSpPr>
        <p:spPr>
          <a:xfrm>
            <a:off x="216000" y="5976000"/>
            <a:ext cx="95040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latin typeface="Source Sans Pro"/>
              </a:rPr>
              <a:t>On clicking the proff name you can open his details, as shown above an example</a:t>
            </a:r>
            <a:endParaRPr b="0" lang="en-IN" sz="1800" spc="-1" strike="noStrike">
              <a:latin typeface="Source Sans Pro"/>
            </a:endParaRPr>
          </a:p>
          <a:p>
            <a:r>
              <a:rPr b="0" lang="en-IN" sz="1800" spc="-1" strike="noStrike">
                <a:latin typeface="Source Sans Pro"/>
              </a:rPr>
              <a:t>.You can see the Rating of proff out of 100. </a:t>
            </a:r>
            <a:endParaRPr b="0" lang="en-IN" sz="1800" spc="-1" strike="noStrike">
              <a:latin typeface="Source Sans Pro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PROFESSOR DETAILS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2. You  can also rate a proff(once) , if you are logged in the site.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3. You can see proff details.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4. You can also see the comments of other user o prof which are sorted on basis of upvotes.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5. If user is logged in he can also comment and upvote other user’s comment.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6. comments can be made annonymously but it can be seen by the admin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	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PROFF COMMENTS SECTION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60000" y="1656000"/>
            <a:ext cx="9180000" cy="47023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2020-03-29T14:48:48Z</dcterms:created>
  <dc:creator/>
  <dc:description/>
  <dc:language>en-IN</dc:language>
  <cp:lastModifiedBy/>
  <dcterms:modified xsi:type="dcterms:W3CDTF">2020-03-29T15:44:18Z</dcterms:modified>
  <cp:revision>3</cp:revision>
  <dc:subject/>
  <dc:title>Alizarin</dc:title>
</cp:coreProperties>
</file>