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0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22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12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99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6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4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3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82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5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DC24-89DB-4F92-85C5-1FD5E10C4A2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6B32-5308-4184-8368-F642B132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6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165354" y="2020598"/>
            <a:ext cx="19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processing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4957223" y="1855618"/>
            <a:ext cx="1983346" cy="7598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4231634" y="702235"/>
            <a:ext cx="19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Catalog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4128602" y="506975"/>
            <a:ext cx="1983346" cy="7598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958634" y="2050445"/>
            <a:ext cx="19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Authentication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7711383" y="1855618"/>
            <a:ext cx="1983346" cy="7598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7344648" y="3488911"/>
            <a:ext cx="19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7097182" y="3376587"/>
            <a:ext cx="1633771" cy="7598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5246774" y="6090703"/>
            <a:ext cx="156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Shipping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4957223" y="6027510"/>
            <a:ext cx="1609859" cy="519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5100058" y="3497802"/>
            <a:ext cx="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4829599" y="3293650"/>
            <a:ext cx="1282349" cy="7598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7351893" y="718200"/>
            <a:ext cx="19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Shopping </a:t>
            </a:r>
            <a:r>
              <a:rPr lang="en-US" sz="1400" dirty="0" smtClean="0"/>
              <a:t>Cart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7318891" y="581771"/>
            <a:ext cx="1505032" cy="674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4753424" y="4287928"/>
            <a:ext cx="1459881" cy="586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4829599" y="4373791"/>
            <a:ext cx="1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Confirmation</a:t>
            </a:r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4818263" y="5247298"/>
            <a:ext cx="1470638" cy="493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5139290" y="5286733"/>
            <a:ext cx="11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Billing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3200400" y="167427"/>
            <a:ext cx="6645499" cy="6439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/>
          <p:cNvCxnSpPr>
            <a:stCxn id="19" idx="6"/>
            <a:endCxn id="25" idx="2"/>
          </p:cNvCxnSpPr>
          <p:nvPr/>
        </p:nvCxnSpPr>
        <p:spPr>
          <a:xfrm>
            <a:off x="6940569" y="2235545"/>
            <a:ext cx="770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3" idx="0"/>
          </p:cNvCxnSpPr>
          <p:nvPr/>
        </p:nvCxnSpPr>
        <p:spPr>
          <a:xfrm flipV="1">
            <a:off x="5470774" y="2603762"/>
            <a:ext cx="221688" cy="689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26161" y="2536513"/>
            <a:ext cx="986183" cy="96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9" idx="7"/>
            <a:endCxn id="35" idx="3"/>
          </p:cNvCxnSpPr>
          <p:nvPr/>
        </p:nvCxnSpPr>
        <p:spPr>
          <a:xfrm flipV="1">
            <a:off x="6650115" y="1157242"/>
            <a:ext cx="889183" cy="809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326822" y="1091794"/>
            <a:ext cx="476518" cy="4261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Connector 81"/>
          <p:cNvCxnSpPr>
            <a:stCxn id="80" idx="4"/>
          </p:cNvCxnSpPr>
          <p:nvPr/>
        </p:nvCxnSpPr>
        <p:spPr>
          <a:xfrm>
            <a:off x="1565081" y="1517941"/>
            <a:ext cx="0" cy="715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26822" y="1773029"/>
            <a:ext cx="476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326822" y="2233646"/>
            <a:ext cx="238259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565081" y="2233646"/>
            <a:ext cx="238259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3" idx="6"/>
            <a:endCxn id="35" idx="2"/>
          </p:cNvCxnSpPr>
          <p:nvPr/>
        </p:nvCxnSpPr>
        <p:spPr>
          <a:xfrm>
            <a:off x="6111948" y="886902"/>
            <a:ext cx="1206943" cy="3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5" idx="4"/>
          </p:cNvCxnSpPr>
          <p:nvPr/>
        </p:nvCxnSpPr>
        <p:spPr>
          <a:xfrm>
            <a:off x="8071407" y="1255977"/>
            <a:ext cx="427993" cy="605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104853" y="2603762"/>
            <a:ext cx="168083" cy="187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6" idx="4"/>
            <a:endCxn id="41" idx="0"/>
          </p:cNvCxnSpPr>
          <p:nvPr/>
        </p:nvCxnSpPr>
        <p:spPr>
          <a:xfrm>
            <a:off x="5483365" y="4874820"/>
            <a:ext cx="70217" cy="372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1" idx="4"/>
          </p:cNvCxnSpPr>
          <p:nvPr/>
        </p:nvCxnSpPr>
        <p:spPr>
          <a:xfrm>
            <a:off x="5553582" y="5740878"/>
            <a:ext cx="43534" cy="286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1835750" y="1087066"/>
            <a:ext cx="2440176" cy="724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9" idx="2"/>
          </p:cNvCxnSpPr>
          <p:nvPr/>
        </p:nvCxnSpPr>
        <p:spPr>
          <a:xfrm>
            <a:off x="1861443" y="1801636"/>
            <a:ext cx="3095780" cy="433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900004" y="1811458"/>
            <a:ext cx="2929595" cy="266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154288" y="2428134"/>
            <a:ext cx="11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Enduser</a:t>
            </a:r>
            <a:endParaRPr lang="en-IN" dirty="0"/>
          </a:p>
        </p:txBody>
      </p:sp>
      <p:sp>
        <p:nvSpPr>
          <p:cNvPr id="144" name="TextBox 143"/>
          <p:cNvSpPr txBox="1"/>
          <p:nvPr/>
        </p:nvSpPr>
        <p:spPr>
          <a:xfrm>
            <a:off x="6153351" y="544180"/>
            <a:ext cx="217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 </a:t>
            </a:r>
            <a:r>
              <a:rPr lang="en-US" sz="1400" dirty="0" smtClean="0"/>
              <a:t>uses</a:t>
            </a:r>
            <a:r>
              <a:rPr lang="en-US" dirty="0" smtClean="0"/>
              <a:t> &gt;&gt;</a:t>
            </a:r>
            <a:endParaRPr lang="en-IN" dirty="0"/>
          </a:p>
        </p:txBody>
      </p:sp>
      <p:sp>
        <p:nvSpPr>
          <p:cNvPr id="146" name="TextBox 145"/>
          <p:cNvSpPr txBox="1"/>
          <p:nvPr/>
        </p:nvSpPr>
        <p:spPr>
          <a:xfrm>
            <a:off x="6449253" y="1348441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 </a:t>
            </a:r>
            <a:r>
              <a:rPr lang="en-US" sz="1200" dirty="0" smtClean="0"/>
              <a:t>extends</a:t>
            </a:r>
            <a:r>
              <a:rPr lang="en-US" dirty="0" smtClean="0"/>
              <a:t> &gt;&gt;</a:t>
            </a:r>
            <a:endParaRPr lang="en-IN" dirty="0"/>
          </a:p>
        </p:txBody>
      </p:sp>
      <p:sp>
        <p:nvSpPr>
          <p:cNvPr id="150" name="Rectangle 149"/>
          <p:cNvSpPr/>
          <p:nvPr/>
        </p:nvSpPr>
        <p:spPr>
          <a:xfrm>
            <a:off x="8224234" y="1348441"/>
            <a:ext cx="113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&lt;&lt;</a:t>
            </a:r>
            <a:r>
              <a:rPr lang="en-US" dirty="0" smtClean="0"/>
              <a:t> </a:t>
            </a:r>
            <a:r>
              <a:rPr lang="en-US" sz="1200" dirty="0" smtClean="0"/>
              <a:t>extends</a:t>
            </a:r>
            <a:r>
              <a:rPr lang="en-US" dirty="0" smtClean="0"/>
              <a:t> </a:t>
            </a:r>
            <a:r>
              <a:rPr lang="en-US" sz="1400" dirty="0" smtClean="0"/>
              <a:t>&gt;&gt;</a:t>
            </a:r>
            <a:endParaRPr lang="en-IN" sz="1400" dirty="0"/>
          </a:p>
        </p:txBody>
      </p:sp>
      <p:sp>
        <p:nvSpPr>
          <p:cNvPr id="151" name="Rectangle 150"/>
          <p:cNvSpPr/>
          <p:nvPr/>
        </p:nvSpPr>
        <p:spPr>
          <a:xfrm>
            <a:off x="6940569" y="2010261"/>
            <a:ext cx="21070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&lt;&lt; uses &gt;&gt;</a:t>
            </a:r>
            <a:endParaRPr lang="en-IN" sz="1200" dirty="0"/>
          </a:p>
        </p:txBody>
      </p:sp>
      <p:sp>
        <p:nvSpPr>
          <p:cNvPr id="153" name="Rectangle 152"/>
          <p:cNvSpPr/>
          <p:nvPr/>
        </p:nvSpPr>
        <p:spPr>
          <a:xfrm>
            <a:off x="6834954" y="2842773"/>
            <a:ext cx="1198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&lt;&lt; extends &gt;&gt;</a:t>
            </a:r>
            <a:endParaRPr lang="en-IN" sz="1400" dirty="0"/>
          </a:p>
        </p:txBody>
      </p:sp>
      <p:sp>
        <p:nvSpPr>
          <p:cNvPr id="154" name="Rectangle 153"/>
          <p:cNvSpPr/>
          <p:nvPr/>
        </p:nvSpPr>
        <p:spPr>
          <a:xfrm>
            <a:off x="5854249" y="3978772"/>
            <a:ext cx="1198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&lt;&lt; extends &gt;&gt;</a:t>
            </a:r>
            <a:endParaRPr lang="en-IN" sz="1400" dirty="0"/>
          </a:p>
        </p:txBody>
      </p:sp>
      <p:sp>
        <p:nvSpPr>
          <p:cNvPr id="155" name="Oval 154"/>
          <p:cNvSpPr/>
          <p:nvPr/>
        </p:nvSpPr>
        <p:spPr>
          <a:xfrm>
            <a:off x="10264949" y="167427"/>
            <a:ext cx="476518" cy="4261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6" name="Straight Connector 155"/>
          <p:cNvCxnSpPr>
            <a:stCxn id="155" idx="4"/>
          </p:cNvCxnSpPr>
          <p:nvPr/>
        </p:nvCxnSpPr>
        <p:spPr>
          <a:xfrm>
            <a:off x="10503208" y="593574"/>
            <a:ext cx="0" cy="715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0264949" y="860065"/>
            <a:ext cx="476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10264949" y="1320682"/>
            <a:ext cx="238259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0503208" y="1320682"/>
            <a:ext cx="238259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0161334" y="1616970"/>
            <a:ext cx="149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Sellers</a:t>
            </a:r>
            <a:endParaRPr lang="en-IN" dirty="0"/>
          </a:p>
        </p:txBody>
      </p:sp>
      <p:cxnSp>
        <p:nvCxnSpPr>
          <p:cNvPr id="162" name="Straight Arrow Connector 161"/>
          <p:cNvCxnSpPr>
            <a:endCxn id="23" idx="7"/>
          </p:cNvCxnSpPr>
          <p:nvPr/>
        </p:nvCxnSpPr>
        <p:spPr>
          <a:xfrm flipH="1">
            <a:off x="5821494" y="506975"/>
            <a:ext cx="4297134" cy="111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8823923" y="518688"/>
            <a:ext cx="1260235" cy="34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6919252" y="515119"/>
            <a:ext cx="3164906" cy="1535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5195397" y="486426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&lt;&lt; </a:t>
            </a:r>
            <a:r>
              <a:rPr lang="en-US" sz="1400" dirty="0" smtClean="0"/>
              <a:t>uses</a:t>
            </a:r>
            <a:r>
              <a:rPr lang="en-US" dirty="0" smtClean="0"/>
              <a:t> &gt;&gt;</a:t>
            </a:r>
            <a:endParaRPr lang="en-IN" dirty="0"/>
          </a:p>
        </p:txBody>
      </p:sp>
      <p:sp>
        <p:nvSpPr>
          <p:cNvPr id="170" name="Rectangle 169"/>
          <p:cNvSpPr/>
          <p:nvPr/>
        </p:nvSpPr>
        <p:spPr>
          <a:xfrm>
            <a:off x="5246774" y="5689775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&lt;&lt; uses &gt;&gt;</a:t>
            </a:r>
            <a:endParaRPr lang="en-IN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614615" y="6574189"/>
            <a:ext cx="5350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Case Diagram for Online Shopping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8591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2020-10-21T10:04:26Z</dcterms:created>
  <dcterms:modified xsi:type="dcterms:W3CDTF">2020-10-21T11:13:35Z</dcterms:modified>
</cp:coreProperties>
</file>