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DDE1A-0B6D-445F-8250-37891964B8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106897-7AFB-4FFF-8974-746D309CEA0B}">
      <dgm:prSet/>
      <dgm:spPr/>
      <dgm:t>
        <a:bodyPr/>
        <a:lstStyle/>
        <a:p>
          <a:pPr>
            <a:defRPr cap="all"/>
          </a:pPr>
          <a:r>
            <a:rPr lang="en-US"/>
            <a:t>Chain of Thought</a:t>
          </a:r>
        </a:p>
      </dgm:t>
    </dgm:pt>
    <dgm:pt modelId="{93F8ECC7-249A-484B-A3F2-64A90F01997B}" type="parTrans" cxnId="{A65F5DBE-A2C4-4733-8171-6EA7A35A7D0B}">
      <dgm:prSet/>
      <dgm:spPr/>
      <dgm:t>
        <a:bodyPr/>
        <a:lstStyle/>
        <a:p>
          <a:endParaRPr lang="en-US"/>
        </a:p>
      </dgm:t>
    </dgm:pt>
    <dgm:pt modelId="{2D9CAF76-21F7-468B-B39B-1C38C338E351}" type="sibTrans" cxnId="{A65F5DBE-A2C4-4733-8171-6EA7A35A7D0B}">
      <dgm:prSet/>
      <dgm:spPr/>
      <dgm:t>
        <a:bodyPr/>
        <a:lstStyle/>
        <a:p>
          <a:endParaRPr lang="en-US"/>
        </a:p>
      </dgm:t>
    </dgm:pt>
    <dgm:pt modelId="{FB8B32C6-FA8E-4D3E-BDA6-7E9ACC148FFC}">
      <dgm:prSet/>
      <dgm:spPr/>
      <dgm:t>
        <a:bodyPr/>
        <a:lstStyle/>
        <a:p>
          <a:pPr>
            <a:defRPr cap="all"/>
          </a:pPr>
          <a:r>
            <a:rPr lang="en-US" dirty="0"/>
            <a:t>Thread of Thought</a:t>
          </a:r>
        </a:p>
      </dgm:t>
    </dgm:pt>
    <dgm:pt modelId="{C5478822-976C-454F-AB77-3FBC10181A73}" type="parTrans" cxnId="{383D8728-2921-4670-91F8-7F963BC5C42A}">
      <dgm:prSet/>
      <dgm:spPr/>
      <dgm:t>
        <a:bodyPr/>
        <a:lstStyle/>
        <a:p>
          <a:endParaRPr lang="en-US"/>
        </a:p>
      </dgm:t>
    </dgm:pt>
    <dgm:pt modelId="{344B8869-23E8-4852-8F80-948976EFDF14}" type="sibTrans" cxnId="{383D8728-2921-4670-91F8-7F963BC5C42A}">
      <dgm:prSet/>
      <dgm:spPr/>
      <dgm:t>
        <a:bodyPr/>
        <a:lstStyle/>
        <a:p>
          <a:endParaRPr lang="en-US"/>
        </a:p>
      </dgm:t>
    </dgm:pt>
    <dgm:pt modelId="{3382A76F-EA65-4ACD-80A2-948224AD367F}">
      <dgm:prSet/>
      <dgm:spPr/>
      <dgm:t>
        <a:bodyPr/>
        <a:lstStyle/>
        <a:p>
          <a:pPr>
            <a:defRPr cap="all"/>
          </a:pPr>
          <a:r>
            <a:rPr lang="en-US" dirty="0"/>
            <a:t>Chain of Verification</a:t>
          </a:r>
        </a:p>
      </dgm:t>
    </dgm:pt>
    <dgm:pt modelId="{DB234482-1941-44BD-A46C-F1464A7523A5}" type="parTrans" cxnId="{31463F78-8A5A-4B1E-805F-D638F7DE469B}">
      <dgm:prSet/>
      <dgm:spPr/>
      <dgm:t>
        <a:bodyPr/>
        <a:lstStyle/>
        <a:p>
          <a:endParaRPr lang="en-US"/>
        </a:p>
      </dgm:t>
    </dgm:pt>
    <dgm:pt modelId="{0D20F933-A6C8-4499-BC9D-4B96D3C6D9E1}" type="sibTrans" cxnId="{31463F78-8A5A-4B1E-805F-D638F7DE469B}">
      <dgm:prSet/>
      <dgm:spPr/>
      <dgm:t>
        <a:bodyPr/>
        <a:lstStyle/>
        <a:p>
          <a:endParaRPr lang="en-US"/>
        </a:p>
      </dgm:t>
    </dgm:pt>
    <dgm:pt modelId="{7A27CC25-5663-43FD-A342-36B08325142D}">
      <dgm:prSet/>
      <dgm:spPr/>
      <dgm:t>
        <a:bodyPr/>
        <a:lstStyle/>
        <a:p>
          <a:pPr>
            <a:defRPr cap="all"/>
          </a:pPr>
          <a:r>
            <a:rPr lang="en-US"/>
            <a:t>Hallucination Score</a:t>
          </a:r>
        </a:p>
      </dgm:t>
    </dgm:pt>
    <dgm:pt modelId="{D615CB12-CD79-442B-B947-25DC0301D320}" type="parTrans" cxnId="{BE01776A-CB46-4268-BAF3-145C608F1A68}">
      <dgm:prSet/>
      <dgm:spPr/>
      <dgm:t>
        <a:bodyPr/>
        <a:lstStyle/>
        <a:p>
          <a:endParaRPr lang="en-US"/>
        </a:p>
      </dgm:t>
    </dgm:pt>
    <dgm:pt modelId="{51814F80-6B09-49ED-A457-4DE8E4692E69}" type="sibTrans" cxnId="{BE01776A-CB46-4268-BAF3-145C608F1A68}">
      <dgm:prSet/>
      <dgm:spPr/>
      <dgm:t>
        <a:bodyPr/>
        <a:lstStyle/>
        <a:p>
          <a:endParaRPr lang="en-US"/>
        </a:p>
      </dgm:t>
    </dgm:pt>
    <dgm:pt modelId="{6F49C5A4-AE21-4A3B-8BF3-B5AC6A3C1D18}">
      <dgm:prSet/>
      <dgm:spPr/>
      <dgm:t>
        <a:bodyPr/>
        <a:lstStyle/>
        <a:p>
          <a:pPr>
            <a:defRPr cap="all"/>
          </a:pPr>
          <a:r>
            <a:rPr lang="en-US"/>
            <a:t>G-Eval Metrics</a:t>
          </a:r>
        </a:p>
      </dgm:t>
    </dgm:pt>
    <dgm:pt modelId="{3F5518A5-ECAC-4201-B0C6-808FD833748D}" type="parTrans" cxnId="{5B91AB61-7C9D-469C-8BF2-07BF8F15AB40}">
      <dgm:prSet/>
      <dgm:spPr/>
      <dgm:t>
        <a:bodyPr/>
        <a:lstStyle/>
        <a:p>
          <a:endParaRPr lang="en-US"/>
        </a:p>
      </dgm:t>
    </dgm:pt>
    <dgm:pt modelId="{D5F91DD3-2E35-4B38-9A3D-447B110A84DA}" type="sibTrans" cxnId="{5B91AB61-7C9D-469C-8BF2-07BF8F15AB40}">
      <dgm:prSet/>
      <dgm:spPr/>
      <dgm:t>
        <a:bodyPr/>
        <a:lstStyle/>
        <a:p>
          <a:endParaRPr lang="en-US"/>
        </a:p>
      </dgm:t>
    </dgm:pt>
    <dgm:pt modelId="{824B2390-21C6-49AD-B8C0-E7BC50DC112A}" type="pres">
      <dgm:prSet presAssocID="{C30DDE1A-0B6D-445F-8250-37891964B878}" presName="root" presStyleCnt="0">
        <dgm:presLayoutVars>
          <dgm:dir/>
          <dgm:resizeHandles val="exact"/>
        </dgm:presLayoutVars>
      </dgm:prSet>
      <dgm:spPr/>
    </dgm:pt>
    <dgm:pt modelId="{372DB585-EE06-44CD-9366-C1A8A44AB3C0}" type="pres">
      <dgm:prSet presAssocID="{75106897-7AFB-4FFF-8974-746D309CEA0B}" presName="compNode" presStyleCnt="0"/>
      <dgm:spPr/>
    </dgm:pt>
    <dgm:pt modelId="{F5CF6D2E-50A7-4FBD-9EE6-4BF439E5AEFF}" type="pres">
      <dgm:prSet presAssocID="{75106897-7AFB-4FFF-8974-746D309CEA0B}" presName="iconBgRect" presStyleLbl="bgShp" presStyleIdx="0" presStyleCnt="5"/>
      <dgm:spPr/>
    </dgm:pt>
    <dgm:pt modelId="{C966688A-A55F-48B2-8F42-607B8A97BA10}" type="pres">
      <dgm:prSet presAssocID="{75106897-7AFB-4FFF-8974-746D309CEA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6E5685E-9D1D-4F82-BFD4-3E9D6573AF01}" type="pres">
      <dgm:prSet presAssocID="{75106897-7AFB-4FFF-8974-746D309CEA0B}" presName="spaceRect" presStyleCnt="0"/>
      <dgm:spPr/>
    </dgm:pt>
    <dgm:pt modelId="{C0F8EE26-4B0A-40F1-A75A-294EE19FD332}" type="pres">
      <dgm:prSet presAssocID="{75106897-7AFB-4FFF-8974-746D309CEA0B}" presName="textRect" presStyleLbl="revTx" presStyleIdx="0" presStyleCnt="5">
        <dgm:presLayoutVars>
          <dgm:chMax val="1"/>
          <dgm:chPref val="1"/>
        </dgm:presLayoutVars>
      </dgm:prSet>
      <dgm:spPr/>
    </dgm:pt>
    <dgm:pt modelId="{F8D77974-775D-4D3F-BF1C-81BDDCB34550}" type="pres">
      <dgm:prSet presAssocID="{2D9CAF76-21F7-468B-B39B-1C38C338E351}" presName="sibTrans" presStyleCnt="0"/>
      <dgm:spPr/>
    </dgm:pt>
    <dgm:pt modelId="{17C97E93-77A1-4427-B198-E0C6A213792E}" type="pres">
      <dgm:prSet presAssocID="{FB8B32C6-FA8E-4D3E-BDA6-7E9ACC148FFC}" presName="compNode" presStyleCnt="0"/>
      <dgm:spPr/>
    </dgm:pt>
    <dgm:pt modelId="{35200DB2-C50B-477B-B170-FD7DD98FBAD1}" type="pres">
      <dgm:prSet presAssocID="{FB8B32C6-FA8E-4D3E-BDA6-7E9ACC148FFC}" presName="iconBgRect" presStyleLbl="bgShp" presStyleIdx="1" presStyleCnt="5"/>
      <dgm:spPr/>
    </dgm:pt>
    <dgm:pt modelId="{1202CB5E-9FEE-49AB-9B17-684ADED71689}" type="pres">
      <dgm:prSet presAssocID="{FB8B32C6-FA8E-4D3E-BDA6-7E9ACC148F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74C2591-B59A-42CA-BBC6-DF7FAE959C30}" type="pres">
      <dgm:prSet presAssocID="{FB8B32C6-FA8E-4D3E-BDA6-7E9ACC148FFC}" presName="spaceRect" presStyleCnt="0"/>
      <dgm:spPr/>
    </dgm:pt>
    <dgm:pt modelId="{57281115-7F88-4FF2-BC82-98C13C92A1FA}" type="pres">
      <dgm:prSet presAssocID="{FB8B32C6-FA8E-4D3E-BDA6-7E9ACC148FFC}" presName="textRect" presStyleLbl="revTx" presStyleIdx="1" presStyleCnt="5">
        <dgm:presLayoutVars>
          <dgm:chMax val="1"/>
          <dgm:chPref val="1"/>
        </dgm:presLayoutVars>
      </dgm:prSet>
      <dgm:spPr/>
    </dgm:pt>
    <dgm:pt modelId="{8C0077DD-636F-4774-844E-844090842CC8}" type="pres">
      <dgm:prSet presAssocID="{344B8869-23E8-4852-8F80-948976EFDF14}" presName="sibTrans" presStyleCnt="0"/>
      <dgm:spPr/>
    </dgm:pt>
    <dgm:pt modelId="{B7C62DA3-B375-4ABD-80BD-FFF4FFE13428}" type="pres">
      <dgm:prSet presAssocID="{3382A76F-EA65-4ACD-80A2-948224AD367F}" presName="compNode" presStyleCnt="0"/>
      <dgm:spPr/>
    </dgm:pt>
    <dgm:pt modelId="{16C3E96E-AE8D-4486-AA83-D4E981A684F0}" type="pres">
      <dgm:prSet presAssocID="{3382A76F-EA65-4ACD-80A2-948224AD367F}" presName="iconBgRect" presStyleLbl="bgShp" presStyleIdx="2" presStyleCnt="5"/>
      <dgm:spPr/>
    </dgm:pt>
    <dgm:pt modelId="{35BDBDB6-4E6C-4782-9685-AF89A87F98D5}" type="pres">
      <dgm:prSet presAssocID="{3382A76F-EA65-4ACD-80A2-948224AD36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0FE2D7D-1DCF-4CF2-8C6B-CB956BDBAB94}" type="pres">
      <dgm:prSet presAssocID="{3382A76F-EA65-4ACD-80A2-948224AD367F}" presName="spaceRect" presStyleCnt="0"/>
      <dgm:spPr/>
    </dgm:pt>
    <dgm:pt modelId="{6D54ECE5-EA68-41FD-A801-898A28628523}" type="pres">
      <dgm:prSet presAssocID="{3382A76F-EA65-4ACD-80A2-948224AD367F}" presName="textRect" presStyleLbl="revTx" presStyleIdx="2" presStyleCnt="5">
        <dgm:presLayoutVars>
          <dgm:chMax val="1"/>
          <dgm:chPref val="1"/>
        </dgm:presLayoutVars>
      </dgm:prSet>
      <dgm:spPr/>
    </dgm:pt>
    <dgm:pt modelId="{ABA5FF8B-9EB9-4467-84B2-F08FF3862BB4}" type="pres">
      <dgm:prSet presAssocID="{0D20F933-A6C8-4499-BC9D-4B96D3C6D9E1}" presName="sibTrans" presStyleCnt="0"/>
      <dgm:spPr/>
    </dgm:pt>
    <dgm:pt modelId="{CD12AEC0-01C3-4404-97F4-001F1E08FC82}" type="pres">
      <dgm:prSet presAssocID="{7A27CC25-5663-43FD-A342-36B08325142D}" presName="compNode" presStyleCnt="0"/>
      <dgm:spPr/>
    </dgm:pt>
    <dgm:pt modelId="{6638F000-A2A3-4463-89FB-3BF24EDCB12C}" type="pres">
      <dgm:prSet presAssocID="{7A27CC25-5663-43FD-A342-36B08325142D}" presName="iconBgRect" presStyleLbl="bgShp" presStyleIdx="3" presStyleCnt="5"/>
      <dgm:spPr/>
    </dgm:pt>
    <dgm:pt modelId="{69AAF382-271A-4BE8-976E-169D7DC533F1}" type="pres">
      <dgm:prSet presAssocID="{7A27CC25-5663-43FD-A342-36B08325142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4F8679-7B84-4FC6-B64A-344240D8EB4D}" type="pres">
      <dgm:prSet presAssocID="{7A27CC25-5663-43FD-A342-36B08325142D}" presName="spaceRect" presStyleCnt="0"/>
      <dgm:spPr/>
    </dgm:pt>
    <dgm:pt modelId="{32FD2CBB-190B-49EC-951A-89BD6BC6DB97}" type="pres">
      <dgm:prSet presAssocID="{7A27CC25-5663-43FD-A342-36B08325142D}" presName="textRect" presStyleLbl="revTx" presStyleIdx="3" presStyleCnt="5">
        <dgm:presLayoutVars>
          <dgm:chMax val="1"/>
          <dgm:chPref val="1"/>
        </dgm:presLayoutVars>
      </dgm:prSet>
      <dgm:spPr/>
    </dgm:pt>
    <dgm:pt modelId="{9BA637DE-5E85-45D0-A7F0-1B12DBAF63D3}" type="pres">
      <dgm:prSet presAssocID="{51814F80-6B09-49ED-A457-4DE8E4692E69}" presName="sibTrans" presStyleCnt="0"/>
      <dgm:spPr/>
    </dgm:pt>
    <dgm:pt modelId="{4D4E5DB5-3FF5-4E40-9062-60EA4D86C0F5}" type="pres">
      <dgm:prSet presAssocID="{6F49C5A4-AE21-4A3B-8BF3-B5AC6A3C1D18}" presName="compNode" presStyleCnt="0"/>
      <dgm:spPr/>
    </dgm:pt>
    <dgm:pt modelId="{2B5C3125-E47A-422E-901E-C9EBC3D2EADB}" type="pres">
      <dgm:prSet presAssocID="{6F49C5A4-AE21-4A3B-8BF3-B5AC6A3C1D18}" presName="iconBgRect" presStyleLbl="bgShp" presStyleIdx="4" presStyleCnt="5"/>
      <dgm:spPr/>
    </dgm:pt>
    <dgm:pt modelId="{7FE798D2-38B1-4477-82BC-BFDB4BD5EDF7}" type="pres">
      <dgm:prSet presAssocID="{6F49C5A4-AE21-4A3B-8BF3-B5AC6A3C1D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0E940DB-FE29-4197-B3CB-370561A21702}" type="pres">
      <dgm:prSet presAssocID="{6F49C5A4-AE21-4A3B-8BF3-B5AC6A3C1D18}" presName="spaceRect" presStyleCnt="0"/>
      <dgm:spPr/>
    </dgm:pt>
    <dgm:pt modelId="{ED5A23D4-AE30-4686-9F83-3917E695D846}" type="pres">
      <dgm:prSet presAssocID="{6F49C5A4-AE21-4A3B-8BF3-B5AC6A3C1D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137C21-F949-4051-AD26-AB307F23C7A1}" type="presOf" srcId="{FB8B32C6-FA8E-4D3E-BDA6-7E9ACC148FFC}" destId="{57281115-7F88-4FF2-BC82-98C13C92A1FA}" srcOrd="0" destOrd="0" presId="urn:microsoft.com/office/officeart/2018/5/layout/IconCircleLabelList"/>
    <dgm:cxn modelId="{383D8728-2921-4670-91F8-7F963BC5C42A}" srcId="{C30DDE1A-0B6D-445F-8250-37891964B878}" destId="{FB8B32C6-FA8E-4D3E-BDA6-7E9ACC148FFC}" srcOrd="1" destOrd="0" parTransId="{C5478822-976C-454F-AB77-3FBC10181A73}" sibTransId="{344B8869-23E8-4852-8F80-948976EFDF14}"/>
    <dgm:cxn modelId="{95BC3433-24A0-4997-9584-0AA32F134F83}" type="presOf" srcId="{75106897-7AFB-4FFF-8974-746D309CEA0B}" destId="{C0F8EE26-4B0A-40F1-A75A-294EE19FD332}" srcOrd="0" destOrd="0" presId="urn:microsoft.com/office/officeart/2018/5/layout/IconCircleLabelList"/>
    <dgm:cxn modelId="{BC910F5C-60D0-4843-BCC8-25B55393AFA5}" type="presOf" srcId="{3382A76F-EA65-4ACD-80A2-948224AD367F}" destId="{6D54ECE5-EA68-41FD-A801-898A28628523}" srcOrd="0" destOrd="0" presId="urn:microsoft.com/office/officeart/2018/5/layout/IconCircleLabelList"/>
    <dgm:cxn modelId="{5B91AB61-7C9D-469C-8BF2-07BF8F15AB40}" srcId="{C30DDE1A-0B6D-445F-8250-37891964B878}" destId="{6F49C5A4-AE21-4A3B-8BF3-B5AC6A3C1D18}" srcOrd="4" destOrd="0" parTransId="{3F5518A5-ECAC-4201-B0C6-808FD833748D}" sibTransId="{D5F91DD3-2E35-4B38-9A3D-447B110A84DA}"/>
    <dgm:cxn modelId="{7EEC5043-79D7-4DEE-8660-F8032A11A9A1}" type="presOf" srcId="{7A27CC25-5663-43FD-A342-36B08325142D}" destId="{32FD2CBB-190B-49EC-951A-89BD6BC6DB97}" srcOrd="0" destOrd="0" presId="urn:microsoft.com/office/officeart/2018/5/layout/IconCircleLabelList"/>
    <dgm:cxn modelId="{BE01776A-CB46-4268-BAF3-145C608F1A68}" srcId="{C30DDE1A-0B6D-445F-8250-37891964B878}" destId="{7A27CC25-5663-43FD-A342-36B08325142D}" srcOrd="3" destOrd="0" parTransId="{D615CB12-CD79-442B-B947-25DC0301D320}" sibTransId="{51814F80-6B09-49ED-A457-4DE8E4692E69}"/>
    <dgm:cxn modelId="{31463F78-8A5A-4B1E-805F-D638F7DE469B}" srcId="{C30DDE1A-0B6D-445F-8250-37891964B878}" destId="{3382A76F-EA65-4ACD-80A2-948224AD367F}" srcOrd="2" destOrd="0" parTransId="{DB234482-1941-44BD-A46C-F1464A7523A5}" sibTransId="{0D20F933-A6C8-4499-BC9D-4B96D3C6D9E1}"/>
    <dgm:cxn modelId="{80546B99-7718-4EFC-9CC4-30635FABD12B}" type="presOf" srcId="{C30DDE1A-0B6D-445F-8250-37891964B878}" destId="{824B2390-21C6-49AD-B8C0-E7BC50DC112A}" srcOrd="0" destOrd="0" presId="urn:microsoft.com/office/officeart/2018/5/layout/IconCircleLabelList"/>
    <dgm:cxn modelId="{B193259E-9E75-49FE-B380-52FCB2DFB499}" type="presOf" srcId="{6F49C5A4-AE21-4A3B-8BF3-B5AC6A3C1D18}" destId="{ED5A23D4-AE30-4686-9F83-3917E695D846}" srcOrd="0" destOrd="0" presId="urn:microsoft.com/office/officeart/2018/5/layout/IconCircleLabelList"/>
    <dgm:cxn modelId="{A65F5DBE-A2C4-4733-8171-6EA7A35A7D0B}" srcId="{C30DDE1A-0B6D-445F-8250-37891964B878}" destId="{75106897-7AFB-4FFF-8974-746D309CEA0B}" srcOrd="0" destOrd="0" parTransId="{93F8ECC7-249A-484B-A3F2-64A90F01997B}" sibTransId="{2D9CAF76-21F7-468B-B39B-1C38C338E351}"/>
    <dgm:cxn modelId="{8A2CB3DE-36D1-4667-9322-CA18F4A3584E}" type="presParOf" srcId="{824B2390-21C6-49AD-B8C0-E7BC50DC112A}" destId="{372DB585-EE06-44CD-9366-C1A8A44AB3C0}" srcOrd="0" destOrd="0" presId="urn:microsoft.com/office/officeart/2018/5/layout/IconCircleLabelList"/>
    <dgm:cxn modelId="{3E8A304B-0038-4741-A94A-56CE51B86A2E}" type="presParOf" srcId="{372DB585-EE06-44CD-9366-C1A8A44AB3C0}" destId="{F5CF6D2E-50A7-4FBD-9EE6-4BF439E5AEFF}" srcOrd="0" destOrd="0" presId="urn:microsoft.com/office/officeart/2018/5/layout/IconCircleLabelList"/>
    <dgm:cxn modelId="{FB912002-3A4C-4F2D-B26C-9982238C13AC}" type="presParOf" srcId="{372DB585-EE06-44CD-9366-C1A8A44AB3C0}" destId="{C966688A-A55F-48B2-8F42-607B8A97BA10}" srcOrd="1" destOrd="0" presId="urn:microsoft.com/office/officeart/2018/5/layout/IconCircleLabelList"/>
    <dgm:cxn modelId="{15062A65-6CCC-477E-82A3-89A6FE9E73CA}" type="presParOf" srcId="{372DB585-EE06-44CD-9366-C1A8A44AB3C0}" destId="{46E5685E-9D1D-4F82-BFD4-3E9D6573AF01}" srcOrd="2" destOrd="0" presId="urn:microsoft.com/office/officeart/2018/5/layout/IconCircleLabelList"/>
    <dgm:cxn modelId="{F1EE6407-7CD5-430D-B985-BE28EFB3B972}" type="presParOf" srcId="{372DB585-EE06-44CD-9366-C1A8A44AB3C0}" destId="{C0F8EE26-4B0A-40F1-A75A-294EE19FD332}" srcOrd="3" destOrd="0" presId="urn:microsoft.com/office/officeart/2018/5/layout/IconCircleLabelList"/>
    <dgm:cxn modelId="{0451D338-BA32-48B0-81EE-4C5853EB4FD4}" type="presParOf" srcId="{824B2390-21C6-49AD-B8C0-E7BC50DC112A}" destId="{F8D77974-775D-4D3F-BF1C-81BDDCB34550}" srcOrd="1" destOrd="0" presId="urn:microsoft.com/office/officeart/2018/5/layout/IconCircleLabelList"/>
    <dgm:cxn modelId="{7B5FE965-381B-43C4-90CC-4C45100D98F5}" type="presParOf" srcId="{824B2390-21C6-49AD-B8C0-E7BC50DC112A}" destId="{17C97E93-77A1-4427-B198-E0C6A213792E}" srcOrd="2" destOrd="0" presId="urn:microsoft.com/office/officeart/2018/5/layout/IconCircleLabelList"/>
    <dgm:cxn modelId="{7B28015A-BF3D-4C28-B602-64F25BB55C9C}" type="presParOf" srcId="{17C97E93-77A1-4427-B198-E0C6A213792E}" destId="{35200DB2-C50B-477B-B170-FD7DD98FBAD1}" srcOrd="0" destOrd="0" presId="urn:microsoft.com/office/officeart/2018/5/layout/IconCircleLabelList"/>
    <dgm:cxn modelId="{725871BF-E0D8-4394-837A-E108455CAE74}" type="presParOf" srcId="{17C97E93-77A1-4427-B198-E0C6A213792E}" destId="{1202CB5E-9FEE-49AB-9B17-684ADED71689}" srcOrd="1" destOrd="0" presId="urn:microsoft.com/office/officeart/2018/5/layout/IconCircleLabelList"/>
    <dgm:cxn modelId="{5D0556F1-E86B-4BB6-BCB8-0E5A135A7EDE}" type="presParOf" srcId="{17C97E93-77A1-4427-B198-E0C6A213792E}" destId="{074C2591-B59A-42CA-BBC6-DF7FAE959C30}" srcOrd="2" destOrd="0" presId="urn:microsoft.com/office/officeart/2018/5/layout/IconCircleLabelList"/>
    <dgm:cxn modelId="{6E6B01AA-F2A0-4D6F-9B2D-EA101BD994D9}" type="presParOf" srcId="{17C97E93-77A1-4427-B198-E0C6A213792E}" destId="{57281115-7F88-4FF2-BC82-98C13C92A1FA}" srcOrd="3" destOrd="0" presId="urn:microsoft.com/office/officeart/2018/5/layout/IconCircleLabelList"/>
    <dgm:cxn modelId="{2400A012-06C9-4BEE-94E3-75BC0AC64587}" type="presParOf" srcId="{824B2390-21C6-49AD-B8C0-E7BC50DC112A}" destId="{8C0077DD-636F-4774-844E-844090842CC8}" srcOrd="3" destOrd="0" presId="urn:microsoft.com/office/officeart/2018/5/layout/IconCircleLabelList"/>
    <dgm:cxn modelId="{1F90F177-9794-46BB-8287-BCA4CFDA8809}" type="presParOf" srcId="{824B2390-21C6-49AD-B8C0-E7BC50DC112A}" destId="{B7C62DA3-B375-4ABD-80BD-FFF4FFE13428}" srcOrd="4" destOrd="0" presId="urn:microsoft.com/office/officeart/2018/5/layout/IconCircleLabelList"/>
    <dgm:cxn modelId="{CA5991A7-087A-454D-A544-1882D83EC261}" type="presParOf" srcId="{B7C62DA3-B375-4ABD-80BD-FFF4FFE13428}" destId="{16C3E96E-AE8D-4486-AA83-D4E981A684F0}" srcOrd="0" destOrd="0" presId="urn:microsoft.com/office/officeart/2018/5/layout/IconCircleLabelList"/>
    <dgm:cxn modelId="{9403ADE8-2D75-4F2E-9D2F-CF1512C47A5B}" type="presParOf" srcId="{B7C62DA3-B375-4ABD-80BD-FFF4FFE13428}" destId="{35BDBDB6-4E6C-4782-9685-AF89A87F98D5}" srcOrd="1" destOrd="0" presId="urn:microsoft.com/office/officeart/2018/5/layout/IconCircleLabelList"/>
    <dgm:cxn modelId="{E42C23CD-CED1-4A16-93E5-4F5629ADE2A6}" type="presParOf" srcId="{B7C62DA3-B375-4ABD-80BD-FFF4FFE13428}" destId="{C0FE2D7D-1DCF-4CF2-8C6B-CB956BDBAB94}" srcOrd="2" destOrd="0" presId="urn:microsoft.com/office/officeart/2018/5/layout/IconCircleLabelList"/>
    <dgm:cxn modelId="{21A167A7-4955-455B-A4FD-21972518A9F2}" type="presParOf" srcId="{B7C62DA3-B375-4ABD-80BD-FFF4FFE13428}" destId="{6D54ECE5-EA68-41FD-A801-898A28628523}" srcOrd="3" destOrd="0" presId="urn:microsoft.com/office/officeart/2018/5/layout/IconCircleLabelList"/>
    <dgm:cxn modelId="{BE568404-9BDE-41A6-8003-C35B10A10200}" type="presParOf" srcId="{824B2390-21C6-49AD-B8C0-E7BC50DC112A}" destId="{ABA5FF8B-9EB9-4467-84B2-F08FF3862BB4}" srcOrd="5" destOrd="0" presId="urn:microsoft.com/office/officeart/2018/5/layout/IconCircleLabelList"/>
    <dgm:cxn modelId="{69D13292-F590-40C9-A463-8194885BDD64}" type="presParOf" srcId="{824B2390-21C6-49AD-B8C0-E7BC50DC112A}" destId="{CD12AEC0-01C3-4404-97F4-001F1E08FC82}" srcOrd="6" destOrd="0" presId="urn:microsoft.com/office/officeart/2018/5/layout/IconCircleLabelList"/>
    <dgm:cxn modelId="{F69590BC-373D-4490-B9E3-A872570EBE5A}" type="presParOf" srcId="{CD12AEC0-01C3-4404-97F4-001F1E08FC82}" destId="{6638F000-A2A3-4463-89FB-3BF24EDCB12C}" srcOrd="0" destOrd="0" presId="urn:microsoft.com/office/officeart/2018/5/layout/IconCircleLabelList"/>
    <dgm:cxn modelId="{8BBAC4D0-77C9-49AF-84D4-B2DBD4C5E6C3}" type="presParOf" srcId="{CD12AEC0-01C3-4404-97F4-001F1E08FC82}" destId="{69AAF382-271A-4BE8-976E-169D7DC533F1}" srcOrd="1" destOrd="0" presId="urn:microsoft.com/office/officeart/2018/5/layout/IconCircleLabelList"/>
    <dgm:cxn modelId="{7FFEC8FF-201D-4D2C-9C93-E2E4B76F6C64}" type="presParOf" srcId="{CD12AEC0-01C3-4404-97F4-001F1E08FC82}" destId="{7E4F8679-7B84-4FC6-B64A-344240D8EB4D}" srcOrd="2" destOrd="0" presId="urn:microsoft.com/office/officeart/2018/5/layout/IconCircleLabelList"/>
    <dgm:cxn modelId="{BCD0DAD5-7961-42FF-9B2B-B88968C2F0CB}" type="presParOf" srcId="{CD12AEC0-01C3-4404-97F4-001F1E08FC82}" destId="{32FD2CBB-190B-49EC-951A-89BD6BC6DB97}" srcOrd="3" destOrd="0" presId="urn:microsoft.com/office/officeart/2018/5/layout/IconCircleLabelList"/>
    <dgm:cxn modelId="{7B74D69A-3D18-4F81-A927-E8C83F67B64C}" type="presParOf" srcId="{824B2390-21C6-49AD-B8C0-E7BC50DC112A}" destId="{9BA637DE-5E85-45D0-A7F0-1B12DBAF63D3}" srcOrd="7" destOrd="0" presId="urn:microsoft.com/office/officeart/2018/5/layout/IconCircleLabelList"/>
    <dgm:cxn modelId="{0A512DB9-DC14-43A8-AD0B-703A2BC41ED8}" type="presParOf" srcId="{824B2390-21C6-49AD-B8C0-E7BC50DC112A}" destId="{4D4E5DB5-3FF5-4E40-9062-60EA4D86C0F5}" srcOrd="8" destOrd="0" presId="urn:microsoft.com/office/officeart/2018/5/layout/IconCircleLabelList"/>
    <dgm:cxn modelId="{5C781123-ADD5-4B9B-AF35-204C76F640FE}" type="presParOf" srcId="{4D4E5DB5-3FF5-4E40-9062-60EA4D86C0F5}" destId="{2B5C3125-E47A-422E-901E-C9EBC3D2EADB}" srcOrd="0" destOrd="0" presId="urn:microsoft.com/office/officeart/2018/5/layout/IconCircleLabelList"/>
    <dgm:cxn modelId="{D7611F53-794D-46C7-B2F1-031BB1D5F59A}" type="presParOf" srcId="{4D4E5DB5-3FF5-4E40-9062-60EA4D86C0F5}" destId="{7FE798D2-38B1-4477-82BC-BFDB4BD5EDF7}" srcOrd="1" destOrd="0" presId="urn:microsoft.com/office/officeart/2018/5/layout/IconCircleLabelList"/>
    <dgm:cxn modelId="{1DFE2D14-5C02-482A-AFCF-5A173211F63C}" type="presParOf" srcId="{4D4E5DB5-3FF5-4E40-9062-60EA4D86C0F5}" destId="{40E940DB-FE29-4197-B3CB-370561A21702}" srcOrd="2" destOrd="0" presId="urn:microsoft.com/office/officeart/2018/5/layout/IconCircleLabelList"/>
    <dgm:cxn modelId="{42C5655B-0A90-4FEB-86B9-959494548816}" type="presParOf" srcId="{4D4E5DB5-3FF5-4E40-9062-60EA4D86C0F5}" destId="{ED5A23D4-AE30-4686-9F83-3917E695D8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A8D2F-9797-4805-BB9D-57E24EED0B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509084-A2BB-4BE5-9779-CC99B96AD657}">
      <dgm:prSet/>
      <dgm:spPr/>
      <dgm:t>
        <a:bodyPr/>
        <a:lstStyle/>
        <a:p>
          <a:pPr>
            <a:defRPr cap="all"/>
          </a:pPr>
          <a:r>
            <a:rPr lang="en-US" dirty="0"/>
            <a:t>Improved Accuracy and Reliability</a:t>
          </a:r>
        </a:p>
      </dgm:t>
    </dgm:pt>
    <dgm:pt modelId="{12DAA35D-3F27-4400-9FCB-F6F30FFAA518}" type="parTrans" cxnId="{BBBA8116-19F7-4DEA-B3AF-A0E23C99C044}">
      <dgm:prSet/>
      <dgm:spPr/>
      <dgm:t>
        <a:bodyPr/>
        <a:lstStyle/>
        <a:p>
          <a:endParaRPr lang="en-US"/>
        </a:p>
      </dgm:t>
    </dgm:pt>
    <dgm:pt modelId="{3F7BF621-ABBD-4285-AB41-B4E7B20DAFA8}" type="sibTrans" cxnId="{BBBA8116-19F7-4DEA-B3AF-A0E23C99C044}">
      <dgm:prSet/>
      <dgm:spPr/>
      <dgm:t>
        <a:bodyPr/>
        <a:lstStyle/>
        <a:p>
          <a:endParaRPr lang="en-US"/>
        </a:p>
      </dgm:t>
    </dgm:pt>
    <dgm:pt modelId="{6098DE15-1A47-4EB2-AB35-D03F8DC4A012}">
      <dgm:prSet/>
      <dgm:spPr/>
      <dgm:t>
        <a:bodyPr/>
        <a:lstStyle/>
        <a:p>
          <a:pPr>
            <a:defRPr cap="all"/>
          </a:pPr>
          <a:r>
            <a:rPr lang="en-US"/>
            <a:t>Reduced Risk of Negative Consequences</a:t>
          </a:r>
        </a:p>
      </dgm:t>
    </dgm:pt>
    <dgm:pt modelId="{690E1F9E-A242-4844-844F-865BC8D263AD}" type="parTrans" cxnId="{ECD43635-56D1-4491-96AB-4FAFEA37D85C}">
      <dgm:prSet/>
      <dgm:spPr/>
      <dgm:t>
        <a:bodyPr/>
        <a:lstStyle/>
        <a:p>
          <a:endParaRPr lang="en-US"/>
        </a:p>
      </dgm:t>
    </dgm:pt>
    <dgm:pt modelId="{13CF0A02-BC59-447C-BA65-0289C1960112}" type="sibTrans" cxnId="{ECD43635-56D1-4491-96AB-4FAFEA37D85C}">
      <dgm:prSet/>
      <dgm:spPr/>
      <dgm:t>
        <a:bodyPr/>
        <a:lstStyle/>
        <a:p>
          <a:endParaRPr lang="en-US"/>
        </a:p>
      </dgm:t>
    </dgm:pt>
    <dgm:pt modelId="{10B074BB-2B28-4CB2-9341-4315A6710604}">
      <dgm:prSet/>
      <dgm:spPr/>
      <dgm:t>
        <a:bodyPr/>
        <a:lstStyle/>
        <a:p>
          <a:pPr>
            <a:defRPr cap="all"/>
          </a:pPr>
          <a:r>
            <a:rPr lang="en-US"/>
            <a:t>Enhanced Trust</a:t>
          </a:r>
        </a:p>
      </dgm:t>
    </dgm:pt>
    <dgm:pt modelId="{BFDA804E-88AF-4D0E-BFB8-EFE6ACEEFFDC}" type="parTrans" cxnId="{1B2B0515-845E-4D5F-9DF3-E46AEFE61824}">
      <dgm:prSet/>
      <dgm:spPr/>
      <dgm:t>
        <a:bodyPr/>
        <a:lstStyle/>
        <a:p>
          <a:endParaRPr lang="en-US"/>
        </a:p>
      </dgm:t>
    </dgm:pt>
    <dgm:pt modelId="{3429631A-BCF5-4C64-9786-1FC398170305}" type="sibTrans" cxnId="{1B2B0515-845E-4D5F-9DF3-E46AEFE61824}">
      <dgm:prSet/>
      <dgm:spPr/>
      <dgm:t>
        <a:bodyPr/>
        <a:lstStyle/>
        <a:p>
          <a:endParaRPr lang="en-US"/>
        </a:p>
      </dgm:t>
    </dgm:pt>
    <dgm:pt modelId="{B8CF0B43-5B78-4243-9BE1-9548DD5450DA}">
      <dgm:prSet/>
      <dgm:spPr/>
      <dgm:t>
        <a:bodyPr/>
        <a:lstStyle/>
        <a:p>
          <a:pPr>
            <a:defRPr cap="all"/>
          </a:pPr>
          <a:r>
            <a:rPr lang="en-US"/>
            <a:t>Mitigated Harm</a:t>
          </a:r>
        </a:p>
      </dgm:t>
    </dgm:pt>
    <dgm:pt modelId="{C896AFFF-DBF8-4F4C-B1F4-14FF9016EE59}" type="parTrans" cxnId="{372ED25C-6439-49BA-8A37-5FCF57F7E050}">
      <dgm:prSet/>
      <dgm:spPr/>
      <dgm:t>
        <a:bodyPr/>
        <a:lstStyle/>
        <a:p>
          <a:endParaRPr lang="en-US"/>
        </a:p>
      </dgm:t>
    </dgm:pt>
    <dgm:pt modelId="{B99430F3-D494-4FE2-B005-DD76DFA14F7F}" type="sibTrans" cxnId="{372ED25C-6439-49BA-8A37-5FCF57F7E050}">
      <dgm:prSet/>
      <dgm:spPr/>
      <dgm:t>
        <a:bodyPr/>
        <a:lstStyle/>
        <a:p>
          <a:endParaRPr lang="en-US"/>
        </a:p>
      </dgm:t>
    </dgm:pt>
    <dgm:pt modelId="{45C7DFD8-C64C-400B-90A4-CDB435EF28DE}">
      <dgm:prSet/>
      <dgm:spPr/>
      <dgm:t>
        <a:bodyPr/>
        <a:lstStyle/>
        <a:p>
          <a:pPr>
            <a:defRPr cap="all"/>
          </a:pPr>
          <a:r>
            <a:rPr lang="en-US"/>
            <a:t>Improved Safety </a:t>
          </a:r>
        </a:p>
      </dgm:t>
    </dgm:pt>
    <dgm:pt modelId="{D65D70CD-7B42-4CFE-8D2D-6685835FFD38}" type="parTrans" cxnId="{42B3C7D0-E74D-4A6A-96C1-C8E5C787791C}">
      <dgm:prSet/>
      <dgm:spPr/>
      <dgm:t>
        <a:bodyPr/>
        <a:lstStyle/>
        <a:p>
          <a:endParaRPr lang="en-US"/>
        </a:p>
      </dgm:t>
    </dgm:pt>
    <dgm:pt modelId="{C3FAA976-62A8-4B3A-BA91-BF6447C713F0}" type="sibTrans" cxnId="{42B3C7D0-E74D-4A6A-96C1-C8E5C787791C}">
      <dgm:prSet/>
      <dgm:spPr/>
      <dgm:t>
        <a:bodyPr/>
        <a:lstStyle/>
        <a:p>
          <a:endParaRPr lang="en-US"/>
        </a:p>
      </dgm:t>
    </dgm:pt>
    <dgm:pt modelId="{7624FAA0-F72D-45D3-9161-4BCBC7BEB49D}" type="pres">
      <dgm:prSet presAssocID="{78EA8D2F-9797-4805-BB9D-57E24EED0B31}" presName="root" presStyleCnt="0">
        <dgm:presLayoutVars>
          <dgm:dir/>
          <dgm:resizeHandles val="exact"/>
        </dgm:presLayoutVars>
      </dgm:prSet>
      <dgm:spPr/>
    </dgm:pt>
    <dgm:pt modelId="{84AE9744-B5D3-429C-86BB-450F0F9BB17A}" type="pres">
      <dgm:prSet presAssocID="{20509084-A2BB-4BE5-9779-CC99B96AD657}" presName="compNode" presStyleCnt="0"/>
      <dgm:spPr/>
    </dgm:pt>
    <dgm:pt modelId="{E8FD0445-298F-4342-B664-20F1CF8AD0AF}" type="pres">
      <dgm:prSet presAssocID="{20509084-A2BB-4BE5-9779-CC99B96AD65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3E558EE-A2C6-4F4D-BC89-BB84A33F63AF}" type="pres">
      <dgm:prSet presAssocID="{20509084-A2BB-4BE5-9779-CC99B96AD6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0D34441B-6583-4AFA-813A-9CC9F188B940}" type="pres">
      <dgm:prSet presAssocID="{20509084-A2BB-4BE5-9779-CC99B96AD657}" presName="spaceRect" presStyleCnt="0"/>
      <dgm:spPr/>
    </dgm:pt>
    <dgm:pt modelId="{53E01BB4-4DE3-4438-8A9E-3989D9CE3639}" type="pres">
      <dgm:prSet presAssocID="{20509084-A2BB-4BE5-9779-CC99B96AD657}" presName="textRect" presStyleLbl="revTx" presStyleIdx="0" presStyleCnt="5">
        <dgm:presLayoutVars>
          <dgm:chMax val="1"/>
          <dgm:chPref val="1"/>
        </dgm:presLayoutVars>
      </dgm:prSet>
      <dgm:spPr/>
    </dgm:pt>
    <dgm:pt modelId="{268CD3CB-E4D8-4E73-B585-627DFE0BD950}" type="pres">
      <dgm:prSet presAssocID="{3F7BF621-ABBD-4285-AB41-B4E7B20DAFA8}" presName="sibTrans" presStyleCnt="0"/>
      <dgm:spPr/>
    </dgm:pt>
    <dgm:pt modelId="{44DB2BF9-BF08-4E34-B26D-DF6A05E86B7A}" type="pres">
      <dgm:prSet presAssocID="{6098DE15-1A47-4EB2-AB35-D03F8DC4A012}" presName="compNode" presStyleCnt="0"/>
      <dgm:spPr/>
    </dgm:pt>
    <dgm:pt modelId="{B3A3238E-30C5-4A75-9F62-1ACD39824FA1}" type="pres">
      <dgm:prSet presAssocID="{6098DE15-1A47-4EB2-AB35-D03F8DC4A01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6DC7223-3F2F-483C-9946-5ABE18339599}" type="pres">
      <dgm:prSet presAssocID="{6098DE15-1A47-4EB2-AB35-D03F8DC4A0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6F5DC3F-A4EC-46B6-9C27-B862C3D0F592}" type="pres">
      <dgm:prSet presAssocID="{6098DE15-1A47-4EB2-AB35-D03F8DC4A012}" presName="spaceRect" presStyleCnt="0"/>
      <dgm:spPr/>
    </dgm:pt>
    <dgm:pt modelId="{EA81329A-970C-4B26-83DD-65F4B0499211}" type="pres">
      <dgm:prSet presAssocID="{6098DE15-1A47-4EB2-AB35-D03F8DC4A012}" presName="textRect" presStyleLbl="revTx" presStyleIdx="1" presStyleCnt="5">
        <dgm:presLayoutVars>
          <dgm:chMax val="1"/>
          <dgm:chPref val="1"/>
        </dgm:presLayoutVars>
      </dgm:prSet>
      <dgm:spPr/>
    </dgm:pt>
    <dgm:pt modelId="{0ACF8695-661C-4B96-8018-128AFF11D83B}" type="pres">
      <dgm:prSet presAssocID="{13CF0A02-BC59-447C-BA65-0289C1960112}" presName="sibTrans" presStyleCnt="0"/>
      <dgm:spPr/>
    </dgm:pt>
    <dgm:pt modelId="{7C31B0E4-2A18-4C7B-991C-3BD9C2E2AD32}" type="pres">
      <dgm:prSet presAssocID="{10B074BB-2B28-4CB2-9341-4315A6710604}" presName="compNode" presStyleCnt="0"/>
      <dgm:spPr/>
    </dgm:pt>
    <dgm:pt modelId="{4DE76249-737E-4E28-A823-32530DE976AB}" type="pres">
      <dgm:prSet presAssocID="{10B074BB-2B28-4CB2-9341-4315A671060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B78C9B-D2D4-4032-9EDC-65AD133731A4}" type="pres">
      <dgm:prSet presAssocID="{10B074BB-2B28-4CB2-9341-4315A67106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A151E3CE-7585-4761-8D34-86A86D151C2B}" type="pres">
      <dgm:prSet presAssocID="{10B074BB-2B28-4CB2-9341-4315A6710604}" presName="spaceRect" presStyleCnt="0"/>
      <dgm:spPr/>
    </dgm:pt>
    <dgm:pt modelId="{B342711A-9CF9-41F4-8B55-CEB045BF73F4}" type="pres">
      <dgm:prSet presAssocID="{10B074BB-2B28-4CB2-9341-4315A6710604}" presName="textRect" presStyleLbl="revTx" presStyleIdx="2" presStyleCnt="5">
        <dgm:presLayoutVars>
          <dgm:chMax val="1"/>
          <dgm:chPref val="1"/>
        </dgm:presLayoutVars>
      </dgm:prSet>
      <dgm:spPr/>
    </dgm:pt>
    <dgm:pt modelId="{C20F4A04-0A99-4D3D-B568-BC5C3D3D1EDD}" type="pres">
      <dgm:prSet presAssocID="{3429631A-BCF5-4C64-9786-1FC398170305}" presName="sibTrans" presStyleCnt="0"/>
      <dgm:spPr/>
    </dgm:pt>
    <dgm:pt modelId="{BD88BA36-9846-4A80-8F70-D426DCC38D15}" type="pres">
      <dgm:prSet presAssocID="{B8CF0B43-5B78-4243-9BE1-9548DD5450DA}" presName="compNode" presStyleCnt="0"/>
      <dgm:spPr/>
    </dgm:pt>
    <dgm:pt modelId="{D0DE1259-3508-4A85-A98B-7CA264F80038}" type="pres">
      <dgm:prSet presAssocID="{B8CF0B43-5B78-4243-9BE1-9548DD5450D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A01A749-362D-4A43-B0F9-EED66723BE4E}" type="pres">
      <dgm:prSet presAssocID="{B8CF0B43-5B78-4243-9BE1-9548DD5450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CF256F61-1312-4F30-B3C9-7EC9478F4CDE}" type="pres">
      <dgm:prSet presAssocID="{B8CF0B43-5B78-4243-9BE1-9548DD5450DA}" presName="spaceRect" presStyleCnt="0"/>
      <dgm:spPr/>
    </dgm:pt>
    <dgm:pt modelId="{4F7467AF-B250-4EB1-88E3-64206D44AB01}" type="pres">
      <dgm:prSet presAssocID="{B8CF0B43-5B78-4243-9BE1-9548DD5450DA}" presName="textRect" presStyleLbl="revTx" presStyleIdx="3" presStyleCnt="5">
        <dgm:presLayoutVars>
          <dgm:chMax val="1"/>
          <dgm:chPref val="1"/>
        </dgm:presLayoutVars>
      </dgm:prSet>
      <dgm:spPr/>
    </dgm:pt>
    <dgm:pt modelId="{2CE48D6E-805C-4E72-A84D-892C85F5EE17}" type="pres">
      <dgm:prSet presAssocID="{B99430F3-D494-4FE2-B005-DD76DFA14F7F}" presName="sibTrans" presStyleCnt="0"/>
      <dgm:spPr/>
    </dgm:pt>
    <dgm:pt modelId="{14420E93-DA5F-4215-A14D-7CF2D446BAA5}" type="pres">
      <dgm:prSet presAssocID="{45C7DFD8-C64C-400B-90A4-CDB435EF28DE}" presName="compNode" presStyleCnt="0"/>
      <dgm:spPr/>
    </dgm:pt>
    <dgm:pt modelId="{120A11DC-B133-4608-BFD1-FD0C200B313D}" type="pres">
      <dgm:prSet presAssocID="{45C7DFD8-C64C-400B-90A4-CDB435EF28D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5A39933-E12D-4BD0-9B60-CE16A924C290}" type="pres">
      <dgm:prSet presAssocID="{45C7DFD8-C64C-400B-90A4-CDB435EF28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ield"/>
        </a:ext>
      </dgm:extLst>
    </dgm:pt>
    <dgm:pt modelId="{5D0E8910-1304-4CF7-8BE3-4A497F0663C3}" type="pres">
      <dgm:prSet presAssocID="{45C7DFD8-C64C-400B-90A4-CDB435EF28DE}" presName="spaceRect" presStyleCnt="0"/>
      <dgm:spPr/>
    </dgm:pt>
    <dgm:pt modelId="{B940F1C8-B571-4922-B470-35360813D33E}" type="pres">
      <dgm:prSet presAssocID="{45C7DFD8-C64C-400B-90A4-CDB435EF28D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2BE002-1673-4CBF-8A10-933E0E0ADE33}" type="presOf" srcId="{10B074BB-2B28-4CB2-9341-4315A6710604}" destId="{B342711A-9CF9-41F4-8B55-CEB045BF73F4}" srcOrd="0" destOrd="0" presId="urn:microsoft.com/office/officeart/2018/5/layout/IconLeafLabelList"/>
    <dgm:cxn modelId="{1B2B0515-845E-4D5F-9DF3-E46AEFE61824}" srcId="{78EA8D2F-9797-4805-BB9D-57E24EED0B31}" destId="{10B074BB-2B28-4CB2-9341-4315A6710604}" srcOrd="2" destOrd="0" parTransId="{BFDA804E-88AF-4D0E-BFB8-EFE6ACEEFFDC}" sibTransId="{3429631A-BCF5-4C64-9786-1FC398170305}"/>
    <dgm:cxn modelId="{BBBA8116-19F7-4DEA-B3AF-A0E23C99C044}" srcId="{78EA8D2F-9797-4805-BB9D-57E24EED0B31}" destId="{20509084-A2BB-4BE5-9779-CC99B96AD657}" srcOrd="0" destOrd="0" parTransId="{12DAA35D-3F27-4400-9FCB-F6F30FFAA518}" sibTransId="{3F7BF621-ABBD-4285-AB41-B4E7B20DAFA8}"/>
    <dgm:cxn modelId="{ECD43635-56D1-4491-96AB-4FAFEA37D85C}" srcId="{78EA8D2F-9797-4805-BB9D-57E24EED0B31}" destId="{6098DE15-1A47-4EB2-AB35-D03F8DC4A012}" srcOrd="1" destOrd="0" parTransId="{690E1F9E-A242-4844-844F-865BC8D263AD}" sibTransId="{13CF0A02-BC59-447C-BA65-0289C1960112}"/>
    <dgm:cxn modelId="{372ED25C-6439-49BA-8A37-5FCF57F7E050}" srcId="{78EA8D2F-9797-4805-BB9D-57E24EED0B31}" destId="{B8CF0B43-5B78-4243-9BE1-9548DD5450DA}" srcOrd="3" destOrd="0" parTransId="{C896AFFF-DBF8-4F4C-B1F4-14FF9016EE59}" sibTransId="{B99430F3-D494-4FE2-B005-DD76DFA14F7F}"/>
    <dgm:cxn modelId="{D037E160-3723-4AC9-8FB2-4C0014A3EAB1}" type="presOf" srcId="{6098DE15-1A47-4EB2-AB35-D03F8DC4A012}" destId="{EA81329A-970C-4B26-83DD-65F4B0499211}" srcOrd="0" destOrd="0" presId="urn:microsoft.com/office/officeart/2018/5/layout/IconLeafLabelList"/>
    <dgm:cxn modelId="{98669863-649D-4B7C-9232-241C9B89B560}" type="presOf" srcId="{20509084-A2BB-4BE5-9779-CC99B96AD657}" destId="{53E01BB4-4DE3-4438-8A9E-3989D9CE3639}" srcOrd="0" destOrd="0" presId="urn:microsoft.com/office/officeart/2018/5/layout/IconLeafLabelList"/>
    <dgm:cxn modelId="{288D6950-C080-49C7-B2D1-1A71A29514F7}" type="presOf" srcId="{B8CF0B43-5B78-4243-9BE1-9548DD5450DA}" destId="{4F7467AF-B250-4EB1-88E3-64206D44AB01}" srcOrd="0" destOrd="0" presId="urn:microsoft.com/office/officeart/2018/5/layout/IconLeafLabelList"/>
    <dgm:cxn modelId="{34189083-2185-4C1A-B31C-D2C96CCF8AEA}" type="presOf" srcId="{45C7DFD8-C64C-400B-90A4-CDB435EF28DE}" destId="{B940F1C8-B571-4922-B470-35360813D33E}" srcOrd="0" destOrd="0" presId="urn:microsoft.com/office/officeart/2018/5/layout/IconLeafLabelList"/>
    <dgm:cxn modelId="{42B3C7D0-E74D-4A6A-96C1-C8E5C787791C}" srcId="{78EA8D2F-9797-4805-BB9D-57E24EED0B31}" destId="{45C7DFD8-C64C-400B-90A4-CDB435EF28DE}" srcOrd="4" destOrd="0" parTransId="{D65D70CD-7B42-4CFE-8D2D-6685835FFD38}" sibTransId="{C3FAA976-62A8-4B3A-BA91-BF6447C713F0}"/>
    <dgm:cxn modelId="{3DD6A0DA-858B-491F-B569-27F1983DCA6F}" type="presOf" srcId="{78EA8D2F-9797-4805-BB9D-57E24EED0B31}" destId="{7624FAA0-F72D-45D3-9161-4BCBC7BEB49D}" srcOrd="0" destOrd="0" presId="urn:microsoft.com/office/officeart/2018/5/layout/IconLeafLabelList"/>
    <dgm:cxn modelId="{332B7429-CD46-4744-B60D-5AAFECE4E8B5}" type="presParOf" srcId="{7624FAA0-F72D-45D3-9161-4BCBC7BEB49D}" destId="{84AE9744-B5D3-429C-86BB-450F0F9BB17A}" srcOrd="0" destOrd="0" presId="urn:microsoft.com/office/officeart/2018/5/layout/IconLeafLabelList"/>
    <dgm:cxn modelId="{0793E3E3-08E1-4ABB-A870-4C02F128EF3D}" type="presParOf" srcId="{84AE9744-B5D3-429C-86BB-450F0F9BB17A}" destId="{E8FD0445-298F-4342-B664-20F1CF8AD0AF}" srcOrd="0" destOrd="0" presId="urn:microsoft.com/office/officeart/2018/5/layout/IconLeafLabelList"/>
    <dgm:cxn modelId="{77EFE9D8-040C-4FA3-9553-1165E1485F90}" type="presParOf" srcId="{84AE9744-B5D3-429C-86BB-450F0F9BB17A}" destId="{13E558EE-A2C6-4F4D-BC89-BB84A33F63AF}" srcOrd="1" destOrd="0" presId="urn:microsoft.com/office/officeart/2018/5/layout/IconLeafLabelList"/>
    <dgm:cxn modelId="{1E33CC81-F3DC-4912-9B40-4FBFB90B6100}" type="presParOf" srcId="{84AE9744-B5D3-429C-86BB-450F0F9BB17A}" destId="{0D34441B-6583-4AFA-813A-9CC9F188B940}" srcOrd="2" destOrd="0" presId="urn:microsoft.com/office/officeart/2018/5/layout/IconLeafLabelList"/>
    <dgm:cxn modelId="{C0CC10B1-8064-4077-B38B-EE24B6D83085}" type="presParOf" srcId="{84AE9744-B5D3-429C-86BB-450F0F9BB17A}" destId="{53E01BB4-4DE3-4438-8A9E-3989D9CE3639}" srcOrd="3" destOrd="0" presId="urn:microsoft.com/office/officeart/2018/5/layout/IconLeafLabelList"/>
    <dgm:cxn modelId="{4FB12438-F85A-4DED-822F-4D7A696CD2D6}" type="presParOf" srcId="{7624FAA0-F72D-45D3-9161-4BCBC7BEB49D}" destId="{268CD3CB-E4D8-4E73-B585-627DFE0BD950}" srcOrd="1" destOrd="0" presId="urn:microsoft.com/office/officeart/2018/5/layout/IconLeafLabelList"/>
    <dgm:cxn modelId="{6FD749BC-E124-4600-B732-A376C06A7E10}" type="presParOf" srcId="{7624FAA0-F72D-45D3-9161-4BCBC7BEB49D}" destId="{44DB2BF9-BF08-4E34-B26D-DF6A05E86B7A}" srcOrd="2" destOrd="0" presId="urn:microsoft.com/office/officeart/2018/5/layout/IconLeafLabelList"/>
    <dgm:cxn modelId="{C8273DC7-7AC4-4FBF-9DB1-22D4940037E1}" type="presParOf" srcId="{44DB2BF9-BF08-4E34-B26D-DF6A05E86B7A}" destId="{B3A3238E-30C5-4A75-9F62-1ACD39824FA1}" srcOrd="0" destOrd="0" presId="urn:microsoft.com/office/officeart/2018/5/layout/IconLeafLabelList"/>
    <dgm:cxn modelId="{7994D455-FFDC-4A43-B0E9-AE73C3E19C93}" type="presParOf" srcId="{44DB2BF9-BF08-4E34-B26D-DF6A05E86B7A}" destId="{26DC7223-3F2F-483C-9946-5ABE18339599}" srcOrd="1" destOrd="0" presId="urn:microsoft.com/office/officeart/2018/5/layout/IconLeafLabelList"/>
    <dgm:cxn modelId="{828FB787-66D9-4A3A-B623-DE293DE37384}" type="presParOf" srcId="{44DB2BF9-BF08-4E34-B26D-DF6A05E86B7A}" destId="{56F5DC3F-A4EC-46B6-9C27-B862C3D0F592}" srcOrd="2" destOrd="0" presId="urn:microsoft.com/office/officeart/2018/5/layout/IconLeafLabelList"/>
    <dgm:cxn modelId="{CE338955-21E8-4662-BDC3-D9426919726F}" type="presParOf" srcId="{44DB2BF9-BF08-4E34-B26D-DF6A05E86B7A}" destId="{EA81329A-970C-4B26-83DD-65F4B0499211}" srcOrd="3" destOrd="0" presId="urn:microsoft.com/office/officeart/2018/5/layout/IconLeafLabelList"/>
    <dgm:cxn modelId="{32CB86AD-DACE-4486-98FF-0B403DA97EE7}" type="presParOf" srcId="{7624FAA0-F72D-45D3-9161-4BCBC7BEB49D}" destId="{0ACF8695-661C-4B96-8018-128AFF11D83B}" srcOrd="3" destOrd="0" presId="urn:microsoft.com/office/officeart/2018/5/layout/IconLeafLabelList"/>
    <dgm:cxn modelId="{714B7291-EDE4-458A-942B-8AA124FE0F49}" type="presParOf" srcId="{7624FAA0-F72D-45D3-9161-4BCBC7BEB49D}" destId="{7C31B0E4-2A18-4C7B-991C-3BD9C2E2AD32}" srcOrd="4" destOrd="0" presId="urn:microsoft.com/office/officeart/2018/5/layout/IconLeafLabelList"/>
    <dgm:cxn modelId="{5E1DF646-AC0D-4768-9B42-2C085185B095}" type="presParOf" srcId="{7C31B0E4-2A18-4C7B-991C-3BD9C2E2AD32}" destId="{4DE76249-737E-4E28-A823-32530DE976AB}" srcOrd="0" destOrd="0" presId="urn:microsoft.com/office/officeart/2018/5/layout/IconLeafLabelList"/>
    <dgm:cxn modelId="{19BAD088-5861-44B8-8879-01B6CBDC1EAD}" type="presParOf" srcId="{7C31B0E4-2A18-4C7B-991C-3BD9C2E2AD32}" destId="{BDB78C9B-D2D4-4032-9EDC-65AD133731A4}" srcOrd="1" destOrd="0" presId="urn:microsoft.com/office/officeart/2018/5/layout/IconLeafLabelList"/>
    <dgm:cxn modelId="{6A076824-9D31-4499-AFB4-474BAC2108E0}" type="presParOf" srcId="{7C31B0E4-2A18-4C7B-991C-3BD9C2E2AD32}" destId="{A151E3CE-7585-4761-8D34-86A86D151C2B}" srcOrd="2" destOrd="0" presId="urn:microsoft.com/office/officeart/2018/5/layout/IconLeafLabelList"/>
    <dgm:cxn modelId="{B422824A-7AEF-4478-9D0E-5B1D05C8CFA3}" type="presParOf" srcId="{7C31B0E4-2A18-4C7B-991C-3BD9C2E2AD32}" destId="{B342711A-9CF9-41F4-8B55-CEB045BF73F4}" srcOrd="3" destOrd="0" presId="urn:microsoft.com/office/officeart/2018/5/layout/IconLeafLabelList"/>
    <dgm:cxn modelId="{E304495C-FA93-42B5-BFA5-80BBA004CA28}" type="presParOf" srcId="{7624FAA0-F72D-45D3-9161-4BCBC7BEB49D}" destId="{C20F4A04-0A99-4D3D-B568-BC5C3D3D1EDD}" srcOrd="5" destOrd="0" presId="urn:microsoft.com/office/officeart/2018/5/layout/IconLeafLabelList"/>
    <dgm:cxn modelId="{5229C465-2363-4490-9919-526D5E69285E}" type="presParOf" srcId="{7624FAA0-F72D-45D3-9161-4BCBC7BEB49D}" destId="{BD88BA36-9846-4A80-8F70-D426DCC38D15}" srcOrd="6" destOrd="0" presId="urn:microsoft.com/office/officeart/2018/5/layout/IconLeafLabelList"/>
    <dgm:cxn modelId="{B03D9DB9-DC6B-4EB9-A98B-C25714463B5F}" type="presParOf" srcId="{BD88BA36-9846-4A80-8F70-D426DCC38D15}" destId="{D0DE1259-3508-4A85-A98B-7CA264F80038}" srcOrd="0" destOrd="0" presId="urn:microsoft.com/office/officeart/2018/5/layout/IconLeafLabelList"/>
    <dgm:cxn modelId="{0C0F72A4-AA8D-463A-91F6-E91939E685D7}" type="presParOf" srcId="{BD88BA36-9846-4A80-8F70-D426DCC38D15}" destId="{5A01A749-362D-4A43-B0F9-EED66723BE4E}" srcOrd="1" destOrd="0" presId="urn:microsoft.com/office/officeart/2018/5/layout/IconLeafLabelList"/>
    <dgm:cxn modelId="{E1E78B5B-72CE-443F-A218-7228491B36DC}" type="presParOf" srcId="{BD88BA36-9846-4A80-8F70-D426DCC38D15}" destId="{CF256F61-1312-4F30-B3C9-7EC9478F4CDE}" srcOrd="2" destOrd="0" presId="urn:microsoft.com/office/officeart/2018/5/layout/IconLeafLabelList"/>
    <dgm:cxn modelId="{EFCEF871-8426-4810-8E5E-EFDE3AE33F74}" type="presParOf" srcId="{BD88BA36-9846-4A80-8F70-D426DCC38D15}" destId="{4F7467AF-B250-4EB1-88E3-64206D44AB01}" srcOrd="3" destOrd="0" presId="urn:microsoft.com/office/officeart/2018/5/layout/IconLeafLabelList"/>
    <dgm:cxn modelId="{62B5A9C9-77D8-4224-A26E-D84B48CCBF84}" type="presParOf" srcId="{7624FAA0-F72D-45D3-9161-4BCBC7BEB49D}" destId="{2CE48D6E-805C-4E72-A84D-892C85F5EE17}" srcOrd="7" destOrd="0" presId="urn:microsoft.com/office/officeart/2018/5/layout/IconLeafLabelList"/>
    <dgm:cxn modelId="{6F65D726-C510-4CB3-AADB-4EA53D7D4AB8}" type="presParOf" srcId="{7624FAA0-F72D-45D3-9161-4BCBC7BEB49D}" destId="{14420E93-DA5F-4215-A14D-7CF2D446BAA5}" srcOrd="8" destOrd="0" presId="urn:microsoft.com/office/officeart/2018/5/layout/IconLeafLabelList"/>
    <dgm:cxn modelId="{4335ABDE-022B-4590-94F5-CFE7A2923773}" type="presParOf" srcId="{14420E93-DA5F-4215-A14D-7CF2D446BAA5}" destId="{120A11DC-B133-4608-BFD1-FD0C200B313D}" srcOrd="0" destOrd="0" presId="urn:microsoft.com/office/officeart/2018/5/layout/IconLeafLabelList"/>
    <dgm:cxn modelId="{01CB55A3-DB3C-458F-AAD8-1ED6F5C3EB38}" type="presParOf" srcId="{14420E93-DA5F-4215-A14D-7CF2D446BAA5}" destId="{65A39933-E12D-4BD0-9B60-CE16A924C290}" srcOrd="1" destOrd="0" presId="urn:microsoft.com/office/officeart/2018/5/layout/IconLeafLabelList"/>
    <dgm:cxn modelId="{7729E1A8-C863-40E9-BAB0-CC627F59FD20}" type="presParOf" srcId="{14420E93-DA5F-4215-A14D-7CF2D446BAA5}" destId="{5D0E8910-1304-4CF7-8BE3-4A497F0663C3}" srcOrd="2" destOrd="0" presId="urn:microsoft.com/office/officeart/2018/5/layout/IconLeafLabelList"/>
    <dgm:cxn modelId="{7E603CDB-977E-4A7D-B504-6A9ED0C75567}" type="presParOf" srcId="{14420E93-DA5F-4215-A14D-7CF2D446BAA5}" destId="{B940F1C8-B571-4922-B470-35360813D3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6D2E-50A7-4FBD-9EE6-4BF439E5AEFF}">
      <dsp:nvSpPr>
        <dsp:cNvPr id="0" name=""/>
        <dsp:cNvSpPr/>
      </dsp:nvSpPr>
      <dsp:spPr>
        <a:xfrm>
          <a:off x="257006" y="2219"/>
          <a:ext cx="800982" cy="8009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6688A-A55F-48B2-8F42-607B8A97BA10}">
      <dsp:nvSpPr>
        <dsp:cNvPr id="0" name=""/>
        <dsp:cNvSpPr/>
      </dsp:nvSpPr>
      <dsp:spPr>
        <a:xfrm>
          <a:off x="427707" y="172920"/>
          <a:ext cx="459580" cy="459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8EE26-4B0A-40F1-A75A-294EE19FD332}">
      <dsp:nvSpPr>
        <dsp:cNvPr id="0" name=""/>
        <dsp:cNvSpPr/>
      </dsp:nvSpPr>
      <dsp:spPr>
        <a:xfrm>
          <a:off x="954" y="105268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Chain of Thought</a:t>
          </a:r>
        </a:p>
      </dsp:txBody>
      <dsp:txXfrm>
        <a:off x="954" y="1052688"/>
        <a:ext cx="1313085" cy="525234"/>
      </dsp:txXfrm>
    </dsp:sp>
    <dsp:sp modelId="{35200DB2-C50B-477B-B170-FD7DD98FBAD1}">
      <dsp:nvSpPr>
        <dsp:cNvPr id="0" name=""/>
        <dsp:cNvSpPr/>
      </dsp:nvSpPr>
      <dsp:spPr>
        <a:xfrm>
          <a:off x="1799882" y="2219"/>
          <a:ext cx="800982" cy="8009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2CB5E-9FEE-49AB-9B17-684ADED71689}">
      <dsp:nvSpPr>
        <dsp:cNvPr id="0" name=""/>
        <dsp:cNvSpPr/>
      </dsp:nvSpPr>
      <dsp:spPr>
        <a:xfrm>
          <a:off x="1970583" y="172920"/>
          <a:ext cx="459580" cy="459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81115-7F88-4FF2-BC82-98C13C92A1FA}">
      <dsp:nvSpPr>
        <dsp:cNvPr id="0" name=""/>
        <dsp:cNvSpPr/>
      </dsp:nvSpPr>
      <dsp:spPr>
        <a:xfrm>
          <a:off x="1543830" y="105268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Thread of Thought</a:t>
          </a:r>
        </a:p>
      </dsp:txBody>
      <dsp:txXfrm>
        <a:off x="1543830" y="1052688"/>
        <a:ext cx="1313085" cy="525234"/>
      </dsp:txXfrm>
    </dsp:sp>
    <dsp:sp modelId="{16C3E96E-AE8D-4486-AA83-D4E981A684F0}">
      <dsp:nvSpPr>
        <dsp:cNvPr id="0" name=""/>
        <dsp:cNvSpPr/>
      </dsp:nvSpPr>
      <dsp:spPr>
        <a:xfrm>
          <a:off x="3342758" y="2219"/>
          <a:ext cx="800982" cy="8009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BDB6-4E6C-4782-9685-AF89A87F98D5}">
      <dsp:nvSpPr>
        <dsp:cNvPr id="0" name=""/>
        <dsp:cNvSpPr/>
      </dsp:nvSpPr>
      <dsp:spPr>
        <a:xfrm>
          <a:off x="3513459" y="172920"/>
          <a:ext cx="459580" cy="459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4ECE5-EA68-41FD-A801-898A28628523}">
      <dsp:nvSpPr>
        <dsp:cNvPr id="0" name=""/>
        <dsp:cNvSpPr/>
      </dsp:nvSpPr>
      <dsp:spPr>
        <a:xfrm>
          <a:off x="3086706" y="105268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Chain of Verification</a:t>
          </a:r>
        </a:p>
      </dsp:txBody>
      <dsp:txXfrm>
        <a:off x="3086706" y="1052688"/>
        <a:ext cx="1313085" cy="525234"/>
      </dsp:txXfrm>
    </dsp:sp>
    <dsp:sp modelId="{6638F000-A2A3-4463-89FB-3BF24EDCB12C}">
      <dsp:nvSpPr>
        <dsp:cNvPr id="0" name=""/>
        <dsp:cNvSpPr/>
      </dsp:nvSpPr>
      <dsp:spPr>
        <a:xfrm>
          <a:off x="1028444" y="1906194"/>
          <a:ext cx="800982" cy="8009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AF382-271A-4BE8-976E-169D7DC533F1}">
      <dsp:nvSpPr>
        <dsp:cNvPr id="0" name=""/>
        <dsp:cNvSpPr/>
      </dsp:nvSpPr>
      <dsp:spPr>
        <a:xfrm>
          <a:off x="1199145" y="2076895"/>
          <a:ext cx="459580" cy="459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D2CBB-190B-49EC-951A-89BD6BC6DB97}">
      <dsp:nvSpPr>
        <dsp:cNvPr id="0" name=""/>
        <dsp:cNvSpPr/>
      </dsp:nvSpPr>
      <dsp:spPr>
        <a:xfrm>
          <a:off x="772392" y="2956662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Hallucination Score</a:t>
          </a:r>
        </a:p>
      </dsp:txBody>
      <dsp:txXfrm>
        <a:off x="772392" y="2956662"/>
        <a:ext cx="1313085" cy="525234"/>
      </dsp:txXfrm>
    </dsp:sp>
    <dsp:sp modelId="{2B5C3125-E47A-422E-901E-C9EBC3D2EADB}">
      <dsp:nvSpPr>
        <dsp:cNvPr id="0" name=""/>
        <dsp:cNvSpPr/>
      </dsp:nvSpPr>
      <dsp:spPr>
        <a:xfrm>
          <a:off x="2571320" y="1906194"/>
          <a:ext cx="800982" cy="8009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798D2-38B1-4477-82BC-BFDB4BD5EDF7}">
      <dsp:nvSpPr>
        <dsp:cNvPr id="0" name=""/>
        <dsp:cNvSpPr/>
      </dsp:nvSpPr>
      <dsp:spPr>
        <a:xfrm>
          <a:off x="2742021" y="2076895"/>
          <a:ext cx="459580" cy="4595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23D4-AE30-4686-9F83-3917E695D846}">
      <dsp:nvSpPr>
        <dsp:cNvPr id="0" name=""/>
        <dsp:cNvSpPr/>
      </dsp:nvSpPr>
      <dsp:spPr>
        <a:xfrm>
          <a:off x="2315268" y="2956662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G-Eval Metrics</a:t>
          </a:r>
        </a:p>
      </dsp:txBody>
      <dsp:txXfrm>
        <a:off x="2315268" y="2956662"/>
        <a:ext cx="1313085" cy="52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D0445-298F-4342-B664-20F1CF8AD0AF}">
      <dsp:nvSpPr>
        <dsp:cNvPr id="0" name=""/>
        <dsp:cNvSpPr/>
      </dsp:nvSpPr>
      <dsp:spPr>
        <a:xfrm>
          <a:off x="240774" y="232155"/>
          <a:ext cx="751658" cy="7516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558EE-A2C6-4F4D-BC89-BB84A33F63AF}">
      <dsp:nvSpPr>
        <dsp:cNvPr id="0" name=""/>
        <dsp:cNvSpPr/>
      </dsp:nvSpPr>
      <dsp:spPr>
        <a:xfrm>
          <a:off x="400964" y="392344"/>
          <a:ext cx="431279" cy="431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01BB4-4DE3-4438-8A9E-3989D9CE3639}">
      <dsp:nvSpPr>
        <dsp:cNvPr id="0" name=""/>
        <dsp:cNvSpPr/>
      </dsp:nvSpPr>
      <dsp:spPr>
        <a:xfrm>
          <a:off x="490" y="1217936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Improved Accuracy and Reliability</a:t>
          </a:r>
        </a:p>
      </dsp:txBody>
      <dsp:txXfrm>
        <a:off x="490" y="1217936"/>
        <a:ext cx="1232226" cy="492890"/>
      </dsp:txXfrm>
    </dsp:sp>
    <dsp:sp modelId="{B3A3238E-30C5-4A75-9F62-1ACD39824FA1}">
      <dsp:nvSpPr>
        <dsp:cNvPr id="0" name=""/>
        <dsp:cNvSpPr/>
      </dsp:nvSpPr>
      <dsp:spPr>
        <a:xfrm>
          <a:off x="1688640" y="232155"/>
          <a:ext cx="751658" cy="7516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C7223-3F2F-483C-9946-5ABE18339599}">
      <dsp:nvSpPr>
        <dsp:cNvPr id="0" name=""/>
        <dsp:cNvSpPr/>
      </dsp:nvSpPr>
      <dsp:spPr>
        <a:xfrm>
          <a:off x="1848830" y="392344"/>
          <a:ext cx="431279" cy="431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1329A-970C-4B26-83DD-65F4B0499211}">
      <dsp:nvSpPr>
        <dsp:cNvPr id="0" name=""/>
        <dsp:cNvSpPr/>
      </dsp:nvSpPr>
      <dsp:spPr>
        <a:xfrm>
          <a:off x="1448356" y="1217936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Reduced Risk of Negative Consequences</a:t>
          </a:r>
        </a:p>
      </dsp:txBody>
      <dsp:txXfrm>
        <a:off x="1448356" y="1217936"/>
        <a:ext cx="1232226" cy="492890"/>
      </dsp:txXfrm>
    </dsp:sp>
    <dsp:sp modelId="{4DE76249-737E-4E28-A823-32530DE976AB}">
      <dsp:nvSpPr>
        <dsp:cNvPr id="0" name=""/>
        <dsp:cNvSpPr/>
      </dsp:nvSpPr>
      <dsp:spPr>
        <a:xfrm>
          <a:off x="3136507" y="232155"/>
          <a:ext cx="751658" cy="7516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78C9B-D2D4-4032-9EDC-65AD133731A4}">
      <dsp:nvSpPr>
        <dsp:cNvPr id="0" name=""/>
        <dsp:cNvSpPr/>
      </dsp:nvSpPr>
      <dsp:spPr>
        <a:xfrm>
          <a:off x="3296696" y="392344"/>
          <a:ext cx="431279" cy="4312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2711A-9CF9-41F4-8B55-CEB045BF73F4}">
      <dsp:nvSpPr>
        <dsp:cNvPr id="0" name=""/>
        <dsp:cNvSpPr/>
      </dsp:nvSpPr>
      <dsp:spPr>
        <a:xfrm>
          <a:off x="2896222" y="1217936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Enhanced Trust</a:t>
          </a:r>
        </a:p>
      </dsp:txBody>
      <dsp:txXfrm>
        <a:off x="2896222" y="1217936"/>
        <a:ext cx="1232226" cy="492890"/>
      </dsp:txXfrm>
    </dsp:sp>
    <dsp:sp modelId="{D0DE1259-3508-4A85-A98B-7CA264F80038}">
      <dsp:nvSpPr>
        <dsp:cNvPr id="0" name=""/>
        <dsp:cNvSpPr/>
      </dsp:nvSpPr>
      <dsp:spPr>
        <a:xfrm>
          <a:off x="964707" y="2018883"/>
          <a:ext cx="751658" cy="7516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1A749-362D-4A43-B0F9-EED66723BE4E}">
      <dsp:nvSpPr>
        <dsp:cNvPr id="0" name=""/>
        <dsp:cNvSpPr/>
      </dsp:nvSpPr>
      <dsp:spPr>
        <a:xfrm>
          <a:off x="1124897" y="2179073"/>
          <a:ext cx="431279" cy="4312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467AF-B250-4EB1-88E3-64206D44AB01}">
      <dsp:nvSpPr>
        <dsp:cNvPr id="0" name=""/>
        <dsp:cNvSpPr/>
      </dsp:nvSpPr>
      <dsp:spPr>
        <a:xfrm>
          <a:off x="724423" y="3004665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Mitigated Harm</a:t>
          </a:r>
        </a:p>
      </dsp:txBody>
      <dsp:txXfrm>
        <a:off x="724423" y="3004665"/>
        <a:ext cx="1232226" cy="492890"/>
      </dsp:txXfrm>
    </dsp:sp>
    <dsp:sp modelId="{120A11DC-B133-4608-BFD1-FD0C200B313D}">
      <dsp:nvSpPr>
        <dsp:cNvPr id="0" name=""/>
        <dsp:cNvSpPr/>
      </dsp:nvSpPr>
      <dsp:spPr>
        <a:xfrm>
          <a:off x="2412574" y="2018883"/>
          <a:ext cx="751658" cy="7516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39933-E12D-4BD0-9B60-CE16A924C290}">
      <dsp:nvSpPr>
        <dsp:cNvPr id="0" name=""/>
        <dsp:cNvSpPr/>
      </dsp:nvSpPr>
      <dsp:spPr>
        <a:xfrm>
          <a:off x="2572763" y="2179073"/>
          <a:ext cx="431279" cy="4312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0F1C8-B571-4922-B470-35360813D33E}">
      <dsp:nvSpPr>
        <dsp:cNvPr id="0" name=""/>
        <dsp:cNvSpPr/>
      </dsp:nvSpPr>
      <dsp:spPr>
        <a:xfrm>
          <a:off x="2172289" y="3004665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Improved Safety </a:t>
          </a:r>
        </a:p>
      </dsp:txBody>
      <dsp:txXfrm>
        <a:off x="2172289" y="3004665"/>
        <a:ext cx="1232226" cy="49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6CC-42B3-C5E2-BF1A-4C20D703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F6901-18E3-5BFC-5350-1C29B8CD5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81B0-0CAC-2B15-524B-D3A6E107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18D9-5BB0-E7F7-86B0-7ABF6A9A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0935-D4DE-EF29-C83A-36D78CE5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51B-E48F-BA74-4719-4A87C86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90B8-C117-06A1-4684-FA1196AA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647B-E920-78C3-5AAD-9327C5EB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C2A6-6F39-37F8-881E-FBDE46AA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A732-045F-DBA2-DDE8-A126B862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6023A-EB5F-DF8C-7A72-183D1F6B6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B0AB-1D1D-9DA4-523F-E3F46022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2398-8CC9-E517-924B-53CD2D5F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0A7F-F583-64EA-4DBE-59E34865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B952-790D-DED1-3D58-4B91E5DB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C7C-0450-8C3B-7B6C-36BAA363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2AE5-2F89-66A4-CC9B-B217B870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2971-1AB9-272E-E297-A845D01C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3401-1028-A4B1-4BDB-54381C5A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86B7-9279-2F9E-5DEB-CBD63282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C437-8C00-0992-413B-26B77F1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6D0C6-07FA-C140-E5BA-8F8FDD9B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AE18-D3AF-CC54-3E04-90B0619E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F24C-223A-923D-B96F-5FA9B044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B909-6DFA-B118-E5C1-649A9766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FA90-D186-DEB1-4651-8C90949F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6325-3B2C-44DD-F5AB-6A666350D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D385A-7C53-272C-65A5-217939AF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0561-85F6-6BA6-74D5-CAB84D8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7C89-394B-0D9A-1237-AAA7C267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5F15-C0D1-E685-7093-4C9B259D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7650-BD68-73AD-E794-A8747046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D38D-7768-B260-EF0C-DF5135FC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683FF-3BCA-9FFC-97AE-28B076763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9F413-BF8B-BD1D-F772-87748BB0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3DC7B-3E70-3263-B3D2-504A3CF4A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5B856-2C06-4F54-8A51-4199A76D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88BC7-1035-4A6D-EA42-058FE931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3B14E-09F7-993D-194F-990A3AE2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4272-9618-7657-CB36-3E12AE07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E0194-2A68-C458-327C-27342FA0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2538-B0D7-3317-4030-50A192E3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57951-9FB7-E3D7-C728-1675B3B5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9244-46A3-143F-32C9-5C611F61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3E8D0-878F-E09A-419C-6228A187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DEF4-7EF3-0FFD-94DA-9B66C537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F630-049C-31D1-021A-7C27F2D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FB7-E8A8-D48B-5368-59262FD2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7AC3-8FE1-09A3-F646-173F7742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F13B-D92F-4404-F9F2-C1B785E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3148-3D48-72F0-4203-5AB94EDB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92ED2-3FD0-D4BC-A4B4-D52F5CA7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3E03-85CB-DB11-EC0D-FDFBFC9C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2FA9B-7C31-1822-5A3F-558A69AD6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D1FF-614A-5F01-522D-9BC26D62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33F9-58FC-38DA-195E-41E72E90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9E69-DE94-A1B3-B1A3-1D59ABD8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245CA-4FFF-2238-2FD2-EE7C5779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F46CE-F796-2276-9889-9FEB436A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4496-7239-A1C4-7381-71173E5F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12F2-801A-7AD4-AF37-3EE9CFE8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F99B3-D5BD-462A-BF47-61891F22FD7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4B5F-EAEE-4F58-B0A2-5A9BB9796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B5CB-8219-47C5-1149-192CB687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00A98-845D-4244-A736-397ACBE9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292031-2112-7590-07FF-A5651392B32E}"/>
              </a:ext>
            </a:extLst>
          </p:cNvPr>
          <p:cNvSpPr/>
          <p:nvPr/>
        </p:nvSpPr>
        <p:spPr>
          <a:xfrm>
            <a:off x="1562655" y="1964737"/>
            <a:ext cx="2458825" cy="488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6BC4FA-B634-48B0-ACC9-5229CF93F080}"/>
              </a:ext>
            </a:extLst>
          </p:cNvPr>
          <p:cNvSpPr/>
          <p:nvPr/>
        </p:nvSpPr>
        <p:spPr>
          <a:xfrm>
            <a:off x="7950563" y="1945713"/>
            <a:ext cx="2593268" cy="488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E89612-92F5-2B1B-8EE6-D0349BBAAA1F}"/>
              </a:ext>
            </a:extLst>
          </p:cNvPr>
          <p:cNvSpPr/>
          <p:nvPr/>
        </p:nvSpPr>
        <p:spPr>
          <a:xfrm>
            <a:off x="113121" y="353007"/>
            <a:ext cx="11906054" cy="659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Hallucination</a:t>
            </a:r>
            <a:r>
              <a:rPr lang="en-US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D1B08-2421-CF4D-C057-C6D5035FBEA2}"/>
              </a:ext>
            </a:extLst>
          </p:cNvPr>
          <p:cNvSpPr txBox="1"/>
          <p:nvPr/>
        </p:nvSpPr>
        <p:spPr>
          <a:xfrm>
            <a:off x="452487" y="1150326"/>
            <a:ext cx="10944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source-serif-pro"/>
              </a:rPr>
              <a:t>Hallucinations in LLMs occur when they produce responses that do not accurately reflect the given context, are not supported by evidence, or deviate from the expected behavior. 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3450F16-6B4C-E892-A1A7-6531479F1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47418"/>
              </p:ext>
            </p:extLst>
          </p:nvPr>
        </p:nvGraphicFramePr>
        <p:xfrm>
          <a:off x="591693" y="2828724"/>
          <a:ext cx="4400747" cy="3484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411EAB29-3E44-CC65-18D2-EB2024F89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671925"/>
              </p:ext>
            </p:extLst>
          </p:nvPr>
        </p:nvGraphicFramePr>
        <p:xfrm>
          <a:off x="7182727" y="2705926"/>
          <a:ext cx="4128940" cy="372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BC902D-E313-9C37-C786-84F690019CCE}"/>
              </a:ext>
            </a:extLst>
          </p:cNvPr>
          <p:cNvCxnSpPr>
            <a:cxnSpLocks/>
          </p:cNvCxnSpPr>
          <p:nvPr/>
        </p:nvCxnSpPr>
        <p:spPr>
          <a:xfrm>
            <a:off x="6306532" y="2073656"/>
            <a:ext cx="0" cy="443385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81A5CD-B406-A81B-1CB9-378184EB95E6}"/>
              </a:ext>
            </a:extLst>
          </p:cNvPr>
          <p:cNvSpPr txBox="1"/>
          <p:nvPr/>
        </p:nvSpPr>
        <p:spPr>
          <a:xfrm>
            <a:off x="9448799" y="6488668"/>
            <a:ext cx="267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Infosys Responsible AI</a:t>
            </a:r>
          </a:p>
        </p:txBody>
      </p:sp>
    </p:spTree>
    <p:extLst>
      <p:ext uri="{BB962C8B-B14F-4D97-AF65-F5344CB8AC3E}">
        <p14:creationId xmlns:p14="http://schemas.microsoft.com/office/powerpoint/2010/main" val="374056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source-serif-pro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Jaipuriyar</dc:creator>
  <cp:lastModifiedBy>Anand Jaipuriyar</cp:lastModifiedBy>
  <cp:revision>1</cp:revision>
  <dcterms:created xsi:type="dcterms:W3CDTF">2024-09-05T10:24:02Z</dcterms:created>
  <dcterms:modified xsi:type="dcterms:W3CDTF">2024-09-05T11:15:13Z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2024-09-05T10:24:12Z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8796c60c-83aa-4abb-aa01-0f670f823199</vt:lpwstr>
  </property>
  <property fmtid="{D5CDD505-2E9C-101B-9397-08002B2CF9AE}" pid="8" name="MSIP_Label_a0819fa7-4367-4500-ba88-dd630d977609_ContentBits">
    <vt:lpwstr>0</vt:lpwstr>
  </property>
</Properties>
</file>