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2147471897" r:id="rId5"/>
    <p:sldId id="229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93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83332-A894-4E27-B93F-344112E05A4E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1E463-DA3E-425D-A7A4-63D3B46E6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29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79" name="Shape 37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7057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67B47-D1C2-1FC6-086D-F868A2A83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DF1216-8220-D92F-77A2-D38D092FE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BD556-6C4D-7AD0-4DBE-33CA368B7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61532-F82B-4F54-9BFC-EEFD848E12B8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7D074-867C-207A-A8F4-01B390BB4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5AA4D-0F1A-A60C-92A7-4B685F4FB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B8D91-DD98-4FBB-894C-4C41A528E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05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1B28E-A07F-8058-7910-0028FF840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57B9E5-6ECC-3EC9-B20B-969DAE647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DAC72-31F1-B425-59EF-AEEA9516A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61532-F82B-4F54-9BFC-EEFD848E12B8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211C7-8671-C7B3-F84E-3BFA39D62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8F9F6-DD0E-CAE2-F754-43EAA1F8E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B8D91-DD98-4FBB-894C-4C41A528E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96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F0FAC9-0A4B-AE3A-3977-BDC3DE8EC3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743A81-3A4E-F9C4-F85F-D79C2F330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D375B-3E3C-1979-A842-39B212892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61532-F82B-4F54-9BFC-EEFD848E12B8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95C31-47DF-351D-070B-C5A1D8D84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D9F01-24D4-4697-71B3-4F2FCFE82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B8D91-DD98-4FBB-894C-4C41A528E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96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 Column content with background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225245" y="2588029"/>
            <a:ext cx="3535680" cy="3209944"/>
          </a:xfrm>
          <a:prstGeom prst="rect">
            <a:avLst/>
          </a:prstGeom>
        </p:spPr>
        <p:txBody>
          <a:bodyPr/>
          <a:lstStyle>
            <a:lvl1pPr marL="0" marR="0" indent="0" algn="l" defTabSz="2438339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0B0F0"/>
              </a:buClr>
              <a:buSzTx/>
              <a:buFont typeface="Arial" panose="020B0604020202020204" pitchFamily="34" charset="0"/>
              <a:buNone/>
              <a:tabLst/>
              <a:defRPr lang="en-US" sz="1467" b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, magna sed pulvinar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libero,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magna eros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</a:t>
            </a:r>
          </a:p>
          <a:p>
            <a:pPr marL="0" marR="0" lvl="0" indent="0" algn="l" defTabSz="2438339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B0F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, magna sed pulvinar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libero,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magna eros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</a:t>
            </a:r>
          </a:p>
        </p:txBody>
      </p:sp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284512" y="1060027"/>
            <a:ext cx="3476413" cy="12192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ts val="3333"/>
              </a:lnSpc>
              <a:tabLst>
                <a:tab pos="609585" algn="l"/>
              </a:tabLst>
              <a:defRPr lang="en-US" sz="3200" b="1" u="none" dirty="0">
                <a:solidFill>
                  <a:srgbClr val="A4CE4E"/>
                </a:solidFill>
                <a:latin typeface="Arial Black" panose="020B0A040201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LOREM</a:t>
            </a:r>
            <a:br>
              <a:rPr lang="en-US" dirty="0"/>
            </a:br>
            <a:r>
              <a:rPr lang="en-US" dirty="0"/>
              <a:t>IPSUM SIMPY</a:t>
            </a:r>
            <a:br>
              <a:rPr lang="en-US" dirty="0"/>
            </a:br>
            <a:r>
              <a:rPr lang="en-US" dirty="0"/>
              <a:t>DUMMY TEXT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3AF0C6-C52B-4261-B213-84F5E55C7A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66123" y="1"/>
            <a:ext cx="625876" cy="17170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78DBAE7-E284-2266-1464-A9612E4C7150}"/>
              </a:ext>
            </a:extLst>
          </p:cNvPr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963" y="6337654"/>
            <a:ext cx="2320160" cy="3163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C5DB3B-350C-1A34-8339-439C625D0B4D}"/>
              </a:ext>
            </a:extLst>
          </p:cNvPr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201920"/>
            <a:ext cx="603655" cy="165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4959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64E40-568A-230D-14F9-ABB3A63EE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60562-724B-205A-6C3C-5168EF4F7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561E0-A567-F675-E727-B4974F444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61532-F82B-4F54-9BFC-EEFD848E12B8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FF2F7-1062-2C1C-39CF-DB5D5B92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DCBB4-3150-3FE2-AB0A-0E406A968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B8D91-DD98-4FBB-894C-4C41A528E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63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0957B-5E62-280D-54BB-EFB669121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274FE-D2B5-EE24-9B74-87BD65D3A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1E02D-27A3-7B59-FA5A-448010D92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61532-F82B-4F54-9BFC-EEFD848E12B8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E43B1-5252-BFB5-A099-7210EEE0F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F1F40-3997-1740-F3FC-7E78E8F60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B8D91-DD98-4FBB-894C-4C41A528E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74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F74C7-9D6A-5CA9-71C7-57F8A3613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4C29B-BD41-6FD9-78E7-BC4F17904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69753A-8F7E-3762-66B9-FE5F66A89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5C6457-079C-95D1-D2F7-E7888ADF6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61532-F82B-4F54-9BFC-EEFD848E12B8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BC95BC-15C6-150D-B221-304574818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36166-829B-C881-0349-AD3C4CC9D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B8D91-DD98-4FBB-894C-4C41A528E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37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90B17-FE3E-D93D-2D01-9DF2675E5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E8171-211E-DE80-6B83-F71E60066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568466-4E6C-5786-DCA8-F3F99DC57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C32850-EF72-18EE-E68F-D1C14E92E7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FEE8DA-29B5-09E3-0213-76AF7E02B0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AE0E5E-FCF9-9D46-9AD3-4CDE4B10F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61532-F82B-4F54-9BFC-EEFD848E12B8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DBADF2-69B3-256F-B80C-ACC6DA1C1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9143C6-C806-4C7D-A8CE-B16661DCD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B8D91-DD98-4FBB-894C-4C41A528E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33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F545F-8C6F-34A7-CEB2-72A03FB67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1330A-1644-D2F0-9101-AF50E73AD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61532-F82B-4F54-9BFC-EEFD848E12B8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31F488-E5AF-E8FF-93E7-392A9BE56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9A944D-FA41-3AC9-D242-3B59F2651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B8D91-DD98-4FBB-894C-4C41A528E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77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A8B459-7146-C9F6-FF16-C58FD9AEB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61532-F82B-4F54-9BFC-EEFD848E12B8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A55343-E6F9-5D93-EB57-2AE56782B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2B3A0-8C7E-5A0F-A770-35BC74A6B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B8D91-DD98-4FBB-894C-4C41A528E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4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A3725-BD76-3983-B103-2C8B6833E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AC8BE-79D1-529B-7BDA-EFB0BCD46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B82B25-7057-CF91-EC51-C2F2BB116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0B8B9A-5CBE-9F3B-FA4D-EC71D021E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61532-F82B-4F54-9BFC-EEFD848E12B8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A93D5-2F03-D7F1-DD03-E6CC7D951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5A6E69-9837-D93F-C6BC-24818B2E4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B8D91-DD98-4FBB-894C-4C41A528E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8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852E8-0D0F-F4E7-0F56-4FB8B318C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485CD1-B37E-BD7D-42A8-072E62BA3E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4B1F88-A267-2C39-DE8E-8CCB5DAF5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8E5F0-64DA-5F82-55AF-6E495A6F4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61532-F82B-4F54-9BFC-EEFD848E12B8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2647D-0206-0682-8D77-A81ECCC40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22A57-21D6-9640-0940-B4D03C214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B8D91-DD98-4FBB-894C-4C41A528E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208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DB3CB2-EC2F-8D72-97A3-95D2BE721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C142C-A82B-AC99-E47C-DE958E790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52882-241B-9047-2EC0-6C24468A93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61532-F82B-4F54-9BFC-EEFD848E12B8}" type="datetimeFigureOut">
              <a:rPr lang="en-US" smtClean="0"/>
              <a:t>8/17/2023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64DCE-3847-A4AE-CDFB-F6F6AEEA3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89DA0-1B2F-4444-4627-F4DF158C8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B8D91-DD98-4FBB-894C-4C41A528E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26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87">
            <a:extLst>
              <a:ext uri="{FF2B5EF4-FFF2-40B4-BE49-F238E27FC236}">
                <a16:creationId xmlns:a16="http://schemas.microsoft.com/office/drawing/2014/main" id="{A05EFD4B-2FDB-4784-BF03-B412B0F565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57" name="Rectangle 356">
            <a:extLst>
              <a:ext uri="{FF2B5EF4-FFF2-40B4-BE49-F238E27FC236}">
                <a16:creationId xmlns:a16="http://schemas.microsoft.com/office/drawing/2014/main" id="{041787A1-A8B0-4BED-8B5F-55A0CC530D96}"/>
              </a:ext>
            </a:extLst>
          </p:cNvPr>
          <p:cNvSpPr/>
          <p:nvPr/>
        </p:nvSpPr>
        <p:spPr>
          <a:xfrm>
            <a:off x="0" y="-1"/>
            <a:ext cx="12192000" cy="533481"/>
          </a:xfrm>
          <a:prstGeom prst="rect">
            <a:avLst/>
          </a:prstGeom>
          <a:solidFill>
            <a:schemeClr val="accent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20" tIns="121920" rIns="121920" bIns="121920" numCol="1" spcCol="38100" rtlCol="0" anchor="t" anchorCtr="0">
            <a:noAutofit/>
          </a:bodyPr>
          <a:lstStyle/>
          <a:p>
            <a:pPr defTabSz="609585" hangingPunct="0"/>
            <a:endParaRPr lang="en-US" sz="1867">
              <a:solidFill>
                <a:schemeClr val="bg1"/>
              </a:solidFill>
              <a:sym typeface="Calibri"/>
            </a:endParaRPr>
          </a:p>
        </p:txBody>
      </p:sp>
      <p:sp>
        <p:nvSpPr>
          <p:cNvPr id="358" name="Rectangle 357">
            <a:hlinkClick r:id="" action="ppaction://noaction"/>
            <a:extLst>
              <a:ext uri="{FF2B5EF4-FFF2-40B4-BE49-F238E27FC236}">
                <a16:creationId xmlns:a16="http://schemas.microsoft.com/office/drawing/2014/main" id="{3A95D706-1B08-461F-B532-FF6D99F51724}"/>
              </a:ext>
            </a:extLst>
          </p:cNvPr>
          <p:cNvSpPr/>
          <p:nvPr/>
        </p:nvSpPr>
        <p:spPr>
          <a:xfrm>
            <a:off x="1918734" y="1"/>
            <a:ext cx="2167263" cy="360292"/>
          </a:xfrm>
          <a:prstGeom prst="rect">
            <a:avLst/>
          </a:prstGeom>
          <a:solidFill>
            <a:srgbClr val="0B94CF"/>
          </a:solidFill>
          <a:ln w="127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1279" tIns="81279" rIns="81279" bIns="81279" numCol="1" spcCol="38100" rtlCol="0" anchor="ctr">
            <a:noAutofit/>
          </a:bodyPr>
          <a:lstStyle/>
          <a:p>
            <a:pPr algn="ctr">
              <a:defRPr/>
            </a:pPr>
            <a:r>
              <a:rPr lang="en-US" sz="10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 Overview</a:t>
            </a:r>
          </a:p>
        </p:txBody>
      </p:sp>
      <p:sp>
        <p:nvSpPr>
          <p:cNvPr id="359" name="Rectangle 358">
            <a:hlinkClick r:id="" action="ppaction://noaction"/>
            <a:extLst>
              <a:ext uri="{FF2B5EF4-FFF2-40B4-BE49-F238E27FC236}">
                <a16:creationId xmlns:a16="http://schemas.microsoft.com/office/drawing/2014/main" id="{E9448B55-DC9C-469A-BB8C-EE6E5AC697E7}"/>
              </a:ext>
            </a:extLst>
          </p:cNvPr>
          <p:cNvSpPr/>
          <p:nvPr/>
        </p:nvSpPr>
        <p:spPr>
          <a:xfrm>
            <a:off x="613838" y="1"/>
            <a:ext cx="1223365" cy="360292"/>
          </a:xfrm>
          <a:prstGeom prst="rect">
            <a:avLst/>
          </a:prstGeom>
          <a:solidFill>
            <a:srgbClr val="0B94CF"/>
          </a:solidFill>
          <a:ln w="127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1279" tIns="81279" rIns="81279" bIns="81279" numCol="1" spcCol="38100" rtlCol="0" anchor="ctr">
            <a:noAutofit/>
          </a:bodyPr>
          <a:lstStyle/>
          <a:p>
            <a:pPr algn="ctr">
              <a:defRPr/>
            </a:pPr>
            <a:r>
              <a:rPr lang="en-US" sz="10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Us</a:t>
            </a:r>
          </a:p>
        </p:txBody>
      </p:sp>
      <p:sp>
        <p:nvSpPr>
          <p:cNvPr id="360" name="Rectangle 359">
            <a:hlinkClick r:id="" action="ppaction://noaction"/>
            <a:extLst>
              <a:ext uri="{FF2B5EF4-FFF2-40B4-BE49-F238E27FC236}">
                <a16:creationId xmlns:a16="http://schemas.microsoft.com/office/drawing/2014/main" id="{5DEF6699-D8E0-42F2-80D6-BDF81B191FCB}"/>
              </a:ext>
            </a:extLst>
          </p:cNvPr>
          <p:cNvSpPr/>
          <p:nvPr/>
        </p:nvSpPr>
        <p:spPr>
          <a:xfrm>
            <a:off x="4167527" y="1"/>
            <a:ext cx="1791127" cy="360292"/>
          </a:xfrm>
          <a:prstGeom prst="rect">
            <a:avLst/>
          </a:prstGeom>
          <a:solidFill>
            <a:srgbClr val="0B94CF"/>
          </a:solidFill>
          <a:ln w="127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1279" tIns="81279" rIns="81279" bIns="81279" numCol="1" spcCol="38100" rtlCol="0" anchor="ctr">
            <a:noAutofit/>
          </a:bodyPr>
          <a:lstStyle/>
          <a:p>
            <a:pPr algn="ctr">
              <a:defRPr/>
            </a:pPr>
            <a:r>
              <a:rPr lang="en-US" sz="10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 &amp; Testing</a:t>
            </a:r>
          </a:p>
        </p:txBody>
      </p:sp>
      <p:sp>
        <p:nvSpPr>
          <p:cNvPr id="361" name="Rectangle 360">
            <a:hlinkClick r:id="" action="ppaction://noaction"/>
            <a:extLst>
              <a:ext uri="{FF2B5EF4-FFF2-40B4-BE49-F238E27FC236}">
                <a16:creationId xmlns:a16="http://schemas.microsoft.com/office/drawing/2014/main" id="{612AEA72-A0A2-4897-AD37-7C3E95BDFE40}"/>
              </a:ext>
            </a:extLst>
          </p:cNvPr>
          <p:cNvSpPr/>
          <p:nvPr/>
        </p:nvSpPr>
        <p:spPr>
          <a:xfrm>
            <a:off x="6040183" y="1"/>
            <a:ext cx="1643911" cy="360292"/>
          </a:xfrm>
          <a:prstGeom prst="rect">
            <a:avLst/>
          </a:prstGeom>
          <a:solidFill>
            <a:srgbClr val="172D6C"/>
          </a:solidFill>
          <a:ln w="127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1279" tIns="81279" rIns="81279" bIns="81279" numCol="1" spcCol="38100" rtlCol="0" anchor="ctr">
            <a:noAutofit/>
          </a:bodyPr>
          <a:lstStyle/>
          <a:p>
            <a:pPr algn="ctr">
              <a:defRPr/>
            </a:pPr>
            <a:r>
              <a:rPr lang="en-US" sz="10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AMS</a:t>
            </a:r>
          </a:p>
        </p:txBody>
      </p:sp>
      <p:sp>
        <p:nvSpPr>
          <p:cNvPr id="362" name="Rectangle 361">
            <a:hlinkClick r:id="" action="ppaction://noaction"/>
            <a:extLst>
              <a:ext uri="{FF2B5EF4-FFF2-40B4-BE49-F238E27FC236}">
                <a16:creationId xmlns:a16="http://schemas.microsoft.com/office/drawing/2014/main" id="{77116007-7F38-4B28-A960-EF00852F7025}"/>
              </a:ext>
            </a:extLst>
          </p:cNvPr>
          <p:cNvSpPr/>
          <p:nvPr/>
        </p:nvSpPr>
        <p:spPr>
          <a:xfrm>
            <a:off x="7765626" y="1"/>
            <a:ext cx="1345701" cy="360292"/>
          </a:xfrm>
          <a:prstGeom prst="rect">
            <a:avLst/>
          </a:prstGeom>
          <a:solidFill>
            <a:schemeClr val="accent2"/>
          </a:solidFill>
          <a:ln w="127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1279" tIns="81279" rIns="81279" bIns="81279" numCol="1" spcCol="38100" rtlCol="0" anchor="ctr">
            <a:noAutofit/>
          </a:bodyPr>
          <a:lstStyle/>
          <a:p>
            <a:pPr algn="ctr">
              <a:defRPr/>
            </a:pPr>
            <a:r>
              <a:rPr lang="en-US" sz="10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Transition</a:t>
            </a:r>
          </a:p>
        </p:txBody>
      </p:sp>
      <p:sp>
        <p:nvSpPr>
          <p:cNvPr id="363" name="Rectangle 362">
            <a:hlinkClick r:id="" action="ppaction://noaction"/>
            <a:extLst>
              <a:ext uri="{FF2B5EF4-FFF2-40B4-BE49-F238E27FC236}">
                <a16:creationId xmlns:a16="http://schemas.microsoft.com/office/drawing/2014/main" id="{A67B671A-22C4-47A0-B4F2-E764E87005B5}"/>
              </a:ext>
            </a:extLst>
          </p:cNvPr>
          <p:cNvSpPr/>
          <p:nvPr/>
        </p:nvSpPr>
        <p:spPr>
          <a:xfrm>
            <a:off x="9192858" y="1"/>
            <a:ext cx="1112151" cy="360292"/>
          </a:xfrm>
          <a:prstGeom prst="rect">
            <a:avLst/>
          </a:prstGeom>
          <a:solidFill>
            <a:schemeClr val="accent2"/>
          </a:solidFill>
          <a:ln w="127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1279" tIns="81279" rIns="81279" bIns="81279" numCol="1" spcCol="38100" rtlCol="0" anchor="ctr">
            <a:noAutofit/>
          </a:bodyPr>
          <a:lstStyle/>
          <a:p>
            <a:pPr algn="ctr">
              <a:defRPr/>
            </a:pPr>
            <a:r>
              <a:rPr lang="en-US" sz="10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</a:p>
        </p:txBody>
      </p:sp>
      <p:sp>
        <p:nvSpPr>
          <p:cNvPr id="364" name="Rectangle 363">
            <a:hlinkClick r:id="" action="ppaction://noaction"/>
            <a:extLst>
              <a:ext uri="{FF2B5EF4-FFF2-40B4-BE49-F238E27FC236}">
                <a16:creationId xmlns:a16="http://schemas.microsoft.com/office/drawing/2014/main" id="{5ACF85EC-DCB2-4B3C-B883-7C0E9742EDC8}"/>
              </a:ext>
            </a:extLst>
          </p:cNvPr>
          <p:cNvSpPr/>
          <p:nvPr/>
        </p:nvSpPr>
        <p:spPr>
          <a:xfrm>
            <a:off x="10386538" y="1"/>
            <a:ext cx="1500663" cy="360291"/>
          </a:xfrm>
          <a:prstGeom prst="rect">
            <a:avLst/>
          </a:prstGeom>
          <a:solidFill>
            <a:schemeClr val="accent2"/>
          </a:solidFill>
          <a:ln w="127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1279" tIns="81279" rIns="81279" bIns="81279" numCol="1" spcCol="38100" rtlCol="0" anchor="ctr">
            <a:noAutofit/>
          </a:bodyPr>
          <a:lstStyle/>
          <a:p>
            <a:pPr algn="ctr">
              <a:defRPr/>
            </a:pPr>
            <a:r>
              <a:rPr lang="en-US" sz="10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Conclusion…</a:t>
            </a:r>
          </a:p>
        </p:txBody>
      </p:sp>
      <p:sp>
        <p:nvSpPr>
          <p:cNvPr id="365" name="Freeform: Shape 364">
            <a:hlinkClick r:id="rId3" action="ppaction://hlinksldjump"/>
            <a:extLst>
              <a:ext uri="{FF2B5EF4-FFF2-40B4-BE49-F238E27FC236}">
                <a16:creationId xmlns:a16="http://schemas.microsoft.com/office/drawing/2014/main" id="{75F46B9F-8115-4211-AD89-1A29D02DFDBC}"/>
              </a:ext>
            </a:extLst>
          </p:cNvPr>
          <p:cNvSpPr/>
          <p:nvPr/>
        </p:nvSpPr>
        <p:spPr>
          <a:xfrm>
            <a:off x="0" y="0"/>
            <a:ext cx="532307" cy="360291"/>
          </a:xfrm>
          <a:custGeom>
            <a:avLst/>
            <a:gdLst>
              <a:gd name="connsiteX0" fmla="*/ 199614 w 399230"/>
              <a:gd name="connsiteY0" fmla="*/ 76234 h 270218"/>
              <a:gd name="connsiteX1" fmla="*/ 132015 w 399230"/>
              <a:gd name="connsiteY1" fmla="*/ 140453 h 270218"/>
              <a:gd name="connsiteX2" fmla="*/ 132015 w 399230"/>
              <a:gd name="connsiteY2" fmla="*/ 207377 h 270218"/>
              <a:gd name="connsiteX3" fmla="*/ 186095 w 399230"/>
              <a:gd name="connsiteY3" fmla="*/ 207377 h 270218"/>
              <a:gd name="connsiteX4" fmla="*/ 186095 w 399230"/>
              <a:gd name="connsiteY4" fmla="*/ 151044 h 270218"/>
              <a:gd name="connsiteX5" fmla="*/ 213134 w 399230"/>
              <a:gd name="connsiteY5" fmla="*/ 151044 h 270218"/>
              <a:gd name="connsiteX6" fmla="*/ 213134 w 399230"/>
              <a:gd name="connsiteY6" fmla="*/ 207377 h 270218"/>
              <a:gd name="connsiteX7" fmla="*/ 267214 w 399230"/>
              <a:gd name="connsiteY7" fmla="*/ 207377 h 270218"/>
              <a:gd name="connsiteX8" fmla="*/ 267214 w 399230"/>
              <a:gd name="connsiteY8" fmla="*/ 140453 h 270218"/>
              <a:gd name="connsiteX9" fmla="*/ 199614 w 399230"/>
              <a:gd name="connsiteY9" fmla="*/ 45138 h 270218"/>
              <a:gd name="connsiteX10" fmla="*/ 104975 w 399230"/>
              <a:gd name="connsiteY10" fmla="*/ 135271 h 270218"/>
              <a:gd name="connsiteX11" fmla="*/ 115115 w 399230"/>
              <a:gd name="connsiteY11" fmla="*/ 143833 h 270218"/>
              <a:gd name="connsiteX12" fmla="*/ 199614 w 399230"/>
              <a:gd name="connsiteY12" fmla="*/ 63615 h 270218"/>
              <a:gd name="connsiteX13" fmla="*/ 284113 w 399230"/>
              <a:gd name="connsiteY13" fmla="*/ 143833 h 270218"/>
              <a:gd name="connsiteX14" fmla="*/ 294253 w 399230"/>
              <a:gd name="connsiteY14" fmla="*/ 135271 h 270218"/>
              <a:gd name="connsiteX15" fmla="*/ 0 w 399230"/>
              <a:gd name="connsiteY15" fmla="*/ 0 h 270218"/>
              <a:gd name="connsiteX16" fmla="*/ 399230 w 399230"/>
              <a:gd name="connsiteY16" fmla="*/ 0 h 270218"/>
              <a:gd name="connsiteX17" fmla="*/ 399230 w 399230"/>
              <a:gd name="connsiteY17" fmla="*/ 270218 h 270218"/>
              <a:gd name="connsiteX18" fmla="*/ 0 w 399230"/>
              <a:gd name="connsiteY18" fmla="*/ 270218 h 270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9230" h="270218">
                <a:moveTo>
                  <a:pt x="199614" y="76234"/>
                </a:moveTo>
                <a:lnTo>
                  <a:pt x="132015" y="140453"/>
                </a:lnTo>
                <a:lnTo>
                  <a:pt x="132015" y="207377"/>
                </a:lnTo>
                <a:lnTo>
                  <a:pt x="186095" y="207377"/>
                </a:lnTo>
                <a:lnTo>
                  <a:pt x="186095" y="151044"/>
                </a:lnTo>
                <a:lnTo>
                  <a:pt x="213134" y="151044"/>
                </a:lnTo>
                <a:lnTo>
                  <a:pt x="213134" y="207377"/>
                </a:lnTo>
                <a:lnTo>
                  <a:pt x="267214" y="207377"/>
                </a:lnTo>
                <a:lnTo>
                  <a:pt x="267214" y="140453"/>
                </a:lnTo>
                <a:close/>
                <a:moveTo>
                  <a:pt x="199614" y="45138"/>
                </a:moveTo>
                <a:lnTo>
                  <a:pt x="104975" y="135271"/>
                </a:lnTo>
                <a:lnTo>
                  <a:pt x="115115" y="143833"/>
                </a:lnTo>
                <a:lnTo>
                  <a:pt x="199614" y="63615"/>
                </a:lnTo>
                <a:lnTo>
                  <a:pt x="284113" y="143833"/>
                </a:lnTo>
                <a:lnTo>
                  <a:pt x="294253" y="135271"/>
                </a:lnTo>
                <a:close/>
                <a:moveTo>
                  <a:pt x="0" y="0"/>
                </a:moveTo>
                <a:lnTo>
                  <a:pt x="399230" y="0"/>
                </a:lnTo>
                <a:lnTo>
                  <a:pt x="399230" y="270218"/>
                </a:lnTo>
                <a:lnTo>
                  <a:pt x="0" y="270218"/>
                </a:lnTo>
                <a:close/>
              </a:path>
            </a:pathLst>
          </a:custGeom>
          <a:solidFill>
            <a:schemeClr val="accent4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20" tIns="121920" rIns="121920" bIns="121920" numCol="1" spcCol="38100" rtlCol="0" anchor="t" anchorCtr="0">
            <a:noAutofit/>
          </a:bodyPr>
          <a:lstStyle/>
          <a:p>
            <a:pPr defTabSz="609585" hangingPunct="0"/>
            <a:endParaRPr lang="en-US" sz="1867">
              <a:solidFill>
                <a:schemeClr val="bg1"/>
              </a:solidFill>
              <a:sym typeface="Calibri"/>
            </a:endParaRPr>
          </a:p>
        </p:txBody>
      </p:sp>
      <p:sp>
        <p:nvSpPr>
          <p:cNvPr id="366" name="Rectangle 365">
            <a:extLst>
              <a:ext uri="{FF2B5EF4-FFF2-40B4-BE49-F238E27FC236}">
                <a16:creationId xmlns:a16="http://schemas.microsoft.com/office/drawing/2014/main" id="{6DE1C80C-4502-4E42-B0C8-C01AF50D2BEE}"/>
              </a:ext>
            </a:extLst>
          </p:cNvPr>
          <p:cNvSpPr/>
          <p:nvPr/>
        </p:nvSpPr>
        <p:spPr>
          <a:xfrm>
            <a:off x="613837" y="6349875"/>
            <a:ext cx="11578163" cy="508125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20" tIns="121920" rIns="121920" bIns="121920" numCol="1" spcCol="38100" rtlCol="0" anchor="t" anchorCtr="0">
            <a:noAutofit/>
          </a:bodyPr>
          <a:lstStyle/>
          <a:p>
            <a:pPr defTabSz="609585" hangingPunct="0"/>
            <a:endParaRPr lang="en-US" sz="1867">
              <a:solidFill>
                <a:schemeClr val="bg1"/>
              </a:solidFill>
              <a:sym typeface="Calibri"/>
            </a:endParaRPr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33BF1D8B-4255-45D0-BFEF-840BA3D22208}"/>
              </a:ext>
            </a:extLst>
          </p:cNvPr>
          <p:cNvSpPr/>
          <p:nvPr/>
        </p:nvSpPr>
        <p:spPr>
          <a:xfrm>
            <a:off x="2" y="526507"/>
            <a:ext cx="12191999" cy="1729015"/>
          </a:xfrm>
          <a:prstGeom prst="rect">
            <a:avLst/>
          </a:prstGeom>
          <a:solidFill>
            <a:srgbClr val="172D6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09570">
              <a:defRPr/>
            </a:pPr>
            <a:endParaRPr lang="en-US" sz="240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347" name="Title 1">
            <a:extLst>
              <a:ext uri="{FF2B5EF4-FFF2-40B4-BE49-F238E27FC236}">
                <a16:creationId xmlns:a16="http://schemas.microsoft.com/office/drawing/2014/main" id="{CD122344-C623-467A-8CEA-050729FB6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518" y="895598"/>
            <a:ext cx="11578684" cy="410369"/>
          </a:xfrm>
        </p:spPr>
        <p:txBody>
          <a:bodyPr/>
          <a:lstStyle/>
          <a:p>
            <a:r>
              <a:rPr lang="en-US" sz="1867">
                <a:solidFill>
                  <a:schemeClr val="bg1"/>
                </a:solidFill>
              </a:rPr>
              <a:t>Our Global AMS Capabilities Have Led The Industry for 4+ Decades</a:t>
            </a:r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D1E46F70-BA9F-4652-A734-DE9A0C67B4B0}"/>
              </a:ext>
            </a:extLst>
          </p:cNvPr>
          <p:cNvSpPr/>
          <p:nvPr/>
        </p:nvSpPr>
        <p:spPr>
          <a:xfrm>
            <a:off x="290788" y="1245549"/>
            <a:ext cx="2006601" cy="96436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 defTabSz="914354">
              <a:spcAft>
                <a:spcPts val="400"/>
              </a:spcAft>
              <a:defRPr/>
            </a:pPr>
            <a:endParaRPr lang="en-US" sz="1333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C79324FD-8371-4F53-926D-AFB169CB29B4}"/>
              </a:ext>
            </a:extLst>
          </p:cNvPr>
          <p:cNvSpPr/>
          <p:nvPr/>
        </p:nvSpPr>
        <p:spPr>
          <a:xfrm>
            <a:off x="290784" y="1622453"/>
            <a:ext cx="2072640" cy="61555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 defTabSz="914354">
              <a:defRPr/>
            </a:pPr>
            <a:r>
              <a:rPr lang="en-US" sz="1333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1400+</a:t>
            </a:r>
          </a:p>
          <a:p>
            <a:pPr algn="ctr" defTabSz="914354">
              <a:defRPr/>
            </a:pPr>
            <a:r>
              <a:rPr lang="en-US"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Active AMS clients</a:t>
            </a:r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4EDA3C41-934A-48B8-8335-CD8CF69E5CC0}"/>
              </a:ext>
            </a:extLst>
          </p:cNvPr>
          <p:cNvSpPr/>
          <p:nvPr/>
        </p:nvSpPr>
        <p:spPr>
          <a:xfrm>
            <a:off x="2642824" y="1622453"/>
            <a:ext cx="2072640" cy="61555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 defTabSz="914354">
              <a:defRPr/>
            </a:pPr>
            <a:r>
              <a:rPr lang="en-US" sz="1333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168,000+</a:t>
            </a:r>
          </a:p>
          <a:p>
            <a:pPr algn="ctr" defTabSz="914354">
              <a:defRPr/>
            </a:pPr>
            <a:r>
              <a:rPr lang="en-US"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AMS professionals</a:t>
            </a:r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5B9FB2C2-626D-49DE-8E4F-53942E349DC5}"/>
              </a:ext>
            </a:extLst>
          </p:cNvPr>
          <p:cNvSpPr/>
          <p:nvPr/>
        </p:nvSpPr>
        <p:spPr>
          <a:xfrm>
            <a:off x="4994864" y="1622453"/>
            <a:ext cx="2072640" cy="61555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 defTabSz="914354">
              <a:defRPr/>
            </a:pPr>
            <a:r>
              <a:rPr lang="en-US" sz="1333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1700+</a:t>
            </a:r>
          </a:p>
          <a:p>
            <a:pPr algn="ctr" defTabSz="914354">
              <a:defRPr/>
            </a:pPr>
            <a:r>
              <a:rPr lang="en-US"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AMS Engagements</a:t>
            </a:r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0147AF38-A440-496D-ACDC-6E9FDF69DF8D}"/>
              </a:ext>
            </a:extLst>
          </p:cNvPr>
          <p:cNvSpPr/>
          <p:nvPr/>
        </p:nvSpPr>
        <p:spPr>
          <a:xfrm>
            <a:off x="7346904" y="1622453"/>
            <a:ext cx="2072640" cy="61555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 defTabSz="914354">
              <a:defRPr/>
            </a:pPr>
            <a:r>
              <a:rPr lang="en-US" sz="1333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~5.5 BUSD</a:t>
            </a:r>
          </a:p>
          <a:p>
            <a:pPr algn="ctr" defTabSz="914354">
              <a:defRPr/>
            </a:pPr>
            <a:r>
              <a:rPr lang="en-US"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Annual AMS Revenue</a:t>
            </a:r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28B3FD67-67D6-40B7-8DED-F9368B5FD609}"/>
              </a:ext>
            </a:extLst>
          </p:cNvPr>
          <p:cNvSpPr/>
          <p:nvPr/>
        </p:nvSpPr>
        <p:spPr>
          <a:xfrm>
            <a:off x="9698945" y="1622453"/>
            <a:ext cx="2072640" cy="61555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 defTabSz="914354">
              <a:defRPr/>
            </a:pPr>
            <a:r>
              <a:rPr lang="en-US" sz="1333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99.5%</a:t>
            </a:r>
          </a:p>
          <a:p>
            <a:pPr algn="ctr" defTabSz="914354">
              <a:defRPr/>
            </a:pPr>
            <a:r>
              <a:rPr lang="en-US"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SLA Adherence</a:t>
            </a:r>
          </a:p>
        </p:txBody>
      </p:sp>
      <p:grpSp>
        <p:nvGrpSpPr>
          <p:cNvPr id="354" name="Graphic 16">
            <a:extLst>
              <a:ext uri="{FF2B5EF4-FFF2-40B4-BE49-F238E27FC236}">
                <a16:creationId xmlns:a16="http://schemas.microsoft.com/office/drawing/2014/main" id="{18EB89A1-A822-4459-98AB-9C88FB5567CE}"/>
              </a:ext>
            </a:extLst>
          </p:cNvPr>
          <p:cNvGrpSpPr/>
          <p:nvPr/>
        </p:nvGrpSpPr>
        <p:grpSpPr>
          <a:xfrm>
            <a:off x="1209773" y="1430706"/>
            <a:ext cx="214655" cy="272047"/>
            <a:chOff x="901216" y="721136"/>
            <a:chExt cx="251924" cy="319281"/>
          </a:xfrm>
        </p:grpSpPr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C1CCC50E-2A1F-4487-9FBA-85B606C5F9A6}"/>
                </a:ext>
              </a:extLst>
            </p:cNvPr>
            <p:cNvSpPr/>
            <p:nvPr/>
          </p:nvSpPr>
          <p:spPr>
            <a:xfrm>
              <a:off x="947503" y="932165"/>
              <a:ext cx="48609" cy="56075"/>
            </a:xfrm>
            <a:custGeom>
              <a:avLst/>
              <a:gdLst>
                <a:gd name="connsiteX0" fmla="*/ 0 w 48609"/>
                <a:gd name="connsiteY0" fmla="*/ 0 h 56075"/>
                <a:gd name="connsiteX1" fmla="*/ 48610 w 48609"/>
                <a:gd name="connsiteY1" fmla="*/ 28038 h 56075"/>
                <a:gd name="connsiteX2" fmla="*/ 0 w 48609"/>
                <a:gd name="connsiteY2" fmla="*/ 56075 h 5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609" h="56075">
                  <a:moveTo>
                    <a:pt x="0" y="0"/>
                  </a:moveTo>
                  <a:lnTo>
                    <a:pt x="48610" y="28038"/>
                  </a:lnTo>
                  <a:lnTo>
                    <a:pt x="0" y="56075"/>
                  </a:lnTo>
                  <a:close/>
                </a:path>
              </a:pathLst>
            </a:custGeom>
            <a:solidFill>
              <a:schemeClr val="bg1"/>
            </a:solidFill>
            <a:ln w="81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defTabSz="914354">
                <a:defRPr/>
              </a:pPr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80D5FD5F-2729-483F-A17B-9EA703102B98}"/>
                </a:ext>
              </a:extLst>
            </p:cNvPr>
            <p:cNvSpPr/>
            <p:nvPr/>
          </p:nvSpPr>
          <p:spPr>
            <a:xfrm>
              <a:off x="901216" y="835858"/>
              <a:ext cx="175940" cy="124344"/>
            </a:xfrm>
            <a:custGeom>
              <a:avLst/>
              <a:gdLst>
                <a:gd name="connsiteX0" fmla="*/ 175941 w 175940"/>
                <a:gd name="connsiteY0" fmla="*/ 63126 h 124344"/>
                <a:gd name="connsiteX1" fmla="*/ 112897 w 175940"/>
                <a:gd name="connsiteY1" fmla="*/ 0 h 124344"/>
                <a:gd name="connsiteX2" fmla="*/ 63043 w 175940"/>
                <a:gd name="connsiteY2" fmla="*/ 0 h 124344"/>
                <a:gd name="connsiteX3" fmla="*/ 0 w 175940"/>
                <a:gd name="connsiteY3" fmla="*/ 63126 h 124344"/>
                <a:gd name="connsiteX4" fmla="*/ 0 w 175940"/>
                <a:gd name="connsiteY4" fmla="*/ 124345 h 124344"/>
                <a:gd name="connsiteX5" fmla="*/ 51015 w 175940"/>
                <a:gd name="connsiteY5" fmla="*/ 124345 h 124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940" h="124344">
                  <a:moveTo>
                    <a:pt x="175941" y="63126"/>
                  </a:moveTo>
                  <a:cubicBezTo>
                    <a:pt x="175941" y="28287"/>
                    <a:pt x="147737" y="0"/>
                    <a:pt x="112897" y="0"/>
                  </a:cubicBezTo>
                  <a:lnTo>
                    <a:pt x="63043" y="0"/>
                  </a:lnTo>
                  <a:cubicBezTo>
                    <a:pt x="28204" y="0"/>
                    <a:pt x="0" y="28204"/>
                    <a:pt x="0" y="63126"/>
                  </a:cubicBezTo>
                  <a:lnTo>
                    <a:pt x="0" y="124345"/>
                  </a:lnTo>
                  <a:lnTo>
                    <a:pt x="51015" y="124345"/>
                  </a:lnTo>
                </a:path>
              </a:pathLst>
            </a:custGeom>
            <a:noFill/>
            <a:ln w="1182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defTabSz="914354">
                <a:defRPr/>
              </a:pPr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6A87EA22-9147-4192-B62D-BE5CAD5283C0}"/>
                </a:ext>
              </a:extLst>
            </p:cNvPr>
            <p:cNvSpPr/>
            <p:nvPr/>
          </p:nvSpPr>
          <p:spPr>
            <a:xfrm>
              <a:off x="947503" y="721136"/>
              <a:ext cx="83283" cy="83283"/>
            </a:xfrm>
            <a:custGeom>
              <a:avLst/>
              <a:gdLst>
                <a:gd name="connsiteX0" fmla="*/ 83284 w 83283"/>
                <a:gd name="connsiteY0" fmla="*/ 41642 h 83283"/>
                <a:gd name="connsiteX1" fmla="*/ 41642 w 83283"/>
                <a:gd name="connsiteY1" fmla="*/ 83284 h 83283"/>
                <a:gd name="connsiteX2" fmla="*/ 0 w 83283"/>
                <a:gd name="connsiteY2" fmla="*/ 41642 h 83283"/>
                <a:gd name="connsiteX3" fmla="*/ 41642 w 83283"/>
                <a:gd name="connsiteY3" fmla="*/ 0 h 83283"/>
                <a:gd name="connsiteX4" fmla="*/ 83284 w 83283"/>
                <a:gd name="connsiteY4" fmla="*/ 41642 h 83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283" h="83283">
                  <a:moveTo>
                    <a:pt x="83284" y="41642"/>
                  </a:moveTo>
                  <a:cubicBezTo>
                    <a:pt x="83284" y="64619"/>
                    <a:pt x="64619" y="83284"/>
                    <a:pt x="41642" y="83284"/>
                  </a:cubicBezTo>
                  <a:cubicBezTo>
                    <a:pt x="18664" y="83284"/>
                    <a:pt x="0" y="64619"/>
                    <a:pt x="0" y="41642"/>
                  </a:cubicBezTo>
                  <a:cubicBezTo>
                    <a:pt x="0" y="18664"/>
                    <a:pt x="18664" y="0"/>
                    <a:pt x="41642" y="0"/>
                  </a:cubicBezTo>
                  <a:cubicBezTo>
                    <a:pt x="64619" y="0"/>
                    <a:pt x="83284" y="18664"/>
                    <a:pt x="83284" y="41642"/>
                  </a:cubicBezTo>
                  <a:close/>
                </a:path>
              </a:pathLst>
            </a:custGeom>
            <a:noFill/>
            <a:ln w="1182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defTabSz="914354">
                <a:defRPr/>
              </a:pPr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A64B831F-9D74-4F78-B728-1005096D8FCF}"/>
                </a:ext>
              </a:extLst>
            </p:cNvPr>
            <p:cNvSpPr/>
            <p:nvPr/>
          </p:nvSpPr>
          <p:spPr>
            <a:xfrm>
              <a:off x="1012620" y="899897"/>
              <a:ext cx="140520" cy="140520"/>
            </a:xfrm>
            <a:custGeom>
              <a:avLst/>
              <a:gdLst>
                <a:gd name="connsiteX0" fmla="*/ 140520 w 140520"/>
                <a:gd name="connsiteY0" fmla="*/ 70260 h 140520"/>
                <a:gd name="connsiteX1" fmla="*/ 70260 w 140520"/>
                <a:gd name="connsiteY1" fmla="*/ 140520 h 140520"/>
                <a:gd name="connsiteX2" fmla="*/ 0 w 140520"/>
                <a:gd name="connsiteY2" fmla="*/ 70260 h 140520"/>
                <a:gd name="connsiteX3" fmla="*/ 70260 w 140520"/>
                <a:gd name="connsiteY3" fmla="*/ 0 h 140520"/>
                <a:gd name="connsiteX4" fmla="*/ 140520 w 140520"/>
                <a:gd name="connsiteY4" fmla="*/ 70260 h 140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520" h="140520">
                  <a:moveTo>
                    <a:pt x="140520" y="70260"/>
                  </a:moveTo>
                  <a:cubicBezTo>
                    <a:pt x="140520" y="109081"/>
                    <a:pt x="109081" y="140520"/>
                    <a:pt x="70260" y="140520"/>
                  </a:cubicBezTo>
                  <a:cubicBezTo>
                    <a:pt x="31439" y="140520"/>
                    <a:pt x="0" y="109081"/>
                    <a:pt x="0" y="70260"/>
                  </a:cubicBezTo>
                  <a:cubicBezTo>
                    <a:pt x="0" y="31439"/>
                    <a:pt x="31439" y="0"/>
                    <a:pt x="70260" y="0"/>
                  </a:cubicBezTo>
                  <a:cubicBezTo>
                    <a:pt x="109081" y="0"/>
                    <a:pt x="140520" y="31522"/>
                    <a:pt x="140520" y="70260"/>
                  </a:cubicBezTo>
                  <a:close/>
                </a:path>
              </a:pathLst>
            </a:custGeom>
            <a:noFill/>
            <a:ln w="1182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defTabSz="914354">
                <a:defRPr/>
              </a:pPr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44E9A24F-196E-4EBB-8B16-32EE57425E64}"/>
                </a:ext>
              </a:extLst>
            </p:cNvPr>
            <p:cNvSpPr/>
            <p:nvPr/>
          </p:nvSpPr>
          <p:spPr>
            <a:xfrm>
              <a:off x="1044391" y="929013"/>
              <a:ext cx="76979" cy="73246"/>
            </a:xfrm>
            <a:custGeom>
              <a:avLst/>
              <a:gdLst>
                <a:gd name="connsiteX0" fmla="*/ 38490 w 76979"/>
                <a:gd name="connsiteY0" fmla="*/ 0 h 73246"/>
                <a:gd name="connsiteX1" fmla="*/ 50435 w 76979"/>
                <a:gd name="connsiteY1" fmla="*/ 24139 h 73246"/>
                <a:gd name="connsiteX2" fmla="*/ 76979 w 76979"/>
                <a:gd name="connsiteY2" fmla="*/ 27955 h 73246"/>
                <a:gd name="connsiteX3" fmla="*/ 57734 w 76979"/>
                <a:gd name="connsiteY3" fmla="*/ 46702 h 73246"/>
                <a:gd name="connsiteX4" fmla="*/ 62297 w 76979"/>
                <a:gd name="connsiteY4" fmla="*/ 73246 h 73246"/>
                <a:gd name="connsiteX5" fmla="*/ 38490 w 76979"/>
                <a:gd name="connsiteY5" fmla="*/ 60721 h 73246"/>
                <a:gd name="connsiteX6" fmla="*/ 14682 w 76979"/>
                <a:gd name="connsiteY6" fmla="*/ 73246 h 73246"/>
                <a:gd name="connsiteX7" fmla="*/ 19245 w 76979"/>
                <a:gd name="connsiteY7" fmla="*/ 46702 h 73246"/>
                <a:gd name="connsiteX8" fmla="*/ 0 w 76979"/>
                <a:gd name="connsiteY8" fmla="*/ 27955 h 73246"/>
                <a:gd name="connsiteX9" fmla="*/ 26628 w 76979"/>
                <a:gd name="connsiteY9" fmla="*/ 24139 h 73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979" h="73246">
                  <a:moveTo>
                    <a:pt x="38490" y="0"/>
                  </a:moveTo>
                  <a:lnTo>
                    <a:pt x="50435" y="24139"/>
                  </a:lnTo>
                  <a:lnTo>
                    <a:pt x="76979" y="27955"/>
                  </a:lnTo>
                  <a:lnTo>
                    <a:pt x="57734" y="46702"/>
                  </a:lnTo>
                  <a:lnTo>
                    <a:pt x="62297" y="73246"/>
                  </a:lnTo>
                  <a:lnTo>
                    <a:pt x="38490" y="60721"/>
                  </a:lnTo>
                  <a:lnTo>
                    <a:pt x="14682" y="73246"/>
                  </a:lnTo>
                  <a:lnTo>
                    <a:pt x="19245" y="46702"/>
                  </a:lnTo>
                  <a:lnTo>
                    <a:pt x="0" y="27955"/>
                  </a:lnTo>
                  <a:lnTo>
                    <a:pt x="26628" y="24139"/>
                  </a:lnTo>
                  <a:close/>
                </a:path>
              </a:pathLst>
            </a:custGeom>
            <a:solidFill>
              <a:srgbClr val="FFFFFF"/>
            </a:solidFill>
            <a:ln w="1182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defTabSz="914354">
                <a:defRPr/>
              </a:pPr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ECDBBE6E-1C98-454D-BE26-1BBDCEA217A6}"/>
                </a:ext>
              </a:extLst>
            </p:cNvPr>
            <p:cNvSpPr/>
            <p:nvPr/>
          </p:nvSpPr>
          <p:spPr>
            <a:xfrm>
              <a:off x="1111831" y="896662"/>
              <a:ext cx="36913" cy="36913"/>
            </a:xfrm>
            <a:custGeom>
              <a:avLst/>
              <a:gdLst>
                <a:gd name="connsiteX0" fmla="*/ 0 w 36913"/>
                <a:gd name="connsiteY0" fmla="*/ 18498 h 36913"/>
                <a:gd name="connsiteX1" fmla="*/ 18415 w 36913"/>
                <a:gd name="connsiteY1" fmla="*/ 0 h 36913"/>
                <a:gd name="connsiteX2" fmla="*/ 36914 w 36913"/>
                <a:gd name="connsiteY2" fmla="*/ 18498 h 36913"/>
                <a:gd name="connsiteX3" fmla="*/ 18415 w 36913"/>
                <a:gd name="connsiteY3" fmla="*/ 36914 h 36913"/>
                <a:gd name="connsiteX4" fmla="*/ 0 w 36913"/>
                <a:gd name="connsiteY4" fmla="*/ 18498 h 3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13" h="36913">
                  <a:moveTo>
                    <a:pt x="0" y="18498"/>
                  </a:moveTo>
                  <a:cubicBezTo>
                    <a:pt x="0" y="8295"/>
                    <a:pt x="8295" y="0"/>
                    <a:pt x="18415" y="0"/>
                  </a:cubicBezTo>
                  <a:cubicBezTo>
                    <a:pt x="28618" y="0"/>
                    <a:pt x="36914" y="8295"/>
                    <a:pt x="36914" y="18498"/>
                  </a:cubicBezTo>
                  <a:cubicBezTo>
                    <a:pt x="36914" y="28701"/>
                    <a:pt x="28618" y="36914"/>
                    <a:pt x="18415" y="36914"/>
                  </a:cubicBezTo>
                  <a:cubicBezTo>
                    <a:pt x="8295" y="36914"/>
                    <a:pt x="0" y="28701"/>
                    <a:pt x="0" y="18498"/>
                  </a:cubicBezTo>
                  <a:close/>
                </a:path>
              </a:pathLst>
            </a:custGeom>
            <a:solidFill>
              <a:srgbClr val="1B4297"/>
            </a:solidFill>
            <a:ln w="1182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defTabSz="914354">
                <a:defRPr/>
              </a:pPr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73" name="Graphic 25">
            <a:extLst>
              <a:ext uri="{FF2B5EF4-FFF2-40B4-BE49-F238E27FC236}">
                <a16:creationId xmlns:a16="http://schemas.microsoft.com/office/drawing/2014/main" id="{4A693254-6BE8-4E09-BDEA-7624767B9B2D}"/>
              </a:ext>
            </a:extLst>
          </p:cNvPr>
          <p:cNvGrpSpPr/>
          <p:nvPr/>
        </p:nvGrpSpPr>
        <p:grpSpPr>
          <a:xfrm>
            <a:off x="3352555" y="1439685"/>
            <a:ext cx="550172" cy="262283"/>
            <a:chOff x="2633633" y="1647672"/>
            <a:chExt cx="3876722" cy="1848145"/>
          </a:xfrm>
          <a:solidFill>
            <a:schemeClr val="bg1"/>
          </a:solidFill>
        </p:grpSpPr>
        <p:grpSp>
          <p:nvGrpSpPr>
            <p:cNvPr id="374" name="Graphic 25">
              <a:extLst>
                <a:ext uri="{FF2B5EF4-FFF2-40B4-BE49-F238E27FC236}">
                  <a16:creationId xmlns:a16="http://schemas.microsoft.com/office/drawing/2014/main" id="{AD381949-779B-4838-8A82-4C450F8E1B28}"/>
                </a:ext>
              </a:extLst>
            </p:cNvPr>
            <p:cNvGrpSpPr/>
            <p:nvPr/>
          </p:nvGrpSpPr>
          <p:grpSpPr>
            <a:xfrm>
              <a:off x="2633633" y="2044617"/>
              <a:ext cx="3876722" cy="1258118"/>
              <a:chOff x="2633633" y="2044617"/>
              <a:chExt cx="3876722" cy="1258118"/>
            </a:xfrm>
            <a:grpFill/>
          </p:grpSpPr>
          <p:sp>
            <p:nvSpPr>
              <p:cNvPr id="401" name="Freeform: Shape 400">
                <a:extLst>
                  <a:ext uri="{FF2B5EF4-FFF2-40B4-BE49-F238E27FC236}">
                    <a16:creationId xmlns:a16="http://schemas.microsoft.com/office/drawing/2014/main" id="{47A284A8-D926-4462-8CD8-4207FFDC890C}"/>
                  </a:ext>
                </a:extLst>
              </p:cNvPr>
              <p:cNvSpPr/>
              <p:nvPr/>
            </p:nvSpPr>
            <p:spPr>
              <a:xfrm>
                <a:off x="2896781" y="2510370"/>
                <a:ext cx="2469337" cy="792365"/>
              </a:xfrm>
              <a:custGeom>
                <a:avLst/>
                <a:gdLst>
                  <a:gd name="connsiteX0" fmla="*/ 2397709 w 2469337"/>
                  <a:gd name="connsiteY0" fmla="*/ 792366 h 792365"/>
                  <a:gd name="connsiteX1" fmla="*/ 456047 w 2469337"/>
                  <a:gd name="connsiteY1" fmla="*/ 792366 h 792365"/>
                  <a:gd name="connsiteX2" fmla="*/ 0 w 2469337"/>
                  <a:gd name="connsiteY2" fmla="*/ 336328 h 792365"/>
                  <a:gd name="connsiteX3" fmla="*/ 0 w 2469337"/>
                  <a:gd name="connsiteY3" fmla="*/ 71618 h 792365"/>
                  <a:gd name="connsiteX4" fmla="*/ 71628 w 2469337"/>
                  <a:gd name="connsiteY4" fmla="*/ 0 h 792365"/>
                  <a:gd name="connsiteX5" fmla="*/ 143246 w 2469337"/>
                  <a:gd name="connsiteY5" fmla="*/ 71618 h 792365"/>
                  <a:gd name="connsiteX6" fmla="*/ 143246 w 2469337"/>
                  <a:gd name="connsiteY6" fmla="*/ 336328 h 792365"/>
                  <a:gd name="connsiteX7" fmla="*/ 456047 w 2469337"/>
                  <a:gd name="connsiteY7" fmla="*/ 649129 h 792365"/>
                  <a:gd name="connsiteX8" fmla="*/ 2397709 w 2469337"/>
                  <a:gd name="connsiteY8" fmla="*/ 649129 h 792365"/>
                  <a:gd name="connsiteX9" fmla="*/ 2469337 w 2469337"/>
                  <a:gd name="connsiteY9" fmla="*/ 720757 h 792365"/>
                  <a:gd name="connsiteX10" fmla="*/ 2397709 w 2469337"/>
                  <a:gd name="connsiteY10" fmla="*/ 792366 h 792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469337" h="792365">
                    <a:moveTo>
                      <a:pt x="2397709" y="792366"/>
                    </a:moveTo>
                    <a:lnTo>
                      <a:pt x="456047" y="792366"/>
                    </a:lnTo>
                    <a:cubicBezTo>
                      <a:pt x="204597" y="792366"/>
                      <a:pt x="0" y="587778"/>
                      <a:pt x="0" y="336328"/>
                    </a:cubicBezTo>
                    <a:lnTo>
                      <a:pt x="0" y="71618"/>
                    </a:lnTo>
                    <a:cubicBezTo>
                      <a:pt x="0" y="32042"/>
                      <a:pt x="32052" y="0"/>
                      <a:pt x="71628" y="0"/>
                    </a:cubicBezTo>
                    <a:cubicBezTo>
                      <a:pt x="111204" y="0"/>
                      <a:pt x="143246" y="32042"/>
                      <a:pt x="143246" y="71618"/>
                    </a:cubicBezTo>
                    <a:lnTo>
                      <a:pt x="143246" y="336328"/>
                    </a:lnTo>
                    <a:cubicBezTo>
                      <a:pt x="143246" y="508806"/>
                      <a:pt x="283559" y="649129"/>
                      <a:pt x="456047" y="649129"/>
                    </a:cubicBezTo>
                    <a:lnTo>
                      <a:pt x="2397709" y="649129"/>
                    </a:lnTo>
                    <a:cubicBezTo>
                      <a:pt x="2437286" y="649129"/>
                      <a:pt x="2469337" y="681171"/>
                      <a:pt x="2469337" y="720757"/>
                    </a:cubicBezTo>
                    <a:cubicBezTo>
                      <a:pt x="2469337" y="760314"/>
                      <a:pt x="2437286" y="792366"/>
                      <a:pt x="2397709" y="7923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914354">
                  <a:defRPr/>
                </a:pPr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02" name="Graphic 25">
                <a:extLst>
                  <a:ext uri="{FF2B5EF4-FFF2-40B4-BE49-F238E27FC236}">
                    <a16:creationId xmlns:a16="http://schemas.microsoft.com/office/drawing/2014/main" id="{8F3894CD-C0BC-4677-B3ED-D045669B06E0}"/>
                  </a:ext>
                </a:extLst>
              </p:cNvPr>
              <p:cNvGrpSpPr/>
              <p:nvPr/>
            </p:nvGrpSpPr>
            <p:grpSpPr>
              <a:xfrm>
                <a:off x="2633633" y="2044617"/>
                <a:ext cx="3876722" cy="1258118"/>
                <a:chOff x="2633633" y="2044617"/>
                <a:chExt cx="3876722" cy="1258118"/>
              </a:xfrm>
              <a:grpFill/>
            </p:grpSpPr>
            <p:sp>
              <p:nvSpPr>
                <p:cNvPr id="403" name="Freeform: Shape 402">
                  <a:extLst>
                    <a:ext uri="{FF2B5EF4-FFF2-40B4-BE49-F238E27FC236}">
                      <a16:creationId xmlns:a16="http://schemas.microsoft.com/office/drawing/2014/main" id="{6E685FA5-4F2E-4424-96F5-C676E7587E7F}"/>
                    </a:ext>
                  </a:extLst>
                </p:cNvPr>
                <p:cNvSpPr/>
                <p:nvPr/>
              </p:nvSpPr>
              <p:spPr>
                <a:xfrm>
                  <a:off x="3777881" y="2510361"/>
                  <a:ext cx="2469289" cy="792375"/>
                </a:xfrm>
                <a:custGeom>
                  <a:avLst/>
                  <a:gdLst>
                    <a:gd name="connsiteX0" fmla="*/ 2013233 w 2469289"/>
                    <a:gd name="connsiteY0" fmla="*/ 792375 h 792375"/>
                    <a:gd name="connsiteX1" fmla="*/ 71628 w 2469289"/>
                    <a:gd name="connsiteY1" fmla="*/ 792375 h 792375"/>
                    <a:gd name="connsiteX2" fmla="*/ 0 w 2469289"/>
                    <a:gd name="connsiteY2" fmla="*/ 720757 h 792375"/>
                    <a:gd name="connsiteX3" fmla="*/ 71628 w 2469289"/>
                    <a:gd name="connsiteY3" fmla="*/ 649129 h 792375"/>
                    <a:gd name="connsiteX4" fmla="*/ 2013233 w 2469289"/>
                    <a:gd name="connsiteY4" fmla="*/ 649129 h 792375"/>
                    <a:gd name="connsiteX5" fmla="*/ 2326034 w 2469289"/>
                    <a:gd name="connsiteY5" fmla="*/ 336328 h 792375"/>
                    <a:gd name="connsiteX6" fmla="*/ 2326034 w 2469289"/>
                    <a:gd name="connsiteY6" fmla="*/ 71619 h 792375"/>
                    <a:gd name="connsiteX7" fmla="*/ 2397662 w 2469289"/>
                    <a:gd name="connsiteY7" fmla="*/ 0 h 792375"/>
                    <a:gd name="connsiteX8" fmla="*/ 2469290 w 2469289"/>
                    <a:gd name="connsiteY8" fmla="*/ 71619 h 792375"/>
                    <a:gd name="connsiteX9" fmla="*/ 2469290 w 2469289"/>
                    <a:gd name="connsiteY9" fmla="*/ 336328 h 792375"/>
                    <a:gd name="connsiteX10" fmla="*/ 2013233 w 2469289"/>
                    <a:gd name="connsiteY10" fmla="*/ 792375 h 792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469289" h="792375">
                      <a:moveTo>
                        <a:pt x="2013233" y="792375"/>
                      </a:moveTo>
                      <a:lnTo>
                        <a:pt x="71628" y="792375"/>
                      </a:lnTo>
                      <a:cubicBezTo>
                        <a:pt x="32052" y="792375"/>
                        <a:pt x="0" y="760333"/>
                        <a:pt x="0" y="720757"/>
                      </a:cubicBezTo>
                      <a:cubicBezTo>
                        <a:pt x="0" y="681181"/>
                        <a:pt x="32042" y="649129"/>
                        <a:pt x="71628" y="649129"/>
                      </a:cubicBezTo>
                      <a:lnTo>
                        <a:pt x="2013233" y="649129"/>
                      </a:lnTo>
                      <a:cubicBezTo>
                        <a:pt x="2185711" y="649129"/>
                        <a:pt x="2326034" y="508816"/>
                        <a:pt x="2326034" y="336328"/>
                      </a:cubicBezTo>
                      <a:lnTo>
                        <a:pt x="2326034" y="71619"/>
                      </a:lnTo>
                      <a:cubicBezTo>
                        <a:pt x="2326034" y="32042"/>
                        <a:pt x="2358076" y="0"/>
                        <a:pt x="2397662" y="0"/>
                      </a:cubicBezTo>
                      <a:cubicBezTo>
                        <a:pt x="2437229" y="0"/>
                        <a:pt x="2469290" y="32042"/>
                        <a:pt x="2469290" y="71619"/>
                      </a:cubicBezTo>
                      <a:lnTo>
                        <a:pt x="2469290" y="336328"/>
                      </a:lnTo>
                      <a:cubicBezTo>
                        <a:pt x="2469280" y="587778"/>
                        <a:pt x="2264674" y="792375"/>
                        <a:pt x="2013233" y="79237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14354">
                    <a:defRPr/>
                  </a:pPr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4" name="Freeform: Shape 403">
                  <a:extLst>
                    <a:ext uri="{FF2B5EF4-FFF2-40B4-BE49-F238E27FC236}">
                      <a16:creationId xmlns:a16="http://schemas.microsoft.com/office/drawing/2014/main" id="{EF05A876-5239-4E84-99AD-F4034529645E}"/>
                    </a:ext>
                  </a:extLst>
                </p:cNvPr>
                <p:cNvSpPr/>
                <p:nvPr/>
              </p:nvSpPr>
              <p:spPr>
                <a:xfrm>
                  <a:off x="2633633" y="2044617"/>
                  <a:ext cx="669597" cy="579805"/>
                </a:xfrm>
                <a:custGeom>
                  <a:avLst/>
                  <a:gdLst>
                    <a:gd name="connsiteX0" fmla="*/ 669598 w 669597"/>
                    <a:gd name="connsiteY0" fmla="*/ 579806 h 579805"/>
                    <a:gd name="connsiteX1" fmla="*/ 334832 w 669597"/>
                    <a:gd name="connsiteY1" fmla="*/ 0 h 579805"/>
                    <a:gd name="connsiteX2" fmla="*/ 0 w 669597"/>
                    <a:gd name="connsiteY2" fmla="*/ 579806 h 5798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69597" h="579805">
                      <a:moveTo>
                        <a:pt x="669598" y="579806"/>
                      </a:moveTo>
                      <a:lnTo>
                        <a:pt x="334832" y="0"/>
                      </a:lnTo>
                      <a:lnTo>
                        <a:pt x="0" y="579806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14354">
                    <a:defRPr/>
                  </a:pPr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5" name="Freeform: Shape 404">
                  <a:extLst>
                    <a:ext uri="{FF2B5EF4-FFF2-40B4-BE49-F238E27FC236}">
                      <a16:creationId xmlns:a16="http://schemas.microsoft.com/office/drawing/2014/main" id="{21D6B407-42AE-49F5-8076-93A39FF42821}"/>
                    </a:ext>
                  </a:extLst>
                </p:cNvPr>
                <p:cNvSpPr/>
                <p:nvPr/>
              </p:nvSpPr>
              <p:spPr>
                <a:xfrm>
                  <a:off x="5840701" y="2044617"/>
                  <a:ext cx="669655" cy="579805"/>
                </a:xfrm>
                <a:custGeom>
                  <a:avLst/>
                  <a:gdLst>
                    <a:gd name="connsiteX0" fmla="*/ 669655 w 669655"/>
                    <a:gd name="connsiteY0" fmla="*/ 579806 h 579805"/>
                    <a:gd name="connsiteX1" fmla="*/ 334889 w 669655"/>
                    <a:gd name="connsiteY1" fmla="*/ 0 h 579805"/>
                    <a:gd name="connsiteX2" fmla="*/ 0 w 669655"/>
                    <a:gd name="connsiteY2" fmla="*/ 579806 h 5798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69655" h="579805">
                      <a:moveTo>
                        <a:pt x="669655" y="579806"/>
                      </a:moveTo>
                      <a:lnTo>
                        <a:pt x="334889" y="0"/>
                      </a:lnTo>
                      <a:lnTo>
                        <a:pt x="0" y="579806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14354">
                    <a:defRPr/>
                  </a:pPr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375" name="Graphic 25">
              <a:extLst>
                <a:ext uri="{FF2B5EF4-FFF2-40B4-BE49-F238E27FC236}">
                  <a16:creationId xmlns:a16="http://schemas.microsoft.com/office/drawing/2014/main" id="{17021F5E-D264-49EB-8874-45872E2525FA}"/>
                </a:ext>
              </a:extLst>
            </p:cNvPr>
            <p:cNvGrpSpPr/>
            <p:nvPr/>
          </p:nvGrpSpPr>
          <p:grpSpPr>
            <a:xfrm>
              <a:off x="3311766" y="1647672"/>
              <a:ext cx="2520410" cy="1631413"/>
              <a:chOff x="3311766" y="1647672"/>
              <a:chExt cx="2520410" cy="1631413"/>
            </a:xfrm>
            <a:grpFill/>
          </p:grpSpPr>
          <p:grpSp>
            <p:nvGrpSpPr>
              <p:cNvPr id="379" name="Graphic 25">
                <a:extLst>
                  <a:ext uri="{FF2B5EF4-FFF2-40B4-BE49-F238E27FC236}">
                    <a16:creationId xmlns:a16="http://schemas.microsoft.com/office/drawing/2014/main" id="{7D9185DD-20CD-4C97-9F84-E9EDF1EC0EEB}"/>
                  </a:ext>
                </a:extLst>
              </p:cNvPr>
              <p:cNvGrpSpPr/>
              <p:nvPr/>
            </p:nvGrpSpPr>
            <p:grpSpPr>
              <a:xfrm>
                <a:off x="3311766" y="2039826"/>
                <a:ext cx="950242" cy="1239259"/>
                <a:chOff x="3311766" y="2039826"/>
                <a:chExt cx="950242" cy="1239259"/>
              </a:xfrm>
              <a:grpFill/>
            </p:grpSpPr>
            <p:grpSp>
              <p:nvGrpSpPr>
                <p:cNvPr id="395" name="Graphic 25">
                  <a:extLst>
                    <a:ext uri="{FF2B5EF4-FFF2-40B4-BE49-F238E27FC236}">
                      <a16:creationId xmlns:a16="http://schemas.microsoft.com/office/drawing/2014/main" id="{EF652C52-E53E-4453-890F-6845BF8D2AC2}"/>
                    </a:ext>
                  </a:extLst>
                </p:cNvPr>
                <p:cNvGrpSpPr/>
                <p:nvPr/>
              </p:nvGrpSpPr>
              <p:grpSpPr>
                <a:xfrm>
                  <a:off x="3311766" y="2565996"/>
                  <a:ext cx="950242" cy="713089"/>
                  <a:chOff x="3311766" y="2565996"/>
                  <a:chExt cx="950242" cy="713089"/>
                </a:xfrm>
                <a:grpFill/>
              </p:grpSpPr>
              <p:sp>
                <p:nvSpPr>
                  <p:cNvPr id="399" name="Freeform: Shape 398">
                    <a:extLst>
                      <a:ext uri="{FF2B5EF4-FFF2-40B4-BE49-F238E27FC236}">
                        <a16:creationId xmlns:a16="http://schemas.microsoft.com/office/drawing/2014/main" id="{11D049F6-E77A-4084-8FDC-0188B20BB592}"/>
                      </a:ext>
                    </a:extLst>
                  </p:cNvPr>
                  <p:cNvSpPr/>
                  <p:nvPr/>
                </p:nvSpPr>
                <p:spPr>
                  <a:xfrm>
                    <a:off x="3383375" y="2637624"/>
                    <a:ext cx="807005" cy="569852"/>
                  </a:xfrm>
                  <a:custGeom>
                    <a:avLst/>
                    <a:gdLst>
                      <a:gd name="connsiteX0" fmla="*/ 289227 w 807005"/>
                      <a:gd name="connsiteY0" fmla="*/ 0 h 569852"/>
                      <a:gd name="connsiteX1" fmla="*/ 517779 w 807005"/>
                      <a:gd name="connsiteY1" fmla="*/ 0 h 569852"/>
                      <a:gd name="connsiteX2" fmla="*/ 807006 w 807005"/>
                      <a:gd name="connsiteY2" fmla="*/ 289208 h 569852"/>
                      <a:gd name="connsiteX3" fmla="*/ 807006 w 807005"/>
                      <a:gd name="connsiteY3" fmla="*/ 569852 h 569852"/>
                      <a:gd name="connsiteX4" fmla="*/ 0 w 807005"/>
                      <a:gd name="connsiteY4" fmla="*/ 569852 h 569852"/>
                      <a:gd name="connsiteX5" fmla="*/ 0 w 807005"/>
                      <a:gd name="connsiteY5" fmla="*/ 289208 h 569852"/>
                      <a:gd name="connsiteX6" fmla="*/ 289227 w 807005"/>
                      <a:gd name="connsiteY6" fmla="*/ 0 h 5698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07005" h="569852">
                        <a:moveTo>
                          <a:pt x="289227" y="0"/>
                        </a:moveTo>
                        <a:lnTo>
                          <a:pt x="517779" y="0"/>
                        </a:lnTo>
                        <a:cubicBezTo>
                          <a:pt x="677570" y="0"/>
                          <a:pt x="807006" y="129492"/>
                          <a:pt x="807006" y="289208"/>
                        </a:cubicBezTo>
                        <a:lnTo>
                          <a:pt x="807006" y="569852"/>
                        </a:lnTo>
                        <a:lnTo>
                          <a:pt x="0" y="569852"/>
                        </a:lnTo>
                        <a:lnTo>
                          <a:pt x="0" y="289208"/>
                        </a:lnTo>
                        <a:cubicBezTo>
                          <a:pt x="0" y="129483"/>
                          <a:pt x="129492" y="0"/>
                          <a:pt x="289227" y="0"/>
                        </a:cubicBezTo>
                        <a:close/>
                      </a:path>
                    </a:pathLst>
                  </a:custGeom>
                  <a:solidFill>
                    <a:srgbClr val="172D6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14354">
                      <a:defRPr/>
                    </a:pPr>
                    <a:endParaRPr 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00" name="Freeform: Shape 399">
                    <a:extLst>
                      <a:ext uri="{FF2B5EF4-FFF2-40B4-BE49-F238E27FC236}">
                        <a16:creationId xmlns:a16="http://schemas.microsoft.com/office/drawing/2014/main" id="{DA2FB410-20A9-4858-942F-199436A0FC5C}"/>
                      </a:ext>
                    </a:extLst>
                  </p:cNvPr>
                  <p:cNvSpPr/>
                  <p:nvPr/>
                </p:nvSpPr>
                <p:spPr>
                  <a:xfrm>
                    <a:off x="3311766" y="2565996"/>
                    <a:ext cx="950242" cy="713089"/>
                  </a:xfrm>
                  <a:custGeom>
                    <a:avLst/>
                    <a:gdLst>
                      <a:gd name="connsiteX0" fmla="*/ 950233 w 950242"/>
                      <a:gd name="connsiteY0" fmla="*/ 713089 h 713089"/>
                      <a:gd name="connsiteX1" fmla="*/ 0 w 950242"/>
                      <a:gd name="connsiteY1" fmla="*/ 713089 h 713089"/>
                      <a:gd name="connsiteX2" fmla="*/ 0 w 950242"/>
                      <a:gd name="connsiteY2" fmla="*/ 360845 h 713089"/>
                      <a:gd name="connsiteX3" fmla="*/ 360845 w 950242"/>
                      <a:gd name="connsiteY3" fmla="*/ 0 h 713089"/>
                      <a:gd name="connsiteX4" fmla="*/ 589397 w 950242"/>
                      <a:gd name="connsiteY4" fmla="*/ 0 h 713089"/>
                      <a:gd name="connsiteX5" fmla="*/ 950243 w 950242"/>
                      <a:gd name="connsiteY5" fmla="*/ 360845 h 713089"/>
                      <a:gd name="connsiteX6" fmla="*/ 950243 w 950242"/>
                      <a:gd name="connsiteY6" fmla="*/ 713089 h 713089"/>
                      <a:gd name="connsiteX7" fmla="*/ 143237 w 950242"/>
                      <a:gd name="connsiteY7" fmla="*/ 569852 h 713089"/>
                      <a:gd name="connsiteX8" fmla="*/ 806987 w 950242"/>
                      <a:gd name="connsiteY8" fmla="*/ 569852 h 713089"/>
                      <a:gd name="connsiteX9" fmla="*/ 806987 w 950242"/>
                      <a:gd name="connsiteY9" fmla="*/ 360845 h 713089"/>
                      <a:gd name="connsiteX10" fmla="*/ 589388 w 950242"/>
                      <a:gd name="connsiteY10" fmla="*/ 143237 h 713089"/>
                      <a:gd name="connsiteX11" fmla="*/ 360836 w 950242"/>
                      <a:gd name="connsiteY11" fmla="*/ 143237 h 713089"/>
                      <a:gd name="connsiteX12" fmla="*/ 143237 w 950242"/>
                      <a:gd name="connsiteY12" fmla="*/ 360845 h 713089"/>
                      <a:gd name="connsiteX13" fmla="*/ 143237 w 950242"/>
                      <a:gd name="connsiteY13" fmla="*/ 569852 h 7130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950242" h="713089">
                        <a:moveTo>
                          <a:pt x="950233" y="713089"/>
                        </a:moveTo>
                        <a:lnTo>
                          <a:pt x="0" y="713089"/>
                        </a:lnTo>
                        <a:lnTo>
                          <a:pt x="0" y="360845"/>
                        </a:lnTo>
                        <a:cubicBezTo>
                          <a:pt x="0" y="161839"/>
                          <a:pt x="161849" y="0"/>
                          <a:pt x="360845" y="0"/>
                        </a:cubicBezTo>
                        <a:lnTo>
                          <a:pt x="589397" y="0"/>
                        </a:lnTo>
                        <a:cubicBezTo>
                          <a:pt x="788394" y="0"/>
                          <a:pt x="950243" y="161839"/>
                          <a:pt x="950243" y="360845"/>
                        </a:cubicBezTo>
                        <a:lnTo>
                          <a:pt x="950243" y="713089"/>
                        </a:lnTo>
                        <a:close/>
                        <a:moveTo>
                          <a:pt x="143237" y="569852"/>
                        </a:moveTo>
                        <a:lnTo>
                          <a:pt x="806987" y="569852"/>
                        </a:lnTo>
                        <a:lnTo>
                          <a:pt x="806987" y="360845"/>
                        </a:lnTo>
                        <a:cubicBezTo>
                          <a:pt x="806987" y="240868"/>
                          <a:pt x="709355" y="143237"/>
                          <a:pt x="589388" y="143237"/>
                        </a:cubicBezTo>
                        <a:lnTo>
                          <a:pt x="360836" y="143237"/>
                        </a:lnTo>
                        <a:cubicBezTo>
                          <a:pt x="240868" y="143237"/>
                          <a:pt x="143237" y="240868"/>
                          <a:pt x="143237" y="360845"/>
                        </a:cubicBezTo>
                        <a:lnTo>
                          <a:pt x="143237" y="569852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14354">
                      <a:defRPr/>
                    </a:pPr>
                    <a:endParaRPr 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396" name="Graphic 25">
                  <a:extLst>
                    <a:ext uri="{FF2B5EF4-FFF2-40B4-BE49-F238E27FC236}">
                      <a16:creationId xmlns:a16="http://schemas.microsoft.com/office/drawing/2014/main" id="{5EE2A15B-9CC3-44DB-857A-69B5ECEA3058}"/>
                    </a:ext>
                  </a:extLst>
                </p:cNvPr>
                <p:cNvGrpSpPr/>
                <p:nvPr/>
              </p:nvGrpSpPr>
              <p:grpSpPr>
                <a:xfrm>
                  <a:off x="3524383" y="2039826"/>
                  <a:ext cx="524932" cy="524922"/>
                  <a:chOff x="3524383" y="2039826"/>
                  <a:chExt cx="524932" cy="524922"/>
                </a:xfrm>
                <a:grpFill/>
              </p:grpSpPr>
              <p:sp>
                <p:nvSpPr>
                  <p:cNvPr id="397" name="Freeform: Shape 396">
                    <a:extLst>
                      <a:ext uri="{FF2B5EF4-FFF2-40B4-BE49-F238E27FC236}">
                        <a16:creationId xmlns:a16="http://schemas.microsoft.com/office/drawing/2014/main" id="{E11E25EC-FD01-4BCE-A7B6-74CC2EEE4CC5}"/>
                      </a:ext>
                    </a:extLst>
                  </p:cNvPr>
                  <p:cNvSpPr/>
                  <p:nvPr/>
                </p:nvSpPr>
                <p:spPr>
                  <a:xfrm>
                    <a:off x="3596001" y="2111444"/>
                    <a:ext cx="381695" cy="381685"/>
                  </a:xfrm>
                  <a:custGeom>
                    <a:avLst/>
                    <a:gdLst>
                      <a:gd name="connsiteX0" fmla="*/ 0 w 381695"/>
                      <a:gd name="connsiteY0" fmla="*/ 190843 h 381685"/>
                      <a:gd name="connsiteX1" fmla="*/ 190910 w 381695"/>
                      <a:gd name="connsiteY1" fmla="*/ 381686 h 381685"/>
                      <a:gd name="connsiteX2" fmla="*/ 381695 w 381695"/>
                      <a:gd name="connsiteY2" fmla="*/ 190843 h 381685"/>
                      <a:gd name="connsiteX3" fmla="*/ 190910 w 381695"/>
                      <a:gd name="connsiteY3" fmla="*/ 0 h 381685"/>
                      <a:gd name="connsiteX4" fmla="*/ 0 w 381695"/>
                      <a:gd name="connsiteY4" fmla="*/ 190843 h 3816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1695" h="381685">
                        <a:moveTo>
                          <a:pt x="0" y="190843"/>
                        </a:moveTo>
                        <a:cubicBezTo>
                          <a:pt x="0" y="296256"/>
                          <a:pt x="85506" y="381686"/>
                          <a:pt x="190910" y="381686"/>
                        </a:cubicBezTo>
                        <a:cubicBezTo>
                          <a:pt x="296256" y="381686"/>
                          <a:pt x="381695" y="296256"/>
                          <a:pt x="381695" y="190843"/>
                        </a:cubicBezTo>
                        <a:cubicBezTo>
                          <a:pt x="381695" y="85439"/>
                          <a:pt x="296256" y="0"/>
                          <a:pt x="190910" y="0"/>
                        </a:cubicBezTo>
                        <a:cubicBezTo>
                          <a:pt x="85496" y="0"/>
                          <a:pt x="0" y="85439"/>
                          <a:pt x="0" y="190843"/>
                        </a:cubicBezTo>
                        <a:close/>
                      </a:path>
                    </a:pathLst>
                  </a:custGeom>
                  <a:solidFill>
                    <a:srgbClr val="172D6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14354">
                      <a:defRPr/>
                    </a:pPr>
                    <a:endParaRPr 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98" name="Freeform: Shape 397">
                    <a:extLst>
                      <a:ext uri="{FF2B5EF4-FFF2-40B4-BE49-F238E27FC236}">
                        <a16:creationId xmlns:a16="http://schemas.microsoft.com/office/drawing/2014/main" id="{7B870FD1-F6E9-42B2-8E62-694EC259EA0F}"/>
                      </a:ext>
                    </a:extLst>
                  </p:cNvPr>
                  <p:cNvSpPr/>
                  <p:nvPr/>
                </p:nvSpPr>
                <p:spPr>
                  <a:xfrm>
                    <a:off x="3524383" y="2039826"/>
                    <a:ext cx="524932" cy="524922"/>
                  </a:xfrm>
                  <a:custGeom>
                    <a:avLst/>
                    <a:gdLst>
                      <a:gd name="connsiteX0" fmla="*/ 262528 w 524932"/>
                      <a:gd name="connsiteY0" fmla="*/ 524923 h 524922"/>
                      <a:gd name="connsiteX1" fmla="*/ 0 w 524932"/>
                      <a:gd name="connsiteY1" fmla="*/ 262461 h 524922"/>
                      <a:gd name="connsiteX2" fmla="*/ 262528 w 524932"/>
                      <a:gd name="connsiteY2" fmla="*/ 0 h 524922"/>
                      <a:gd name="connsiteX3" fmla="*/ 524932 w 524932"/>
                      <a:gd name="connsiteY3" fmla="*/ 262461 h 524922"/>
                      <a:gd name="connsiteX4" fmla="*/ 262528 w 524932"/>
                      <a:gd name="connsiteY4" fmla="*/ 524923 h 524922"/>
                      <a:gd name="connsiteX5" fmla="*/ 262528 w 524932"/>
                      <a:gd name="connsiteY5" fmla="*/ 143237 h 524922"/>
                      <a:gd name="connsiteX6" fmla="*/ 143246 w 524932"/>
                      <a:gd name="connsiteY6" fmla="*/ 262461 h 524922"/>
                      <a:gd name="connsiteX7" fmla="*/ 262528 w 524932"/>
                      <a:gd name="connsiteY7" fmla="*/ 381686 h 524922"/>
                      <a:gd name="connsiteX8" fmla="*/ 381686 w 524932"/>
                      <a:gd name="connsiteY8" fmla="*/ 262461 h 524922"/>
                      <a:gd name="connsiteX9" fmla="*/ 262528 w 524932"/>
                      <a:gd name="connsiteY9" fmla="*/ 143237 h 5249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524932" h="524922">
                        <a:moveTo>
                          <a:pt x="262528" y="524923"/>
                        </a:moveTo>
                        <a:cubicBezTo>
                          <a:pt x="117729" y="524923"/>
                          <a:pt x="0" y="407194"/>
                          <a:pt x="0" y="262461"/>
                        </a:cubicBezTo>
                        <a:cubicBezTo>
                          <a:pt x="0" y="117729"/>
                          <a:pt x="117729" y="0"/>
                          <a:pt x="262528" y="0"/>
                        </a:cubicBezTo>
                        <a:cubicBezTo>
                          <a:pt x="407203" y="0"/>
                          <a:pt x="524932" y="117729"/>
                          <a:pt x="524932" y="262461"/>
                        </a:cubicBezTo>
                        <a:cubicBezTo>
                          <a:pt x="524932" y="407194"/>
                          <a:pt x="407203" y="524923"/>
                          <a:pt x="262528" y="524923"/>
                        </a:cubicBezTo>
                        <a:close/>
                        <a:moveTo>
                          <a:pt x="262528" y="143237"/>
                        </a:moveTo>
                        <a:cubicBezTo>
                          <a:pt x="196758" y="143237"/>
                          <a:pt x="143246" y="196748"/>
                          <a:pt x="143246" y="262461"/>
                        </a:cubicBezTo>
                        <a:cubicBezTo>
                          <a:pt x="143246" y="328165"/>
                          <a:pt x="196758" y="381686"/>
                          <a:pt x="262528" y="381686"/>
                        </a:cubicBezTo>
                        <a:cubicBezTo>
                          <a:pt x="328231" y="381686"/>
                          <a:pt x="381686" y="328174"/>
                          <a:pt x="381686" y="262461"/>
                        </a:cubicBezTo>
                        <a:cubicBezTo>
                          <a:pt x="381686" y="196748"/>
                          <a:pt x="328231" y="143237"/>
                          <a:pt x="262528" y="143237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14354">
                      <a:defRPr/>
                    </a:pPr>
                    <a:endParaRPr 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grpSp>
            <p:nvGrpSpPr>
              <p:cNvPr id="380" name="Graphic 25">
                <a:extLst>
                  <a:ext uri="{FF2B5EF4-FFF2-40B4-BE49-F238E27FC236}">
                    <a16:creationId xmlns:a16="http://schemas.microsoft.com/office/drawing/2014/main" id="{7680CF6B-1B9A-4F55-8A42-A26A57C871E6}"/>
                  </a:ext>
                </a:extLst>
              </p:cNvPr>
              <p:cNvGrpSpPr/>
              <p:nvPr/>
            </p:nvGrpSpPr>
            <p:grpSpPr>
              <a:xfrm>
                <a:off x="3952427" y="1647672"/>
                <a:ext cx="1879749" cy="1631413"/>
                <a:chOff x="3952427" y="1647672"/>
                <a:chExt cx="1879749" cy="1631413"/>
              </a:xfrm>
              <a:grpFill/>
            </p:grpSpPr>
            <p:grpSp>
              <p:nvGrpSpPr>
                <p:cNvPr id="381" name="Graphic 25">
                  <a:extLst>
                    <a:ext uri="{FF2B5EF4-FFF2-40B4-BE49-F238E27FC236}">
                      <a16:creationId xmlns:a16="http://schemas.microsoft.com/office/drawing/2014/main" id="{9BB46024-8662-4B89-8F08-78791B8FC5BA}"/>
                    </a:ext>
                  </a:extLst>
                </p:cNvPr>
                <p:cNvGrpSpPr/>
                <p:nvPr/>
              </p:nvGrpSpPr>
              <p:grpSpPr>
                <a:xfrm>
                  <a:off x="4881876" y="2039826"/>
                  <a:ext cx="950299" cy="1239259"/>
                  <a:chOff x="4881876" y="2039826"/>
                  <a:chExt cx="950299" cy="1239259"/>
                </a:xfrm>
                <a:grpFill/>
              </p:grpSpPr>
              <p:grpSp>
                <p:nvGrpSpPr>
                  <p:cNvPr id="389" name="Graphic 25">
                    <a:extLst>
                      <a:ext uri="{FF2B5EF4-FFF2-40B4-BE49-F238E27FC236}">
                        <a16:creationId xmlns:a16="http://schemas.microsoft.com/office/drawing/2014/main" id="{097894E5-A4E5-4E89-B6D4-54A5DBB899CF}"/>
                      </a:ext>
                    </a:extLst>
                  </p:cNvPr>
                  <p:cNvGrpSpPr/>
                  <p:nvPr/>
                </p:nvGrpSpPr>
                <p:grpSpPr>
                  <a:xfrm>
                    <a:off x="4881876" y="2565996"/>
                    <a:ext cx="950299" cy="713089"/>
                    <a:chOff x="4881876" y="2565996"/>
                    <a:chExt cx="950299" cy="713089"/>
                  </a:xfrm>
                  <a:grpFill/>
                </p:grpSpPr>
                <p:sp>
                  <p:nvSpPr>
                    <p:cNvPr id="393" name="Freeform: Shape 392">
                      <a:extLst>
                        <a:ext uri="{FF2B5EF4-FFF2-40B4-BE49-F238E27FC236}">
                          <a16:creationId xmlns:a16="http://schemas.microsoft.com/office/drawing/2014/main" id="{FDEC3F85-8E9E-4608-A6C4-CA2F9F5E77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53495" y="2637624"/>
                      <a:ext cx="807053" cy="569852"/>
                    </a:xfrm>
                    <a:custGeom>
                      <a:avLst/>
                      <a:gdLst>
                        <a:gd name="connsiteX0" fmla="*/ 517836 w 807053"/>
                        <a:gd name="connsiteY0" fmla="*/ 0 h 569852"/>
                        <a:gd name="connsiteX1" fmla="*/ 289217 w 807053"/>
                        <a:gd name="connsiteY1" fmla="*/ 0 h 569852"/>
                        <a:gd name="connsiteX2" fmla="*/ 0 w 807053"/>
                        <a:gd name="connsiteY2" fmla="*/ 289208 h 569852"/>
                        <a:gd name="connsiteX3" fmla="*/ 0 w 807053"/>
                        <a:gd name="connsiteY3" fmla="*/ 569852 h 569852"/>
                        <a:gd name="connsiteX4" fmla="*/ 807053 w 807053"/>
                        <a:gd name="connsiteY4" fmla="*/ 569852 h 569852"/>
                        <a:gd name="connsiteX5" fmla="*/ 807053 w 807053"/>
                        <a:gd name="connsiteY5" fmla="*/ 289208 h 569852"/>
                        <a:gd name="connsiteX6" fmla="*/ 517836 w 807053"/>
                        <a:gd name="connsiteY6" fmla="*/ 0 h 5698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807053" h="569852">
                          <a:moveTo>
                            <a:pt x="517836" y="0"/>
                          </a:moveTo>
                          <a:lnTo>
                            <a:pt x="289217" y="0"/>
                          </a:lnTo>
                          <a:cubicBezTo>
                            <a:pt x="129550" y="0"/>
                            <a:pt x="0" y="129492"/>
                            <a:pt x="0" y="289208"/>
                          </a:cubicBezTo>
                          <a:lnTo>
                            <a:pt x="0" y="569852"/>
                          </a:lnTo>
                          <a:lnTo>
                            <a:pt x="807053" y="569852"/>
                          </a:lnTo>
                          <a:lnTo>
                            <a:pt x="807053" y="289208"/>
                          </a:lnTo>
                          <a:cubicBezTo>
                            <a:pt x="807063" y="129483"/>
                            <a:pt x="677637" y="0"/>
                            <a:pt x="517836" y="0"/>
                          </a:cubicBezTo>
                          <a:close/>
                        </a:path>
                      </a:pathLst>
                    </a:custGeom>
                    <a:solidFill>
                      <a:srgbClr val="172D6C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defTabSz="914354">
                        <a:defRPr/>
                      </a:pPr>
                      <a:endParaRPr 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94" name="Freeform: Shape 393">
                      <a:extLst>
                        <a:ext uri="{FF2B5EF4-FFF2-40B4-BE49-F238E27FC236}">
                          <a16:creationId xmlns:a16="http://schemas.microsoft.com/office/drawing/2014/main" id="{8BE2D26E-8655-4058-A989-072B17EA5F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81876" y="2565996"/>
                      <a:ext cx="950299" cy="713089"/>
                    </a:xfrm>
                    <a:custGeom>
                      <a:avLst/>
                      <a:gdLst>
                        <a:gd name="connsiteX0" fmla="*/ 950300 w 950299"/>
                        <a:gd name="connsiteY0" fmla="*/ 713089 h 713089"/>
                        <a:gd name="connsiteX1" fmla="*/ 0 w 950299"/>
                        <a:gd name="connsiteY1" fmla="*/ 713089 h 713089"/>
                        <a:gd name="connsiteX2" fmla="*/ 0 w 950299"/>
                        <a:gd name="connsiteY2" fmla="*/ 360845 h 713089"/>
                        <a:gd name="connsiteX3" fmla="*/ 360836 w 950299"/>
                        <a:gd name="connsiteY3" fmla="*/ 0 h 713089"/>
                        <a:gd name="connsiteX4" fmla="*/ 589455 w 950299"/>
                        <a:gd name="connsiteY4" fmla="*/ 0 h 713089"/>
                        <a:gd name="connsiteX5" fmla="*/ 950300 w 950299"/>
                        <a:gd name="connsiteY5" fmla="*/ 360845 h 713089"/>
                        <a:gd name="connsiteX6" fmla="*/ 950300 w 950299"/>
                        <a:gd name="connsiteY6" fmla="*/ 713089 h 713089"/>
                        <a:gd name="connsiteX7" fmla="*/ 143246 w 950299"/>
                        <a:gd name="connsiteY7" fmla="*/ 569852 h 713089"/>
                        <a:gd name="connsiteX8" fmla="*/ 807053 w 950299"/>
                        <a:gd name="connsiteY8" fmla="*/ 569852 h 713089"/>
                        <a:gd name="connsiteX9" fmla="*/ 807053 w 950299"/>
                        <a:gd name="connsiteY9" fmla="*/ 360845 h 713089"/>
                        <a:gd name="connsiteX10" fmla="*/ 589455 w 950299"/>
                        <a:gd name="connsiteY10" fmla="*/ 143237 h 713089"/>
                        <a:gd name="connsiteX11" fmla="*/ 360836 w 950299"/>
                        <a:gd name="connsiteY11" fmla="*/ 143237 h 713089"/>
                        <a:gd name="connsiteX12" fmla="*/ 143237 w 950299"/>
                        <a:gd name="connsiteY12" fmla="*/ 360845 h 713089"/>
                        <a:gd name="connsiteX13" fmla="*/ 143237 w 950299"/>
                        <a:gd name="connsiteY13" fmla="*/ 569852 h 7130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950299" h="713089">
                          <a:moveTo>
                            <a:pt x="950300" y="713089"/>
                          </a:moveTo>
                          <a:lnTo>
                            <a:pt x="0" y="713089"/>
                          </a:lnTo>
                          <a:lnTo>
                            <a:pt x="0" y="360845"/>
                          </a:lnTo>
                          <a:cubicBezTo>
                            <a:pt x="0" y="161839"/>
                            <a:pt x="161839" y="0"/>
                            <a:pt x="360836" y="0"/>
                          </a:cubicBezTo>
                          <a:lnTo>
                            <a:pt x="589455" y="0"/>
                          </a:lnTo>
                          <a:cubicBezTo>
                            <a:pt x="788451" y="0"/>
                            <a:pt x="950300" y="161839"/>
                            <a:pt x="950300" y="360845"/>
                          </a:cubicBezTo>
                          <a:lnTo>
                            <a:pt x="950300" y="713089"/>
                          </a:lnTo>
                          <a:close/>
                          <a:moveTo>
                            <a:pt x="143246" y="569852"/>
                          </a:moveTo>
                          <a:lnTo>
                            <a:pt x="807053" y="569852"/>
                          </a:lnTo>
                          <a:lnTo>
                            <a:pt x="807053" y="360845"/>
                          </a:lnTo>
                          <a:cubicBezTo>
                            <a:pt x="807053" y="240868"/>
                            <a:pt x="709422" y="143237"/>
                            <a:pt x="589455" y="143237"/>
                          </a:cubicBezTo>
                          <a:lnTo>
                            <a:pt x="360836" y="143237"/>
                          </a:lnTo>
                          <a:cubicBezTo>
                            <a:pt x="240868" y="143237"/>
                            <a:pt x="143237" y="240868"/>
                            <a:pt x="143237" y="360845"/>
                          </a:cubicBezTo>
                          <a:lnTo>
                            <a:pt x="143237" y="569852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defTabSz="914354">
                        <a:defRPr/>
                      </a:pPr>
                      <a:endParaRPr 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390" name="Graphic 25">
                    <a:extLst>
                      <a:ext uri="{FF2B5EF4-FFF2-40B4-BE49-F238E27FC236}">
                        <a16:creationId xmlns:a16="http://schemas.microsoft.com/office/drawing/2014/main" id="{77907D3D-E64F-4F6B-917A-641F943F1E6A}"/>
                      </a:ext>
                    </a:extLst>
                  </p:cNvPr>
                  <p:cNvGrpSpPr/>
                  <p:nvPr/>
                </p:nvGrpSpPr>
                <p:grpSpPr>
                  <a:xfrm>
                    <a:off x="5094617" y="2039826"/>
                    <a:ext cx="524932" cy="524922"/>
                    <a:chOff x="5094617" y="2039826"/>
                    <a:chExt cx="524932" cy="524922"/>
                  </a:xfrm>
                  <a:grpFill/>
                </p:grpSpPr>
                <p:sp>
                  <p:nvSpPr>
                    <p:cNvPr id="391" name="Freeform: Shape 390">
                      <a:extLst>
                        <a:ext uri="{FF2B5EF4-FFF2-40B4-BE49-F238E27FC236}">
                          <a16:creationId xmlns:a16="http://schemas.microsoft.com/office/drawing/2014/main" id="{B0F8E754-81DD-43EE-85D8-F4D8F51E46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66245" y="2111444"/>
                      <a:ext cx="381685" cy="381685"/>
                    </a:xfrm>
                    <a:custGeom>
                      <a:avLst/>
                      <a:gdLst>
                        <a:gd name="connsiteX0" fmla="*/ 381686 w 381685"/>
                        <a:gd name="connsiteY0" fmla="*/ 190843 h 381685"/>
                        <a:gd name="connsiteX1" fmla="*/ 190843 w 381685"/>
                        <a:gd name="connsiteY1" fmla="*/ 381686 h 381685"/>
                        <a:gd name="connsiteX2" fmla="*/ 0 w 381685"/>
                        <a:gd name="connsiteY2" fmla="*/ 190843 h 381685"/>
                        <a:gd name="connsiteX3" fmla="*/ 190843 w 381685"/>
                        <a:gd name="connsiteY3" fmla="*/ 0 h 381685"/>
                        <a:gd name="connsiteX4" fmla="*/ 381686 w 381685"/>
                        <a:gd name="connsiteY4" fmla="*/ 190843 h 38168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81685" h="381685">
                          <a:moveTo>
                            <a:pt x="381686" y="190843"/>
                          </a:moveTo>
                          <a:cubicBezTo>
                            <a:pt x="381686" y="296243"/>
                            <a:pt x="296242" y="381686"/>
                            <a:pt x="190843" y="381686"/>
                          </a:cubicBezTo>
                          <a:cubicBezTo>
                            <a:pt x="85443" y="381686"/>
                            <a:pt x="0" y="296243"/>
                            <a:pt x="0" y="190843"/>
                          </a:cubicBezTo>
                          <a:cubicBezTo>
                            <a:pt x="0" y="85443"/>
                            <a:pt x="85443" y="0"/>
                            <a:pt x="190843" y="0"/>
                          </a:cubicBezTo>
                          <a:cubicBezTo>
                            <a:pt x="296242" y="0"/>
                            <a:pt x="381686" y="85443"/>
                            <a:pt x="381686" y="190843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9525" cap="flat">
                      <a:solidFill>
                        <a:schemeClr val="bg1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defTabSz="914354">
                        <a:defRPr/>
                      </a:pPr>
                      <a:endParaRPr 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92" name="Freeform: Shape 391">
                      <a:extLst>
                        <a:ext uri="{FF2B5EF4-FFF2-40B4-BE49-F238E27FC236}">
                          <a16:creationId xmlns:a16="http://schemas.microsoft.com/office/drawing/2014/main" id="{D3B275DB-CFC2-499F-B769-D202D4AFE8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94617" y="2039826"/>
                      <a:ext cx="524932" cy="524922"/>
                    </a:xfrm>
                    <a:custGeom>
                      <a:avLst/>
                      <a:gdLst>
                        <a:gd name="connsiteX0" fmla="*/ 262471 w 524932"/>
                        <a:gd name="connsiteY0" fmla="*/ 524923 h 524922"/>
                        <a:gd name="connsiteX1" fmla="*/ 0 w 524932"/>
                        <a:gd name="connsiteY1" fmla="*/ 262461 h 524922"/>
                        <a:gd name="connsiteX2" fmla="*/ 262471 w 524932"/>
                        <a:gd name="connsiteY2" fmla="*/ 0 h 524922"/>
                        <a:gd name="connsiteX3" fmla="*/ 524932 w 524932"/>
                        <a:gd name="connsiteY3" fmla="*/ 262461 h 524922"/>
                        <a:gd name="connsiteX4" fmla="*/ 262471 w 524932"/>
                        <a:gd name="connsiteY4" fmla="*/ 524923 h 524922"/>
                        <a:gd name="connsiteX5" fmla="*/ 262471 w 524932"/>
                        <a:gd name="connsiteY5" fmla="*/ 143237 h 524922"/>
                        <a:gd name="connsiteX6" fmla="*/ 143246 w 524932"/>
                        <a:gd name="connsiteY6" fmla="*/ 262461 h 524922"/>
                        <a:gd name="connsiteX7" fmla="*/ 262471 w 524932"/>
                        <a:gd name="connsiteY7" fmla="*/ 381686 h 524922"/>
                        <a:gd name="connsiteX8" fmla="*/ 381695 w 524932"/>
                        <a:gd name="connsiteY8" fmla="*/ 262461 h 524922"/>
                        <a:gd name="connsiteX9" fmla="*/ 262471 w 524932"/>
                        <a:gd name="connsiteY9" fmla="*/ 143237 h 5249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524932" h="524922">
                          <a:moveTo>
                            <a:pt x="262471" y="524923"/>
                          </a:moveTo>
                          <a:cubicBezTo>
                            <a:pt x="117738" y="524923"/>
                            <a:pt x="0" y="407194"/>
                            <a:pt x="0" y="262461"/>
                          </a:cubicBezTo>
                          <a:cubicBezTo>
                            <a:pt x="0" y="117729"/>
                            <a:pt x="117729" y="0"/>
                            <a:pt x="262471" y="0"/>
                          </a:cubicBezTo>
                          <a:cubicBezTo>
                            <a:pt x="407213" y="0"/>
                            <a:pt x="524932" y="117729"/>
                            <a:pt x="524932" y="262461"/>
                          </a:cubicBezTo>
                          <a:cubicBezTo>
                            <a:pt x="524932" y="407194"/>
                            <a:pt x="407213" y="524923"/>
                            <a:pt x="262471" y="524923"/>
                          </a:cubicBezTo>
                          <a:close/>
                          <a:moveTo>
                            <a:pt x="262471" y="143237"/>
                          </a:moveTo>
                          <a:cubicBezTo>
                            <a:pt x="196767" y="143237"/>
                            <a:pt x="143246" y="196748"/>
                            <a:pt x="143246" y="262461"/>
                          </a:cubicBezTo>
                          <a:cubicBezTo>
                            <a:pt x="143246" y="328165"/>
                            <a:pt x="196758" y="381686"/>
                            <a:pt x="262471" y="381686"/>
                          </a:cubicBezTo>
                          <a:cubicBezTo>
                            <a:pt x="328184" y="381686"/>
                            <a:pt x="381695" y="328174"/>
                            <a:pt x="381695" y="262461"/>
                          </a:cubicBezTo>
                          <a:cubicBezTo>
                            <a:pt x="381695" y="196748"/>
                            <a:pt x="328184" y="143237"/>
                            <a:pt x="262471" y="143237"/>
                          </a:cubicBezTo>
                          <a:close/>
                        </a:path>
                      </a:pathLst>
                    </a:custGeom>
                    <a:solidFill>
                      <a:srgbClr val="172D6C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defTabSz="914354">
                        <a:defRPr/>
                      </a:pPr>
                      <a:endParaRPr 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382" name="Graphic 25">
                  <a:extLst>
                    <a:ext uri="{FF2B5EF4-FFF2-40B4-BE49-F238E27FC236}">
                      <a16:creationId xmlns:a16="http://schemas.microsoft.com/office/drawing/2014/main" id="{C7FB8CF5-2B14-42CC-8AD5-8FE54D5DCF2C}"/>
                    </a:ext>
                  </a:extLst>
                </p:cNvPr>
                <p:cNvGrpSpPr/>
                <p:nvPr/>
              </p:nvGrpSpPr>
              <p:grpSpPr>
                <a:xfrm>
                  <a:off x="3952427" y="1647672"/>
                  <a:ext cx="1239021" cy="1631413"/>
                  <a:chOff x="3952427" y="1647672"/>
                  <a:chExt cx="1239021" cy="1631413"/>
                </a:xfrm>
                <a:grpFill/>
              </p:grpSpPr>
              <p:grpSp>
                <p:nvGrpSpPr>
                  <p:cNvPr id="383" name="Graphic 25">
                    <a:extLst>
                      <a:ext uri="{FF2B5EF4-FFF2-40B4-BE49-F238E27FC236}">
                        <a16:creationId xmlns:a16="http://schemas.microsoft.com/office/drawing/2014/main" id="{8BB1E864-1DD3-4813-B6B1-E961B5D45549}"/>
                      </a:ext>
                    </a:extLst>
                  </p:cNvPr>
                  <p:cNvGrpSpPr/>
                  <p:nvPr/>
                </p:nvGrpSpPr>
                <p:grpSpPr>
                  <a:xfrm>
                    <a:off x="3952427" y="2362085"/>
                    <a:ext cx="1239021" cy="917000"/>
                    <a:chOff x="3952427" y="2362085"/>
                    <a:chExt cx="1239021" cy="917000"/>
                  </a:xfrm>
                  <a:grpFill/>
                </p:grpSpPr>
                <p:sp>
                  <p:nvSpPr>
                    <p:cNvPr id="387" name="Freeform: Shape 386">
                      <a:extLst>
                        <a:ext uri="{FF2B5EF4-FFF2-40B4-BE49-F238E27FC236}">
                          <a16:creationId xmlns:a16="http://schemas.microsoft.com/office/drawing/2014/main" id="{9D6CD742-40F9-4CBA-99C3-0F9AA2AE74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4045" y="2433704"/>
                      <a:ext cx="1095784" cy="773772"/>
                    </a:xfrm>
                    <a:custGeom>
                      <a:avLst/>
                      <a:gdLst>
                        <a:gd name="connsiteX0" fmla="*/ 703088 w 1095784"/>
                        <a:gd name="connsiteY0" fmla="*/ 0 h 773772"/>
                        <a:gd name="connsiteX1" fmla="*/ 392706 w 1095784"/>
                        <a:gd name="connsiteY1" fmla="*/ 0 h 773772"/>
                        <a:gd name="connsiteX2" fmla="*/ 0 w 1095784"/>
                        <a:gd name="connsiteY2" fmla="*/ 392706 h 773772"/>
                        <a:gd name="connsiteX3" fmla="*/ 0 w 1095784"/>
                        <a:gd name="connsiteY3" fmla="*/ 773773 h 773772"/>
                        <a:gd name="connsiteX4" fmla="*/ 1095785 w 1095784"/>
                        <a:gd name="connsiteY4" fmla="*/ 773773 h 773772"/>
                        <a:gd name="connsiteX5" fmla="*/ 1095785 w 1095784"/>
                        <a:gd name="connsiteY5" fmla="*/ 392706 h 773772"/>
                        <a:gd name="connsiteX6" fmla="*/ 703088 w 1095784"/>
                        <a:gd name="connsiteY6" fmla="*/ 0 h 77377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095784" h="773772">
                          <a:moveTo>
                            <a:pt x="703088" y="0"/>
                          </a:moveTo>
                          <a:lnTo>
                            <a:pt x="392706" y="0"/>
                          </a:lnTo>
                          <a:cubicBezTo>
                            <a:pt x="175851" y="0"/>
                            <a:pt x="0" y="175841"/>
                            <a:pt x="0" y="392706"/>
                          </a:cubicBezTo>
                          <a:lnTo>
                            <a:pt x="0" y="773773"/>
                          </a:lnTo>
                          <a:lnTo>
                            <a:pt x="1095785" y="773773"/>
                          </a:lnTo>
                          <a:lnTo>
                            <a:pt x="1095785" y="392706"/>
                          </a:lnTo>
                          <a:cubicBezTo>
                            <a:pt x="1095785" y="175841"/>
                            <a:pt x="920001" y="0"/>
                            <a:pt x="703088" y="0"/>
                          </a:cubicBezTo>
                          <a:close/>
                        </a:path>
                      </a:pathLst>
                    </a:custGeom>
                    <a:solidFill>
                      <a:srgbClr val="172D6C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defTabSz="914354">
                        <a:defRPr/>
                      </a:pPr>
                      <a:endParaRPr 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88" name="Freeform: Shape 387">
                      <a:extLst>
                        <a:ext uri="{FF2B5EF4-FFF2-40B4-BE49-F238E27FC236}">
                          <a16:creationId xmlns:a16="http://schemas.microsoft.com/office/drawing/2014/main" id="{41DEFBAD-BA4F-46BD-8EDB-91FBF6B5F0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2427" y="2362085"/>
                      <a:ext cx="1239021" cy="917000"/>
                    </a:xfrm>
                    <a:custGeom>
                      <a:avLst/>
                      <a:gdLst>
                        <a:gd name="connsiteX0" fmla="*/ 1239022 w 1239021"/>
                        <a:gd name="connsiteY0" fmla="*/ 917000 h 917000"/>
                        <a:gd name="connsiteX1" fmla="*/ 0 w 1239021"/>
                        <a:gd name="connsiteY1" fmla="*/ 917000 h 917000"/>
                        <a:gd name="connsiteX2" fmla="*/ 0 w 1239021"/>
                        <a:gd name="connsiteY2" fmla="*/ 464325 h 917000"/>
                        <a:gd name="connsiteX3" fmla="*/ 464325 w 1239021"/>
                        <a:gd name="connsiteY3" fmla="*/ 0 h 917000"/>
                        <a:gd name="connsiteX4" fmla="*/ 774706 w 1239021"/>
                        <a:gd name="connsiteY4" fmla="*/ 0 h 917000"/>
                        <a:gd name="connsiteX5" fmla="*/ 1239022 w 1239021"/>
                        <a:gd name="connsiteY5" fmla="*/ 464325 h 917000"/>
                        <a:gd name="connsiteX6" fmla="*/ 1239022 w 1239021"/>
                        <a:gd name="connsiteY6" fmla="*/ 917000 h 917000"/>
                        <a:gd name="connsiteX7" fmla="*/ 143246 w 1239021"/>
                        <a:gd name="connsiteY7" fmla="*/ 773763 h 917000"/>
                        <a:gd name="connsiteX8" fmla="*/ 1095785 w 1239021"/>
                        <a:gd name="connsiteY8" fmla="*/ 773763 h 917000"/>
                        <a:gd name="connsiteX9" fmla="*/ 1095785 w 1239021"/>
                        <a:gd name="connsiteY9" fmla="*/ 464325 h 917000"/>
                        <a:gd name="connsiteX10" fmla="*/ 774706 w 1239021"/>
                        <a:gd name="connsiteY10" fmla="*/ 143246 h 917000"/>
                        <a:gd name="connsiteX11" fmla="*/ 464325 w 1239021"/>
                        <a:gd name="connsiteY11" fmla="*/ 143246 h 917000"/>
                        <a:gd name="connsiteX12" fmla="*/ 143246 w 1239021"/>
                        <a:gd name="connsiteY12" fmla="*/ 464325 h 917000"/>
                        <a:gd name="connsiteX13" fmla="*/ 143246 w 1239021"/>
                        <a:gd name="connsiteY13" fmla="*/ 773763 h 917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1239021" h="917000">
                          <a:moveTo>
                            <a:pt x="1239022" y="917000"/>
                          </a:moveTo>
                          <a:lnTo>
                            <a:pt x="0" y="917000"/>
                          </a:lnTo>
                          <a:lnTo>
                            <a:pt x="0" y="464325"/>
                          </a:lnTo>
                          <a:cubicBezTo>
                            <a:pt x="0" y="208264"/>
                            <a:pt x="208264" y="0"/>
                            <a:pt x="464325" y="0"/>
                          </a:cubicBezTo>
                          <a:lnTo>
                            <a:pt x="774706" y="0"/>
                          </a:lnTo>
                          <a:cubicBezTo>
                            <a:pt x="1030757" y="0"/>
                            <a:pt x="1239022" y="208264"/>
                            <a:pt x="1239022" y="464325"/>
                          </a:cubicBezTo>
                          <a:lnTo>
                            <a:pt x="1239022" y="917000"/>
                          </a:lnTo>
                          <a:close/>
                          <a:moveTo>
                            <a:pt x="143246" y="773763"/>
                          </a:moveTo>
                          <a:lnTo>
                            <a:pt x="1095785" y="773763"/>
                          </a:lnTo>
                          <a:lnTo>
                            <a:pt x="1095785" y="464325"/>
                          </a:lnTo>
                          <a:cubicBezTo>
                            <a:pt x="1095785" y="287293"/>
                            <a:pt x="951729" y="143246"/>
                            <a:pt x="774706" y="143246"/>
                          </a:cubicBezTo>
                          <a:lnTo>
                            <a:pt x="464325" y="143246"/>
                          </a:lnTo>
                          <a:cubicBezTo>
                            <a:pt x="287293" y="143246"/>
                            <a:pt x="143246" y="287303"/>
                            <a:pt x="143246" y="464325"/>
                          </a:cubicBezTo>
                          <a:lnTo>
                            <a:pt x="143246" y="773763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defTabSz="914354">
                        <a:defRPr/>
                      </a:pPr>
                      <a:endParaRPr 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384" name="Graphic 25">
                    <a:extLst>
                      <a:ext uri="{FF2B5EF4-FFF2-40B4-BE49-F238E27FC236}">
                        <a16:creationId xmlns:a16="http://schemas.microsoft.com/office/drawing/2014/main" id="{4693F0BC-C2A5-4F7F-B381-F7BFB4E70857}"/>
                      </a:ext>
                    </a:extLst>
                  </p:cNvPr>
                  <p:cNvGrpSpPr/>
                  <p:nvPr/>
                </p:nvGrpSpPr>
                <p:grpSpPr>
                  <a:xfrm>
                    <a:off x="4241206" y="1647672"/>
                    <a:ext cx="661520" cy="661520"/>
                    <a:chOff x="4241206" y="1647672"/>
                    <a:chExt cx="661520" cy="661520"/>
                  </a:xfrm>
                  <a:grpFill/>
                </p:grpSpPr>
                <p:sp>
                  <p:nvSpPr>
                    <p:cNvPr id="385" name="Freeform: Shape 384">
                      <a:extLst>
                        <a:ext uri="{FF2B5EF4-FFF2-40B4-BE49-F238E27FC236}">
                          <a16:creationId xmlns:a16="http://schemas.microsoft.com/office/drawing/2014/main" id="{56D37530-B7D6-489C-B012-BF14E15D32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12834" y="1719310"/>
                      <a:ext cx="518274" cy="518264"/>
                    </a:xfrm>
                    <a:custGeom>
                      <a:avLst/>
                      <a:gdLst>
                        <a:gd name="connsiteX0" fmla="*/ 518274 w 518274"/>
                        <a:gd name="connsiteY0" fmla="*/ 259156 h 518264"/>
                        <a:gd name="connsiteX1" fmla="*/ 259166 w 518274"/>
                        <a:gd name="connsiteY1" fmla="*/ 518265 h 518264"/>
                        <a:gd name="connsiteX2" fmla="*/ 0 w 518274"/>
                        <a:gd name="connsiteY2" fmla="*/ 259156 h 518264"/>
                        <a:gd name="connsiteX3" fmla="*/ 259166 w 518274"/>
                        <a:gd name="connsiteY3" fmla="*/ 0 h 518264"/>
                        <a:gd name="connsiteX4" fmla="*/ 518274 w 518274"/>
                        <a:gd name="connsiteY4" fmla="*/ 259156 h 5182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18274" h="518264">
                          <a:moveTo>
                            <a:pt x="518274" y="259156"/>
                          </a:moveTo>
                          <a:cubicBezTo>
                            <a:pt x="518274" y="402222"/>
                            <a:pt x="402222" y="518265"/>
                            <a:pt x="259166" y="518265"/>
                          </a:cubicBezTo>
                          <a:cubicBezTo>
                            <a:pt x="116043" y="518265"/>
                            <a:pt x="0" y="402212"/>
                            <a:pt x="0" y="259156"/>
                          </a:cubicBezTo>
                          <a:cubicBezTo>
                            <a:pt x="0" y="115986"/>
                            <a:pt x="116053" y="0"/>
                            <a:pt x="259166" y="0"/>
                          </a:cubicBezTo>
                          <a:cubicBezTo>
                            <a:pt x="402222" y="-10"/>
                            <a:pt x="518274" y="115986"/>
                            <a:pt x="518274" y="259156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9525" cap="flat">
                      <a:solidFill>
                        <a:schemeClr val="bg1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defTabSz="914354">
                        <a:defRPr/>
                      </a:pPr>
                      <a:endParaRPr 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86" name="Freeform: Shape 385">
                      <a:extLst>
                        <a:ext uri="{FF2B5EF4-FFF2-40B4-BE49-F238E27FC236}">
                          <a16:creationId xmlns:a16="http://schemas.microsoft.com/office/drawing/2014/main" id="{02F7381D-E23F-4B0F-8D62-C98217A5E1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41206" y="1647672"/>
                      <a:ext cx="661520" cy="661520"/>
                    </a:xfrm>
                    <a:custGeom>
                      <a:avLst/>
                      <a:gdLst>
                        <a:gd name="connsiteX0" fmla="*/ 330794 w 661520"/>
                        <a:gd name="connsiteY0" fmla="*/ 661521 h 661520"/>
                        <a:gd name="connsiteX1" fmla="*/ 0 w 661520"/>
                        <a:gd name="connsiteY1" fmla="*/ 330794 h 661520"/>
                        <a:gd name="connsiteX2" fmla="*/ 330794 w 661520"/>
                        <a:gd name="connsiteY2" fmla="*/ 0 h 661520"/>
                        <a:gd name="connsiteX3" fmla="*/ 661521 w 661520"/>
                        <a:gd name="connsiteY3" fmla="*/ 330794 h 661520"/>
                        <a:gd name="connsiteX4" fmla="*/ 330794 w 661520"/>
                        <a:gd name="connsiteY4" fmla="*/ 661521 h 661520"/>
                        <a:gd name="connsiteX5" fmla="*/ 330794 w 661520"/>
                        <a:gd name="connsiteY5" fmla="*/ 143246 h 661520"/>
                        <a:gd name="connsiteX6" fmla="*/ 143246 w 661520"/>
                        <a:gd name="connsiteY6" fmla="*/ 330794 h 661520"/>
                        <a:gd name="connsiteX7" fmla="*/ 330794 w 661520"/>
                        <a:gd name="connsiteY7" fmla="*/ 518274 h 661520"/>
                        <a:gd name="connsiteX8" fmla="*/ 518274 w 661520"/>
                        <a:gd name="connsiteY8" fmla="*/ 330794 h 661520"/>
                        <a:gd name="connsiteX9" fmla="*/ 330794 w 661520"/>
                        <a:gd name="connsiteY9" fmla="*/ 143246 h 6615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661520" h="661520">
                          <a:moveTo>
                            <a:pt x="330794" y="661521"/>
                          </a:moveTo>
                          <a:cubicBezTo>
                            <a:pt x="148419" y="661521"/>
                            <a:pt x="0" y="513178"/>
                            <a:pt x="0" y="330794"/>
                          </a:cubicBezTo>
                          <a:cubicBezTo>
                            <a:pt x="0" y="148409"/>
                            <a:pt x="148409" y="0"/>
                            <a:pt x="330794" y="0"/>
                          </a:cubicBezTo>
                          <a:cubicBezTo>
                            <a:pt x="513179" y="0"/>
                            <a:pt x="661521" y="148409"/>
                            <a:pt x="661521" y="330794"/>
                          </a:cubicBezTo>
                          <a:cubicBezTo>
                            <a:pt x="661521" y="513178"/>
                            <a:pt x="513179" y="661521"/>
                            <a:pt x="330794" y="661521"/>
                          </a:cubicBezTo>
                          <a:close/>
                          <a:moveTo>
                            <a:pt x="330794" y="143246"/>
                          </a:moveTo>
                          <a:cubicBezTo>
                            <a:pt x="227381" y="143246"/>
                            <a:pt x="143246" y="227381"/>
                            <a:pt x="143246" y="330794"/>
                          </a:cubicBezTo>
                          <a:cubicBezTo>
                            <a:pt x="143246" y="434150"/>
                            <a:pt x="227381" y="518274"/>
                            <a:pt x="330794" y="518274"/>
                          </a:cubicBezTo>
                          <a:cubicBezTo>
                            <a:pt x="434150" y="518274"/>
                            <a:pt x="518274" y="434150"/>
                            <a:pt x="518274" y="330794"/>
                          </a:cubicBezTo>
                          <a:cubicBezTo>
                            <a:pt x="518274" y="227381"/>
                            <a:pt x="434150" y="143246"/>
                            <a:pt x="330794" y="143246"/>
                          </a:cubicBezTo>
                          <a:close/>
                        </a:path>
                      </a:pathLst>
                    </a:custGeom>
                    <a:solidFill>
                      <a:srgbClr val="172D6C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defTabSz="914354">
                        <a:defRPr/>
                      </a:pPr>
                      <a:endParaRPr 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</p:grpSp>
          </p:grpSp>
        </p:grpSp>
        <p:grpSp>
          <p:nvGrpSpPr>
            <p:cNvPr id="376" name="Graphic 25">
              <a:extLst>
                <a:ext uri="{FF2B5EF4-FFF2-40B4-BE49-F238E27FC236}">
                  <a16:creationId xmlns:a16="http://schemas.microsoft.com/office/drawing/2014/main" id="{7318E25E-EB26-4585-9C4E-F8B2B193A849}"/>
                </a:ext>
              </a:extLst>
            </p:cNvPr>
            <p:cNvGrpSpPr/>
            <p:nvPr/>
          </p:nvGrpSpPr>
          <p:grpSpPr>
            <a:xfrm>
              <a:off x="4283649" y="2919126"/>
              <a:ext cx="576700" cy="576691"/>
              <a:chOff x="4283649" y="2919126"/>
              <a:chExt cx="576700" cy="576691"/>
            </a:xfrm>
            <a:grpFill/>
          </p:grpSpPr>
          <p:sp>
            <p:nvSpPr>
              <p:cNvPr id="377" name="Freeform: Shape 376">
                <a:extLst>
                  <a:ext uri="{FF2B5EF4-FFF2-40B4-BE49-F238E27FC236}">
                    <a16:creationId xmlns:a16="http://schemas.microsoft.com/office/drawing/2014/main" id="{68C572DF-82B1-4642-9F20-AFE7AE345C75}"/>
                  </a:ext>
                </a:extLst>
              </p:cNvPr>
              <p:cNvSpPr/>
              <p:nvPr/>
            </p:nvSpPr>
            <p:spPr>
              <a:xfrm>
                <a:off x="4355268" y="2990745"/>
                <a:ext cx="433454" cy="433454"/>
              </a:xfrm>
              <a:custGeom>
                <a:avLst/>
                <a:gdLst>
                  <a:gd name="connsiteX0" fmla="*/ 433454 w 433454"/>
                  <a:gd name="connsiteY0" fmla="*/ 216732 h 433454"/>
                  <a:gd name="connsiteX1" fmla="*/ 216732 w 433454"/>
                  <a:gd name="connsiteY1" fmla="*/ 433454 h 433454"/>
                  <a:gd name="connsiteX2" fmla="*/ 0 w 433454"/>
                  <a:gd name="connsiteY2" fmla="*/ 216732 h 433454"/>
                  <a:gd name="connsiteX3" fmla="*/ 216732 w 433454"/>
                  <a:gd name="connsiteY3" fmla="*/ 0 h 433454"/>
                  <a:gd name="connsiteX4" fmla="*/ 433454 w 433454"/>
                  <a:gd name="connsiteY4" fmla="*/ 216732 h 433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3454" h="433454">
                    <a:moveTo>
                      <a:pt x="433454" y="216732"/>
                    </a:moveTo>
                    <a:cubicBezTo>
                      <a:pt x="433454" y="336442"/>
                      <a:pt x="336385" y="433454"/>
                      <a:pt x="216732" y="433454"/>
                    </a:cubicBezTo>
                    <a:cubicBezTo>
                      <a:pt x="97012" y="433454"/>
                      <a:pt x="0" y="336442"/>
                      <a:pt x="0" y="216732"/>
                    </a:cubicBezTo>
                    <a:cubicBezTo>
                      <a:pt x="0" y="97012"/>
                      <a:pt x="97012" y="0"/>
                      <a:pt x="216732" y="0"/>
                    </a:cubicBezTo>
                    <a:cubicBezTo>
                      <a:pt x="336385" y="0"/>
                      <a:pt x="433454" y="97003"/>
                      <a:pt x="433454" y="216732"/>
                    </a:cubicBezTo>
                    <a:close/>
                  </a:path>
                </a:pathLst>
              </a:custGeom>
              <a:solidFill>
                <a:srgbClr val="1B429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914354">
                  <a:defRPr/>
                </a:pPr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8" name="Freeform: Shape 377">
                <a:extLst>
                  <a:ext uri="{FF2B5EF4-FFF2-40B4-BE49-F238E27FC236}">
                    <a16:creationId xmlns:a16="http://schemas.microsoft.com/office/drawing/2014/main" id="{72B6DBC2-AABE-4D04-8445-FA6691322797}"/>
                  </a:ext>
                </a:extLst>
              </p:cNvPr>
              <p:cNvSpPr/>
              <p:nvPr/>
            </p:nvSpPr>
            <p:spPr>
              <a:xfrm>
                <a:off x="4283649" y="2919126"/>
                <a:ext cx="576700" cy="576691"/>
              </a:xfrm>
              <a:custGeom>
                <a:avLst/>
                <a:gdLst>
                  <a:gd name="connsiteX0" fmla="*/ 288350 w 576700"/>
                  <a:gd name="connsiteY0" fmla="*/ 576691 h 576691"/>
                  <a:gd name="connsiteX1" fmla="*/ 0 w 576700"/>
                  <a:gd name="connsiteY1" fmla="*/ 288350 h 576691"/>
                  <a:gd name="connsiteX2" fmla="*/ 288350 w 576700"/>
                  <a:gd name="connsiteY2" fmla="*/ 0 h 576691"/>
                  <a:gd name="connsiteX3" fmla="*/ 576701 w 576700"/>
                  <a:gd name="connsiteY3" fmla="*/ 288350 h 576691"/>
                  <a:gd name="connsiteX4" fmla="*/ 288350 w 576700"/>
                  <a:gd name="connsiteY4" fmla="*/ 576691 h 576691"/>
                  <a:gd name="connsiteX5" fmla="*/ 288350 w 576700"/>
                  <a:gd name="connsiteY5" fmla="*/ 143237 h 576691"/>
                  <a:gd name="connsiteX6" fmla="*/ 143246 w 576700"/>
                  <a:gd name="connsiteY6" fmla="*/ 288341 h 576691"/>
                  <a:gd name="connsiteX7" fmla="*/ 288350 w 576700"/>
                  <a:gd name="connsiteY7" fmla="*/ 433445 h 576691"/>
                  <a:gd name="connsiteX8" fmla="*/ 433464 w 576700"/>
                  <a:gd name="connsiteY8" fmla="*/ 288341 h 576691"/>
                  <a:gd name="connsiteX9" fmla="*/ 288350 w 576700"/>
                  <a:gd name="connsiteY9" fmla="*/ 143237 h 576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6700" h="576691">
                    <a:moveTo>
                      <a:pt x="288350" y="576691"/>
                    </a:moveTo>
                    <a:cubicBezTo>
                      <a:pt x="129369" y="576691"/>
                      <a:pt x="0" y="447332"/>
                      <a:pt x="0" y="288350"/>
                    </a:cubicBezTo>
                    <a:cubicBezTo>
                      <a:pt x="0" y="129369"/>
                      <a:pt x="129369" y="0"/>
                      <a:pt x="288350" y="0"/>
                    </a:cubicBezTo>
                    <a:cubicBezTo>
                      <a:pt x="447332" y="0"/>
                      <a:pt x="576701" y="129369"/>
                      <a:pt x="576701" y="288350"/>
                    </a:cubicBezTo>
                    <a:cubicBezTo>
                      <a:pt x="576701" y="447332"/>
                      <a:pt x="447332" y="576691"/>
                      <a:pt x="288350" y="576691"/>
                    </a:cubicBezTo>
                    <a:close/>
                    <a:moveTo>
                      <a:pt x="288350" y="143237"/>
                    </a:moveTo>
                    <a:cubicBezTo>
                      <a:pt x="208331" y="143237"/>
                      <a:pt x="143246" y="208321"/>
                      <a:pt x="143246" y="288341"/>
                    </a:cubicBezTo>
                    <a:cubicBezTo>
                      <a:pt x="143246" y="368351"/>
                      <a:pt x="208331" y="433445"/>
                      <a:pt x="288350" y="433445"/>
                    </a:cubicBezTo>
                    <a:cubicBezTo>
                      <a:pt x="368370" y="433445"/>
                      <a:pt x="433464" y="368351"/>
                      <a:pt x="433464" y="288341"/>
                    </a:cubicBezTo>
                    <a:cubicBezTo>
                      <a:pt x="433464" y="208321"/>
                      <a:pt x="368370" y="143237"/>
                      <a:pt x="288350" y="14323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914354">
                  <a:defRPr/>
                </a:pPr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06" name="Graphic 60">
            <a:extLst>
              <a:ext uri="{FF2B5EF4-FFF2-40B4-BE49-F238E27FC236}">
                <a16:creationId xmlns:a16="http://schemas.microsoft.com/office/drawing/2014/main" id="{3F036BF9-40DD-4B69-9CF0-AA1FF1FA5EAA}"/>
              </a:ext>
            </a:extLst>
          </p:cNvPr>
          <p:cNvGrpSpPr/>
          <p:nvPr/>
        </p:nvGrpSpPr>
        <p:grpSpPr>
          <a:xfrm>
            <a:off x="5849347" y="1385507"/>
            <a:ext cx="404300" cy="275788"/>
            <a:chOff x="2542279" y="1187214"/>
            <a:chExt cx="4059431" cy="2769080"/>
          </a:xfrm>
          <a:solidFill>
            <a:schemeClr val="bg1"/>
          </a:solidFill>
        </p:grpSpPr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F363D62E-FD22-4338-B489-43E92CB3BCA1}"/>
                </a:ext>
              </a:extLst>
            </p:cNvPr>
            <p:cNvSpPr/>
            <p:nvPr/>
          </p:nvSpPr>
          <p:spPr>
            <a:xfrm>
              <a:off x="2674038" y="1405813"/>
              <a:ext cx="3379922" cy="2550480"/>
            </a:xfrm>
            <a:custGeom>
              <a:avLst/>
              <a:gdLst>
                <a:gd name="connsiteX0" fmla="*/ 2061372 w 3379922"/>
                <a:gd name="connsiteY0" fmla="*/ 2550481 h 2550480"/>
                <a:gd name="connsiteX1" fmla="*/ 2027768 w 3379922"/>
                <a:gd name="connsiteY1" fmla="*/ 2549500 h 2550480"/>
                <a:gd name="connsiteX2" fmla="*/ 2017024 w 3379922"/>
                <a:gd name="connsiteY2" fmla="*/ 2548004 h 2550480"/>
                <a:gd name="connsiteX3" fmla="*/ 1451077 w 3379922"/>
                <a:gd name="connsiteY3" fmla="*/ 2421541 h 2550480"/>
                <a:gd name="connsiteX4" fmla="*/ 511826 w 3379922"/>
                <a:gd name="connsiteY4" fmla="*/ 1707147 h 2550480"/>
                <a:gd name="connsiteX5" fmla="*/ 0 w 3379922"/>
                <a:gd name="connsiteY5" fmla="*/ 1037482 h 2550480"/>
                <a:gd name="connsiteX6" fmla="*/ 107709 w 3379922"/>
                <a:gd name="connsiteY6" fmla="*/ 955234 h 2550480"/>
                <a:gd name="connsiteX7" fmla="*/ 613934 w 3379922"/>
                <a:gd name="connsiteY7" fmla="*/ 1617564 h 2550480"/>
                <a:gd name="connsiteX8" fmla="*/ 1509417 w 3379922"/>
                <a:gd name="connsiteY8" fmla="*/ 2295687 h 2550480"/>
                <a:gd name="connsiteX9" fmla="*/ 2041074 w 3379922"/>
                <a:gd name="connsiteY9" fmla="*/ 2414473 h 2550480"/>
                <a:gd name="connsiteX10" fmla="*/ 2273770 w 3379922"/>
                <a:gd name="connsiteY10" fmla="*/ 2298421 h 2550480"/>
                <a:gd name="connsiteX11" fmla="*/ 2288677 w 3379922"/>
                <a:gd name="connsiteY11" fmla="*/ 2243966 h 2550480"/>
                <a:gd name="connsiteX12" fmla="*/ 2344969 w 3379922"/>
                <a:gd name="connsiteY12" fmla="*/ 2248824 h 2550480"/>
                <a:gd name="connsiteX13" fmla="*/ 2541965 w 3379922"/>
                <a:gd name="connsiteY13" fmla="*/ 2177425 h 2550480"/>
                <a:gd name="connsiteX14" fmla="*/ 2559349 w 3379922"/>
                <a:gd name="connsiteY14" fmla="*/ 2051314 h 2550480"/>
                <a:gd name="connsiteX15" fmla="*/ 2398309 w 3379922"/>
                <a:gd name="connsiteY15" fmla="*/ 1826714 h 2550480"/>
                <a:gd name="connsiteX16" fmla="*/ 2726379 w 3379922"/>
                <a:gd name="connsiteY16" fmla="*/ 1992373 h 2550480"/>
                <a:gd name="connsiteX17" fmla="*/ 2891095 w 3379922"/>
                <a:gd name="connsiteY17" fmla="*/ 1942776 h 2550480"/>
                <a:gd name="connsiteX18" fmla="*/ 2905982 w 3379922"/>
                <a:gd name="connsiteY18" fmla="*/ 1799634 h 2550480"/>
                <a:gd name="connsiteX19" fmla="*/ 2833345 w 3379922"/>
                <a:gd name="connsiteY19" fmla="*/ 1646425 h 2550480"/>
                <a:gd name="connsiteX20" fmla="*/ 2991222 w 3379922"/>
                <a:gd name="connsiteY20" fmla="*/ 1706613 h 2550480"/>
                <a:gd name="connsiteX21" fmla="*/ 3215621 w 3379922"/>
                <a:gd name="connsiteY21" fmla="*/ 1621365 h 2550480"/>
                <a:gd name="connsiteX22" fmla="*/ 3182236 w 3379922"/>
                <a:gd name="connsiteY22" fmla="*/ 1387840 h 2550480"/>
                <a:gd name="connsiteX23" fmla="*/ 1691250 w 3379922"/>
                <a:gd name="connsiteY23" fmla="*/ 453171 h 2550480"/>
                <a:gd name="connsiteX24" fmla="*/ 1312202 w 3379922"/>
                <a:gd name="connsiteY24" fmla="*/ 340738 h 2550480"/>
                <a:gd name="connsiteX25" fmla="*/ 890521 w 3379922"/>
                <a:gd name="connsiteY25" fmla="*/ 340738 h 2550480"/>
                <a:gd name="connsiteX26" fmla="*/ 529704 w 3379922"/>
                <a:gd name="connsiteY26" fmla="*/ 114900 h 2550480"/>
                <a:gd name="connsiteX27" fmla="*/ 601628 w 3379922"/>
                <a:gd name="connsiteY27" fmla="*/ 0 h 2550480"/>
                <a:gd name="connsiteX28" fmla="*/ 929440 w 3379922"/>
                <a:gd name="connsiteY28" fmla="*/ 205188 h 2550480"/>
                <a:gd name="connsiteX29" fmla="*/ 1312202 w 3379922"/>
                <a:gd name="connsiteY29" fmla="*/ 205188 h 2550480"/>
                <a:gd name="connsiteX30" fmla="*/ 1764325 w 3379922"/>
                <a:gd name="connsiteY30" fmla="*/ 338976 h 2550480"/>
                <a:gd name="connsiteX31" fmla="*/ 3260665 w 3379922"/>
                <a:gd name="connsiteY31" fmla="*/ 1277617 h 2550480"/>
                <a:gd name="connsiteX32" fmla="*/ 3333893 w 3379922"/>
                <a:gd name="connsiteY32" fmla="*/ 1687544 h 2550480"/>
                <a:gd name="connsiteX33" fmla="*/ 3054439 w 3379922"/>
                <a:gd name="connsiteY33" fmla="*/ 1853279 h 2550480"/>
                <a:gd name="connsiteX34" fmla="*/ 2996537 w 3379922"/>
                <a:gd name="connsiteY34" fmla="*/ 2027930 h 2550480"/>
                <a:gd name="connsiteX35" fmla="*/ 2704576 w 3379922"/>
                <a:gd name="connsiteY35" fmla="*/ 2126333 h 2550480"/>
                <a:gd name="connsiteX36" fmla="*/ 2652999 w 3379922"/>
                <a:gd name="connsiteY36" fmla="*/ 2255101 h 2550480"/>
                <a:gd name="connsiteX37" fmla="*/ 2383412 w 3379922"/>
                <a:gd name="connsiteY37" fmla="*/ 2384117 h 2550480"/>
                <a:gd name="connsiteX38" fmla="*/ 2061372 w 3379922"/>
                <a:gd name="connsiteY38" fmla="*/ 2550481 h 255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379922" h="2550480">
                  <a:moveTo>
                    <a:pt x="2061372" y="2550481"/>
                  </a:moveTo>
                  <a:cubicBezTo>
                    <a:pt x="2050456" y="2550481"/>
                    <a:pt x="2039274" y="2550128"/>
                    <a:pt x="2027768" y="2549500"/>
                  </a:cubicBezTo>
                  <a:lnTo>
                    <a:pt x="2017024" y="2548004"/>
                  </a:lnTo>
                  <a:lnTo>
                    <a:pt x="1451077" y="2421541"/>
                  </a:lnTo>
                  <a:lnTo>
                    <a:pt x="511826" y="1707147"/>
                  </a:lnTo>
                  <a:lnTo>
                    <a:pt x="0" y="1037482"/>
                  </a:lnTo>
                  <a:lnTo>
                    <a:pt x="107709" y="955234"/>
                  </a:lnTo>
                  <a:lnTo>
                    <a:pt x="613934" y="1617564"/>
                  </a:lnTo>
                  <a:lnTo>
                    <a:pt x="1509417" y="2295687"/>
                  </a:lnTo>
                  <a:lnTo>
                    <a:pt x="2041074" y="2414473"/>
                  </a:lnTo>
                  <a:cubicBezTo>
                    <a:pt x="2237270" y="2422417"/>
                    <a:pt x="2273437" y="2299659"/>
                    <a:pt x="2273770" y="2298421"/>
                  </a:cubicBezTo>
                  <a:lnTo>
                    <a:pt x="2288677" y="2243966"/>
                  </a:lnTo>
                  <a:lnTo>
                    <a:pt x="2344969" y="2248824"/>
                  </a:lnTo>
                  <a:cubicBezTo>
                    <a:pt x="2346189" y="2249005"/>
                    <a:pt x="2484968" y="2258797"/>
                    <a:pt x="2541965" y="2177425"/>
                  </a:cubicBezTo>
                  <a:cubicBezTo>
                    <a:pt x="2593772" y="2103387"/>
                    <a:pt x="2559711" y="2051761"/>
                    <a:pt x="2559349" y="2051314"/>
                  </a:cubicBezTo>
                  <a:lnTo>
                    <a:pt x="2398309" y="1826714"/>
                  </a:lnTo>
                  <a:lnTo>
                    <a:pt x="2726379" y="1992373"/>
                  </a:lnTo>
                  <a:cubicBezTo>
                    <a:pt x="2754525" y="1995192"/>
                    <a:pt x="2845423" y="1999259"/>
                    <a:pt x="2891095" y="1942776"/>
                  </a:cubicBezTo>
                  <a:cubicBezTo>
                    <a:pt x="2942673" y="1878968"/>
                    <a:pt x="2907516" y="1802806"/>
                    <a:pt x="2905982" y="1799634"/>
                  </a:cubicBezTo>
                  <a:lnTo>
                    <a:pt x="2833345" y="1646425"/>
                  </a:lnTo>
                  <a:lnTo>
                    <a:pt x="2991222" y="1706613"/>
                  </a:lnTo>
                  <a:cubicBezTo>
                    <a:pt x="3005814" y="1711985"/>
                    <a:pt x="3139907" y="1756391"/>
                    <a:pt x="3215621" y="1621365"/>
                  </a:cubicBezTo>
                  <a:cubicBezTo>
                    <a:pt x="3294460" y="1480604"/>
                    <a:pt x="3186846" y="1391555"/>
                    <a:pt x="3182236" y="1387840"/>
                  </a:cubicBezTo>
                  <a:cubicBezTo>
                    <a:pt x="3175749" y="1384402"/>
                    <a:pt x="1881769" y="575129"/>
                    <a:pt x="1691250" y="453171"/>
                  </a:cubicBezTo>
                  <a:cubicBezTo>
                    <a:pt x="1517580" y="342062"/>
                    <a:pt x="1314221" y="340738"/>
                    <a:pt x="1312202" y="340738"/>
                  </a:cubicBezTo>
                  <a:lnTo>
                    <a:pt x="890521" y="340738"/>
                  </a:lnTo>
                  <a:lnTo>
                    <a:pt x="529704" y="114900"/>
                  </a:lnTo>
                  <a:lnTo>
                    <a:pt x="601628" y="0"/>
                  </a:lnTo>
                  <a:lnTo>
                    <a:pt x="929440" y="205188"/>
                  </a:lnTo>
                  <a:lnTo>
                    <a:pt x="1312202" y="205188"/>
                  </a:lnTo>
                  <a:cubicBezTo>
                    <a:pt x="1322118" y="205188"/>
                    <a:pt x="1557604" y="206693"/>
                    <a:pt x="1764325" y="338976"/>
                  </a:cubicBezTo>
                  <a:cubicBezTo>
                    <a:pt x="1954254" y="460591"/>
                    <a:pt x="3247616" y="1269416"/>
                    <a:pt x="3260665" y="1277617"/>
                  </a:cubicBezTo>
                  <a:cubicBezTo>
                    <a:pt x="3337236" y="1338596"/>
                    <a:pt x="3441268" y="1495863"/>
                    <a:pt x="3333893" y="1687544"/>
                  </a:cubicBezTo>
                  <a:cubicBezTo>
                    <a:pt x="3260693" y="1818256"/>
                    <a:pt x="3146565" y="1854165"/>
                    <a:pt x="3054439" y="1853279"/>
                  </a:cubicBezTo>
                  <a:cubicBezTo>
                    <a:pt x="3056401" y="1905257"/>
                    <a:pt x="3044695" y="1968360"/>
                    <a:pt x="2996537" y="2027930"/>
                  </a:cubicBezTo>
                  <a:cubicBezTo>
                    <a:pt x="2904249" y="2142220"/>
                    <a:pt x="2746229" y="2131362"/>
                    <a:pt x="2704576" y="2126333"/>
                  </a:cubicBezTo>
                  <a:cubicBezTo>
                    <a:pt x="2699747" y="2166137"/>
                    <a:pt x="2684583" y="2209991"/>
                    <a:pt x="2652999" y="2255101"/>
                  </a:cubicBezTo>
                  <a:cubicBezTo>
                    <a:pt x="2580361" y="2358885"/>
                    <a:pt x="2453621" y="2380593"/>
                    <a:pt x="2383412" y="2384117"/>
                  </a:cubicBezTo>
                  <a:cubicBezTo>
                    <a:pt x="2340921" y="2459670"/>
                    <a:pt x="2241956" y="2550481"/>
                    <a:pt x="2061372" y="25504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54">
                <a:defRPr/>
              </a:pPr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08" name="Graphic 60">
              <a:extLst>
                <a:ext uri="{FF2B5EF4-FFF2-40B4-BE49-F238E27FC236}">
                  <a16:creationId xmlns:a16="http://schemas.microsoft.com/office/drawing/2014/main" id="{0F8CF015-0A3F-4CEF-89E6-CEE21F81D27F}"/>
                </a:ext>
              </a:extLst>
            </p:cNvPr>
            <p:cNvGrpSpPr/>
            <p:nvPr/>
          </p:nvGrpSpPr>
          <p:grpSpPr>
            <a:xfrm>
              <a:off x="3632967" y="1362972"/>
              <a:ext cx="2724398" cy="1556621"/>
              <a:chOff x="3632967" y="1362972"/>
              <a:chExt cx="2724398" cy="1556621"/>
            </a:xfrm>
            <a:grpFill/>
          </p:grpSpPr>
          <p:sp>
            <p:nvSpPr>
              <p:cNvPr id="438" name="Freeform: Shape 437">
                <a:extLst>
                  <a:ext uri="{FF2B5EF4-FFF2-40B4-BE49-F238E27FC236}">
                    <a16:creationId xmlns:a16="http://schemas.microsoft.com/office/drawing/2014/main" id="{A4E58E99-D1E7-4577-8CD6-F2D55D83719E}"/>
                  </a:ext>
                </a:extLst>
              </p:cNvPr>
              <p:cNvSpPr/>
              <p:nvPr/>
            </p:nvSpPr>
            <p:spPr>
              <a:xfrm>
                <a:off x="3700843" y="1430859"/>
                <a:ext cx="2624623" cy="1410952"/>
              </a:xfrm>
              <a:custGeom>
                <a:avLst/>
                <a:gdLst>
                  <a:gd name="connsiteX0" fmla="*/ 2036940 w 2624623"/>
                  <a:gd name="connsiteY0" fmla="*/ 53202 h 1410952"/>
                  <a:gd name="connsiteX1" fmla="*/ 1687821 w 2624623"/>
                  <a:gd name="connsiteY1" fmla="*/ 205002 h 1410952"/>
                  <a:gd name="connsiteX2" fmla="*/ 1232430 w 2624623"/>
                  <a:gd name="connsiteY2" fmla="*/ 53202 h 1410952"/>
                  <a:gd name="connsiteX3" fmla="*/ 774278 w 2624623"/>
                  <a:gd name="connsiteY3" fmla="*/ 36572 h 1410952"/>
                  <a:gd name="connsiteX4" fmla="*/ 352025 w 2624623"/>
                  <a:gd name="connsiteY4" fmla="*/ 280897 h 1410952"/>
                  <a:gd name="connsiteX5" fmla="*/ 29956 w 2624623"/>
                  <a:gd name="connsiteY5" fmla="*/ 641514 h 1410952"/>
                  <a:gd name="connsiteX6" fmla="*/ 36738 w 2624623"/>
                  <a:gd name="connsiteY6" fmla="*/ 823594 h 1410952"/>
                  <a:gd name="connsiteX7" fmla="*/ 36738 w 2624623"/>
                  <a:gd name="connsiteY7" fmla="*/ 823594 h 1410952"/>
                  <a:gd name="connsiteX8" fmla="*/ 205178 w 2624623"/>
                  <a:gd name="connsiteY8" fmla="*/ 854588 h 1410952"/>
                  <a:gd name="connsiteX9" fmla="*/ 797204 w 2624623"/>
                  <a:gd name="connsiteY9" fmla="*/ 554627 h 1410952"/>
                  <a:gd name="connsiteX10" fmla="*/ 2236727 w 2624623"/>
                  <a:gd name="connsiteY10" fmla="*/ 1410953 h 1410952"/>
                  <a:gd name="connsiteX11" fmla="*/ 2624623 w 2624623"/>
                  <a:gd name="connsiteY11" fmla="*/ 1204251 h 141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624623" h="1410952">
                    <a:moveTo>
                      <a:pt x="2036940" y="53202"/>
                    </a:moveTo>
                    <a:lnTo>
                      <a:pt x="1687821" y="205002"/>
                    </a:lnTo>
                    <a:lnTo>
                      <a:pt x="1232430" y="53202"/>
                    </a:lnTo>
                    <a:cubicBezTo>
                      <a:pt x="1232430" y="53202"/>
                      <a:pt x="1005840" y="-54497"/>
                      <a:pt x="774278" y="36572"/>
                    </a:cubicBezTo>
                    <a:cubicBezTo>
                      <a:pt x="774278" y="36572"/>
                      <a:pt x="453295" y="217689"/>
                      <a:pt x="352025" y="280897"/>
                    </a:cubicBezTo>
                    <a:cubicBezTo>
                      <a:pt x="282759" y="324122"/>
                      <a:pt x="123625" y="521242"/>
                      <a:pt x="29956" y="641514"/>
                    </a:cubicBezTo>
                    <a:cubicBezTo>
                      <a:pt x="-12373" y="695864"/>
                      <a:pt x="-9601" y="772626"/>
                      <a:pt x="36738" y="823594"/>
                    </a:cubicBezTo>
                    <a:lnTo>
                      <a:pt x="36738" y="823594"/>
                    </a:lnTo>
                    <a:cubicBezTo>
                      <a:pt x="79515" y="870647"/>
                      <a:pt x="148457" y="883335"/>
                      <a:pt x="205178" y="854588"/>
                    </a:cubicBezTo>
                    <a:lnTo>
                      <a:pt x="797204" y="554627"/>
                    </a:lnTo>
                    <a:lnTo>
                      <a:pt x="2236727" y="1410953"/>
                    </a:lnTo>
                    <a:lnTo>
                      <a:pt x="2624623" y="1204251"/>
                    </a:lnTo>
                  </a:path>
                </a:pathLst>
              </a:custGeom>
              <a:solidFill>
                <a:srgbClr val="172D6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914354">
                  <a:defRPr/>
                </a:pPr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9" name="Freeform: Shape 438">
                <a:extLst>
                  <a:ext uri="{FF2B5EF4-FFF2-40B4-BE49-F238E27FC236}">
                    <a16:creationId xmlns:a16="http://schemas.microsoft.com/office/drawing/2014/main" id="{4B03F7B2-3B46-4C50-936A-CD9E1D195601}"/>
                  </a:ext>
                </a:extLst>
              </p:cNvPr>
              <p:cNvSpPr/>
              <p:nvPr/>
            </p:nvSpPr>
            <p:spPr>
              <a:xfrm>
                <a:off x="3632967" y="1362972"/>
                <a:ext cx="2724398" cy="1556621"/>
              </a:xfrm>
              <a:custGeom>
                <a:avLst/>
                <a:gdLst>
                  <a:gd name="connsiteX0" fmla="*/ 2302775 w 2724398"/>
                  <a:gd name="connsiteY0" fmla="*/ 1556622 h 1556621"/>
                  <a:gd name="connsiteX1" fmla="*/ 862471 w 2724398"/>
                  <a:gd name="connsiteY1" fmla="*/ 699781 h 1556621"/>
                  <a:gd name="connsiteX2" fmla="*/ 303706 w 2724398"/>
                  <a:gd name="connsiteY2" fmla="*/ 982893 h 1556621"/>
                  <a:gd name="connsiteX3" fmla="*/ 54484 w 2724398"/>
                  <a:gd name="connsiteY3" fmla="*/ 937087 h 1556621"/>
                  <a:gd name="connsiteX4" fmla="*/ 44359 w 2724398"/>
                  <a:gd name="connsiteY4" fmla="*/ 667739 h 1556621"/>
                  <a:gd name="connsiteX5" fmla="*/ 384021 w 2724398"/>
                  <a:gd name="connsiteY5" fmla="*/ 291339 h 1556621"/>
                  <a:gd name="connsiteX6" fmla="*/ 808855 w 2724398"/>
                  <a:gd name="connsiteY6" fmla="*/ 45385 h 1556621"/>
                  <a:gd name="connsiteX7" fmla="*/ 817361 w 2724398"/>
                  <a:gd name="connsiteY7" fmla="*/ 41327 h 1556621"/>
                  <a:gd name="connsiteX8" fmla="*/ 1329434 w 2724398"/>
                  <a:gd name="connsiteY8" fmla="*/ 59863 h 1556621"/>
                  <a:gd name="connsiteX9" fmla="*/ 1752458 w 2724398"/>
                  <a:gd name="connsiteY9" fmla="*/ 200442 h 1556621"/>
                  <a:gd name="connsiteX10" fmla="*/ 2077794 w 2724398"/>
                  <a:gd name="connsiteY10" fmla="*/ 58977 h 1556621"/>
                  <a:gd name="connsiteX11" fmla="*/ 2131849 w 2724398"/>
                  <a:gd name="connsiteY11" fmla="*/ 183231 h 1556621"/>
                  <a:gd name="connsiteX12" fmla="*/ 1758916 w 2724398"/>
                  <a:gd name="connsiteY12" fmla="*/ 345441 h 1556621"/>
                  <a:gd name="connsiteX13" fmla="*/ 1278895 w 2724398"/>
                  <a:gd name="connsiteY13" fmla="*/ 185440 h 1556621"/>
                  <a:gd name="connsiteX14" fmla="*/ 871243 w 2724398"/>
                  <a:gd name="connsiteY14" fmla="*/ 165847 h 1556621"/>
                  <a:gd name="connsiteX15" fmla="*/ 455801 w 2724398"/>
                  <a:gd name="connsiteY15" fmla="*/ 406335 h 1556621"/>
                  <a:gd name="connsiteX16" fmla="*/ 151334 w 2724398"/>
                  <a:gd name="connsiteY16" fmla="*/ 751044 h 1556621"/>
                  <a:gd name="connsiteX17" fmla="*/ 154773 w 2724398"/>
                  <a:gd name="connsiteY17" fmla="*/ 845828 h 1556621"/>
                  <a:gd name="connsiteX18" fmla="*/ 242432 w 2724398"/>
                  <a:gd name="connsiteY18" fmla="*/ 861982 h 1556621"/>
                  <a:gd name="connsiteX19" fmla="*/ 867719 w 2724398"/>
                  <a:gd name="connsiteY19" fmla="*/ 545152 h 1556621"/>
                  <a:gd name="connsiteX20" fmla="*/ 2306452 w 2724398"/>
                  <a:gd name="connsiteY20" fmla="*/ 1401107 h 1556621"/>
                  <a:gd name="connsiteX21" fmla="*/ 2660658 w 2724398"/>
                  <a:gd name="connsiteY21" fmla="*/ 1212340 h 1556621"/>
                  <a:gd name="connsiteX22" fmla="*/ 2724399 w 2724398"/>
                  <a:gd name="connsiteY22" fmla="*/ 1332003 h 1556621"/>
                  <a:gd name="connsiteX23" fmla="*/ 2302775 w 2724398"/>
                  <a:gd name="connsiteY23" fmla="*/ 1556622 h 1556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724398" h="1556621">
                    <a:moveTo>
                      <a:pt x="2302775" y="1556622"/>
                    </a:moveTo>
                    <a:lnTo>
                      <a:pt x="862471" y="699781"/>
                    </a:lnTo>
                    <a:lnTo>
                      <a:pt x="303706" y="982893"/>
                    </a:lnTo>
                    <a:cubicBezTo>
                      <a:pt x="220076" y="1025431"/>
                      <a:pt x="117606" y="1006457"/>
                      <a:pt x="54484" y="937087"/>
                    </a:cubicBezTo>
                    <a:cubicBezTo>
                      <a:pt x="-14143" y="861630"/>
                      <a:pt x="-18411" y="748397"/>
                      <a:pt x="44359" y="667739"/>
                    </a:cubicBezTo>
                    <a:cubicBezTo>
                      <a:pt x="209675" y="455493"/>
                      <a:pt x="323956" y="328763"/>
                      <a:pt x="384021" y="291339"/>
                    </a:cubicBezTo>
                    <a:cubicBezTo>
                      <a:pt x="485414" y="228065"/>
                      <a:pt x="795701" y="52795"/>
                      <a:pt x="808855" y="45385"/>
                    </a:cubicBezTo>
                    <a:lnTo>
                      <a:pt x="817361" y="41327"/>
                    </a:lnTo>
                    <a:cubicBezTo>
                      <a:pt x="1073278" y="-59371"/>
                      <a:pt x="1319071" y="55005"/>
                      <a:pt x="1329434" y="59863"/>
                    </a:cubicBezTo>
                    <a:lnTo>
                      <a:pt x="1752458" y="200442"/>
                    </a:lnTo>
                    <a:lnTo>
                      <a:pt x="2077794" y="58977"/>
                    </a:lnTo>
                    <a:lnTo>
                      <a:pt x="2131849" y="183231"/>
                    </a:lnTo>
                    <a:lnTo>
                      <a:pt x="1758916" y="345441"/>
                    </a:lnTo>
                    <a:lnTo>
                      <a:pt x="1278895" y="185440"/>
                    </a:lnTo>
                    <a:cubicBezTo>
                      <a:pt x="1269455" y="181468"/>
                      <a:pt x="1069954" y="90124"/>
                      <a:pt x="871243" y="165847"/>
                    </a:cubicBezTo>
                    <a:cubicBezTo>
                      <a:pt x="832963" y="187469"/>
                      <a:pt x="548394" y="348527"/>
                      <a:pt x="455801" y="406335"/>
                    </a:cubicBezTo>
                    <a:cubicBezTo>
                      <a:pt x="439361" y="416574"/>
                      <a:pt x="368781" y="471819"/>
                      <a:pt x="151334" y="751044"/>
                    </a:cubicBezTo>
                    <a:cubicBezTo>
                      <a:pt x="129208" y="779458"/>
                      <a:pt x="130656" y="819348"/>
                      <a:pt x="154773" y="845828"/>
                    </a:cubicBezTo>
                    <a:cubicBezTo>
                      <a:pt x="176976" y="870269"/>
                      <a:pt x="213009" y="876717"/>
                      <a:pt x="242432" y="861982"/>
                    </a:cubicBezTo>
                    <a:lnTo>
                      <a:pt x="867719" y="545152"/>
                    </a:lnTo>
                    <a:lnTo>
                      <a:pt x="2306452" y="1401107"/>
                    </a:lnTo>
                    <a:lnTo>
                      <a:pt x="2660658" y="1212340"/>
                    </a:lnTo>
                    <a:lnTo>
                      <a:pt x="2724399" y="1332003"/>
                    </a:lnTo>
                    <a:lnTo>
                      <a:pt x="2302775" y="15566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914354">
                  <a:defRPr/>
                </a:pPr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09" name="Graphic 60">
              <a:extLst>
                <a:ext uri="{FF2B5EF4-FFF2-40B4-BE49-F238E27FC236}">
                  <a16:creationId xmlns:a16="http://schemas.microsoft.com/office/drawing/2014/main" id="{FE94ED65-565B-4BD4-8C38-3DEAD56E451F}"/>
                </a:ext>
              </a:extLst>
            </p:cNvPr>
            <p:cNvGrpSpPr/>
            <p:nvPr/>
          </p:nvGrpSpPr>
          <p:grpSpPr>
            <a:xfrm>
              <a:off x="3160054" y="2745665"/>
              <a:ext cx="848078" cy="1087508"/>
              <a:chOff x="3160054" y="2745665"/>
              <a:chExt cx="848078" cy="1087508"/>
            </a:xfrm>
            <a:grpFill/>
          </p:grpSpPr>
          <p:sp>
            <p:nvSpPr>
              <p:cNvPr id="436" name="Freeform: Shape 435">
                <a:extLst>
                  <a:ext uri="{FF2B5EF4-FFF2-40B4-BE49-F238E27FC236}">
                    <a16:creationId xmlns:a16="http://schemas.microsoft.com/office/drawing/2014/main" id="{4CEAD2DD-EE79-43BB-BF1C-7EB7D1B8E57C}"/>
                  </a:ext>
                </a:extLst>
              </p:cNvPr>
              <p:cNvSpPr/>
              <p:nvPr/>
            </p:nvSpPr>
            <p:spPr>
              <a:xfrm>
                <a:off x="3227738" y="2813339"/>
                <a:ext cx="712541" cy="951948"/>
              </a:xfrm>
              <a:custGeom>
                <a:avLst/>
                <a:gdLst>
                  <a:gd name="connsiteX0" fmla="*/ 79894 w 712541"/>
                  <a:gd name="connsiteY0" fmla="*/ 927319 h 951948"/>
                  <a:gd name="connsiteX1" fmla="*/ 79894 w 712541"/>
                  <a:gd name="connsiteY1" fmla="*/ 927319 h 951948"/>
                  <a:gd name="connsiteX2" fmla="*/ 24630 w 712541"/>
                  <a:gd name="connsiteY2" fmla="*/ 697452 h 951948"/>
                  <a:gd name="connsiteX3" fmla="*/ 402772 w 712541"/>
                  <a:gd name="connsiteY3" fmla="*/ 79899 h 951948"/>
                  <a:gd name="connsiteX4" fmla="*/ 632639 w 712541"/>
                  <a:gd name="connsiteY4" fmla="*/ 24625 h 951948"/>
                  <a:gd name="connsiteX5" fmla="*/ 632639 w 712541"/>
                  <a:gd name="connsiteY5" fmla="*/ 24625 h 951948"/>
                  <a:gd name="connsiteX6" fmla="*/ 687913 w 712541"/>
                  <a:gd name="connsiteY6" fmla="*/ 254492 h 951948"/>
                  <a:gd name="connsiteX7" fmla="*/ 309761 w 712541"/>
                  <a:gd name="connsiteY7" fmla="*/ 872045 h 951948"/>
                  <a:gd name="connsiteX8" fmla="*/ 79894 w 712541"/>
                  <a:gd name="connsiteY8" fmla="*/ 927319 h 95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2541" h="951948">
                    <a:moveTo>
                      <a:pt x="79894" y="927319"/>
                    </a:moveTo>
                    <a:lnTo>
                      <a:pt x="79894" y="927319"/>
                    </a:lnTo>
                    <a:cubicBezTo>
                      <a:pt x="1160" y="879103"/>
                      <a:pt x="-23586" y="776195"/>
                      <a:pt x="24630" y="697452"/>
                    </a:cubicBezTo>
                    <a:lnTo>
                      <a:pt x="402772" y="79899"/>
                    </a:lnTo>
                    <a:cubicBezTo>
                      <a:pt x="450988" y="1155"/>
                      <a:pt x="553896" y="-23581"/>
                      <a:pt x="632639" y="24625"/>
                    </a:cubicBezTo>
                    <a:lnTo>
                      <a:pt x="632639" y="24625"/>
                    </a:lnTo>
                    <a:cubicBezTo>
                      <a:pt x="711382" y="72841"/>
                      <a:pt x="736128" y="175749"/>
                      <a:pt x="687913" y="254492"/>
                    </a:cubicBezTo>
                    <a:lnTo>
                      <a:pt x="309761" y="872045"/>
                    </a:lnTo>
                    <a:cubicBezTo>
                      <a:pt x="261555" y="950788"/>
                      <a:pt x="158637" y="975535"/>
                      <a:pt x="79894" y="927319"/>
                    </a:cubicBezTo>
                    <a:close/>
                  </a:path>
                </a:pathLst>
              </a:custGeom>
              <a:solidFill>
                <a:srgbClr val="1B429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914354">
                  <a:defRPr/>
                </a:pPr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7" name="Freeform: Shape 436">
                <a:extLst>
                  <a:ext uri="{FF2B5EF4-FFF2-40B4-BE49-F238E27FC236}">
                    <a16:creationId xmlns:a16="http://schemas.microsoft.com/office/drawing/2014/main" id="{E7433F9C-2B97-47D5-8B99-CD1D3B14EC88}"/>
                  </a:ext>
                </a:extLst>
              </p:cNvPr>
              <p:cNvSpPr/>
              <p:nvPr/>
            </p:nvSpPr>
            <p:spPr>
              <a:xfrm>
                <a:off x="3160054" y="2745665"/>
                <a:ext cx="848078" cy="1087508"/>
              </a:xfrm>
              <a:custGeom>
                <a:avLst/>
                <a:gdLst>
                  <a:gd name="connsiteX0" fmla="*/ 234436 w 848078"/>
                  <a:gd name="connsiteY0" fmla="*/ 1087509 h 1087508"/>
                  <a:gd name="connsiteX1" fmla="*/ 112202 w 848078"/>
                  <a:gd name="connsiteY1" fmla="*/ 1052828 h 1087508"/>
                  <a:gd name="connsiteX2" fmla="*/ 112144 w 848078"/>
                  <a:gd name="connsiteY2" fmla="*/ 1052828 h 1087508"/>
                  <a:gd name="connsiteX3" fmla="*/ 34525 w 848078"/>
                  <a:gd name="connsiteY3" fmla="*/ 729730 h 1087508"/>
                  <a:gd name="connsiteX4" fmla="*/ 412668 w 848078"/>
                  <a:gd name="connsiteY4" fmla="*/ 112148 h 1087508"/>
                  <a:gd name="connsiteX5" fmla="*/ 735718 w 848078"/>
                  <a:gd name="connsiteY5" fmla="*/ 34491 h 1087508"/>
                  <a:gd name="connsiteX6" fmla="*/ 841474 w 848078"/>
                  <a:gd name="connsiteY6" fmla="*/ 179928 h 1087508"/>
                  <a:gd name="connsiteX7" fmla="*/ 813413 w 848078"/>
                  <a:gd name="connsiteY7" fmla="*/ 357579 h 1087508"/>
                  <a:gd name="connsiteX8" fmla="*/ 435261 w 848078"/>
                  <a:gd name="connsiteY8" fmla="*/ 975075 h 1087508"/>
                  <a:gd name="connsiteX9" fmla="*/ 289805 w 848078"/>
                  <a:gd name="connsiteY9" fmla="*/ 1080889 h 1087508"/>
                  <a:gd name="connsiteX10" fmla="*/ 234436 w 848078"/>
                  <a:gd name="connsiteY10" fmla="*/ 1087509 h 1087508"/>
                  <a:gd name="connsiteX11" fmla="*/ 183010 w 848078"/>
                  <a:gd name="connsiteY11" fmla="*/ 937223 h 1087508"/>
                  <a:gd name="connsiteX12" fmla="*/ 258115 w 848078"/>
                  <a:gd name="connsiteY12" fmla="*/ 949043 h 1087508"/>
                  <a:gd name="connsiteX13" fmla="*/ 319637 w 848078"/>
                  <a:gd name="connsiteY13" fmla="*/ 904305 h 1087508"/>
                  <a:gd name="connsiteX14" fmla="*/ 697799 w 848078"/>
                  <a:gd name="connsiteY14" fmla="*/ 286808 h 1087508"/>
                  <a:gd name="connsiteX15" fmla="*/ 709676 w 848078"/>
                  <a:gd name="connsiteY15" fmla="*/ 211609 h 1087508"/>
                  <a:gd name="connsiteX16" fmla="*/ 664966 w 848078"/>
                  <a:gd name="connsiteY16" fmla="*/ 150106 h 1087508"/>
                  <a:gd name="connsiteX17" fmla="*/ 528282 w 848078"/>
                  <a:gd name="connsiteY17" fmla="*/ 182929 h 1087508"/>
                  <a:gd name="connsiteX18" fmla="*/ 150130 w 848078"/>
                  <a:gd name="connsiteY18" fmla="*/ 800520 h 1087508"/>
                  <a:gd name="connsiteX19" fmla="*/ 183010 w 848078"/>
                  <a:gd name="connsiteY19" fmla="*/ 937223 h 1087508"/>
                  <a:gd name="connsiteX20" fmla="*/ 183010 w 848078"/>
                  <a:gd name="connsiteY20" fmla="*/ 937223 h 1087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48078" h="1087508">
                    <a:moveTo>
                      <a:pt x="234436" y="1087509"/>
                    </a:moveTo>
                    <a:cubicBezTo>
                      <a:pt x="191669" y="1087509"/>
                      <a:pt x="149606" y="1075688"/>
                      <a:pt x="112202" y="1052828"/>
                    </a:cubicBezTo>
                    <a:lnTo>
                      <a:pt x="112144" y="1052828"/>
                    </a:lnTo>
                    <a:cubicBezTo>
                      <a:pt x="1712" y="985048"/>
                      <a:pt x="-33121" y="840144"/>
                      <a:pt x="34525" y="729730"/>
                    </a:cubicBezTo>
                    <a:lnTo>
                      <a:pt x="412668" y="112148"/>
                    </a:lnTo>
                    <a:cubicBezTo>
                      <a:pt x="480314" y="1744"/>
                      <a:pt x="625199" y="-33117"/>
                      <a:pt x="735718" y="34491"/>
                    </a:cubicBezTo>
                    <a:cubicBezTo>
                      <a:pt x="789239" y="67238"/>
                      <a:pt x="826805" y="118940"/>
                      <a:pt x="841474" y="179928"/>
                    </a:cubicBezTo>
                    <a:cubicBezTo>
                      <a:pt x="856152" y="241003"/>
                      <a:pt x="846179" y="304096"/>
                      <a:pt x="813413" y="357579"/>
                    </a:cubicBezTo>
                    <a:lnTo>
                      <a:pt x="435261" y="975075"/>
                    </a:lnTo>
                    <a:cubicBezTo>
                      <a:pt x="402505" y="1028644"/>
                      <a:pt x="350850" y="1066154"/>
                      <a:pt x="289805" y="1080889"/>
                    </a:cubicBezTo>
                    <a:cubicBezTo>
                      <a:pt x="271441" y="1085308"/>
                      <a:pt x="252876" y="1087509"/>
                      <a:pt x="234436" y="1087509"/>
                    </a:cubicBezTo>
                    <a:close/>
                    <a:moveTo>
                      <a:pt x="183010" y="937223"/>
                    </a:moveTo>
                    <a:cubicBezTo>
                      <a:pt x="205642" y="951082"/>
                      <a:pt x="232302" y="955397"/>
                      <a:pt x="258115" y="949043"/>
                    </a:cubicBezTo>
                    <a:cubicBezTo>
                      <a:pt x="283928" y="942871"/>
                      <a:pt x="305769" y="926983"/>
                      <a:pt x="319637" y="904305"/>
                    </a:cubicBezTo>
                    <a:lnTo>
                      <a:pt x="697799" y="286808"/>
                    </a:lnTo>
                    <a:cubicBezTo>
                      <a:pt x="711667" y="264129"/>
                      <a:pt x="715877" y="237469"/>
                      <a:pt x="709676" y="211609"/>
                    </a:cubicBezTo>
                    <a:cubicBezTo>
                      <a:pt x="703475" y="185843"/>
                      <a:pt x="687588" y="163955"/>
                      <a:pt x="664966" y="150106"/>
                    </a:cubicBezTo>
                    <a:cubicBezTo>
                      <a:pt x="618208" y="121416"/>
                      <a:pt x="556867" y="136247"/>
                      <a:pt x="528282" y="182929"/>
                    </a:cubicBezTo>
                    <a:lnTo>
                      <a:pt x="150130" y="800520"/>
                    </a:lnTo>
                    <a:cubicBezTo>
                      <a:pt x="121498" y="847212"/>
                      <a:pt x="136262" y="908534"/>
                      <a:pt x="183010" y="937223"/>
                    </a:cubicBezTo>
                    <a:lnTo>
                      <a:pt x="183010" y="93722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914354">
                  <a:defRPr/>
                </a:pPr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10" name="Graphic 60">
              <a:extLst>
                <a:ext uri="{FF2B5EF4-FFF2-40B4-BE49-F238E27FC236}">
                  <a16:creationId xmlns:a16="http://schemas.microsoft.com/office/drawing/2014/main" id="{0624A52A-BA5A-473D-AAC8-92FE1075C995}"/>
                </a:ext>
              </a:extLst>
            </p:cNvPr>
            <p:cNvGrpSpPr/>
            <p:nvPr/>
          </p:nvGrpSpPr>
          <p:grpSpPr>
            <a:xfrm>
              <a:off x="3499681" y="3009320"/>
              <a:ext cx="738955" cy="909026"/>
              <a:chOff x="3499681" y="3009320"/>
              <a:chExt cx="738955" cy="909026"/>
            </a:xfrm>
            <a:grpFill/>
          </p:grpSpPr>
          <p:sp>
            <p:nvSpPr>
              <p:cNvPr id="434" name="Freeform: Shape 433">
                <a:extLst>
                  <a:ext uri="{FF2B5EF4-FFF2-40B4-BE49-F238E27FC236}">
                    <a16:creationId xmlns:a16="http://schemas.microsoft.com/office/drawing/2014/main" id="{38AF4142-45DE-42C9-8C04-9AA326348D22}"/>
                  </a:ext>
                </a:extLst>
              </p:cNvPr>
              <p:cNvSpPr/>
              <p:nvPr/>
            </p:nvSpPr>
            <p:spPr>
              <a:xfrm>
                <a:off x="3567519" y="3077171"/>
                <a:ext cx="603250" cy="773478"/>
              </a:xfrm>
              <a:custGeom>
                <a:avLst/>
                <a:gdLst>
                  <a:gd name="connsiteX0" fmla="*/ 79899 w 603250"/>
                  <a:gd name="connsiteY0" fmla="*/ 748849 h 773478"/>
                  <a:gd name="connsiteX1" fmla="*/ 79899 w 603250"/>
                  <a:gd name="connsiteY1" fmla="*/ 748849 h 773478"/>
                  <a:gd name="connsiteX2" fmla="*/ 24625 w 603250"/>
                  <a:gd name="connsiteY2" fmla="*/ 518983 h 773478"/>
                  <a:gd name="connsiteX3" fmla="*/ 293497 w 603250"/>
                  <a:gd name="connsiteY3" fmla="*/ 79890 h 773478"/>
                  <a:gd name="connsiteX4" fmla="*/ 523364 w 603250"/>
                  <a:gd name="connsiteY4" fmla="*/ 24626 h 773478"/>
                  <a:gd name="connsiteX5" fmla="*/ 523364 w 603250"/>
                  <a:gd name="connsiteY5" fmla="*/ 24626 h 773478"/>
                  <a:gd name="connsiteX6" fmla="*/ 578618 w 603250"/>
                  <a:gd name="connsiteY6" fmla="*/ 254492 h 773478"/>
                  <a:gd name="connsiteX7" fmla="*/ 309756 w 603250"/>
                  <a:gd name="connsiteY7" fmla="*/ 693576 h 773478"/>
                  <a:gd name="connsiteX8" fmla="*/ 79899 w 603250"/>
                  <a:gd name="connsiteY8" fmla="*/ 748849 h 773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3250" h="773478">
                    <a:moveTo>
                      <a:pt x="79899" y="748849"/>
                    </a:moveTo>
                    <a:lnTo>
                      <a:pt x="79899" y="748849"/>
                    </a:lnTo>
                    <a:cubicBezTo>
                      <a:pt x="1155" y="700634"/>
                      <a:pt x="-23581" y="597716"/>
                      <a:pt x="24625" y="518983"/>
                    </a:cubicBezTo>
                    <a:lnTo>
                      <a:pt x="293497" y="79890"/>
                    </a:lnTo>
                    <a:cubicBezTo>
                      <a:pt x="341712" y="1156"/>
                      <a:pt x="444630" y="-23581"/>
                      <a:pt x="523364" y="24626"/>
                    </a:cubicBezTo>
                    <a:lnTo>
                      <a:pt x="523364" y="24626"/>
                    </a:lnTo>
                    <a:cubicBezTo>
                      <a:pt x="602097" y="72841"/>
                      <a:pt x="626834" y="175749"/>
                      <a:pt x="578618" y="254492"/>
                    </a:cubicBezTo>
                    <a:lnTo>
                      <a:pt x="309756" y="693576"/>
                    </a:lnTo>
                    <a:cubicBezTo>
                      <a:pt x="261540" y="772319"/>
                      <a:pt x="158632" y="797065"/>
                      <a:pt x="79899" y="748849"/>
                    </a:cubicBezTo>
                    <a:close/>
                  </a:path>
                </a:pathLst>
              </a:custGeom>
              <a:solidFill>
                <a:srgbClr val="1B429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914354">
                  <a:defRPr/>
                </a:pPr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5" name="Freeform: Shape 434">
                <a:extLst>
                  <a:ext uri="{FF2B5EF4-FFF2-40B4-BE49-F238E27FC236}">
                    <a16:creationId xmlns:a16="http://schemas.microsoft.com/office/drawing/2014/main" id="{A9F144E0-5292-4671-BB20-839EB31CBE5E}"/>
                  </a:ext>
                </a:extLst>
              </p:cNvPr>
              <p:cNvSpPr/>
              <p:nvPr/>
            </p:nvSpPr>
            <p:spPr>
              <a:xfrm>
                <a:off x="3499681" y="3009320"/>
                <a:ext cx="738955" cy="909026"/>
              </a:xfrm>
              <a:custGeom>
                <a:avLst/>
                <a:gdLst>
                  <a:gd name="connsiteX0" fmla="*/ 234643 w 738955"/>
                  <a:gd name="connsiteY0" fmla="*/ 909026 h 909026"/>
                  <a:gd name="connsiteX1" fmla="*/ 112361 w 738955"/>
                  <a:gd name="connsiteY1" fmla="*/ 874518 h 909026"/>
                  <a:gd name="connsiteX2" fmla="*/ 112370 w 738955"/>
                  <a:gd name="connsiteY2" fmla="*/ 874518 h 909026"/>
                  <a:gd name="connsiteX3" fmla="*/ 6605 w 738955"/>
                  <a:gd name="connsiteY3" fmla="*/ 729080 h 909026"/>
                  <a:gd name="connsiteX4" fmla="*/ 34665 w 738955"/>
                  <a:gd name="connsiteY4" fmla="*/ 551429 h 909026"/>
                  <a:gd name="connsiteX5" fmla="*/ 303537 w 738955"/>
                  <a:gd name="connsiteY5" fmla="*/ 112374 h 909026"/>
                  <a:gd name="connsiteX6" fmla="*/ 448984 w 738955"/>
                  <a:gd name="connsiteY6" fmla="*/ 6647 h 909026"/>
                  <a:gd name="connsiteX7" fmla="*/ 626644 w 738955"/>
                  <a:gd name="connsiteY7" fmla="*/ 34708 h 909026"/>
                  <a:gd name="connsiteX8" fmla="*/ 732353 w 738955"/>
                  <a:gd name="connsiteY8" fmla="*/ 180145 h 909026"/>
                  <a:gd name="connsiteX9" fmla="*/ 704292 w 738955"/>
                  <a:gd name="connsiteY9" fmla="*/ 357719 h 909026"/>
                  <a:gd name="connsiteX10" fmla="*/ 435430 w 738955"/>
                  <a:gd name="connsiteY10" fmla="*/ 796860 h 909026"/>
                  <a:gd name="connsiteX11" fmla="*/ 234643 w 738955"/>
                  <a:gd name="connsiteY11" fmla="*/ 909026 h 909026"/>
                  <a:gd name="connsiteX12" fmla="*/ 504067 w 738955"/>
                  <a:gd name="connsiteY12" fmla="*/ 135577 h 909026"/>
                  <a:gd name="connsiteX13" fmla="*/ 480674 w 738955"/>
                  <a:gd name="connsiteY13" fmla="*/ 138406 h 909026"/>
                  <a:gd name="connsiteX14" fmla="*/ 419133 w 738955"/>
                  <a:gd name="connsiteY14" fmla="*/ 183145 h 909026"/>
                  <a:gd name="connsiteX15" fmla="*/ 150270 w 738955"/>
                  <a:gd name="connsiteY15" fmla="*/ 622200 h 909026"/>
                  <a:gd name="connsiteX16" fmla="*/ 138402 w 738955"/>
                  <a:gd name="connsiteY16" fmla="*/ 697400 h 909026"/>
                  <a:gd name="connsiteX17" fmla="*/ 183122 w 738955"/>
                  <a:gd name="connsiteY17" fmla="*/ 758903 h 909026"/>
                  <a:gd name="connsiteX18" fmla="*/ 183132 w 738955"/>
                  <a:gd name="connsiteY18" fmla="*/ 758903 h 909026"/>
                  <a:gd name="connsiteX19" fmla="*/ 319815 w 738955"/>
                  <a:gd name="connsiteY19" fmla="*/ 726080 h 909026"/>
                  <a:gd name="connsiteX20" fmla="*/ 588668 w 738955"/>
                  <a:gd name="connsiteY20" fmla="*/ 286939 h 909026"/>
                  <a:gd name="connsiteX21" fmla="*/ 600536 w 738955"/>
                  <a:gd name="connsiteY21" fmla="*/ 211834 h 909026"/>
                  <a:gd name="connsiteX22" fmla="*/ 555826 w 738955"/>
                  <a:gd name="connsiteY22" fmla="*/ 150331 h 909026"/>
                  <a:gd name="connsiteX23" fmla="*/ 504067 w 738955"/>
                  <a:gd name="connsiteY23" fmla="*/ 135577 h 909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38955" h="909026">
                    <a:moveTo>
                      <a:pt x="234643" y="909026"/>
                    </a:moveTo>
                    <a:cubicBezTo>
                      <a:pt x="192847" y="909026"/>
                      <a:pt x="150547" y="897911"/>
                      <a:pt x="112361" y="874518"/>
                    </a:cubicBezTo>
                    <a:lnTo>
                      <a:pt x="112370" y="874518"/>
                    </a:lnTo>
                    <a:cubicBezTo>
                      <a:pt x="58849" y="841770"/>
                      <a:pt x="21283" y="790154"/>
                      <a:pt x="6605" y="729080"/>
                    </a:cubicBezTo>
                    <a:cubicBezTo>
                      <a:pt x="-8073" y="668006"/>
                      <a:pt x="1899" y="604912"/>
                      <a:pt x="34665" y="551429"/>
                    </a:cubicBezTo>
                    <a:lnTo>
                      <a:pt x="303537" y="112374"/>
                    </a:lnTo>
                    <a:cubicBezTo>
                      <a:pt x="336322" y="58806"/>
                      <a:pt x="387976" y="21296"/>
                      <a:pt x="448984" y="6647"/>
                    </a:cubicBezTo>
                    <a:cubicBezTo>
                      <a:pt x="510020" y="-8098"/>
                      <a:pt x="573095" y="1875"/>
                      <a:pt x="626644" y="34708"/>
                    </a:cubicBezTo>
                    <a:cubicBezTo>
                      <a:pt x="680118" y="67455"/>
                      <a:pt x="717684" y="119071"/>
                      <a:pt x="732353" y="180145"/>
                    </a:cubicBezTo>
                    <a:cubicBezTo>
                      <a:pt x="747031" y="241124"/>
                      <a:pt x="737048" y="304227"/>
                      <a:pt x="704292" y="357719"/>
                    </a:cubicBezTo>
                    <a:lnTo>
                      <a:pt x="435430" y="796860"/>
                    </a:lnTo>
                    <a:cubicBezTo>
                      <a:pt x="391129" y="869136"/>
                      <a:pt x="313767" y="909026"/>
                      <a:pt x="234643" y="909026"/>
                    </a:cubicBezTo>
                    <a:close/>
                    <a:moveTo>
                      <a:pt x="504067" y="135577"/>
                    </a:moveTo>
                    <a:cubicBezTo>
                      <a:pt x="496285" y="135577"/>
                      <a:pt x="488436" y="136558"/>
                      <a:pt x="480674" y="138406"/>
                    </a:cubicBezTo>
                    <a:cubicBezTo>
                      <a:pt x="454861" y="144579"/>
                      <a:pt x="433010" y="160552"/>
                      <a:pt x="419133" y="183145"/>
                    </a:cubicBezTo>
                    <a:lnTo>
                      <a:pt x="150270" y="622200"/>
                    </a:lnTo>
                    <a:cubicBezTo>
                      <a:pt x="136402" y="644879"/>
                      <a:pt x="132192" y="671540"/>
                      <a:pt x="138402" y="697400"/>
                    </a:cubicBezTo>
                    <a:cubicBezTo>
                      <a:pt x="144613" y="723165"/>
                      <a:pt x="160491" y="745054"/>
                      <a:pt x="183122" y="758903"/>
                    </a:cubicBezTo>
                    <a:lnTo>
                      <a:pt x="183132" y="758903"/>
                    </a:lnTo>
                    <a:cubicBezTo>
                      <a:pt x="229814" y="787411"/>
                      <a:pt x="291183" y="772762"/>
                      <a:pt x="319815" y="726080"/>
                    </a:cubicBezTo>
                    <a:lnTo>
                      <a:pt x="588668" y="286939"/>
                    </a:lnTo>
                    <a:cubicBezTo>
                      <a:pt x="602536" y="264260"/>
                      <a:pt x="606747" y="237609"/>
                      <a:pt x="600536" y="211834"/>
                    </a:cubicBezTo>
                    <a:cubicBezTo>
                      <a:pt x="594335" y="185984"/>
                      <a:pt x="578457" y="164181"/>
                      <a:pt x="555826" y="150331"/>
                    </a:cubicBezTo>
                    <a:cubicBezTo>
                      <a:pt x="539967" y="140616"/>
                      <a:pt x="522164" y="135577"/>
                      <a:pt x="504067" y="13557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914354">
                  <a:defRPr/>
                </a:pPr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11" name="Graphic 60">
              <a:extLst>
                <a:ext uri="{FF2B5EF4-FFF2-40B4-BE49-F238E27FC236}">
                  <a16:creationId xmlns:a16="http://schemas.microsoft.com/office/drawing/2014/main" id="{37767C45-FE3F-421D-847E-9EF9928B988B}"/>
                </a:ext>
              </a:extLst>
            </p:cNvPr>
            <p:cNvGrpSpPr/>
            <p:nvPr/>
          </p:nvGrpSpPr>
          <p:grpSpPr>
            <a:xfrm>
              <a:off x="2971272" y="2728529"/>
              <a:ext cx="655225" cy="772375"/>
              <a:chOff x="2971272" y="2728529"/>
              <a:chExt cx="655225" cy="772375"/>
            </a:xfrm>
            <a:grpFill/>
          </p:grpSpPr>
          <p:sp>
            <p:nvSpPr>
              <p:cNvPr id="432" name="Freeform: Shape 431">
                <a:extLst>
                  <a:ext uri="{FF2B5EF4-FFF2-40B4-BE49-F238E27FC236}">
                    <a16:creationId xmlns:a16="http://schemas.microsoft.com/office/drawing/2014/main" id="{A585CCE4-3163-4031-9C7B-9A2974AB3ECF}"/>
                  </a:ext>
                </a:extLst>
              </p:cNvPr>
              <p:cNvSpPr/>
              <p:nvPr/>
            </p:nvSpPr>
            <p:spPr>
              <a:xfrm>
                <a:off x="3039115" y="2796346"/>
                <a:ext cx="519529" cy="636732"/>
              </a:xfrm>
              <a:custGeom>
                <a:avLst/>
                <a:gdLst>
                  <a:gd name="connsiteX0" fmla="*/ 79903 w 519529"/>
                  <a:gd name="connsiteY0" fmla="*/ 612099 h 636732"/>
                  <a:gd name="connsiteX1" fmla="*/ 79903 w 519529"/>
                  <a:gd name="connsiteY1" fmla="*/ 612099 h 636732"/>
                  <a:gd name="connsiteX2" fmla="*/ 24629 w 519529"/>
                  <a:gd name="connsiteY2" fmla="*/ 382232 h 636732"/>
                  <a:gd name="connsiteX3" fmla="*/ 209767 w 519529"/>
                  <a:gd name="connsiteY3" fmla="*/ 79899 h 636732"/>
                  <a:gd name="connsiteX4" fmla="*/ 439634 w 519529"/>
                  <a:gd name="connsiteY4" fmla="*/ 24625 h 636732"/>
                  <a:gd name="connsiteX5" fmla="*/ 439634 w 519529"/>
                  <a:gd name="connsiteY5" fmla="*/ 24625 h 636732"/>
                  <a:gd name="connsiteX6" fmla="*/ 494898 w 519529"/>
                  <a:gd name="connsiteY6" fmla="*/ 254492 h 636732"/>
                  <a:gd name="connsiteX7" fmla="*/ 309770 w 519529"/>
                  <a:gd name="connsiteY7" fmla="*/ 556835 h 636732"/>
                  <a:gd name="connsiteX8" fmla="*/ 79903 w 519529"/>
                  <a:gd name="connsiteY8" fmla="*/ 612099 h 636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9529" h="636732">
                    <a:moveTo>
                      <a:pt x="79903" y="612099"/>
                    </a:moveTo>
                    <a:lnTo>
                      <a:pt x="79903" y="612099"/>
                    </a:lnTo>
                    <a:cubicBezTo>
                      <a:pt x="1160" y="563883"/>
                      <a:pt x="-23586" y="460975"/>
                      <a:pt x="24629" y="382232"/>
                    </a:cubicBezTo>
                    <a:lnTo>
                      <a:pt x="209767" y="79899"/>
                    </a:lnTo>
                    <a:cubicBezTo>
                      <a:pt x="257982" y="1155"/>
                      <a:pt x="360890" y="-23581"/>
                      <a:pt x="439634" y="24625"/>
                    </a:cubicBezTo>
                    <a:lnTo>
                      <a:pt x="439634" y="24625"/>
                    </a:lnTo>
                    <a:cubicBezTo>
                      <a:pt x="518377" y="72850"/>
                      <a:pt x="543113" y="175749"/>
                      <a:pt x="494898" y="254492"/>
                    </a:cubicBezTo>
                    <a:lnTo>
                      <a:pt x="309770" y="556835"/>
                    </a:lnTo>
                    <a:cubicBezTo>
                      <a:pt x="261554" y="635568"/>
                      <a:pt x="158646" y="660324"/>
                      <a:pt x="79903" y="612099"/>
                    </a:cubicBezTo>
                    <a:close/>
                  </a:path>
                </a:pathLst>
              </a:custGeom>
              <a:solidFill>
                <a:srgbClr val="1B429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914354">
                  <a:defRPr/>
                </a:pPr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3" name="Freeform: Shape 432">
                <a:extLst>
                  <a:ext uri="{FF2B5EF4-FFF2-40B4-BE49-F238E27FC236}">
                    <a16:creationId xmlns:a16="http://schemas.microsoft.com/office/drawing/2014/main" id="{8DDC123C-A053-4600-9801-6B1DA813E057}"/>
                  </a:ext>
                </a:extLst>
              </p:cNvPr>
              <p:cNvSpPr/>
              <p:nvPr/>
            </p:nvSpPr>
            <p:spPr>
              <a:xfrm>
                <a:off x="2971272" y="2728529"/>
                <a:ext cx="655225" cy="772375"/>
              </a:xfrm>
              <a:custGeom>
                <a:avLst/>
                <a:gdLst>
                  <a:gd name="connsiteX0" fmla="*/ 234613 w 655225"/>
                  <a:gd name="connsiteY0" fmla="*/ 772375 h 772375"/>
                  <a:gd name="connsiteX1" fmla="*/ 112370 w 655225"/>
                  <a:gd name="connsiteY1" fmla="*/ 737694 h 772375"/>
                  <a:gd name="connsiteX2" fmla="*/ 112370 w 655225"/>
                  <a:gd name="connsiteY2" fmla="*/ 737694 h 772375"/>
                  <a:gd name="connsiteX3" fmla="*/ 6604 w 655225"/>
                  <a:gd name="connsiteY3" fmla="*/ 592248 h 772375"/>
                  <a:gd name="connsiteX4" fmla="*/ 34693 w 655225"/>
                  <a:gd name="connsiteY4" fmla="*/ 414683 h 772375"/>
                  <a:gd name="connsiteX5" fmla="*/ 219812 w 655225"/>
                  <a:gd name="connsiteY5" fmla="*/ 112330 h 772375"/>
                  <a:gd name="connsiteX6" fmla="*/ 365249 w 655225"/>
                  <a:gd name="connsiteY6" fmla="*/ 6603 h 772375"/>
                  <a:gd name="connsiteX7" fmla="*/ 542900 w 655225"/>
                  <a:gd name="connsiteY7" fmla="*/ 34664 h 772375"/>
                  <a:gd name="connsiteX8" fmla="*/ 648627 w 655225"/>
                  <a:gd name="connsiteY8" fmla="*/ 180110 h 772375"/>
                  <a:gd name="connsiteX9" fmla="*/ 620538 w 655225"/>
                  <a:gd name="connsiteY9" fmla="*/ 357675 h 772375"/>
                  <a:gd name="connsiteX10" fmla="*/ 435419 w 655225"/>
                  <a:gd name="connsiteY10" fmla="*/ 660028 h 772375"/>
                  <a:gd name="connsiteX11" fmla="*/ 289982 w 655225"/>
                  <a:gd name="connsiteY11" fmla="*/ 765755 h 772375"/>
                  <a:gd name="connsiteX12" fmla="*/ 234613 w 655225"/>
                  <a:gd name="connsiteY12" fmla="*/ 772375 h 772375"/>
                  <a:gd name="connsiteX13" fmla="*/ 420332 w 655225"/>
                  <a:gd name="connsiteY13" fmla="*/ 135553 h 772375"/>
                  <a:gd name="connsiteX14" fmla="*/ 396938 w 655225"/>
                  <a:gd name="connsiteY14" fmla="*/ 138381 h 772375"/>
                  <a:gd name="connsiteX15" fmla="*/ 335417 w 655225"/>
                  <a:gd name="connsiteY15" fmla="*/ 183120 h 772375"/>
                  <a:gd name="connsiteX16" fmla="*/ 150289 w 655225"/>
                  <a:gd name="connsiteY16" fmla="*/ 485472 h 772375"/>
                  <a:gd name="connsiteX17" fmla="*/ 138401 w 655225"/>
                  <a:gd name="connsiteY17" fmla="*/ 560577 h 772375"/>
                  <a:gd name="connsiteX18" fmla="*/ 183121 w 655225"/>
                  <a:gd name="connsiteY18" fmla="*/ 622089 h 772375"/>
                  <a:gd name="connsiteX19" fmla="*/ 183159 w 655225"/>
                  <a:gd name="connsiteY19" fmla="*/ 622089 h 772375"/>
                  <a:gd name="connsiteX20" fmla="*/ 258274 w 655225"/>
                  <a:gd name="connsiteY20" fmla="*/ 634005 h 772375"/>
                  <a:gd name="connsiteX21" fmla="*/ 319796 w 655225"/>
                  <a:gd name="connsiteY21" fmla="*/ 589257 h 772375"/>
                  <a:gd name="connsiteX22" fmla="*/ 504933 w 655225"/>
                  <a:gd name="connsiteY22" fmla="*/ 286914 h 772375"/>
                  <a:gd name="connsiteX23" fmla="*/ 516811 w 655225"/>
                  <a:gd name="connsiteY23" fmla="*/ 211810 h 772375"/>
                  <a:gd name="connsiteX24" fmla="*/ 472091 w 655225"/>
                  <a:gd name="connsiteY24" fmla="*/ 150297 h 772375"/>
                  <a:gd name="connsiteX25" fmla="*/ 420332 w 655225"/>
                  <a:gd name="connsiteY25" fmla="*/ 135553 h 772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55225" h="772375">
                    <a:moveTo>
                      <a:pt x="234613" y="772375"/>
                    </a:moveTo>
                    <a:cubicBezTo>
                      <a:pt x="191837" y="772375"/>
                      <a:pt x="149774" y="760650"/>
                      <a:pt x="112370" y="737694"/>
                    </a:cubicBezTo>
                    <a:lnTo>
                      <a:pt x="112370" y="737694"/>
                    </a:lnTo>
                    <a:cubicBezTo>
                      <a:pt x="58839" y="704947"/>
                      <a:pt x="21282" y="653331"/>
                      <a:pt x="6604" y="592248"/>
                    </a:cubicBezTo>
                    <a:cubicBezTo>
                      <a:pt x="-8074" y="531269"/>
                      <a:pt x="1899" y="468165"/>
                      <a:pt x="34693" y="414683"/>
                    </a:cubicBezTo>
                    <a:lnTo>
                      <a:pt x="219812" y="112330"/>
                    </a:lnTo>
                    <a:cubicBezTo>
                      <a:pt x="252587" y="58762"/>
                      <a:pt x="304232" y="21253"/>
                      <a:pt x="365249" y="6603"/>
                    </a:cubicBezTo>
                    <a:cubicBezTo>
                      <a:pt x="426266" y="-8047"/>
                      <a:pt x="489388" y="1841"/>
                      <a:pt x="542900" y="34664"/>
                    </a:cubicBezTo>
                    <a:cubicBezTo>
                      <a:pt x="596383" y="67410"/>
                      <a:pt x="633949" y="119027"/>
                      <a:pt x="648627" y="180110"/>
                    </a:cubicBezTo>
                    <a:cubicBezTo>
                      <a:pt x="663296" y="241089"/>
                      <a:pt x="653323" y="304183"/>
                      <a:pt x="620538" y="357675"/>
                    </a:cubicBezTo>
                    <a:lnTo>
                      <a:pt x="435419" y="660028"/>
                    </a:lnTo>
                    <a:cubicBezTo>
                      <a:pt x="402644" y="713596"/>
                      <a:pt x="350999" y="751106"/>
                      <a:pt x="289982" y="765755"/>
                    </a:cubicBezTo>
                    <a:cubicBezTo>
                      <a:pt x="271599" y="770175"/>
                      <a:pt x="253035" y="772375"/>
                      <a:pt x="234613" y="772375"/>
                    </a:cubicBezTo>
                    <a:close/>
                    <a:moveTo>
                      <a:pt x="420332" y="135553"/>
                    </a:moveTo>
                    <a:cubicBezTo>
                      <a:pt x="412550" y="135553"/>
                      <a:pt x="404701" y="136534"/>
                      <a:pt x="396938" y="138381"/>
                    </a:cubicBezTo>
                    <a:cubicBezTo>
                      <a:pt x="371135" y="144553"/>
                      <a:pt x="349285" y="160441"/>
                      <a:pt x="335417" y="183120"/>
                    </a:cubicBezTo>
                    <a:lnTo>
                      <a:pt x="150289" y="485472"/>
                    </a:lnTo>
                    <a:cubicBezTo>
                      <a:pt x="136420" y="508151"/>
                      <a:pt x="132201" y="534812"/>
                      <a:pt x="138401" y="560577"/>
                    </a:cubicBezTo>
                    <a:cubicBezTo>
                      <a:pt x="144602" y="586438"/>
                      <a:pt x="160490" y="608231"/>
                      <a:pt x="183121" y="622089"/>
                    </a:cubicBezTo>
                    <a:lnTo>
                      <a:pt x="183159" y="622089"/>
                    </a:lnTo>
                    <a:cubicBezTo>
                      <a:pt x="205800" y="635939"/>
                      <a:pt x="232413" y="640178"/>
                      <a:pt x="258274" y="634005"/>
                    </a:cubicBezTo>
                    <a:cubicBezTo>
                      <a:pt x="284077" y="627833"/>
                      <a:pt x="305927" y="611945"/>
                      <a:pt x="319796" y="589257"/>
                    </a:cubicBezTo>
                    <a:lnTo>
                      <a:pt x="504933" y="286914"/>
                    </a:lnTo>
                    <a:cubicBezTo>
                      <a:pt x="518801" y="264226"/>
                      <a:pt x="523021" y="237575"/>
                      <a:pt x="516811" y="211810"/>
                    </a:cubicBezTo>
                    <a:cubicBezTo>
                      <a:pt x="510610" y="185949"/>
                      <a:pt x="494732" y="164146"/>
                      <a:pt x="472091" y="150297"/>
                    </a:cubicBezTo>
                    <a:cubicBezTo>
                      <a:pt x="456241" y="140582"/>
                      <a:pt x="438439" y="135553"/>
                      <a:pt x="420332" y="13555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914354">
                  <a:defRPr/>
                </a:pPr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12" name="Graphic 60">
              <a:extLst>
                <a:ext uri="{FF2B5EF4-FFF2-40B4-BE49-F238E27FC236}">
                  <a16:creationId xmlns:a16="http://schemas.microsoft.com/office/drawing/2014/main" id="{2DA5DAFD-8E22-4D1F-AFC6-28986F9F8B2D}"/>
                </a:ext>
              </a:extLst>
            </p:cNvPr>
            <p:cNvGrpSpPr/>
            <p:nvPr/>
          </p:nvGrpSpPr>
          <p:grpSpPr>
            <a:xfrm>
              <a:off x="3878129" y="3336521"/>
              <a:ext cx="552302" cy="604142"/>
              <a:chOff x="3878129" y="3336521"/>
              <a:chExt cx="552302" cy="604142"/>
            </a:xfrm>
            <a:grpFill/>
          </p:grpSpPr>
          <p:sp>
            <p:nvSpPr>
              <p:cNvPr id="430" name="Freeform: Shape 429">
                <a:extLst>
                  <a:ext uri="{FF2B5EF4-FFF2-40B4-BE49-F238E27FC236}">
                    <a16:creationId xmlns:a16="http://schemas.microsoft.com/office/drawing/2014/main" id="{D98F55EB-CF8F-4F34-B7F3-893EF8AB317B}"/>
                  </a:ext>
                </a:extLst>
              </p:cNvPr>
              <p:cNvSpPr/>
              <p:nvPr/>
            </p:nvSpPr>
            <p:spPr>
              <a:xfrm>
                <a:off x="3945985" y="3404174"/>
                <a:ext cx="416600" cy="468654"/>
              </a:xfrm>
              <a:custGeom>
                <a:avLst/>
                <a:gdLst>
                  <a:gd name="connsiteX0" fmla="*/ 79899 w 416600"/>
                  <a:gd name="connsiteY0" fmla="*/ 444020 h 468654"/>
                  <a:gd name="connsiteX1" fmla="*/ 79899 w 416600"/>
                  <a:gd name="connsiteY1" fmla="*/ 444020 h 468654"/>
                  <a:gd name="connsiteX2" fmla="*/ 24625 w 416600"/>
                  <a:gd name="connsiteY2" fmla="*/ 214154 h 468654"/>
                  <a:gd name="connsiteX3" fmla="*/ 106835 w 416600"/>
                  <a:gd name="connsiteY3" fmla="*/ 79899 h 468654"/>
                  <a:gd name="connsiteX4" fmla="*/ 336702 w 416600"/>
                  <a:gd name="connsiteY4" fmla="*/ 24625 h 468654"/>
                  <a:gd name="connsiteX5" fmla="*/ 336702 w 416600"/>
                  <a:gd name="connsiteY5" fmla="*/ 24625 h 468654"/>
                  <a:gd name="connsiteX6" fmla="*/ 391976 w 416600"/>
                  <a:gd name="connsiteY6" fmla="*/ 254492 h 468654"/>
                  <a:gd name="connsiteX7" fmla="*/ 309766 w 416600"/>
                  <a:gd name="connsiteY7" fmla="*/ 388756 h 468654"/>
                  <a:gd name="connsiteX8" fmla="*/ 79899 w 416600"/>
                  <a:gd name="connsiteY8" fmla="*/ 444020 h 468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6600" h="468654">
                    <a:moveTo>
                      <a:pt x="79899" y="444020"/>
                    </a:moveTo>
                    <a:lnTo>
                      <a:pt x="79899" y="444020"/>
                    </a:lnTo>
                    <a:cubicBezTo>
                      <a:pt x="1155" y="395805"/>
                      <a:pt x="-23581" y="292897"/>
                      <a:pt x="24625" y="214154"/>
                    </a:cubicBezTo>
                    <a:lnTo>
                      <a:pt x="106835" y="79899"/>
                    </a:lnTo>
                    <a:cubicBezTo>
                      <a:pt x="155051" y="1156"/>
                      <a:pt x="257959" y="-23581"/>
                      <a:pt x="336702" y="24625"/>
                    </a:cubicBezTo>
                    <a:lnTo>
                      <a:pt x="336702" y="24625"/>
                    </a:lnTo>
                    <a:cubicBezTo>
                      <a:pt x="415445" y="72850"/>
                      <a:pt x="440182" y="175758"/>
                      <a:pt x="391976" y="254492"/>
                    </a:cubicBezTo>
                    <a:lnTo>
                      <a:pt x="309766" y="388756"/>
                    </a:lnTo>
                    <a:cubicBezTo>
                      <a:pt x="261550" y="467490"/>
                      <a:pt x="158623" y="492245"/>
                      <a:pt x="79899" y="444020"/>
                    </a:cubicBezTo>
                    <a:close/>
                  </a:path>
                </a:pathLst>
              </a:custGeom>
              <a:solidFill>
                <a:srgbClr val="1B429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914354">
                  <a:defRPr/>
                </a:pPr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1" name="Freeform: Shape 430">
                <a:extLst>
                  <a:ext uri="{FF2B5EF4-FFF2-40B4-BE49-F238E27FC236}">
                    <a16:creationId xmlns:a16="http://schemas.microsoft.com/office/drawing/2014/main" id="{C2BB6AD5-F340-4310-BDA7-5D4BD74320D9}"/>
                  </a:ext>
                </a:extLst>
              </p:cNvPr>
              <p:cNvSpPr/>
              <p:nvPr/>
            </p:nvSpPr>
            <p:spPr>
              <a:xfrm>
                <a:off x="3878129" y="3336521"/>
                <a:ext cx="552302" cy="604142"/>
              </a:xfrm>
              <a:custGeom>
                <a:avLst/>
                <a:gdLst>
                  <a:gd name="connsiteX0" fmla="*/ 234623 w 552302"/>
                  <a:gd name="connsiteY0" fmla="*/ 604142 h 604142"/>
                  <a:gd name="connsiteX1" fmla="*/ 112322 w 552302"/>
                  <a:gd name="connsiteY1" fmla="*/ 569462 h 604142"/>
                  <a:gd name="connsiteX2" fmla="*/ 6604 w 552302"/>
                  <a:gd name="connsiteY2" fmla="*/ 424015 h 604142"/>
                  <a:gd name="connsiteX3" fmla="*/ 34693 w 552302"/>
                  <a:gd name="connsiteY3" fmla="*/ 246450 h 604142"/>
                  <a:gd name="connsiteX4" fmla="*/ 116884 w 552302"/>
                  <a:gd name="connsiteY4" fmla="*/ 112128 h 604142"/>
                  <a:gd name="connsiteX5" fmla="*/ 439934 w 552302"/>
                  <a:gd name="connsiteY5" fmla="*/ 34471 h 604142"/>
                  <a:gd name="connsiteX6" fmla="*/ 545700 w 552302"/>
                  <a:gd name="connsiteY6" fmla="*/ 179908 h 604142"/>
                  <a:gd name="connsiteX7" fmla="*/ 517611 w 552302"/>
                  <a:gd name="connsiteY7" fmla="*/ 357559 h 604142"/>
                  <a:gd name="connsiteX8" fmla="*/ 435420 w 552302"/>
                  <a:gd name="connsiteY8" fmla="*/ 491795 h 604142"/>
                  <a:gd name="connsiteX9" fmla="*/ 289982 w 552302"/>
                  <a:gd name="connsiteY9" fmla="*/ 597523 h 604142"/>
                  <a:gd name="connsiteX10" fmla="*/ 234623 w 552302"/>
                  <a:gd name="connsiteY10" fmla="*/ 604142 h 604142"/>
                  <a:gd name="connsiteX11" fmla="*/ 317405 w 552302"/>
                  <a:gd name="connsiteY11" fmla="*/ 135531 h 604142"/>
                  <a:gd name="connsiteX12" fmla="*/ 232489 w 552302"/>
                  <a:gd name="connsiteY12" fmla="*/ 182928 h 604142"/>
                  <a:gd name="connsiteX13" fmla="*/ 150289 w 552302"/>
                  <a:gd name="connsiteY13" fmla="*/ 317249 h 604142"/>
                  <a:gd name="connsiteX14" fmla="*/ 138401 w 552302"/>
                  <a:gd name="connsiteY14" fmla="*/ 392354 h 604142"/>
                  <a:gd name="connsiteX15" fmla="*/ 183121 w 552302"/>
                  <a:gd name="connsiteY15" fmla="*/ 453867 h 604142"/>
                  <a:gd name="connsiteX16" fmla="*/ 183169 w 552302"/>
                  <a:gd name="connsiteY16" fmla="*/ 453867 h 604142"/>
                  <a:gd name="connsiteX17" fmla="*/ 258274 w 552302"/>
                  <a:gd name="connsiteY17" fmla="*/ 465782 h 604142"/>
                  <a:gd name="connsiteX18" fmla="*/ 319805 w 552302"/>
                  <a:gd name="connsiteY18" fmla="*/ 421043 h 604142"/>
                  <a:gd name="connsiteX19" fmla="*/ 402015 w 552302"/>
                  <a:gd name="connsiteY19" fmla="*/ 286808 h 604142"/>
                  <a:gd name="connsiteX20" fmla="*/ 413893 w 552302"/>
                  <a:gd name="connsiteY20" fmla="*/ 211608 h 604142"/>
                  <a:gd name="connsiteX21" fmla="*/ 369173 w 552302"/>
                  <a:gd name="connsiteY21" fmla="*/ 150095 h 604142"/>
                  <a:gd name="connsiteX22" fmla="*/ 317405 w 552302"/>
                  <a:gd name="connsiteY22" fmla="*/ 135531 h 604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52302" h="604142">
                    <a:moveTo>
                      <a:pt x="234623" y="604142"/>
                    </a:moveTo>
                    <a:cubicBezTo>
                      <a:pt x="191818" y="604142"/>
                      <a:pt x="149736" y="592417"/>
                      <a:pt x="112322" y="569462"/>
                    </a:cubicBezTo>
                    <a:cubicBezTo>
                      <a:pt x="58820" y="536715"/>
                      <a:pt x="21273" y="485099"/>
                      <a:pt x="6604" y="424015"/>
                    </a:cubicBezTo>
                    <a:cubicBezTo>
                      <a:pt x="-8074" y="363036"/>
                      <a:pt x="1899" y="299933"/>
                      <a:pt x="34693" y="246450"/>
                    </a:cubicBezTo>
                    <a:lnTo>
                      <a:pt x="116884" y="112128"/>
                    </a:lnTo>
                    <a:cubicBezTo>
                      <a:pt x="184531" y="1629"/>
                      <a:pt x="329444" y="-33042"/>
                      <a:pt x="439934" y="34471"/>
                    </a:cubicBezTo>
                    <a:cubicBezTo>
                      <a:pt x="493474" y="67208"/>
                      <a:pt x="531032" y="118920"/>
                      <a:pt x="545700" y="179908"/>
                    </a:cubicBezTo>
                    <a:cubicBezTo>
                      <a:pt x="560378" y="240983"/>
                      <a:pt x="550396" y="304076"/>
                      <a:pt x="517611" y="357559"/>
                    </a:cubicBezTo>
                    <a:lnTo>
                      <a:pt x="435420" y="491795"/>
                    </a:lnTo>
                    <a:cubicBezTo>
                      <a:pt x="402644" y="545268"/>
                      <a:pt x="351000" y="582873"/>
                      <a:pt x="289982" y="597523"/>
                    </a:cubicBezTo>
                    <a:cubicBezTo>
                      <a:pt x="271609" y="601942"/>
                      <a:pt x="253044" y="604142"/>
                      <a:pt x="234623" y="604142"/>
                    </a:cubicBezTo>
                    <a:close/>
                    <a:moveTo>
                      <a:pt x="317405" y="135531"/>
                    </a:moveTo>
                    <a:cubicBezTo>
                      <a:pt x="283924" y="135531"/>
                      <a:pt x="251206" y="152391"/>
                      <a:pt x="232489" y="182928"/>
                    </a:cubicBezTo>
                    <a:lnTo>
                      <a:pt x="150289" y="317249"/>
                    </a:lnTo>
                    <a:cubicBezTo>
                      <a:pt x="136420" y="339928"/>
                      <a:pt x="132201" y="366589"/>
                      <a:pt x="138401" y="392354"/>
                    </a:cubicBezTo>
                    <a:cubicBezTo>
                      <a:pt x="144602" y="418214"/>
                      <a:pt x="160490" y="440008"/>
                      <a:pt x="183121" y="453867"/>
                    </a:cubicBezTo>
                    <a:lnTo>
                      <a:pt x="183169" y="453867"/>
                    </a:lnTo>
                    <a:cubicBezTo>
                      <a:pt x="205800" y="467811"/>
                      <a:pt x="232451" y="471954"/>
                      <a:pt x="258274" y="465782"/>
                    </a:cubicBezTo>
                    <a:cubicBezTo>
                      <a:pt x="284086" y="459610"/>
                      <a:pt x="305937" y="443722"/>
                      <a:pt x="319805" y="421043"/>
                    </a:cubicBezTo>
                    <a:lnTo>
                      <a:pt x="402015" y="286808"/>
                    </a:lnTo>
                    <a:cubicBezTo>
                      <a:pt x="415893" y="264119"/>
                      <a:pt x="420103" y="237468"/>
                      <a:pt x="413893" y="211608"/>
                    </a:cubicBezTo>
                    <a:cubicBezTo>
                      <a:pt x="407683" y="185843"/>
                      <a:pt x="391814" y="163954"/>
                      <a:pt x="369173" y="150095"/>
                    </a:cubicBezTo>
                    <a:cubicBezTo>
                      <a:pt x="353019" y="140208"/>
                      <a:pt x="335102" y="135531"/>
                      <a:pt x="317405" y="1355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914354">
                  <a:defRPr/>
                </a:pPr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13" name="Graphic 60">
              <a:extLst>
                <a:ext uri="{FF2B5EF4-FFF2-40B4-BE49-F238E27FC236}">
                  <a16:creationId xmlns:a16="http://schemas.microsoft.com/office/drawing/2014/main" id="{D7FA2401-AD4A-4311-B4ED-2FFF96504B47}"/>
                </a:ext>
              </a:extLst>
            </p:cNvPr>
            <p:cNvGrpSpPr/>
            <p:nvPr/>
          </p:nvGrpSpPr>
          <p:grpSpPr>
            <a:xfrm>
              <a:off x="4956715" y="2726854"/>
              <a:ext cx="719195" cy="507120"/>
              <a:chOff x="4956715" y="2726854"/>
              <a:chExt cx="719195" cy="507120"/>
            </a:xfrm>
            <a:grpFill/>
          </p:grpSpPr>
          <p:sp>
            <p:nvSpPr>
              <p:cNvPr id="428" name="Freeform: Shape 427">
                <a:extLst>
                  <a:ext uri="{FF2B5EF4-FFF2-40B4-BE49-F238E27FC236}">
                    <a16:creationId xmlns:a16="http://schemas.microsoft.com/office/drawing/2014/main" id="{016BC402-188F-432F-AD07-0D3220EF2BAE}"/>
                  </a:ext>
                </a:extLst>
              </p:cNvPr>
              <p:cNvSpPr/>
              <p:nvPr/>
            </p:nvSpPr>
            <p:spPr>
              <a:xfrm>
                <a:off x="4991700" y="2784757"/>
                <a:ext cx="649233" cy="390934"/>
              </a:xfrm>
              <a:custGeom>
                <a:avLst/>
                <a:gdLst>
                  <a:gd name="connsiteX0" fmla="*/ 0 w 649233"/>
                  <a:gd name="connsiteY0" fmla="*/ 0 h 390934"/>
                  <a:gd name="connsiteX1" fmla="*/ 649234 w 649233"/>
                  <a:gd name="connsiteY1" fmla="*/ 390935 h 3909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9233" h="390934">
                    <a:moveTo>
                      <a:pt x="0" y="0"/>
                    </a:moveTo>
                    <a:lnTo>
                      <a:pt x="649234" y="390935"/>
                    </a:ln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914354">
                  <a:defRPr/>
                </a:pPr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9" name="Freeform: Shape 428">
                <a:extLst>
                  <a:ext uri="{FF2B5EF4-FFF2-40B4-BE49-F238E27FC236}">
                    <a16:creationId xmlns:a16="http://schemas.microsoft.com/office/drawing/2014/main" id="{638C225E-51ED-4CC9-888F-B84F74F7D998}"/>
                  </a:ext>
                </a:extLst>
              </p:cNvPr>
              <p:cNvSpPr/>
              <p:nvPr/>
            </p:nvSpPr>
            <p:spPr>
              <a:xfrm rot="1863367">
                <a:off x="4937368" y="2912627"/>
                <a:ext cx="757889" cy="135575"/>
              </a:xfrm>
              <a:custGeom>
                <a:avLst/>
                <a:gdLst>
                  <a:gd name="connsiteX0" fmla="*/ 0 w 757889"/>
                  <a:gd name="connsiteY0" fmla="*/ 0 h 135575"/>
                  <a:gd name="connsiteX1" fmla="*/ 757890 w 757889"/>
                  <a:gd name="connsiteY1" fmla="*/ 0 h 135575"/>
                  <a:gd name="connsiteX2" fmla="*/ 757890 w 757889"/>
                  <a:gd name="connsiteY2" fmla="*/ 135575 h 135575"/>
                  <a:gd name="connsiteX3" fmla="*/ 0 w 757889"/>
                  <a:gd name="connsiteY3" fmla="*/ 135575 h 135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57889" h="135575">
                    <a:moveTo>
                      <a:pt x="0" y="0"/>
                    </a:moveTo>
                    <a:lnTo>
                      <a:pt x="757890" y="0"/>
                    </a:lnTo>
                    <a:lnTo>
                      <a:pt x="757890" y="135575"/>
                    </a:lnTo>
                    <a:lnTo>
                      <a:pt x="0" y="13557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914354">
                  <a:defRPr/>
                </a:pPr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14" name="Graphic 60">
              <a:extLst>
                <a:ext uri="{FF2B5EF4-FFF2-40B4-BE49-F238E27FC236}">
                  <a16:creationId xmlns:a16="http://schemas.microsoft.com/office/drawing/2014/main" id="{6BCB3026-07BF-4FEF-A43F-7FF5374A5797}"/>
                </a:ext>
              </a:extLst>
            </p:cNvPr>
            <p:cNvGrpSpPr/>
            <p:nvPr/>
          </p:nvGrpSpPr>
          <p:grpSpPr>
            <a:xfrm>
              <a:off x="4748741" y="3055546"/>
              <a:ext cx="624401" cy="449968"/>
              <a:chOff x="4748741" y="3055546"/>
              <a:chExt cx="624401" cy="449968"/>
            </a:xfrm>
            <a:grpFill/>
          </p:grpSpPr>
          <p:sp>
            <p:nvSpPr>
              <p:cNvPr id="426" name="Freeform: Shape 425">
                <a:extLst>
                  <a:ext uri="{FF2B5EF4-FFF2-40B4-BE49-F238E27FC236}">
                    <a16:creationId xmlns:a16="http://schemas.microsoft.com/office/drawing/2014/main" id="{7C17EA53-F249-41DB-B2D8-3854C0F80810}"/>
                  </a:ext>
                </a:extLst>
              </p:cNvPr>
              <p:cNvSpPr/>
              <p:nvPr/>
            </p:nvSpPr>
            <p:spPr>
              <a:xfrm>
                <a:off x="4783597" y="3113646"/>
                <a:ext cx="554478" cy="333870"/>
              </a:xfrm>
              <a:custGeom>
                <a:avLst/>
                <a:gdLst>
                  <a:gd name="connsiteX0" fmla="*/ 0 w 554478"/>
                  <a:gd name="connsiteY0" fmla="*/ 0 h 333870"/>
                  <a:gd name="connsiteX1" fmla="*/ 554479 w 554478"/>
                  <a:gd name="connsiteY1" fmla="*/ 333870 h 33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54478" h="333870">
                    <a:moveTo>
                      <a:pt x="0" y="0"/>
                    </a:moveTo>
                    <a:lnTo>
                      <a:pt x="554479" y="333870"/>
                    </a:ln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914354">
                  <a:defRPr/>
                </a:pPr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7" name="Freeform: Shape 426">
                <a:extLst>
                  <a:ext uri="{FF2B5EF4-FFF2-40B4-BE49-F238E27FC236}">
                    <a16:creationId xmlns:a16="http://schemas.microsoft.com/office/drawing/2014/main" id="{8723DDC2-F96A-4BE3-976D-450D8B1AFCF6}"/>
                  </a:ext>
                </a:extLst>
              </p:cNvPr>
              <p:cNvSpPr/>
              <p:nvPr/>
            </p:nvSpPr>
            <p:spPr>
              <a:xfrm rot="1863073">
                <a:off x="4737328" y="3212755"/>
                <a:ext cx="647228" cy="135549"/>
              </a:xfrm>
              <a:custGeom>
                <a:avLst/>
                <a:gdLst>
                  <a:gd name="connsiteX0" fmla="*/ 0 w 647228"/>
                  <a:gd name="connsiteY0" fmla="*/ 0 h 135549"/>
                  <a:gd name="connsiteX1" fmla="*/ 647228 w 647228"/>
                  <a:gd name="connsiteY1" fmla="*/ 0 h 135549"/>
                  <a:gd name="connsiteX2" fmla="*/ 647228 w 647228"/>
                  <a:gd name="connsiteY2" fmla="*/ 135549 h 135549"/>
                  <a:gd name="connsiteX3" fmla="*/ 0 w 647228"/>
                  <a:gd name="connsiteY3" fmla="*/ 135549 h 135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7228" h="135549">
                    <a:moveTo>
                      <a:pt x="0" y="0"/>
                    </a:moveTo>
                    <a:lnTo>
                      <a:pt x="647228" y="0"/>
                    </a:lnTo>
                    <a:lnTo>
                      <a:pt x="647228" y="135549"/>
                    </a:lnTo>
                    <a:lnTo>
                      <a:pt x="0" y="13554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914354">
                  <a:defRPr/>
                </a:pPr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15" name="Graphic 60">
              <a:extLst>
                <a:ext uri="{FF2B5EF4-FFF2-40B4-BE49-F238E27FC236}">
                  <a16:creationId xmlns:a16="http://schemas.microsoft.com/office/drawing/2014/main" id="{91CC2A51-91F5-4AB1-9BFE-A4356F23D13C}"/>
                </a:ext>
              </a:extLst>
            </p:cNvPr>
            <p:cNvGrpSpPr/>
            <p:nvPr/>
          </p:nvGrpSpPr>
          <p:grpSpPr>
            <a:xfrm>
              <a:off x="4513995" y="3380720"/>
              <a:ext cx="556655" cy="409239"/>
              <a:chOff x="4513995" y="3380720"/>
              <a:chExt cx="556655" cy="409239"/>
            </a:xfrm>
            <a:grpFill/>
          </p:grpSpPr>
          <p:sp>
            <p:nvSpPr>
              <p:cNvPr id="424" name="Freeform: Shape 423">
                <a:extLst>
                  <a:ext uri="{FF2B5EF4-FFF2-40B4-BE49-F238E27FC236}">
                    <a16:creationId xmlns:a16="http://schemas.microsoft.com/office/drawing/2014/main" id="{E0A56DA4-212A-4BD5-AB1F-EB6B0D25917C}"/>
                  </a:ext>
                </a:extLst>
              </p:cNvPr>
              <p:cNvSpPr/>
              <p:nvPr/>
            </p:nvSpPr>
            <p:spPr>
              <a:xfrm>
                <a:off x="4548997" y="3438639"/>
                <a:ext cx="486689" cy="293065"/>
              </a:xfrm>
              <a:custGeom>
                <a:avLst/>
                <a:gdLst>
                  <a:gd name="connsiteX0" fmla="*/ 0 w 486689"/>
                  <a:gd name="connsiteY0" fmla="*/ 0 h 293065"/>
                  <a:gd name="connsiteX1" fmla="*/ 486689 w 486689"/>
                  <a:gd name="connsiteY1" fmla="*/ 293065 h 293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86689" h="293065">
                    <a:moveTo>
                      <a:pt x="0" y="0"/>
                    </a:moveTo>
                    <a:lnTo>
                      <a:pt x="486689" y="293065"/>
                    </a:ln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914354">
                  <a:defRPr/>
                </a:pPr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5" name="Freeform: Shape 424">
                <a:extLst>
                  <a:ext uri="{FF2B5EF4-FFF2-40B4-BE49-F238E27FC236}">
                    <a16:creationId xmlns:a16="http://schemas.microsoft.com/office/drawing/2014/main" id="{8BD047FC-EABA-48CB-8F4C-37A8F6FF6060}"/>
                  </a:ext>
                </a:extLst>
              </p:cNvPr>
              <p:cNvSpPr/>
              <p:nvPr/>
            </p:nvSpPr>
            <p:spPr>
              <a:xfrm rot="1863367">
                <a:off x="4508246" y="3517552"/>
                <a:ext cx="568153" cy="135575"/>
              </a:xfrm>
              <a:custGeom>
                <a:avLst/>
                <a:gdLst>
                  <a:gd name="connsiteX0" fmla="*/ 0 w 568153"/>
                  <a:gd name="connsiteY0" fmla="*/ 0 h 135575"/>
                  <a:gd name="connsiteX1" fmla="*/ 568153 w 568153"/>
                  <a:gd name="connsiteY1" fmla="*/ 0 h 135575"/>
                  <a:gd name="connsiteX2" fmla="*/ 568153 w 568153"/>
                  <a:gd name="connsiteY2" fmla="*/ 135575 h 135575"/>
                  <a:gd name="connsiteX3" fmla="*/ 0 w 568153"/>
                  <a:gd name="connsiteY3" fmla="*/ 135575 h 135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8153" h="135575">
                    <a:moveTo>
                      <a:pt x="0" y="0"/>
                    </a:moveTo>
                    <a:lnTo>
                      <a:pt x="568153" y="0"/>
                    </a:lnTo>
                    <a:lnTo>
                      <a:pt x="568153" y="135575"/>
                    </a:lnTo>
                    <a:lnTo>
                      <a:pt x="0" y="13557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914354">
                  <a:defRPr/>
                </a:pPr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3D905B24-04A8-488A-B306-CE497712CF34}"/>
                </a:ext>
              </a:extLst>
            </p:cNvPr>
            <p:cNvSpPr/>
            <p:nvPr/>
          </p:nvSpPr>
          <p:spPr>
            <a:xfrm>
              <a:off x="5523157" y="1227067"/>
              <a:ext cx="632250" cy="566547"/>
            </a:xfrm>
            <a:custGeom>
              <a:avLst/>
              <a:gdLst>
                <a:gd name="connsiteX0" fmla="*/ 283407 w 632250"/>
                <a:gd name="connsiteY0" fmla="*/ 566547 h 566547"/>
                <a:gd name="connsiteX1" fmla="*/ 632250 w 632250"/>
                <a:gd name="connsiteY1" fmla="*/ 37919 h 566547"/>
                <a:gd name="connsiteX2" fmla="*/ 0 w 632250"/>
                <a:gd name="connsiteY2" fmla="*/ 0 h 566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250" h="566547">
                  <a:moveTo>
                    <a:pt x="283407" y="566547"/>
                  </a:moveTo>
                  <a:lnTo>
                    <a:pt x="632250" y="3791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54">
                <a:defRPr/>
              </a:pPr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7" name="Freeform: Shape 416">
              <a:extLst>
                <a:ext uri="{FF2B5EF4-FFF2-40B4-BE49-F238E27FC236}">
                  <a16:creationId xmlns:a16="http://schemas.microsoft.com/office/drawing/2014/main" id="{8048984F-45DA-4E30-9FB8-02C72C34515F}"/>
                </a:ext>
              </a:extLst>
            </p:cNvPr>
            <p:cNvSpPr/>
            <p:nvPr/>
          </p:nvSpPr>
          <p:spPr>
            <a:xfrm>
              <a:off x="2542279" y="2188606"/>
              <a:ext cx="589864" cy="626202"/>
            </a:xfrm>
            <a:custGeom>
              <a:avLst/>
              <a:gdLst>
                <a:gd name="connsiteX0" fmla="*/ 589864 w 589864"/>
                <a:gd name="connsiteY0" fmla="*/ 230619 h 626202"/>
                <a:gd name="connsiteX1" fmla="*/ 0 w 589864"/>
                <a:gd name="connsiteY1" fmla="*/ 0 h 626202"/>
                <a:gd name="connsiteX2" fmla="*/ 95098 w 589864"/>
                <a:gd name="connsiteY2" fmla="*/ 626202 h 626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9864" h="626202">
                  <a:moveTo>
                    <a:pt x="589864" y="230619"/>
                  </a:moveTo>
                  <a:lnTo>
                    <a:pt x="0" y="0"/>
                  </a:lnTo>
                  <a:lnTo>
                    <a:pt x="95098" y="62620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54">
                <a:defRPr/>
              </a:pPr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18" name="Graphic 60">
              <a:extLst>
                <a:ext uri="{FF2B5EF4-FFF2-40B4-BE49-F238E27FC236}">
                  <a16:creationId xmlns:a16="http://schemas.microsoft.com/office/drawing/2014/main" id="{11C3CDF1-28B6-4324-975A-FA9AE4D7687D}"/>
                </a:ext>
              </a:extLst>
            </p:cNvPr>
            <p:cNvGrpSpPr/>
            <p:nvPr/>
          </p:nvGrpSpPr>
          <p:grpSpPr>
            <a:xfrm>
              <a:off x="6049378" y="2347541"/>
              <a:ext cx="552332" cy="552373"/>
              <a:chOff x="6049378" y="2347541"/>
              <a:chExt cx="552332" cy="552373"/>
            </a:xfrm>
            <a:grpFill/>
          </p:grpSpPr>
          <p:sp>
            <p:nvSpPr>
              <p:cNvPr id="422" name="Freeform: Shape 421">
                <a:extLst>
                  <a:ext uri="{FF2B5EF4-FFF2-40B4-BE49-F238E27FC236}">
                    <a16:creationId xmlns:a16="http://schemas.microsoft.com/office/drawing/2014/main" id="{0FF7FA60-01BE-4A11-9DC8-4A4381298D16}"/>
                  </a:ext>
                </a:extLst>
              </p:cNvPr>
              <p:cNvSpPr/>
              <p:nvPr/>
            </p:nvSpPr>
            <p:spPr>
              <a:xfrm>
                <a:off x="6117002" y="2415350"/>
                <a:ext cx="416934" cy="416940"/>
              </a:xfrm>
              <a:custGeom>
                <a:avLst/>
                <a:gdLst>
                  <a:gd name="connsiteX0" fmla="*/ 62846 w 416934"/>
                  <a:gd name="connsiteY0" fmla="*/ 357634 h 416940"/>
                  <a:gd name="connsiteX1" fmla="*/ 59265 w 416934"/>
                  <a:gd name="connsiteY1" fmla="*/ 62835 h 416940"/>
                  <a:gd name="connsiteX2" fmla="*/ 354130 w 416934"/>
                  <a:gd name="connsiteY2" fmla="*/ 59330 h 416940"/>
                  <a:gd name="connsiteX3" fmla="*/ 357559 w 416934"/>
                  <a:gd name="connsiteY3" fmla="*/ 354139 h 416940"/>
                  <a:gd name="connsiteX4" fmla="*/ 62846 w 416934"/>
                  <a:gd name="connsiteY4" fmla="*/ 357634 h 416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6934" h="416940">
                    <a:moveTo>
                      <a:pt x="62846" y="357634"/>
                    </a:moveTo>
                    <a:cubicBezTo>
                      <a:pt x="-19507" y="277214"/>
                      <a:pt x="-21155" y="145188"/>
                      <a:pt x="59265" y="62835"/>
                    </a:cubicBezTo>
                    <a:cubicBezTo>
                      <a:pt x="139760" y="-19594"/>
                      <a:pt x="271787" y="-21089"/>
                      <a:pt x="354130" y="59330"/>
                    </a:cubicBezTo>
                    <a:cubicBezTo>
                      <a:pt x="436493" y="139750"/>
                      <a:pt x="438065" y="271700"/>
                      <a:pt x="357559" y="354139"/>
                    </a:cubicBezTo>
                    <a:cubicBezTo>
                      <a:pt x="277159" y="436492"/>
                      <a:pt x="145199" y="438054"/>
                      <a:pt x="62846" y="357634"/>
                    </a:cubicBezTo>
                    <a:close/>
                  </a:path>
                </a:pathLst>
              </a:custGeom>
              <a:solidFill>
                <a:srgbClr val="1B429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914354">
                  <a:defRPr/>
                </a:pPr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3" name="Freeform: Shape 422">
                <a:extLst>
                  <a:ext uri="{FF2B5EF4-FFF2-40B4-BE49-F238E27FC236}">
                    <a16:creationId xmlns:a16="http://schemas.microsoft.com/office/drawing/2014/main" id="{5DD45C2C-C3A6-401E-9CD8-4AB044DC279A}"/>
                  </a:ext>
                </a:extLst>
              </p:cNvPr>
              <p:cNvSpPr/>
              <p:nvPr/>
            </p:nvSpPr>
            <p:spPr>
              <a:xfrm>
                <a:off x="6049378" y="2347541"/>
                <a:ext cx="552332" cy="552373"/>
              </a:xfrm>
              <a:custGeom>
                <a:avLst/>
                <a:gdLst>
                  <a:gd name="connsiteX0" fmla="*/ 276022 w 552332"/>
                  <a:gd name="connsiteY0" fmla="*/ 552374 h 552373"/>
                  <a:gd name="connsiteX1" fmla="*/ 83112 w 552332"/>
                  <a:gd name="connsiteY1" fmla="*/ 474002 h 552373"/>
                  <a:gd name="connsiteX2" fmla="*/ 83093 w 552332"/>
                  <a:gd name="connsiteY2" fmla="*/ 473916 h 552373"/>
                  <a:gd name="connsiteX3" fmla="*/ 78368 w 552332"/>
                  <a:gd name="connsiteY3" fmla="*/ 83315 h 552373"/>
                  <a:gd name="connsiteX4" fmla="*/ 272840 w 552332"/>
                  <a:gd name="connsiteY4" fmla="*/ 0 h 552373"/>
                  <a:gd name="connsiteX5" fmla="*/ 469112 w 552332"/>
                  <a:gd name="connsiteY5" fmla="*/ 78724 h 552373"/>
                  <a:gd name="connsiteX6" fmla="*/ 552313 w 552332"/>
                  <a:gd name="connsiteY6" fmla="*/ 272968 h 552373"/>
                  <a:gd name="connsiteX7" fmla="*/ 473675 w 552332"/>
                  <a:gd name="connsiteY7" fmla="*/ 469335 h 552373"/>
                  <a:gd name="connsiteX8" fmla="*/ 276022 w 552332"/>
                  <a:gd name="connsiteY8" fmla="*/ 552374 h 552373"/>
                  <a:gd name="connsiteX9" fmla="*/ 177838 w 552332"/>
                  <a:gd name="connsiteY9" fmla="*/ 377009 h 552373"/>
                  <a:gd name="connsiteX10" fmla="*/ 376720 w 552332"/>
                  <a:gd name="connsiteY10" fmla="*/ 374542 h 552373"/>
                  <a:gd name="connsiteX11" fmla="*/ 416782 w 552332"/>
                  <a:gd name="connsiteY11" fmla="*/ 274549 h 552373"/>
                  <a:gd name="connsiteX12" fmla="*/ 374424 w 552332"/>
                  <a:gd name="connsiteY12" fmla="*/ 175708 h 552373"/>
                  <a:gd name="connsiteX13" fmla="*/ 274412 w 552332"/>
                  <a:gd name="connsiteY13" fmla="*/ 135550 h 552373"/>
                  <a:gd name="connsiteX14" fmla="*/ 175390 w 552332"/>
                  <a:gd name="connsiteY14" fmla="*/ 178003 h 552373"/>
                  <a:gd name="connsiteX15" fmla="*/ 177838 w 552332"/>
                  <a:gd name="connsiteY15" fmla="*/ 377009 h 552373"/>
                  <a:gd name="connsiteX16" fmla="*/ 177838 w 552332"/>
                  <a:gd name="connsiteY16" fmla="*/ 377009 h 552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52332" h="552373">
                    <a:moveTo>
                      <a:pt x="276022" y="552374"/>
                    </a:moveTo>
                    <a:cubicBezTo>
                      <a:pt x="206403" y="552374"/>
                      <a:pt x="136757" y="526352"/>
                      <a:pt x="83112" y="474002"/>
                    </a:cubicBezTo>
                    <a:lnTo>
                      <a:pt x="83093" y="473916"/>
                    </a:lnTo>
                    <a:cubicBezTo>
                      <a:pt x="-25826" y="367484"/>
                      <a:pt x="-27940" y="192215"/>
                      <a:pt x="78368" y="83315"/>
                    </a:cubicBezTo>
                    <a:cubicBezTo>
                      <a:pt x="129965" y="30451"/>
                      <a:pt x="199021" y="886"/>
                      <a:pt x="272840" y="0"/>
                    </a:cubicBezTo>
                    <a:cubicBezTo>
                      <a:pt x="346345" y="1238"/>
                      <a:pt x="416344" y="27099"/>
                      <a:pt x="469112" y="78724"/>
                    </a:cubicBezTo>
                    <a:cubicBezTo>
                      <a:pt x="521890" y="130178"/>
                      <a:pt x="551446" y="199187"/>
                      <a:pt x="552313" y="272968"/>
                    </a:cubicBezTo>
                    <a:cubicBezTo>
                      <a:pt x="553170" y="346748"/>
                      <a:pt x="525253" y="416462"/>
                      <a:pt x="473675" y="469335"/>
                    </a:cubicBezTo>
                    <a:cubicBezTo>
                      <a:pt x="419668" y="524580"/>
                      <a:pt x="347850" y="552374"/>
                      <a:pt x="276022" y="552374"/>
                    </a:cubicBezTo>
                    <a:close/>
                    <a:moveTo>
                      <a:pt x="177838" y="377009"/>
                    </a:moveTo>
                    <a:cubicBezTo>
                      <a:pt x="233350" y="431282"/>
                      <a:pt x="322551" y="430139"/>
                      <a:pt x="376720" y="374542"/>
                    </a:cubicBezTo>
                    <a:cubicBezTo>
                      <a:pt x="402980" y="347624"/>
                      <a:pt x="417211" y="312144"/>
                      <a:pt x="416782" y="274549"/>
                    </a:cubicBezTo>
                    <a:cubicBezTo>
                      <a:pt x="416344" y="237039"/>
                      <a:pt x="401294" y="201921"/>
                      <a:pt x="374424" y="175708"/>
                    </a:cubicBezTo>
                    <a:cubicBezTo>
                      <a:pt x="347497" y="149323"/>
                      <a:pt x="311940" y="137227"/>
                      <a:pt x="274412" y="135550"/>
                    </a:cubicBezTo>
                    <a:cubicBezTo>
                      <a:pt x="236826" y="135989"/>
                      <a:pt x="201660" y="151086"/>
                      <a:pt x="175390" y="178003"/>
                    </a:cubicBezTo>
                    <a:cubicBezTo>
                      <a:pt x="121240" y="233429"/>
                      <a:pt x="122345" y="322745"/>
                      <a:pt x="177838" y="377009"/>
                    </a:cubicBezTo>
                    <a:lnTo>
                      <a:pt x="177838" y="37700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914354">
                  <a:defRPr/>
                </a:pPr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19" name="Graphic 60">
              <a:extLst>
                <a:ext uri="{FF2B5EF4-FFF2-40B4-BE49-F238E27FC236}">
                  <a16:creationId xmlns:a16="http://schemas.microsoft.com/office/drawing/2014/main" id="{17F3BEF4-F289-44FA-9A39-CEFD79B839FF}"/>
                </a:ext>
              </a:extLst>
            </p:cNvPr>
            <p:cNvGrpSpPr/>
            <p:nvPr/>
          </p:nvGrpSpPr>
          <p:grpSpPr>
            <a:xfrm>
              <a:off x="2969426" y="1187214"/>
              <a:ext cx="552509" cy="552183"/>
              <a:chOff x="2969426" y="1187214"/>
              <a:chExt cx="552509" cy="552183"/>
            </a:xfrm>
            <a:grpFill/>
          </p:grpSpPr>
          <p:sp>
            <p:nvSpPr>
              <p:cNvPr id="420" name="Freeform: Shape 419">
                <a:extLst>
                  <a:ext uri="{FF2B5EF4-FFF2-40B4-BE49-F238E27FC236}">
                    <a16:creationId xmlns:a16="http://schemas.microsoft.com/office/drawing/2014/main" id="{D5857E81-B5FD-4C3D-A1D7-F3C8CA88CB85}"/>
                  </a:ext>
                </a:extLst>
              </p:cNvPr>
              <p:cNvSpPr/>
              <p:nvPr/>
            </p:nvSpPr>
            <p:spPr>
              <a:xfrm>
                <a:off x="3037209" y="1254796"/>
                <a:ext cx="416941" cy="416940"/>
              </a:xfrm>
              <a:custGeom>
                <a:avLst/>
                <a:gdLst>
                  <a:gd name="connsiteX0" fmla="*/ 62845 w 416941"/>
                  <a:gd name="connsiteY0" fmla="*/ 357634 h 416940"/>
                  <a:gd name="connsiteX1" fmla="*/ 59273 w 416941"/>
                  <a:gd name="connsiteY1" fmla="*/ 62835 h 416940"/>
                  <a:gd name="connsiteX2" fmla="*/ 354148 w 416941"/>
                  <a:gd name="connsiteY2" fmla="*/ 59330 h 416940"/>
                  <a:gd name="connsiteX3" fmla="*/ 357577 w 416941"/>
                  <a:gd name="connsiteY3" fmla="*/ 354138 h 416940"/>
                  <a:gd name="connsiteX4" fmla="*/ 62845 w 416941"/>
                  <a:gd name="connsiteY4" fmla="*/ 357634 h 416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6941" h="416940">
                    <a:moveTo>
                      <a:pt x="62845" y="357634"/>
                    </a:moveTo>
                    <a:cubicBezTo>
                      <a:pt x="-19508" y="277224"/>
                      <a:pt x="-21156" y="145189"/>
                      <a:pt x="59273" y="62835"/>
                    </a:cubicBezTo>
                    <a:cubicBezTo>
                      <a:pt x="139759" y="-19594"/>
                      <a:pt x="271795" y="-21089"/>
                      <a:pt x="354148" y="59330"/>
                    </a:cubicBezTo>
                    <a:cubicBezTo>
                      <a:pt x="436501" y="139750"/>
                      <a:pt x="438063" y="271709"/>
                      <a:pt x="357577" y="354138"/>
                    </a:cubicBezTo>
                    <a:cubicBezTo>
                      <a:pt x="277157" y="436492"/>
                      <a:pt x="145198" y="438054"/>
                      <a:pt x="62845" y="357634"/>
                    </a:cubicBezTo>
                    <a:close/>
                  </a:path>
                </a:pathLst>
              </a:custGeom>
              <a:solidFill>
                <a:srgbClr val="1B429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914354">
                  <a:defRPr/>
                </a:pPr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1" name="Freeform: Shape 420">
                <a:extLst>
                  <a:ext uri="{FF2B5EF4-FFF2-40B4-BE49-F238E27FC236}">
                    <a16:creationId xmlns:a16="http://schemas.microsoft.com/office/drawing/2014/main" id="{A841940B-C7A0-4AEA-AF61-E9F1A83800C9}"/>
                  </a:ext>
                </a:extLst>
              </p:cNvPr>
              <p:cNvSpPr/>
              <p:nvPr/>
            </p:nvSpPr>
            <p:spPr>
              <a:xfrm>
                <a:off x="2969426" y="1187214"/>
                <a:ext cx="552509" cy="552183"/>
              </a:xfrm>
              <a:custGeom>
                <a:avLst/>
                <a:gdLst>
                  <a:gd name="connsiteX0" fmla="*/ 276274 w 552509"/>
                  <a:gd name="connsiteY0" fmla="*/ 552184 h 552183"/>
                  <a:gd name="connsiteX1" fmla="*/ 83279 w 552509"/>
                  <a:gd name="connsiteY1" fmla="*/ 473726 h 552183"/>
                  <a:gd name="connsiteX2" fmla="*/ 83279 w 552509"/>
                  <a:gd name="connsiteY2" fmla="*/ 473726 h 552183"/>
                  <a:gd name="connsiteX3" fmla="*/ 20 w 552509"/>
                  <a:gd name="connsiteY3" fmla="*/ 279397 h 552183"/>
                  <a:gd name="connsiteX4" fmla="*/ 78573 w 552509"/>
                  <a:gd name="connsiteY4" fmla="*/ 83040 h 552183"/>
                  <a:gd name="connsiteX5" fmla="*/ 469289 w 552509"/>
                  <a:gd name="connsiteY5" fmla="*/ 78363 h 552183"/>
                  <a:gd name="connsiteX6" fmla="*/ 552490 w 552509"/>
                  <a:gd name="connsiteY6" fmla="*/ 272777 h 552183"/>
                  <a:gd name="connsiteX7" fmla="*/ 473870 w 552509"/>
                  <a:gd name="connsiteY7" fmla="*/ 469145 h 552183"/>
                  <a:gd name="connsiteX8" fmla="*/ 276274 w 552509"/>
                  <a:gd name="connsiteY8" fmla="*/ 552184 h 552183"/>
                  <a:gd name="connsiteX9" fmla="*/ 177976 w 552509"/>
                  <a:gd name="connsiteY9" fmla="*/ 376657 h 552183"/>
                  <a:gd name="connsiteX10" fmla="*/ 376887 w 552509"/>
                  <a:gd name="connsiteY10" fmla="*/ 374362 h 552183"/>
                  <a:gd name="connsiteX11" fmla="*/ 416949 w 552509"/>
                  <a:gd name="connsiteY11" fmla="*/ 274368 h 552183"/>
                  <a:gd name="connsiteX12" fmla="*/ 374601 w 552509"/>
                  <a:gd name="connsiteY12" fmla="*/ 175441 h 552183"/>
                  <a:gd name="connsiteX13" fmla="*/ 175557 w 552509"/>
                  <a:gd name="connsiteY13" fmla="*/ 177823 h 552183"/>
                  <a:gd name="connsiteX14" fmla="*/ 135580 w 552509"/>
                  <a:gd name="connsiteY14" fmla="*/ 277721 h 552183"/>
                  <a:gd name="connsiteX15" fmla="*/ 177976 w 552509"/>
                  <a:gd name="connsiteY15" fmla="*/ 376657 h 552183"/>
                  <a:gd name="connsiteX16" fmla="*/ 177976 w 552509"/>
                  <a:gd name="connsiteY16" fmla="*/ 376657 h 552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52509" h="552183">
                    <a:moveTo>
                      <a:pt x="276274" y="552184"/>
                    </a:moveTo>
                    <a:cubicBezTo>
                      <a:pt x="206627" y="552184"/>
                      <a:pt x="136942" y="526066"/>
                      <a:pt x="83279" y="473726"/>
                    </a:cubicBezTo>
                    <a:lnTo>
                      <a:pt x="83279" y="473726"/>
                    </a:lnTo>
                    <a:cubicBezTo>
                      <a:pt x="30491" y="422187"/>
                      <a:pt x="925" y="353178"/>
                      <a:pt x="20" y="279397"/>
                    </a:cubicBezTo>
                    <a:cubicBezTo>
                      <a:pt x="-865" y="205531"/>
                      <a:pt x="27014" y="135818"/>
                      <a:pt x="78573" y="83040"/>
                    </a:cubicBezTo>
                    <a:cubicBezTo>
                      <a:pt x="184996" y="-25860"/>
                      <a:pt x="360275" y="-27889"/>
                      <a:pt x="469289" y="78363"/>
                    </a:cubicBezTo>
                    <a:cubicBezTo>
                      <a:pt x="522086" y="129902"/>
                      <a:pt x="551632" y="199006"/>
                      <a:pt x="552490" y="272777"/>
                    </a:cubicBezTo>
                    <a:cubicBezTo>
                      <a:pt x="553356" y="346558"/>
                      <a:pt x="525429" y="416272"/>
                      <a:pt x="473870" y="469145"/>
                    </a:cubicBezTo>
                    <a:cubicBezTo>
                      <a:pt x="419854" y="524390"/>
                      <a:pt x="348083" y="552184"/>
                      <a:pt x="276274" y="552184"/>
                    </a:cubicBezTo>
                    <a:close/>
                    <a:moveTo>
                      <a:pt x="177976" y="376657"/>
                    </a:moveTo>
                    <a:cubicBezTo>
                      <a:pt x="233497" y="430931"/>
                      <a:pt x="322708" y="429788"/>
                      <a:pt x="376887" y="374362"/>
                    </a:cubicBezTo>
                    <a:cubicBezTo>
                      <a:pt x="403157" y="347444"/>
                      <a:pt x="417387" y="311963"/>
                      <a:pt x="416949" y="274368"/>
                    </a:cubicBezTo>
                    <a:cubicBezTo>
                      <a:pt x="416511" y="236773"/>
                      <a:pt x="401471" y="201645"/>
                      <a:pt x="374601" y="175441"/>
                    </a:cubicBezTo>
                    <a:cubicBezTo>
                      <a:pt x="319070" y="121168"/>
                      <a:pt x="229764" y="122225"/>
                      <a:pt x="175557" y="177823"/>
                    </a:cubicBezTo>
                    <a:cubicBezTo>
                      <a:pt x="149315" y="204645"/>
                      <a:pt x="135123" y="240135"/>
                      <a:pt x="135580" y="277721"/>
                    </a:cubicBezTo>
                    <a:cubicBezTo>
                      <a:pt x="136028" y="315326"/>
                      <a:pt x="151087" y="350444"/>
                      <a:pt x="177976" y="376657"/>
                    </a:cubicBezTo>
                    <a:lnTo>
                      <a:pt x="177976" y="376657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914354">
                  <a:defRPr/>
                </a:pPr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40" name="Graphic 104">
            <a:extLst>
              <a:ext uri="{FF2B5EF4-FFF2-40B4-BE49-F238E27FC236}">
                <a16:creationId xmlns:a16="http://schemas.microsoft.com/office/drawing/2014/main" id="{953D4398-213A-4307-9C03-9DE72696D74B}"/>
              </a:ext>
            </a:extLst>
          </p:cNvPr>
          <p:cNvGrpSpPr/>
          <p:nvPr/>
        </p:nvGrpSpPr>
        <p:grpSpPr>
          <a:xfrm>
            <a:off x="8192349" y="1329792"/>
            <a:ext cx="307619" cy="328501"/>
            <a:chOff x="2745114" y="620849"/>
            <a:chExt cx="3653761" cy="3901792"/>
          </a:xfrm>
          <a:solidFill>
            <a:schemeClr val="bg1"/>
          </a:solidFill>
        </p:grpSpPr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73B0EA48-6E06-41D3-AEE7-CF18EAF14294}"/>
                </a:ext>
              </a:extLst>
            </p:cNvPr>
            <p:cNvSpPr/>
            <p:nvPr/>
          </p:nvSpPr>
          <p:spPr>
            <a:xfrm>
              <a:off x="5790980" y="2029225"/>
              <a:ext cx="607895" cy="607856"/>
            </a:xfrm>
            <a:custGeom>
              <a:avLst/>
              <a:gdLst>
                <a:gd name="connsiteX0" fmla="*/ 445056 w 607895"/>
                <a:gd name="connsiteY0" fmla="*/ 607857 h 607856"/>
                <a:gd name="connsiteX1" fmla="*/ 607895 w 607895"/>
                <a:gd name="connsiteY1" fmla="*/ 0 h 607856"/>
                <a:gd name="connsiteX2" fmla="*/ 0 w 607895"/>
                <a:gd name="connsiteY2" fmla="*/ 162792 h 607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7895" h="607856">
                  <a:moveTo>
                    <a:pt x="445056" y="607857"/>
                  </a:moveTo>
                  <a:lnTo>
                    <a:pt x="607895" y="0"/>
                  </a:lnTo>
                  <a:lnTo>
                    <a:pt x="0" y="1627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54">
                <a:defRPr/>
              </a:pPr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049369B9-19C0-4AFA-A436-7481F47EE21B}"/>
                </a:ext>
              </a:extLst>
            </p:cNvPr>
            <p:cNvSpPr/>
            <p:nvPr/>
          </p:nvSpPr>
          <p:spPr>
            <a:xfrm>
              <a:off x="3336750" y="620849"/>
              <a:ext cx="2312965" cy="2312917"/>
            </a:xfrm>
            <a:custGeom>
              <a:avLst/>
              <a:gdLst>
                <a:gd name="connsiteX0" fmla="*/ 1156478 w 2312965"/>
                <a:gd name="connsiteY0" fmla="*/ 2312918 h 2312917"/>
                <a:gd name="connsiteX1" fmla="*/ 0 w 2312965"/>
                <a:gd name="connsiteY1" fmla="*/ 1156440 h 2312917"/>
                <a:gd name="connsiteX2" fmla="*/ 1156478 w 2312965"/>
                <a:gd name="connsiteY2" fmla="*/ 0 h 2312917"/>
                <a:gd name="connsiteX3" fmla="*/ 2312965 w 2312965"/>
                <a:gd name="connsiteY3" fmla="*/ 1156440 h 2312917"/>
                <a:gd name="connsiteX4" fmla="*/ 1156478 w 2312965"/>
                <a:gd name="connsiteY4" fmla="*/ 2312918 h 2312917"/>
                <a:gd name="connsiteX5" fmla="*/ 1156478 w 2312965"/>
                <a:gd name="connsiteY5" fmla="*/ 134703 h 2312917"/>
                <a:gd name="connsiteX6" fmla="*/ 134693 w 2312965"/>
                <a:gd name="connsiteY6" fmla="*/ 1156449 h 2312917"/>
                <a:gd name="connsiteX7" fmla="*/ 1156478 w 2312965"/>
                <a:gd name="connsiteY7" fmla="*/ 2178234 h 2312917"/>
                <a:gd name="connsiteX8" fmla="*/ 2178263 w 2312965"/>
                <a:gd name="connsiteY8" fmla="*/ 1156449 h 2312917"/>
                <a:gd name="connsiteX9" fmla="*/ 1156478 w 2312965"/>
                <a:gd name="connsiteY9" fmla="*/ 134703 h 2312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12965" h="2312917">
                  <a:moveTo>
                    <a:pt x="1156478" y="2312918"/>
                  </a:moveTo>
                  <a:cubicBezTo>
                    <a:pt x="518798" y="2312918"/>
                    <a:pt x="0" y="1794110"/>
                    <a:pt x="0" y="1156440"/>
                  </a:cubicBezTo>
                  <a:cubicBezTo>
                    <a:pt x="0" y="518770"/>
                    <a:pt x="518798" y="0"/>
                    <a:pt x="1156478" y="0"/>
                  </a:cubicBezTo>
                  <a:cubicBezTo>
                    <a:pt x="1794158" y="0"/>
                    <a:pt x="2312965" y="518760"/>
                    <a:pt x="2312965" y="1156440"/>
                  </a:cubicBezTo>
                  <a:cubicBezTo>
                    <a:pt x="2312965" y="1794119"/>
                    <a:pt x="1794158" y="2312918"/>
                    <a:pt x="1156478" y="2312918"/>
                  </a:cubicBezTo>
                  <a:close/>
                  <a:moveTo>
                    <a:pt x="1156478" y="134703"/>
                  </a:moveTo>
                  <a:cubicBezTo>
                    <a:pt x="593065" y="134703"/>
                    <a:pt x="134693" y="593055"/>
                    <a:pt x="134693" y="1156449"/>
                  </a:cubicBezTo>
                  <a:cubicBezTo>
                    <a:pt x="134693" y="1719844"/>
                    <a:pt x="593065" y="2178234"/>
                    <a:pt x="1156478" y="2178234"/>
                  </a:cubicBezTo>
                  <a:cubicBezTo>
                    <a:pt x="1719901" y="2178234"/>
                    <a:pt x="2178263" y="1719844"/>
                    <a:pt x="2178263" y="1156449"/>
                  </a:cubicBezTo>
                  <a:cubicBezTo>
                    <a:pt x="2178263" y="593055"/>
                    <a:pt x="1719901" y="134703"/>
                    <a:pt x="1156478" y="1347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54">
                <a:defRPr/>
              </a:pPr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256BF1F8-C8B1-4125-93A4-028DC21BAFA2}"/>
                </a:ext>
              </a:extLst>
            </p:cNvPr>
            <p:cNvSpPr/>
            <p:nvPr/>
          </p:nvSpPr>
          <p:spPr>
            <a:xfrm>
              <a:off x="4139393" y="1000029"/>
              <a:ext cx="691257" cy="1517456"/>
            </a:xfrm>
            <a:custGeom>
              <a:avLst/>
              <a:gdLst>
                <a:gd name="connsiteX0" fmla="*/ 282788 w 691257"/>
                <a:gd name="connsiteY0" fmla="*/ 1517447 h 1517456"/>
                <a:gd name="connsiteX1" fmla="*/ 282788 w 691257"/>
                <a:gd name="connsiteY1" fmla="*/ 1330805 h 1517456"/>
                <a:gd name="connsiteX2" fmla="*/ 0 w 691257"/>
                <a:gd name="connsiteY2" fmla="*/ 1249471 h 1517456"/>
                <a:gd name="connsiteX3" fmla="*/ 44358 w 691257"/>
                <a:gd name="connsiteY3" fmla="*/ 1125617 h 1517456"/>
                <a:gd name="connsiteX4" fmla="*/ 310515 w 691257"/>
                <a:gd name="connsiteY4" fmla="*/ 1205103 h 1517456"/>
                <a:gd name="connsiteX5" fmla="*/ 530457 w 691257"/>
                <a:gd name="connsiteY5" fmla="*/ 1023985 h 1517456"/>
                <a:gd name="connsiteX6" fmla="*/ 321593 w 691257"/>
                <a:gd name="connsiteY6" fmla="*/ 804015 h 1517456"/>
                <a:gd name="connsiteX7" fmla="*/ 16621 w 691257"/>
                <a:gd name="connsiteY7" fmla="*/ 484261 h 1517456"/>
                <a:gd name="connsiteX8" fmla="*/ 295723 w 691257"/>
                <a:gd name="connsiteY8" fmla="*/ 186690 h 1517456"/>
                <a:gd name="connsiteX9" fmla="*/ 295723 w 691257"/>
                <a:gd name="connsiteY9" fmla="*/ 0 h 1517456"/>
                <a:gd name="connsiteX10" fmla="*/ 410308 w 691257"/>
                <a:gd name="connsiteY10" fmla="*/ 0 h 1517456"/>
                <a:gd name="connsiteX11" fmla="*/ 410308 w 691257"/>
                <a:gd name="connsiteY11" fmla="*/ 179280 h 1517456"/>
                <a:gd name="connsiteX12" fmla="*/ 650595 w 691257"/>
                <a:gd name="connsiteY12" fmla="*/ 243992 h 1517456"/>
                <a:gd name="connsiteX13" fmla="*/ 604380 w 691257"/>
                <a:gd name="connsiteY13" fmla="*/ 365970 h 1517456"/>
                <a:gd name="connsiteX14" fmla="*/ 371494 w 691257"/>
                <a:gd name="connsiteY14" fmla="*/ 303143 h 1517456"/>
                <a:gd name="connsiteX15" fmla="*/ 175574 w 691257"/>
                <a:gd name="connsiteY15" fmla="*/ 462086 h 1517456"/>
                <a:gd name="connsiteX16" fmla="*/ 404774 w 691257"/>
                <a:gd name="connsiteY16" fmla="*/ 672798 h 1517456"/>
                <a:gd name="connsiteX17" fmla="*/ 691258 w 691257"/>
                <a:gd name="connsiteY17" fmla="*/ 1011060 h 1517456"/>
                <a:gd name="connsiteX18" fmla="*/ 399231 w 691257"/>
                <a:gd name="connsiteY18" fmla="*/ 1325242 h 1517456"/>
                <a:gd name="connsiteX19" fmla="*/ 399231 w 691257"/>
                <a:gd name="connsiteY19" fmla="*/ 1517456 h 1517456"/>
                <a:gd name="connsiteX20" fmla="*/ 282788 w 691257"/>
                <a:gd name="connsiteY20" fmla="*/ 1517456 h 1517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91257" h="1517456">
                  <a:moveTo>
                    <a:pt x="282788" y="1517447"/>
                  </a:moveTo>
                  <a:lnTo>
                    <a:pt x="282788" y="1330805"/>
                  </a:lnTo>
                  <a:cubicBezTo>
                    <a:pt x="175584" y="1328919"/>
                    <a:pt x="64684" y="1295676"/>
                    <a:pt x="0" y="1249471"/>
                  </a:cubicBezTo>
                  <a:lnTo>
                    <a:pt x="44358" y="1125617"/>
                  </a:lnTo>
                  <a:cubicBezTo>
                    <a:pt x="110890" y="1169984"/>
                    <a:pt x="207007" y="1205103"/>
                    <a:pt x="310515" y="1205103"/>
                  </a:cubicBezTo>
                  <a:cubicBezTo>
                    <a:pt x="441741" y="1205103"/>
                    <a:pt x="530457" y="1129341"/>
                    <a:pt x="530457" y="1023985"/>
                  </a:cubicBezTo>
                  <a:cubicBezTo>
                    <a:pt x="530457" y="922315"/>
                    <a:pt x="458381" y="859479"/>
                    <a:pt x="321593" y="804015"/>
                  </a:cubicBezTo>
                  <a:cubicBezTo>
                    <a:pt x="133074" y="730091"/>
                    <a:pt x="16621" y="645081"/>
                    <a:pt x="16621" y="484261"/>
                  </a:cubicBezTo>
                  <a:cubicBezTo>
                    <a:pt x="16621" y="330851"/>
                    <a:pt x="125673" y="214398"/>
                    <a:pt x="295723" y="186690"/>
                  </a:cubicBezTo>
                  <a:lnTo>
                    <a:pt x="295723" y="0"/>
                  </a:lnTo>
                  <a:lnTo>
                    <a:pt x="410308" y="0"/>
                  </a:lnTo>
                  <a:lnTo>
                    <a:pt x="410308" y="179280"/>
                  </a:lnTo>
                  <a:cubicBezTo>
                    <a:pt x="521218" y="183004"/>
                    <a:pt x="596989" y="212560"/>
                    <a:pt x="650595" y="243992"/>
                  </a:cubicBezTo>
                  <a:lnTo>
                    <a:pt x="604380" y="365970"/>
                  </a:lnTo>
                  <a:cubicBezTo>
                    <a:pt x="565575" y="343786"/>
                    <a:pt x="489785" y="303143"/>
                    <a:pt x="371494" y="303143"/>
                  </a:cubicBezTo>
                  <a:cubicBezTo>
                    <a:pt x="229181" y="303143"/>
                    <a:pt x="175574" y="388163"/>
                    <a:pt x="175574" y="462086"/>
                  </a:cubicBezTo>
                  <a:cubicBezTo>
                    <a:pt x="175574" y="558194"/>
                    <a:pt x="243964" y="606247"/>
                    <a:pt x="404774" y="672798"/>
                  </a:cubicBezTo>
                  <a:cubicBezTo>
                    <a:pt x="595151" y="750446"/>
                    <a:pt x="691258" y="846554"/>
                    <a:pt x="691258" y="1011060"/>
                  </a:cubicBezTo>
                  <a:cubicBezTo>
                    <a:pt x="691258" y="1157059"/>
                    <a:pt x="589607" y="1293857"/>
                    <a:pt x="399231" y="1325242"/>
                  </a:cubicBezTo>
                  <a:lnTo>
                    <a:pt x="399231" y="1517456"/>
                  </a:lnTo>
                  <a:lnTo>
                    <a:pt x="282788" y="1517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54">
                <a:defRPr/>
              </a:pPr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44" name="Graphic 104">
              <a:extLst>
                <a:ext uri="{FF2B5EF4-FFF2-40B4-BE49-F238E27FC236}">
                  <a16:creationId xmlns:a16="http://schemas.microsoft.com/office/drawing/2014/main" id="{780045F8-111D-426B-B1A9-A6F28EBC84D4}"/>
                </a:ext>
              </a:extLst>
            </p:cNvPr>
            <p:cNvGrpSpPr/>
            <p:nvPr/>
          </p:nvGrpSpPr>
          <p:grpSpPr>
            <a:xfrm>
              <a:off x="2952245" y="2265850"/>
              <a:ext cx="3210054" cy="2049631"/>
              <a:chOff x="2952245" y="2265850"/>
              <a:chExt cx="3210054" cy="2049631"/>
            </a:xfrm>
            <a:grpFill/>
          </p:grpSpPr>
          <p:sp>
            <p:nvSpPr>
              <p:cNvPr id="448" name="Freeform: Shape 447">
                <a:extLst>
                  <a:ext uri="{FF2B5EF4-FFF2-40B4-BE49-F238E27FC236}">
                    <a16:creationId xmlns:a16="http://schemas.microsoft.com/office/drawing/2014/main" id="{15556C3A-A9B9-4811-A668-94220705FECD}"/>
                  </a:ext>
                </a:extLst>
              </p:cNvPr>
              <p:cNvSpPr/>
              <p:nvPr/>
            </p:nvSpPr>
            <p:spPr>
              <a:xfrm>
                <a:off x="3019586" y="2333158"/>
                <a:ext cx="3075355" cy="1914982"/>
              </a:xfrm>
              <a:custGeom>
                <a:avLst/>
                <a:gdLst>
                  <a:gd name="connsiteX0" fmla="*/ 0 w 3075355"/>
                  <a:gd name="connsiteY0" fmla="*/ 1914982 h 1914982"/>
                  <a:gd name="connsiteX1" fmla="*/ 993505 w 3075355"/>
                  <a:gd name="connsiteY1" fmla="*/ 1011384 h 1914982"/>
                  <a:gd name="connsiteX2" fmla="*/ 1413672 w 3075355"/>
                  <a:gd name="connsiteY2" fmla="*/ 1452943 h 1914982"/>
                  <a:gd name="connsiteX3" fmla="*/ 3075356 w 3075355"/>
                  <a:gd name="connsiteY3" fmla="*/ 0 h 1914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75355" h="1914982">
                    <a:moveTo>
                      <a:pt x="0" y="1914982"/>
                    </a:moveTo>
                    <a:lnTo>
                      <a:pt x="993505" y="1011384"/>
                    </a:lnTo>
                    <a:lnTo>
                      <a:pt x="1413672" y="1452943"/>
                    </a:lnTo>
                    <a:lnTo>
                      <a:pt x="3075356" y="0"/>
                    </a:lnTo>
                  </a:path>
                </a:pathLst>
              </a:custGeom>
              <a:solidFill>
                <a:srgbClr val="1B4297"/>
              </a:solidFill>
              <a:ln w="9525" cap="flat">
                <a:solidFill>
                  <a:schemeClr val="bg1">
                    <a:lumMod val="9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914354">
                  <a:defRPr/>
                </a:pPr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9" name="Freeform: Shape 448">
                <a:extLst>
                  <a:ext uri="{FF2B5EF4-FFF2-40B4-BE49-F238E27FC236}">
                    <a16:creationId xmlns:a16="http://schemas.microsoft.com/office/drawing/2014/main" id="{90D4E061-3030-48FC-8E38-58E99484E00E}"/>
                  </a:ext>
                </a:extLst>
              </p:cNvPr>
              <p:cNvSpPr/>
              <p:nvPr/>
            </p:nvSpPr>
            <p:spPr>
              <a:xfrm>
                <a:off x="2952245" y="2265850"/>
                <a:ext cx="3210054" cy="2049631"/>
              </a:xfrm>
              <a:custGeom>
                <a:avLst/>
                <a:gdLst>
                  <a:gd name="connsiteX0" fmla="*/ 67360 w 3210054"/>
                  <a:gd name="connsiteY0" fmla="*/ 2049632 h 2049631"/>
                  <a:gd name="connsiteX1" fmla="*/ 17525 w 3210054"/>
                  <a:gd name="connsiteY1" fmla="*/ 2027581 h 2049631"/>
                  <a:gd name="connsiteX2" fmla="*/ 22031 w 3210054"/>
                  <a:gd name="connsiteY2" fmla="*/ 1932484 h 2049631"/>
                  <a:gd name="connsiteX3" fmla="*/ 1015536 w 3210054"/>
                  <a:gd name="connsiteY3" fmla="*/ 1028904 h 2049631"/>
                  <a:gd name="connsiteX4" fmla="*/ 1109633 w 3210054"/>
                  <a:gd name="connsiteY4" fmla="*/ 1032276 h 2049631"/>
                  <a:gd name="connsiteX5" fmla="*/ 1485280 w 3210054"/>
                  <a:gd name="connsiteY5" fmla="*/ 1427049 h 2049631"/>
                  <a:gd name="connsiteX6" fmla="*/ 3098377 w 3210054"/>
                  <a:gd name="connsiteY6" fmla="*/ 16625 h 2049631"/>
                  <a:gd name="connsiteX7" fmla="*/ 3193408 w 3210054"/>
                  <a:gd name="connsiteY7" fmla="*/ 22978 h 2049631"/>
                  <a:gd name="connsiteX8" fmla="*/ 3187036 w 3210054"/>
                  <a:gd name="connsiteY8" fmla="*/ 117990 h 2049631"/>
                  <a:gd name="connsiteX9" fmla="*/ 1525333 w 3210054"/>
                  <a:gd name="connsiteY9" fmla="*/ 1570934 h 2049631"/>
                  <a:gd name="connsiteX10" fmla="*/ 1432217 w 3210054"/>
                  <a:gd name="connsiteY10" fmla="*/ 1566686 h 2049631"/>
                  <a:gd name="connsiteX11" fmla="*/ 1057446 w 3210054"/>
                  <a:gd name="connsiteY11" fmla="*/ 1172827 h 2049631"/>
                  <a:gd name="connsiteX12" fmla="*/ 112652 w 3210054"/>
                  <a:gd name="connsiteY12" fmla="*/ 2032086 h 2049631"/>
                  <a:gd name="connsiteX13" fmla="*/ 67360 w 3210054"/>
                  <a:gd name="connsiteY13" fmla="*/ 2049632 h 2049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210054" h="2049631">
                    <a:moveTo>
                      <a:pt x="67360" y="2049632"/>
                    </a:moveTo>
                    <a:cubicBezTo>
                      <a:pt x="49044" y="2049632"/>
                      <a:pt x="30803" y="2042221"/>
                      <a:pt x="17525" y="2027581"/>
                    </a:cubicBezTo>
                    <a:cubicBezTo>
                      <a:pt x="-7497" y="2000092"/>
                      <a:pt x="-5487" y="1957477"/>
                      <a:pt x="22031" y="1932484"/>
                    </a:cubicBezTo>
                    <a:lnTo>
                      <a:pt x="1015536" y="1028904"/>
                    </a:lnTo>
                    <a:cubicBezTo>
                      <a:pt x="1042606" y="1004215"/>
                      <a:pt x="1084402" y="1005749"/>
                      <a:pt x="1109633" y="1032276"/>
                    </a:cubicBezTo>
                    <a:lnTo>
                      <a:pt x="1485280" y="1427049"/>
                    </a:lnTo>
                    <a:lnTo>
                      <a:pt x="3098377" y="16625"/>
                    </a:lnTo>
                    <a:cubicBezTo>
                      <a:pt x="3126381" y="-7845"/>
                      <a:pt x="3168919" y="-4949"/>
                      <a:pt x="3193408" y="22978"/>
                    </a:cubicBezTo>
                    <a:cubicBezTo>
                      <a:pt x="3217887" y="50991"/>
                      <a:pt x="3215040" y="93530"/>
                      <a:pt x="3187036" y="117990"/>
                    </a:cubicBezTo>
                    <a:lnTo>
                      <a:pt x="1525333" y="1570934"/>
                    </a:lnTo>
                    <a:cubicBezTo>
                      <a:pt x="1498149" y="1594746"/>
                      <a:pt x="1457096" y="1592813"/>
                      <a:pt x="1432217" y="1566686"/>
                    </a:cubicBezTo>
                    <a:lnTo>
                      <a:pt x="1057446" y="1172827"/>
                    </a:lnTo>
                    <a:lnTo>
                      <a:pt x="112652" y="2032086"/>
                    </a:lnTo>
                    <a:cubicBezTo>
                      <a:pt x="99755" y="2043840"/>
                      <a:pt x="83524" y="2049632"/>
                      <a:pt x="67360" y="2049632"/>
                    </a:cubicBez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914354">
                  <a:defRPr/>
                </a:pPr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45" name="Graphic 104">
              <a:extLst>
                <a:ext uri="{FF2B5EF4-FFF2-40B4-BE49-F238E27FC236}">
                  <a16:creationId xmlns:a16="http://schemas.microsoft.com/office/drawing/2014/main" id="{2649FAD4-1D13-461E-9509-9E4C3CBA73D2}"/>
                </a:ext>
              </a:extLst>
            </p:cNvPr>
            <p:cNvGrpSpPr/>
            <p:nvPr/>
          </p:nvGrpSpPr>
          <p:grpSpPr>
            <a:xfrm>
              <a:off x="2745114" y="3973668"/>
              <a:ext cx="548973" cy="548973"/>
              <a:chOff x="2745114" y="3973668"/>
              <a:chExt cx="548973" cy="548973"/>
            </a:xfrm>
            <a:grpFill/>
          </p:grpSpPr>
          <p:sp>
            <p:nvSpPr>
              <p:cNvPr id="446" name="Freeform: Shape 445">
                <a:extLst>
                  <a:ext uri="{FF2B5EF4-FFF2-40B4-BE49-F238E27FC236}">
                    <a16:creationId xmlns:a16="http://schemas.microsoft.com/office/drawing/2014/main" id="{5B1C0AC1-5119-4445-920F-9B8F0C0D9724}"/>
                  </a:ext>
                </a:extLst>
              </p:cNvPr>
              <p:cNvSpPr/>
              <p:nvPr/>
            </p:nvSpPr>
            <p:spPr>
              <a:xfrm>
                <a:off x="2812465" y="4041009"/>
                <a:ext cx="414289" cy="414289"/>
              </a:xfrm>
              <a:custGeom>
                <a:avLst/>
                <a:gdLst>
                  <a:gd name="connsiteX0" fmla="*/ 207073 w 414289"/>
                  <a:gd name="connsiteY0" fmla="*/ 0 h 414289"/>
                  <a:gd name="connsiteX1" fmla="*/ 414290 w 414289"/>
                  <a:gd name="connsiteY1" fmla="*/ 207074 h 414289"/>
                  <a:gd name="connsiteX2" fmla="*/ 207073 w 414289"/>
                  <a:gd name="connsiteY2" fmla="*/ 414290 h 414289"/>
                  <a:gd name="connsiteX3" fmla="*/ 0 w 414289"/>
                  <a:gd name="connsiteY3" fmla="*/ 207074 h 414289"/>
                  <a:gd name="connsiteX4" fmla="*/ 207073 w 414289"/>
                  <a:gd name="connsiteY4" fmla="*/ 0 h 414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4289" h="414289">
                    <a:moveTo>
                      <a:pt x="207073" y="0"/>
                    </a:moveTo>
                    <a:cubicBezTo>
                      <a:pt x="321469" y="0"/>
                      <a:pt x="414290" y="92678"/>
                      <a:pt x="414290" y="207074"/>
                    </a:cubicBezTo>
                    <a:cubicBezTo>
                      <a:pt x="414290" y="321555"/>
                      <a:pt x="321469" y="414290"/>
                      <a:pt x="207073" y="414290"/>
                    </a:cubicBezTo>
                    <a:cubicBezTo>
                      <a:pt x="92688" y="414290"/>
                      <a:pt x="0" y="321555"/>
                      <a:pt x="0" y="207074"/>
                    </a:cubicBezTo>
                    <a:cubicBezTo>
                      <a:pt x="0" y="92688"/>
                      <a:pt x="92688" y="0"/>
                      <a:pt x="207073" y="0"/>
                    </a:cubicBezTo>
                    <a:close/>
                  </a:path>
                </a:pathLst>
              </a:custGeom>
              <a:solidFill>
                <a:srgbClr val="1B429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914354">
                  <a:defRPr/>
                </a:pPr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7" name="Freeform: Shape 446">
                <a:extLst>
                  <a:ext uri="{FF2B5EF4-FFF2-40B4-BE49-F238E27FC236}">
                    <a16:creationId xmlns:a16="http://schemas.microsoft.com/office/drawing/2014/main" id="{C5D2C34D-BA15-4AE6-8AE9-859022193100}"/>
                  </a:ext>
                </a:extLst>
              </p:cNvPr>
              <p:cNvSpPr/>
              <p:nvPr/>
            </p:nvSpPr>
            <p:spPr>
              <a:xfrm>
                <a:off x="2745114" y="3973668"/>
                <a:ext cx="548973" cy="548973"/>
              </a:xfrm>
              <a:custGeom>
                <a:avLst/>
                <a:gdLst>
                  <a:gd name="connsiteX0" fmla="*/ 274425 w 548973"/>
                  <a:gd name="connsiteY0" fmla="*/ 548973 h 548973"/>
                  <a:gd name="connsiteX1" fmla="*/ 0 w 548973"/>
                  <a:gd name="connsiteY1" fmla="*/ 274425 h 548973"/>
                  <a:gd name="connsiteX2" fmla="*/ 274425 w 548973"/>
                  <a:gd name="connsiteY2" fmla="*/ 0 h 548973"/>
                  <a:gd name="connsiteX3" fmla="*/ 548973 w 548973"/>
                  <a:gd name="connsiteY3" fmla="*/ 274425 h 548973"/>
                  <a:gd name="connsiteX4" fmla="*/ 274425 w 548973"/>
                  <a:gd name="connsiteY4" fmla="*/ 548973 h 548973"/>
                  <a:gd name="connsiteX5" fmla="*/ 274425 w 548973"/>
                  <a:gd name="connsiteY5" fmla="*/ 134693 h 548973"/>
                  <a:gd name="connsiteX6" fmla="*/ 134693 w 548973"/>
                  <a:gd name="connsiteY6" fmla="*/ 274425 h 548973"/>
                  <a:gd name="connsiteX7" fmla="*/ 274425 w 548973"/>
                  <a:gd name="connsiteY7" fmla="*/ 414290 h 548973"/>
                  <a:gd name="connsiteX8" fmla="*/ 414290 w 548973"/>
                  <a:gd name="connsiteY8" fmla="*/ 274425 h 548973"/>
                  <a:gd name="connsiteX9" fmla="*/ 274425 w 548973"/>
                  <a:gd name="connsiteY9" fmla="*/ 134693 h 548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48973" h="548973">
                    <a:moveTo>
                      <a:pt x="274425" y="548973"/>
                    </a:moveTo>
                    <a:cubicBezTo>
                      <a:pt x="123111" y="548973"/>
                      <a:pt x="0" y="425815"/>
                      <a:pt x="0" y="274425"/>
                    </a:cubicBezTo>
                    <a:cubicBezTo>
                      <a:pt x="0" y="123120"/>
                      <a:pt x="123101" y="0"/>
                      <a:pt x="274425" y="0"/>
                    </a:cubicBezTo>
                    <a:cubicBezTo>
                      <a:pt x="425815" y="0"/>
                      <a:pt x="548973" y="123120"/>
                      <a:pt x="548973" y="274425"/>
                    </a:cubicBezTo>
                    <a:cubicBezTo>
                      <a:pt x="548973" y="425815"/>
                      <a:pt x="425815" y="548973"/>
                      <a:pt x="274425" y="548973"/>
                    </a:cubicBezTo>
                    <a:close/>
                    <a:moveTo>
                      <a:pt x="274425" y="134693"/>
                    </a:moveTo>
                    <a:cubicBezTo>
                      <a:pt x="197377" y="134693"/>
                      <a:pt x="134693" y="197387"/>
                      <a:pt x="134693" y="274425"/>
                    </a:cubicBezTo>
                    <a:cubicBezTo>
                      <a:pt x="134693" y="351549"/>
                      <a:pt x="197377" y="414290"/>
                      <a:pt x="274425" y="414290"/>
                    </a:cubicBezTo>
                    <a:cubicBezTo>
                      <a:pt x="351549" y="414290"/>
                      <a:pt x="414290" y="351549"/>
                      <a:pt x="414290" y="274425"/>
                    </a:cubicBezTo>
                    <a:cubicBezTo>
                      <a:pt x="414290" y="197387"/>
                      <a:pt x="351549" y="134693"/>
                      <a:pt x="274425" y="13469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914354">
                  <a:defRPr/>
                </a:pPr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50" name="Graphic 116">
            <a:extLst>
              <a:ext uri="{FF2B5EF4-FFF2-40B4-BE49-F238E27FC236}">
                <a16:creationId xmlns:a16="http://schemas.microsoft.com/office/drawing/2014/main" id="{3AF96B57-4767-4316-8494-6A943F300B11}"/>
              </a:ext>
            </a:extLst>
          </p:cNvPr>
          <p:cNvGrpSpPr/>
          <p:nvPr/>
        </p:nvGrpSpPr>
        <p:grpSpPr>
          <a:xfrm>
            <a:off x="10528143" y="1320628"/>
            <a:ext cx="350024" cy="337664"/>
            <a:chOff x="2619241" y="687952"/>
            <a:chExt cx="3905507" cy="3767594"/>
          </a:xfrm>
          <a:solidFill>
            <a:schemeClr val="bg1"/>
          </a:solidFill>
        </p:grpSpPr>
        <p:grpSp>
          <p:nvGrpSpPr>
            <p:cNvPr id="451" name="Graphic 116">
              <a:extLst>
                <a:ext uri="{FF2B5EF4-FFF2-40B4-BE49-F238E27FC236}">
                  <a16:creationId xmlns:a16="http://schemas.microsoft.com/office/drawing/2014/main" id="{7D57EF62-A808-40FA-A068-1E4B0DD87366}"/>
                </a:ext>
              </a:extLst>
            </p:cNvPr>
            <p:cNvGrpSpPr/>
            <p:nvPr/>
          </p:nvGrpSpPr>
          <p:grpSpPr>
            <a:xfrm>
              <a:off x="2619241" y="687952"/>
              <a:ext cx="3905507" cy="2806779"/>
              <a:chOff x="2619241" y="687952"/>
              <a:chExt cx="3905507" cy="2806779"/>
            </a:xfrm>
            <a:grpFill/>
          </p:grpSpPr>
          <p:grpSp>
            <p:nvGrpSpPr>
              <p:cNvPr id="460" name="Graphic 116">
                <a:extLst>
                  <a:ext uri="{FF2B5EF4-FFF2-40B4-BE49-F238E27FC236}">
                    <a16:creationId xmlns:a16="http://schemas.microsoft.com/office/drawing/2014/main" id="{ABB8488A-AD97-4DE3-AFC3-14DC150BB1F2}"/>
                  </a:ext>
                </a:extLst>
              </p:cNvPr>
              <p:cNvGrpSpPr/>
              <p:nvPr/>
            </p:nvGrpSpPr>
            <p:grpSpPr>
              <a:xfrm>
                <a:off x="2619241" y="687952"/>
                <a:ext cx="3905507" cy="2806779"/>
                <a:chOff x="2619241" y="687952"/>
                <a:chExt cx="3905507" cy="2806779"/>
              </a:xfrm>
              <a:grpFill/>
            </p:grpSpPr>
            <p:sp>
              <p:nvSpPr>
                <p:cNvPr id="465" name="Freeform: Shape 464">
                  <a:extLst>
                    <a:ext uri="{FF2B5EF4-FFF2-40B4-BE49-F238E27FC236}">
                      <a16:creationId xmlns:a16="http://schemas.microsoft.com/office/drawing/2014/main" id="{D655ED5C-8D75-4DD8-9692-FF2E1DA61F39}"/>
                    </a:ext>
                  </a:extLst>
                </p:cNvPr>
                <p:cNvSpPr/>
                <p:nvPr/>
              </p:nvSpPr>
              <p:spPr>
                <a:xfrm>
                  <a:off x="2954740" y="1286494"/>
                  <a:ext cx="3234518" cy="2139876"/>
                </a:xfrm>
                <a:custGeom>
                  <a:avLst/>
                  <a:gdLst>
                    <a:gd name="connsiteX0" fmla="*/ 136722 w 3234518"/>
                    <a:gd name="connsiteY0" fmla="*/ 2139877 h 2139876"/>
                    <a:gd name="connsiteX1" fmla="*/ 0 w 3234518"/>
                    <a:gd name="connsiteY1" fmla="*/ 2139877 h 2139876"/>
                    <a:gd name="connsiteX2" fmla="*/ 0 w 3234518"/>
                    <a:gd name="connsiteY2" fmla="*/ 1617307 h 2139876"/>
                    <a:gd name="connsiteX3" fmla="*/ 1617259 w 3234518"/>
                    <a:gd name="connsiteY3" fmla="*/ 0 h 2139876"/>
                    <a:gd name="connsiteX4" fmla="*/ 3234519 w 3234518"/>
                    <a:gd name="connsiteY4" fmla="*/ 1617307 h 2139876"/>
                    <a:gd name="connsiteX5" fmla="*/ 3097797 w 3234518"/>
                    <a:gd name="connsiteY5" fmla="*/ 1617307 h 2139876"/>
                    <a:gd name="connsiteX6" fmla="*/ 1617250 w 3234518"/>
                    <a:gd name="connsiteY6" fmla="*/ 136712 h 2139876"/>
                    <a:gd name="connsiteX7" fmla="*/ 136722 w 3234518"/>
                    <a:gd name="connsiteY7" fmla="*/ 1617307 h 2139876"/>
                    <a:gd name="connsiteX8" fmla="*/ 136722 w 3234518"/>
                    <a:gd name="connsiteY8" fmla="*/ 2139877 h 21398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234518" h="2139876">
                      <a:moveTo>
                        <a:pt x="136722" y="2139877"/>
                      </a:moveTo>
                      <a:lnTo>
                        <a:pt x="0" y="2139877"/>
                      </a:lnTo>
                      <a:lnTo>
                        <a:pt x="0" y="1617307"/>
                      </a:lnTo>
                      <a:cubicBezTo>
                        <a:pt x="0" y="725510"/>
                        <a:pt x="725510" y="0"/>
                        <a:pt x="1617259" y="0"/>
                      </a:cubicBezTo>
                      <a:cubicBezTo>
                        <a:pt x="2509009" y="0"/>
                        <a:pt x="3234519" y="725510"/>
                        <a:pt x="3234519" y="1617307"/>
                      </a:cubicBezTo>
                      <a:lnTo>
                        <a:pt x="3097797" y="1617307"/>
                      </a:lnTo>
                      <a:cubicBezTo>
                        <a:pt x="3097797" y="800938"/>
                        <a:pt x="2433628" y="136712"/>
                        <a:pt x="1617250" y="136712"/>
                      </a:cubicBezTo>
                      <a:cubicBezTo>
                        <a:pt x="800871" y="136712"/>
                        <a:pt x="136722" y="800929"/>
                        <a:pt x="136722" y="1617307"/>
                      </a:cubicBezTo>
                      <a:lnTo>
                        <a:pt x="136722" y="2139877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14354">
                    <a:defRPr/>
                  </a:pPr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466" name="Graphic 116">
                  <a:extLst>
                    <a:ext uri="{FF2B5EF4-FFF2-40B4-BE49-F238E27FC236}">
                      <a16:creationId xmlns:a16="http://schemas.microsoft.com/office/drawing/2014/main" id="{B26331F5-75C1-4C60-AF4F-2EEFBDD7DA86}"/>
                    </a:ext>
                  </a:extLst>
                </p:cNvPr>
                <p:cNvGrpSpPr/>
                <p:nvPr/>
              </p:nvGrpSpPr>
              <p:grpSpPr>
                <a:xfrm>
                  <a:off x="2619241" y="3358010"/>
                  <a:ext cx="3905507" cy="136721"/>
                  <a:chOff x="2619241" y="3358010"/>
                  <a:chExt cx="3905507" cy="136721"/>
                </a:xfrm>
                <a:grpFill/>
              </p:grpSpPr>
              <p:sp>
                <p:nvSpPr>
                  <p:cNvPr id="473" name="Freeform: Shape 472">
                    <a:extLst>
                      <a:ext uri="{FF2B5EF4-FFF2-40B4-BE49-F238E27FC236}">
                        <a16:creationId xmlns:a16="http://schemas.microsoft.com/office/drawing/2014/main" id="{45C71E12-BA38-4DCE-BAA6-58FD68852D24}"/>
                      </a:ext>
                    </a:extLst>
                  </p:cNvPr>
                  <p:cNvSpPr/>
                  <p:nvPr/>
                </p:nvSpPr>
                <p:spPr>
                  <a:xfrm>
                    <a:off x="2619241" y="3426371"/>
                    <a:ext cx="3905507" cy="9525"/>
                  </a:xfrm>
                  <a:custGeom>
                    <a:avLst/>
                    <a:gdLst>
                      <a:gd name="connsiteX0" fmla="*/ 0 w 3905507"/>
                      <a:gd name="connsiteY0" fmla="*/ 0 h 9525"/>
                      <a:gd name="connsiteX1" fmla="*/ 3905507 w 3905507"/>
                      <a:gd name="connsiteY1" fmla="*/ 0 h 9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905507" h="9525">
                        <a:moveTo>
                          <a:pt x="0" y="0"/>
                        </a:moveTo>
                        <a:lnTo>
                          <a:pt x="3905507" y="0"/>
                        </a:ln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14354">
                      <a:defRPr/>
                    </a:pPr>
                    <a:endParaRPr 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74" name="Freeform: Shape 473">
                    <a:extLst>
                      <a:ext uri="{FF2B5EF4-FFF2-40B4-BE49-F238E27FC236}">
                        <a16:creationId xmlns:a16="http://schemas.microsoft.com/office/drawing/2014/main" id="{0CA78D6D-69D4-467E-AE84-0AEAC24331F5}"/>
                      </a:ext>
                    </a:extLst>
                  </p:cNvPr>
                  <p:cNvSpPr/>
                  <p:nvPr/>
                </p:nvSpPr>
                <p:spPr>
                  <a:xfrm>
                    <a:off x="2619241" y="3358010"/>
                    <a:ext cx="3905507" cy="136721"/>
                  </a:xfrm>
                  <a:custGeom>
                    <a:avLst/>
                    <a:gdLst>
                      <a:gd name="connsiteX0" fmla="*/ 0 w 3905507"/>
                      <a:gd name="connsiteY0" fmla="*/ 0 h 136721"/>
                      <a:gd name="connsiteX1" fmla="*/ 3905507 w 3905507"/>
                      <a:gd name="connsiteY1" fmla="*/ 0 h 136721"/>
                      <a:gd name="connsiteX2" fmla="*/ 3905507 w 3905507"/>
                      <a:gd name="connsiteY2" fmla="*/ 136722 h 136721"/>
                      <a:gd name="connsiteX3" fmla="*/ 0 w 3905507"/>
                      <a:gd name="connsiteY3" fmla="*/ 136722 h 1367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905507" h="136721">
                        <a:moveTo>
                          <a:pt x="0" y="0"/>
                        </a:moveTo>
                        <a:lnTo>
                          <a:pt x="3905507" y="0"/>
                        </a:lnTo>
                        <a:lnTo>
                          <a:pt x="3905507" y="136722"/>
                        </a:lnTo>
                        <a:lnTo>
                          <a:pt x="0" y="136722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14354">
                      <a:defRPr/>
                    </a:pPr>
                    <a:endParaRPr 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467" name="Graphic 116">
                  <a:extLst>
                    <a:ext uri="{FF2B5EF4-FFF2-40B4-BE49-F238E27FC236}">
                      <a16:creationId xmlns:a16="http://schemas.microsoft.com/office/drawing/2014/main" id="{F9854EEB-6085-4D97-B3C3-D8E8E23FAF08}"/>
                    </a:ext>
                  </a:extLst>
                </p:cNvPr>
                <p:cNvGrpSpPr/>
                <p:nvPr/>
              </p:nvGrpSpPr>
              <p:grpSpPr>
                <a:xfrm>
                  <a:off x="4503639" y="756304"/>
                  <a:ext cx="136712" cy="598541"/>
                  <a:chOff x="4503639" y="756304"/>
                  <a:chExt cx="136712" cy="598541"/>
                </a:xfrm>
                <a:grpFill/>
              </p:grpSpPr>
              <p:sp>
                <p:nvSpPr>
                  <p:cNvPr id="471" name="Freeform: Shape 470">
                    <a:extLst>
                      <a:ext uri="{FF2B5EF4-FFF2-40B4-BE49-F238E27FC236}">
                        <a16:creationId xmlns:a16="http://schemas.microsoft.com/office/drawing/2014/main" id="{6404D28C-400C-4DA8-A962-C56606E76BEE}"/>
                      </a:ext>
                    </a:extLst>
                  </p:cNvPr>
                  <p:cNvSpPr/>
                  <p:nvPr/>
                </p:nvSpPr>
                <p:spPr>
                  <a:xfrm>
                    <a:off x="4572000" y="756304"/>
                    <a:ext cx="9525" cy="598541"/>
                  </a:xfrm>
                  <a:custGeom>
                    <a:avLst/>
                    <a:gdLst>
                      <a:gd name="connsiteX0" fmla="*/ 0 w 9525"/>
                      <a:gd name="connsiteY0" fmla="*/ 598541 h 598541"/>
                      <a:gd name="connsiteX1" fmla="*/ 0 w 9525"/>
                      <a:gd name="connsiteY1" fmla="*/ 0 h 5985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525" h="598541">
                        <a:moveTo>
                          <a:pt x="0" y="598541"/>
                        </a:moveTo>
                        <a:lnTo>
                          <a:pt x="0" y="0"/>
                        </a:ln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14354">
                      <a:defRPr/>
                    </a:pPr>
                    <a:endParaRPr 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72" name="Freeform: Shape 471">
                    <a:extLst>
                      <a:ext uri="{FF2B5EF4-FFF2-40B4-BE49-F238E27FC236}">
                        <a16:creationId xmlns:a16="http://schemas.microsoft.com/office/drawing/2014/main" id="{5315A1B8-51D9-44EE-99F4-2740B6158D84}"/>
                      </a:ext>
                    </a:extLst>
                  </p:cNvPr>
                  <p:cNvSpPr/>
                  <p:nvPr/>
                </p:nvSpPr>
                <p:spPr>
                  <a:xfrm>
                    <a:off x="4503639" y="756313"/>
                    <a:ext cx="136712" cy="598531"/>
                  </a:xfrm>
                  <a:custGeom>
                    <a:avLst/>
                    <a:gdLst>
                      <a:gd name="connsiteX0" fmla="*/ 0 w 136712"/>
                      <a:gd name="connsiteY0" fmla="*/ 0 h 598531"/>
                      <a:gd name="connsiteX1" fmla="*/ 136712 w 136712"/>
                      <a:gd name="connsiteY1" fmla="*/ 0 h 598531"/>
                      <a:gd name="connsiteX2" fmla="*/ 136712 w 136712"/>
                      <a:gd name="connsiteY2" fmla="*/ 598532 h 598531"/>
                      <a:gd name="connsiteX3" fmla="*/ 0 w 136712"/>
                      <a:gd name="connsiteY3" fmla="*/ 598532 h 5985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6712" h="598531">
                        <a:moveTo>
                          <a:pt x="0" y="0"/>
                        </a:moveTo>
                        <a:lnTo>
                          <a:pt x="136712" y="0"/>
                        </a:lnTo>
                        <a:lnTo>
                          <a:pt x="136712" y="598532"/>
                        </a:lnTo>
                        <a:lnTo>
                          <a:pt x="0" y="598532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14354">
                      <a:defRPr/>
                    </a:pPr>
                    <a:endParaRPr 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468" name="Graphic 116">
                  <a:extLst>
                    <a:ext uri="{FF2B5EF4-FFF2-40B4-BE49-F238E27FC236}">
                      <a16:creationId xmlns:a16="http://schemas.microsoft.com/office/drawing/2014/main" id="{04279083-B802-41BB-8033-A610163CB9A4}"/>
                    </a:ext>
                  </a:extLst>
                </p:cNvPr>
                <p:cNvGrpSpPr/>
                <p:nvPr/>
              </p:nvGrpSpPr>
              <p:grpSpPr>
                <a:xfrm>
                  <a:off x="4115285" y="687952"/>
                  <a:ext cx="913418" cy="136721"/>
                  <a:chOff x="4115285" y="687952"/>
                  <a:chExt cx="913418" cy="136721"/>
                </a:xfrm>
                <a:grpFill/>
              </p:grpSpPr>
              <p:sp>
                <p:nvSpPr>
                  <p:cNvPr id="469" name="Freeform: Shape 468">
                    <a:extLst>
                      <a:ext uri="{FF2B5EF4-FFF2-40B4-BE49-F238E27FC236}">
                        <a16:creationId xmlns:a16="http://schemas.microsoft.com/office/drawing/2014/main" id="{DD9E55B3-433A-4D00-B86C-261984B1F8F9}"/>
                      </a:ext>
                    </a:extLst>
                  </p:cNvPr>
                  <p:cNvSpPr/>
                  <p:nvPr/>
                </p:nvSpPr>
                <p:spPr>
                  <a:xfrm>
                    <a:off x="4115285" y="756304"/>
                    <a:ext cx="913418" cy="9525"/>
                  </a:xfrm>
                  <a:custGeom>
                    <a:avLst/>
                    <a:gdLst>
                      <a:gd name="connsiteX0" fmla="*/ 0 w 913418"/>
                      <a:gd name="connsiteY0" fmla="*/ 0 h 9525"/>
                      <a:gd name="connsiteX1" fmla="*/ 913419 w 913418"/>
                      <a:gd name="connsiteY1" fmla="*/ 0 h 9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13418" h="9525">
                        <a:moveTo>
                          <a:pt x="0" y="0"/>
                        </a:moveTo>
                        <a:lnTo>
                          <a:pt x="913419" y="0"/>
                        </a:ln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14354">
                      <a:defRPr/>
                    </a:pPr>
                    <a:endParaRPr 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70" name="Freeform: Shape 469">
                    <a:extLst>
                      <a:ext uri="{FF2B5EF4-FFF2-40B4-BE49-F238E27FC236}">
                        <a16:creationId xmlns:a16="http://schemas.microsoft.com/office/drawing/2014/main" id="{EE544159-61F0-4B7A-9DE9-2C19B5B3B5F9}"/>
                      </a:ext>
                    </a:extLst>
                  </p:cNvPr>
                  <p:cNvSpPr/>
                  <p:nvPr/>
                </p:nvSpPr>
                <p:spPr>
                  <a:xfrm>
                    <a:off x="4115285" y="687952"/>
                    <a:ext cx="913418" cy="136721"/>
                  </a:xfrm>
                  <a:custGeom>
                    <a:avLst/>
                    <a:gdLst>
                      <a:gd name="connsiteX0" fmla="*/ 0 w 913418"/>
                      <a:gd name="connsiteY0" fmla="*/ 0 h 136721"/>
                      <a:gd name="connsiteX1" fmla="*/ 913419 w 913418"/>
                      <a:gd name="connsiteY1" fmla="*/ 0 h 136721"/>
                      <a:gd name="connsiteX2" fmla="*/ 913419 w 913418"/>
                      <a:gd name="connsiteY2" fmla="*/ 136722 h 136721"/>
                      <a:gd name="connsiteX3" fmla="*/ 0 w 913418"/>
                      <a:gd name="connsiteY3" fmla="*/ 136722 h 1367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913418" h="136721">
                        <a:moveTo>
                          <a:pt x="0" y="0"/>
                        </a:moveTo>
                        <a:lnTo>
                          <a:pt x="913419" y="0"/>
                        </a:lnTo>
                        <a:lnTo>
                          <a:pt x="913419" y="136722"/>
                        </a:lnTo>
                        <a:lnTo>
                          <a:pt x="0" y="136722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14354">
                      <a:defRPr/>
                    </a:pPr>
                    <a:endParaRPr 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grpSp>
            <p:nvGrpSpPr>
              <p:cNvPr id="461" name="Graphic 116">
                <a:extLst>
                  <a:ext uri="{FF2B5EF4-FFF2-40B4-BE49-F238E27FC236}">
                    <a16:creationId xmlns:a16="http://schemas.microsoft.com/office/drawing/2014/main" id="{ABB7A362-3499-41DF-B321-57A7D030B030}"/>
                  </a:ext>
                </a:extLst>
              </p:cNvPr>
              <p:cNvGrpSpPr/>
              <p:nvPr/>
            </p:nvGrpSpPr>
            <p:grpSpPr>
              <a:xfrm>
                <a:off x="3174527" y="1492660"/>
                <a:ext cx="557430" cy="557405"/>
                <a:chOff x="3174527" y="1492660"/>
                <a:chExt cx="557430" cy="557405"/>
              </a:xfrm>
              <a:grpFill/>
            </p:grpSpPr>
            <p:sp>
              <p:nvSpPr>
                <p:cNvPr id="463" name="Freeform: Shape 462">
                  <a:extLst>
                    <a:ext uri="{FF2B5EF4-FFF2-40B4-BE49-F238E27FC236}">
                      <a16:creationId xmlns:a16="http://schemas.microsoft.com/office/drawing/2014/main" id="{B547AF94-32F8-4DAD-A417-CF843C7E4110}"/>
                    </a:ext>
                  </a:extLst>
                </p:cNvPr>
                <p:cNvSpPr/>
                <p:nvPr/>
              </p:nvSpPr>
              <p:spPr>
                <a:xfrm>
                  <a:off x="3242937" y="1561081"/>
                  <a:ext cx="420642" cy="420606"/>
                </a:xfrm>
                <a:custGeom>
                  <a:avLst/>
                  <a:gdLst>
                    <a:gd name="connsiteX0" fmla="*/ 1572 w 420642"/>
                    <a:gd name="connsiteY0" fmla="*/ 184908 h 420606"/>
                    <a:gd name="connsiteX1" fmla="*/ 235687 w 420642"/>
                    <a:gd name="connsiteY1" fmla="*/ 1571 h 420606"/>
                    <a:gd name="connsiteX2" fmla="*/ 419082 w 420642"/>
                    <a:gd name="connsiteY2" fmla="*/ 235867 h 420606"/>
                    <a:gd name="connsiteX3" fmla="*/ 184786 w 420642"/>
                    <a:gd name="connsiteY3" fmla="*/ 419023 h 420606"/>
                    <a:gd name="connsiteX4" fmla="*/ 1572 w 420642"/>
                    <a:gd name="connsiteY4" fmla="*/ 184908 h 4206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0642" h="420606">
                      <a:moveTo>
                        <a:pt x="1572" y="184908"/>
                      </a:moveTo>
                      <a:cubicBezTo>
                        <a:pt x="15584" y="69627"/>
                        <a:pt x="120463" y="-12507"/>
                        <a:pt x="235687" y="1571"/>
                      </a:cubicBezTo>
                      <a:cubicBezTo>
                        <a:pt x="351083" y="15648"/>
                        <a:pt x="433103" y="120585"/>
                        <a:pt x="419082" y="235867"/>
                      </a:cubicBezTo>
                      <a:cubicBezTo>
                        <a:pt x="404947" y="351081"/>
                        <a:pt x="300181" y="433158"/>
                        <a:pt x="184786" y="419023"/>
                      </a:cubicBezTo>
                      <a:cubicBezTo>
                        <a:pt x="69514" y="405012"/>
                        <a:pt x="-12506" y="300122"/>
                        <a:pt x="1572" y="184908"/>
                      </a:cubicBezTo>
                      <a:close/>
                    </a:path>
                  </a:pathLst>
                </a:custGeom>
                <a:solidFill>
                  <a:srgbClr val="1B429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14354">
                    <a:defRPr/>
                  </a:pPr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4" name="Freeform: Shape 463">
                  <a:extLst>
                    <a:ext uri="{FF2B5EF4-FFF2-40B4-BE49-F238E27FC236}">
                      <a16:creationId xmlns:a16="http://schemas.microsoft.com/office/drawing/2014/main" id="{23BFDC12-46B3-4FD8-93BE-6E874D947AF6}"/>
                    </a:ext>
                  </a:extLst>
                </p:cNvPr>
                <p:cNvSpPr/>
                <p:nvPr/>
              </p:nvSpPr>
              <p:spPr>
                <a:xfrm>
                  <a:off x="3174527" y="1492660"/>
                  <a:ext cx="557430" cy="557405"/>
                </a:xfrm>
                <a:custGeom>
                  <a:avLst/>
                  <a:gdLst>
                    <a:gd name="connsiteX0" fmla="*/ 278971 w 557430"/>
                    <a:gd name="connsiteY0" fmla="*/ 557406 h 557405"/>
                    <a:gd name="connsiteX1" fmla="*/ 244881 w 557430"/>
                    <a:gd name="connsiteY1" fmla="*/ 555329 h 557405"/>
                    <a:gd name="connsiteX2" fmla="*/ 59229 w 557430"/>
                    <a:gd name="connsiteY2" fmla="*/ 450507 h 557405"/>
                    <a:gd name="connsiteX3" fmla="*/ 2098 w 557430"/>
                    <a:gd name="connsiteY3" fmla="*/ 245081 h 557405"/>
                    <a:gd name="connsiteX4" fmla="*/ 2098 w 557430"/>
                    <a:gd name="connsiteY4" fmla="*/ 245081 h 557405"/>
                    <a:gd name="connsiteX5" fmla="*/ 106921 w 557430"/>
                    <a:gd name="connsiteY5" fmla="*/ 59305 h 557405"/>
                    <a:gd name="connsiteX6" fmla="*/ 312413 w 557430"/>
                    <a:gd name="connsiteY6" fmla="*/ 2117 h 557405"/>
                    <a:gd name="connsiteX7" fmla="*/ 555377 w 557430"/>
                    <a:gd name="connsiteY7" fmla="*/ 312547 h 557405"/>
                    <a:gd name="connsiteX8" fmla="*/ 278971 w 557430"/>
                    <a:gd name="connsiteY8" fmla="*/ 557406 h 557405"/>
                    <a:gd name="connsiteX9" fmla="*/ 278380 w 557430"/>
                    <a:gd name="connsiteY9" fmla="*/ 136810 h 557405"/>
                    <a:gd name="connsiteX10" fmla="*/ 191255 w 557430"/>
                    <a:gd name="connsiteY10" fmla="*/ 166976 h 557405"/>
                    <a:gd name="connsiteX11" fmla="*/ 137867 w 557430"/>
                    <a:gd name="connsiteY11" fmla="*/ 261588 h 557405"/>
                    <a:gd name="connsiteX12" fmla="*/ 137867 w 557430"/>
                    <a:gd name="connsiteY12" fmla="*/ 261645 h 557405"/>
                    <a:gd name="connsiteX13" fmla="*/ 166976 w 557430"/>
                    <a:gd name="connsiteY13" fmla="*/ 366172 h 557405"/>
                    <a:gd name="connsiteX14" fmla="*/ 261464 w 557430"/>
                    <a:gd name="connsiteY14" fmla="*/ 419560 h 557405"/>
                    <a:gd name="connsiteX15" fmla="*/ 419617 w 557430"/>
                    <a:gd name="connsiteY15" fmla="*/ 295964 h 557405"/>
                    <a:gd name="connsiteX16" fmla="*/ 295849 w 557430"/>
                    <a:gd name="connsiteY16" fmla="*/ 137868 h 557405"/>
                    <a:gd name="connsiteX17" fmla="*/ 278380 w 557430"/>
                    <a:gd name="connsiteY17" fmla="*/ 136810 h 5574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557430" h="557405">
                      <a:moveTo>
                        <a:pt x="278971" y="557406"/>
                      </a:moveTo>
                      <a:cubicBezTo>
                        <a:pt x="267683" y="557406"/>
                        <a:pt x="256349" y="556691"/>
                        <a:pt x="244881" y="555329"/>
                      </a:cubicBezTo>
                      <a:cubicBezTo>
                        <a:pt x="171062" y="546357"/>
                        <a:pt x="105073" y="509123"/>
                        <a:pt x="59229" y="450507"/>
                      </a:cubicBezTo>
                      <a:cubicBezTo>
                        <a:pt x="13385" y="391890"/>
                        <a:pt x="-6932" y="318957"/>
                        <a:pt x="2098" y="245081"/>
                      </a:cubicBezTo>
                      <a:lnTo>
                        <a:pt x="2098" y="245081"/>
                      </a:lnTo>
                      <a:cubicBezTo>
                        <a:pt x="11061" y="171196"/>
                        <a:pt x="48304" y="105216"/>
                        <a:pt x="106921" y="59305"/>
                      </a:cubicBezTo>
                      <a:cubicBezTo>
                        <a:pt x="165604" y="13395"/>
                        <a:pt x="238594" y="-6970"/>
                        <a:pt x="312413" y="2117"/>
                      </a:cubicBezTo>
                      <a:cubicBezTo>
                        <a:pt x="464927" y="20710"/>
                        <a:pt x="573912" y="159975"/>
                        <a:pt x="555377" y="312547"/>
                      </a:cubicBezTo>
                      <a:cubicBezTo>
                        <a:pt x="538032" y="453650"/>
                        <a:pt x="417588" y="557406"/>
                        <a:pt x="278971" y="557406"/>
                      </a:cubicBezTo>
                      <a:close/>
                      <a:moveTo>
                        <a:pt x="278380" y="136810"/>
                      </a:moveTo>
                      <a:cubicBezTo>
                        <a:pt x="246843" y="136810"/>
                        <a:pt x="216439" y="147259"/>
                        <a:pt x="191255" y="166976"/>
                      </a:cubicBezTo>
                      <a:cubicBezTo>
                        <a:pt x="161384" y="190379"/>
                        <a:pt x="142439" y="223993"/>
                        <a:pt x="137867" y="261588"/>
                      </a:cubicBezTo>
                      <a:lnTo>
                        <a:pt x="137867" y="261645"/>
                      </a:lnTo>
                      <a:cubicBezTo>
                        <a:pt x="133295" y="299240"/>
                        <a:pt x="143573" y="336359"/>
                        <a:pt x="166976" y="366172"/>
                      </a:cubicBezTo>
                      <a:cubicBezTo>
                        <a:pt x="190312" y="396043"/>
                        <a:pt x="223869" y="414988"/>
                        <a:pt x="261464" y="419560"/>
                      </a:cubicBezTo>
                      <a:cubicBezTo>
                        <a:pt x="339264" y="429123"/>
                        <a:pt x="410120" y="373535"/>
                        <a:pt x="419617" y="295964"/>
                      </a:cubicBezTo>
                      <a:cubicBezTo>
                        <a:pt x="429056" y="218287"/>
                        <a:pt x="373525" y="147374"/>
                        <a:pt x="295849" y="137868"/>
                      </a:cubicBezTo>
                      <a:cubicBezTo>
                        <a:pt x="289962" y="137163"/>
                        <a:pt x="284143" y="136810"/>
                        <a:pt x="278380" y="13681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14354">
                    <a:defRPr/>
                  </a:pPr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462" name="Freeform: Shape 461">
                <a:extLst>
                  <a:ext uri="{FF2B5EF4-FFF2-40B4-BE49-F238E27FC236}">
                    <a16:creationId xmlns:a16="http://schemas.microsoft.com/office/drawing/2014/main" id="{41E54BC7-D31C-4582-A82C-562728AE36CA}"/>
                  </a:ext>
                </a:extLst>
              </p:cNvPr>
              <p:cNvSpPr/>
              <p:nvPr/>
            </p:nvSpPr>
            <p:spPr>
              <a:xfrm>
                <a:off x="5801372" y="2658941"/>
                <a:ext cx="639099" cy="553392"/>
              </a:xfrm>
              <a:custGeom>
                <a:avLst/>
                <a:gdLst>
                  <a:gd name="connsiteX0" fmla="*/ 0 w 639099"/>
                  <a:gd name="connsiteY0" fmla="*/ 0 h 553392"/>
                  <a:gd name="connsiteX1" fmla="*/ 319526 w 639099"/>
                  <a:gd name="connsiteY1" fmla="*/ 553393 h 553392"/>
                  <a:gd name="connsiteX2" fmla="*/ 639099 w 639099"/>
                  <a:gd name="connsiteY2" fmla="*/ 0 h 553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9099" h="553392">
                    <a:moveTo>
                      <a:pt x="0" y="0"/>
                    </a:moveTo>
                    <a:lnTo>
                      <a:pt x="319526" y="553393"/>
                    </a:lnTo>
                    <a:lnTo>
                      <a:pt x="639099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914354">
                  <a:defRPr/>
                </a:pPr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52" name="Graphic 116">
              <a:extLst>
                <a:ext uri="{FF2B5EF4-FFF2-40B4-BE49-F238E27FC236}">
                  <a16:creationId xmlns:a16="http://schemas.microsoft.com/office/drawing/2014/main" id="{75A6C2BE-16B0-46B7-BCDD-B9893F37D310}"/>
                </a:ext>
              </a:extLst>
            </p:cNvPr>
            <p:cNvGrpSpPr/>
            <p:nvPr/>
          </p:nvGrpSpPr>
          <p:grpSpPr>
            <a:xfrm>
              <a:off x="3622528" y="2277951"/>
              <a:ext cx="1898942" cy="2177595"/>
              <a:chOff x="3622528" y="2277951"/>
              <a:chExt cx="1898942" cy="2177595"/>
            </a:xfrm>
            <a:grpFill/>
          </p:grpSpPr>
          <p:grpSp>
            <p:nvGrpSpPr>
              <p:cNvPr id="453" name="Graphic 116">
                <a:extLst>
                  <a:ext uri="{FF2B5EF4-FFF2-40B4-BE49-F238E27FC236}">
                    <a16:creationId xmlns:a16="http://schemas.microsoft.com/office/drawing/2014/main" id="{41018CE1-22CD-48E3-B5FB-F1F260ACFBB4}"/>
                  </a:ext>
                </a:extLst>
              </p:cNvPr>
              <p:cNvGrpSpPr/>
              <p:nvPr/>
            </p:nvGrpSpPr>
            <p:grpSpPr>
              <a:xfrm>
                <a:off x="3622528" y="2277951"/>
                <a:ext cx="1898942" cy="2177595"/>
                <a:chOff x="3622528" y="2277951"/>
                <a:chExt cx="1898942" cy="2177595"/>
              </a:xfrm>
              <a:grpFill/>
            </p:grpSpPr>
            <p:sp>
              <p:nvSpPr>
                <p:cNvPr id="458" name="Freeform: Shape 457">
                  <a:extLst>
                    <a:ext uri="{FF2B5EF4-FFF2-40B4-BE49-F238E27FC236}">
                      <a16:creationId xmlns:a16="http://schemas.microsoft.com/office/drawing/2014/main" id="{3CB42C2A-3EA3-4116-A505-B1362BECAF44}"/>
                    </a:ext>
                  </a:extLst>
                </p:cNvPr>
                <p:cNvSpPr/>
                <p:nvPr/>
              </p:nvSpPr>
              <p:spPr>
                <a:xfrm>
                  <a:off x="3690880" y="2346312"/>
                  <a:ext cx="1762229" cy="2040893"/>
                </a:xfrm>
                <a:custGeom>
                  <a:avLst/>
                  <a:gdLst>
                    <a:gd name="connsiteX0" fmla="*/ 0 w 1762229"/>
                    <a:gd name="connsiteY0" fmla="*/ 0 h 2040893"/>
                    <a:gd name="connsiteX1" fmla="*/ 1762230 w 1762229"/>
                    <a:gd name="connsiteY1" fmla="*/ 0 h 2040893"/>
                    <a:gd name="connsiteX2" fmla="*/ 1762230 w 1762229"/>
                    <a:gd name="connsiteY2" fmla="*/ 2040893 h 2040893"/>
                    <a:gd name="connsiteX3" fmla="*/ 0 w 1762229"/>
                    <a:gd name="connsiteY3" fmla="*/ 2040893 h 20408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62229" h="2040893">
                      <a:moveTo>
                        <a:pt x="0" y="0"/>
                      </a:moveTo>
                      <a:lnTo>
                        <a:pt x="1762230" y="0"/>
                      </a:lnTo>
                      <a:lnTo>
                        <a:pt x="1762230" y="2040893"/>
                      </a:lnTo>
                      <a:lnTo>
                        <a:pt x="0" y="2040893"/>
                      </a:lnTo>
                      <a:close/>
                    </a:path>
                  </a:pathLst>
                </a:custGeom>
                <a:solidFill>
                  <a:srgbClr val="1B429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14354">
                    <a:defRPr/>
                  </a:pPr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9" name="Freeform: Shape 458">
                  <a:extLst>
                    <a:ext uri="{FF2B5EF4-FFF2-40B4-BE49-F238E27FC236}">
                      <a16:creationId xmlns:a16="http://schemas.microsoft.com/office/drawing/2014/main" id="{5C188E3F-D066-4BD1-B55A-9A4C5C0400C1}"/>
                    </a:ext>
                  </a:extLst>
                </p:cNvPr>
                <p:cNvSpPr/>
                <p:nvPr/>
              </p:nvSpPr>
              <p:spPr>
                <a:xfrm>
                  <a:off x="3622528" y="2277951"/>
                  <a:ext cx="1898942" cy="2177595"/>
                </a:xfrm>
                <a:custGeom>
                  <a:avLst/>
                  <a:gdLst>
                    <a:gd name="connsiteX0" fmla="*/ 1898942 w 1898942"/>
                    <a:gd name="connsiteY0" fmla="*/ 2177596 h 2177595"/>
                    <a:gd name="connsiteX1" fmla="*/ 0 w 1898942"/>
                    <a:gd name="connsiteY1" fmla="*/ 2177596 h 2177595"/>
                    <a:gd name="connsiteX2" fmla="*/ 0 w 1898942"/>
                    <a:gd name="connsiteY2" fmla="*/ 0 h 2177595"/>
                    <a:gd name="connsiteX3" fmla="*/ 1898942 w 1898942"/>
                    <a:gd name="connsiteY3" fmla="*/ 0 h 2177595"/>
                    <a:gd name="connsiteX4" fmla="*/ 1898942 w 1898942"/>
                    <a:gd name="connsiteY4" fmla="*/ 2177596 h 2177595"/>
                    <a:gd name="connsiteX5" fmla="*/ 136712 w 1898942"/>
                    <a:gd name="connsiteY5" fmla="*/ 2040874 h 2177595"/>
                    <a:gd name="connsiteX6" fmla="*/ 1762230 w 1898942"/>
                    <a:gd name="connsiteY6" fmla="*/ 2040874 h 2177595"/>
                    <a:gd name="connsiteX7" fmla="*/ 1762230 w 1898942"/>
                    <a:gd name="connsiteY7" fmla="*/ 136712 h 2177595"/>
                    <a:gd name="connsiteX8" fmla="*/ 136712 w 1898942"/>
                    <a:gd name="connsiteY8" fmla="*/ 136712 h 2177595"/>
                    <a:gd name="connsiteX9" fmla="*/ 136712 w 1898942"/>
                    <a:gd name="connsiteY9" fmla="*/ 2040874 h 2177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942" h="2177595">
                      <a:moveTo>
                        <a:pt x="1898942" y="2177596"/>
                      </a:moveTo>
                      <a:lnTo>
                        <a:pt x="0" y="2177596"/>
                      </a:lnTo>
                      <a:lnTo>
                        <a:pt x="0" y="0"/>
                      </a:lnTo>
                      <a:lnTo>
                        <a:pt x="1898942" y="0"/>
                      </a:lnTo>
                      <a:lnTo>
                        <a:pt x="1898942" y="2177596"/>
                      </a:lnTo>
                      <a:close/>
                      <a:moveTo>
                        <a:pt x="136712" y="2040874"/>
                      </a:moveTo>
                      <a:lnTo>
                        <a:pt x="1762230" y="2040874"/>
                      </a:lnTo>
                      <a:lnTo>
                        <a:pt x="1762230" y="136712"/>
                      </a:lnTo>
                      <a:lnTo>
                        <a:pt x="136712" y="136712"/>
                      </a:lnTo>
                      <a:lnTo>
                        <a:pt x="136712" y="2040874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14354">
                    <a:defRPr/>
                  </a:pPr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454" name="Freeform: Shape 453">
                <a:extLst>
                  <a:ext uri="{FF2B5EF4-FFF2-40B4-BE49-F238E27FC236}">
                    <a16:creationId xmlns:a16="http://schemas.microsoft.com/office/drawing/2014/main" id="{636EB7FA-618A-4674-923D-5D4848786642}"/>
                  </a:ext>
                </a:extLst>
              </p:cNvPr>
              <p:cNvSpPr/>
              <p:nvPr/>
            </p:nvSpPr>
            <p:spPr>
              <a:xfrm>
                <a:off x="4109827" y="2750162"/>
                <a:ext cx="938964" cy="136721"/>
              </a:xfrm>
              <a:custGeom>
                <a:avLst/>
                <a:gdLst>
                  <a:gd name="connsiteX0" fmla="*/ 0 w 938964"/>
                  <a:gd name="connsiteY0" fmla="*/ 0 h 136721"/>
                  <a:gd name="connsiteX1" fmla="*/ 938965 w 938964"/>
                  <a:gd name="connsiteY1" fmla="*/ 0 h 136721"/>
                  <a:gd name="connsiteX2" fmla="*/ 938965 w 938964"/>
                  <a:gd name="connsiteY2" fmla="*/ 136722 h 136721"/>
                  <a:gd name="connsiteX3" fmla="*/ 0 w 938964"/>
                  <a:gd name="connsiteY3" fmla="*/ 136722 h 136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38964" h="136721">
                    <a:moveTo>
                      <a:pt x="0" y="0"/>
                    </a:moveTo>
                    <a:lnTo>
                      <a:pt x="938965" y="0"/>
                    </a:lnTo>
                    <a:lnTo>
                      <a:pt x="938965" y="136722"/>
                    </a:lnTo>
                    <a:lnTo>
                      <a:pt x="0" y="1367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914354">
                  <a:defRPr/>
                </a:pPr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5" name="Freeform: Shape 454">
                <a:extLst>
                  <a:ext uri="{FF2B5EF4-FFF2-40B4-BE49-F238E27FC236}">
                    <a16:creationId xmlns:a16="http://schemas.microsoft.com/office/drawing/2014/main" id="{130E568F-8D56-4A50-95D2-1D68C8B29771}"/>
                  </a:ext>
                </a:extLst>
              </p:cNvPr>
              <p:cNvSpPr/>
              <p:nvPr/>
            </p:nvSpPr>
            <p:spPr>
              <a:xfrm>
                <a:off x="4109827" y="3109055"/>
                <a:ext cx="938964" cy="136721"/>
              </a:xfrm>
              <a:custGeom>
                <a:avLst/>
                <a:gdLst>
                  <a:gd name="connsiteX0" fmla="*/ 0 w 938964"/>
                  <a:gd name="connsiteY0" fmla="*/ 0 h 136721"/>
                  <a:gd name="connsiteX1" fmla="*/ 938965 w 938964"/>
                  <a:gd name="connsiteY1" fmla="*/ 0 h 136721"/>
                  <a:gd name="connsiteX2" fmla="*/ 938965 w 938964"/>
                  <a:gd name="connsiteY2" fmla="*/ 136722 h 136721"/>
                  <a:gd name="connsiteX3" fmla="*/ 0 w 938964"/>
                  <a:gd name="connsiteY3" fmla="*/ 136722 h 136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38964" h="136721">
                    <a:moveTo>
                      <a:pt x="0" y="0"/>
                    </a:moveTo>
                    <a:lnTo>
                      <a:pt x="938965" y="0"/>
                    </a:lnTo>
                    <a:lnTo>
                      <a:pt x="938965" y="136722"/>
                    </a:lnTo>
                    <a:lnTo>
                      <a:pt x="0" y="1367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914354">
                  <a:defRPr/>
                </a:pPr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6" name="Freeform: Shape 455">
                <a:extLst>
                  <a:ext uri="{FF2B5EF4-FFF2-40B4-BE49-F238E27FC236}">
                    <a16:creationId xmlns:a16="http://schemas.microsoft.com/office/drawing/2014/main" id="{A8F65130-F169-4EBE-84A6-4AF3758DE54A}"/>
                  </a:ext>
                </a:extLst>
              </p:cNvPr>
              <p:cNvSpPr/>
              <p:nvPr/>
            </p:nvSpPr>
            <p:spPr>
              <a:xfrm>
                <a:off x="4109827" y="3468004"/>
                <a:ext cx="938964" cy="136721"/>
              </a:xfrm>
              <a:custGeom>
                <a:avLst/>
                <a:gdLst>
                  <a:gd name="connsiteX0" fmla="*/ 0 w 938964"/>
                  <a:gd name="connsiteY0" fmla="*/ 0 h 136721"/>
                  <a:gd name="connsiteX1" fmla="*/ 938965 w 938964"/>
                  <a:gd name="connsiteY1" fmla="*/ 0 h 136721"/>
                  <a:gd name="connsiteX2" fmla="*/ 938965 w 938964"/>
                  <a:gd name="connsiteY2" fmla="*/ 136722 h 136721"/>
                  <a:gd name="connsiteX3" fmla="*/ 0 w 938964"/>
                  <a:gd name="connsiteY3" fmla="*/ 136722 h 136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38964" h="136721">
                    <a:moveTo>
                      <a:pt x="0" y="0"/>
                    </a:moveTo>
                    <a:lnTo>
                      <a:pt x="938965" y="0"/>
                    </a:lnTo>
                    <a:lnTo>
                      <a:pt x="938965" y="136722"/>
                    </a:lnTo>
                    <a:lnTo>
                      <a:pt x="0" y="1367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914354">
                  <a:defRPr/>
                </a:pPr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7" name="Freeform: Shape 456">
                <a:extLst>
                  <a:ext uri="{FF2B5EF4-FFF2-40B4-BE49-F238E27FC236}">
                    <a16:creationId xmlns:a16="http://schemas.microsoft.com/office/drawing/2014/main" id="{C7F128B4-A027-4765-AC5A-426A8A663688}"/>
                  </a:ext>
                </a:extLst>
              </p:cNvPr>
              <p:cNvSpPr/>
              <p:nvPr/>
            </p:nvSpPr>
            <p:spPr>
              <a:xfrm>
                <a:off x="4109827" y="3826906"/>
                <a:ext cx="938964" cy="136721"/>
              </a:xfrm>
              <a:custGeom>
                <a:avLst/>
                <a:gdLst>
                  <a:gd name="connsiteX0" fmla="*/ 0 w 938964"/>
                  <a:gd name="connsiteY0" fmla="*/ 0 h 136721"/>
                  <a:gd name="connsiteX1" fmla="*/ 938965 w 938964"/>
                  <a:gd name="connsiteY1" fmla="*/ 0 h 136721"/>
                  <a:gd name="connsiteX2" fmla="*/ 938965 w 938964"/>
                  <a:gd name="connsiteY2" fmla="*/ 136722 h 136721"/>
                  <a:gd name="connsiteX3" fmla="*/ 0 w 938964"/>
                  <a:gd name="connsiteY3" fmla="*/ 136722 h 136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38964" h="136721">
                    <a:moveTo>
                      <a:pt x="0" y="0"/>
                    </a:moveTo>
                    <a:lnTo>
                      <a:pt x="938965" y="0"/>
                    </a:lnTo>
                    <a:lnTo>
                      <a:pt x="938965" y="136722"/>
                    </a:lnTo>
                    <a:lnTo>
                      <a:pt x="0" y="1367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914354">
                  <a:defRPr/>
                </a:pPr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9E035D6E-DDAD-496D-8E09-A834A30E2329}"/>
              </a:ext>
            </a:extLst>
          </p:cNvPr>
          <p:cNvCxnSpPr>
            <a:cxnSpLocks/>
          </p:cNvCxnSpPr>
          <p:nvPr/>
        </p:nvCxnSpPr>
        <p:spPr>
          <a:xfrm>
            <a:off x="2511688" y="1507824"/>
            <a:ext cx="0" cy="609600"/>
          </a:xfrm>
          <a:prstGeom prst="line">
            <a:avLst/>
          </a:prstGeom>
          <a:ln w="6350">
            <a:solidFill>
              <a:srgbClr val="0B94CF">
                <a:alpha val="6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C8EE9990-19A1-4E33-A642-4E4E019179DF}"/>
              </a:ext>
            </a:extLst>
          </p:cNvPr>
          <p:cNvCxnSpPr>
            <a:cxnSpLocks/>
          </p:cNvCxnSpPr>
          <p:nvPr/>
        </p:nvCxnSpPr>
        <p:spPr>
          <a:xfrm>
            <a:off x="4873888" y="1507824"/>
            <a:ext cx="0" cy="609600"/>
          </a:xfrm>
          <a:prstGeom prst="line">
            <a:avLst/>
          </a:prstGeom>
          <a:ln w="6350">
            <a:solidFill>
              <a:srgbClr val="0B94CF">
                <a:alpha val="6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Connector 476">
            <a:extLst>
              <a:ext uri="{FF2B5EF4-FFF2-40B4-BE49-F238E27FC236}">
                <a16:creationId xmlns:a16="http://schemas.microsoft.com/office/drawing/2014/main" id="{238AE239-DF36-4C0D-AC85-82223B40728F}"/>
              </a:ext>
            </a:extLst>
          </p:cNvPr>
          <p:cNvCxnSpPr>
            <a:cxnSpLocks/>
          </p:cNvCxnSpPr>
          <p:nvPr/>
        </p:nvCxnSpPr>
        <p:spPr>
          <a:xfrm>
            <a:off x="7218069" y="1507824"/>
            <a:ext cx="0" cy="609600"/>
          </a:xfrm>
          <a:prstGeom prst="line">
            <a:avLst/>
          </a:prstGeom>
          <a:ln w="6350">
            <a:solidFill>
              <a:srgbClr val="0B94CF">
                <a:alpha val="6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7B3E182F-A4D7-4F1A-9BA5-3957426AA22B}"/>
              </a:ext>
            </a:extLst>
          </p:cNvPr>
          <p:cNvCxnSpPr>
            <a:cxnSpLocks/>
          </p:cNvCxnSpPr>
          <p:nvPr/>
        </p:nvCxnSpPr>
        <p:spPr>
          <a:xfrm>
            <a:off x="9698945" y="1507824"/>
            <a:ext cx="0" cy="609600"/>
          </a:xfrm>
          <a:prstGeom prst="line">
            <a:avLst/>
          </a:prstGeom>
          <a:ln w="6350">
            <a:solidFill>
              <a:srgbClr val="0B94CF">
                <a:alpha val="6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9" name="Rectangle 478">
            <a:extLst>
              <a:ext uri="{FF2B5EF4-FFF2-40B4-BE49-F238E27FC236}">
                <a16:creationId xmlns:a16="http://schemas.microsoft.com/office/drawing/2014/main" id="{C6055A0E-C496-400D-9012-87D8587B283D}"/>
              </a:ext>
            </a:extLst>
          </p:cNvPr>
          <p:cNvSpPr/>
          <p:nvPr/>
        </p:nvSpPr>
        <p:spPr>
          <a:xfrm>
            <a:off x="228601" y="2573561"/>
            <a:ext cx="5861212" cy="1067107"/>
          </a:xfrm>
          <a:prstGeom prst="rect">
            <a:avLst/>
          </a:prstGeom>
          <a:noFill/>
          <a:ln w="9525" cap="flat">
            <a:solidFill>
              <a:schemeClr val="bg1">
                <a:lumMod val="8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40" tIns="91440" rIns="91440" bIns="91440" numCol="1" spcCol="38100" rtlCol="0" anchor="t" anchorCtr="0">
            <a:noAutofit/>
          </a:bodyPr>
          <a:lstStyle/>
          <a:p>
            <a:pPr defTabSz="457189"/>
            <a:endParaRPr lang="en-US" sz="1400" err="1">
              <a:solidFill>
                <a:schemeClr val="bg1"/>
              </a:solidFill>
            </a:endParaRPr>
          </a:p>
        </p:txBody>
      </p:sp>
      <p:grpSp>
        <p:nvGrpSpPr>
          <p:cNvPr id="480" name="Group 479">
            <a:extLst>
              <a:ext uri="{FF2B5EF4-FFF2-40B4-BE49-F238E27FC236}">
                <a16:creationId xmlns:a16="http://schemas.microsoft.com/office/drawing/2014/main" id="{E9856563-9BF1-4F4E-99BD-DF1B0C8BB070}"/>
              </a:ext>
            </a:extLst>
          </p:cNvPr>
          <p:cNvGrpSpPr/>
          <p:nvPr/>
        </p:nvGrpSpPr>
        <p:grpSpPr>
          <a:xfrm>
            <a:off x="301239" y="2441068"/>
            <a:ext cx="2654052" cy="220315"/>
            <a:chOff x="231388" y="1080355"/>
            <a:chExt cx="3103481" cy="307779"/>
          </a:xfrm>
        </p:grpSpPr>
        <p:sp>
          <p:nvSpPr>
            <p:cNvPr id="481" name="Parallelogram 480">
              <a:extLst>
                <a:ext uri="{FF2B5EF4-FFF2-40B4-BE49-F238E27FC236}">
                  <a16:creationId xmlns:a16="http://schemas.microsoft.com/office/drawing/2014/main" id="{17DA6FF3-CB89-4FC7-A758-C71CD25DFEFD}"/>
                </a:ext>
              </a:extLst>
            </p:cNvPr>
            <p:cNvSpPr/>
            <p:nvPr/>
          </p:nvSpPr>
          <p:spPr>
            <a:xfrm>
              <a:off x="231388" y="1080355"/>
              <a:ext cx="3103481" cy="307777"/>
            </a:xfrm>
            <a:prstGeom prst="parallelogram">
              <a:avLst/>
            </a:prstGeom>
            <a:solidFill>
              <a:srgbClr val="0B94CF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40" tIns="91440" rIns="91440" bIns="91440" numCol="1" spcCol="38100" rtlCol="0" anchor="t" anchorCtr="0">
              <a:noAutofit/>
            </a:bodyPr>
            <a:lstStyle/>
            <a:p>
              <a:pPr defTabSz="457189"/>
              <a:endParaRPr lang="en-US" sz="1200" err="1">
                <a:solidFill>
                  <a:schemeClr val="bg1"/>
                </a:solidFill>
              </a:endParaRPr>
            </a:p>
          </p:txBody>
        </p:sp>
        <p:sp>
          <p:nvSpPr>
            <p:cNvPr id="482" name="TextBox 481">
              <a:extLst>
                <a:ext uri="{FF2B5EF4-FFF2-40B4-BE49-F238E27FC236}">
                  <a16:creationId xmlns:a16="http://schemas.microsoft.com/office/drawing/2014/main" id="{EC208CC4-101E-4BC2-87EE-4ADE1ECD70E8}"/>
                </a:ext>
              </a:extLst>
            </p:cNvPr>
            <p:cNvSpPr txBox="1"/>
            <p:nvPr/>
          </p:nvSpPr>
          <p:spPr>
            <a:xfrm>
              <a:off x="317052" y="1082336"/>
              <a:ext cx="2908748" cy="3057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 anchor="ctr">
              <a:noAutofit/>
            </a:bodyPr>
            <a:lstStyle/>
            <a:p>
              <a:pPr indent="-173030"/>
              <a:r>
                <a:rPr lang="en-US" sz="1200" b="1">
                  <a:solidFill>
                    <a:schemeClr val="bg1"/>
                  </a:solidFill>
                  <a:cs typeface="Arial" panose="020B0604020202020204" pitchFamily="34" charset="0"/>
                </a:rPr>
                <a:t>Key Services</a:t>
              </a:r>
            </a:p>
          </p:txBody>
        </p:sp>
      </p:grpSp>
      <p:grpSp>
        <p:nvGrpSpPr>
          <p:cNvPr id="483" name="Group 482">
            <a:extLst>
              <a:ext uri="{FF2B5EF4-FFF2-40B4-BE49-F238E27FC236}">
                <a16:creationId xmlns:a16="http://schemas.microsoft.com/office/drawing/2014/main" id="{FBC189BD-4C31-4B3B-9292-6C577A994E88}"/>
              </a:ext>
            </a:extLst>
          </p:cNvPr>
          <p:cNvGrpSpPr/>
          <p:nvPr/>
        </p:nvGrpSpPr>
        <p:grpSpPr>
          <a:xfrm>
            <a:off x="308519" y="2661382"/>
            <a:ext cx="5722124" cy="979287"/>
            <a:chOff x="308518" y="2664568"/>
            <a:chExt cx="5722124" cy="976100"/>
          </a:xfrm>
        </p:grpSpPr>
        <p:sp>
          <p:nvSpPr>
            <p:cNvPr id="484" name="Rectangle 483">
              <a:extLst>
                <a:ext uri="{FF2B5EF4-FFF2-40B4-BE49-F238E27FC236}">
                  <a16:creationId xmlns:a16="http://schemas.microsoft.com/office/drawing/2014/main" id="{6D1E9357-7F53-48AC-AD4B-B87622EE7EAF}"/>
                </a:ext>
              </a:extLst>
            </p:cNvPr>
            <p:cNvSpPr/>
            <p:nvPr/>
          </p:nvSpPr>
          <p:spPr>
            <a:xfrm>
              <a:off x="308518" y="2692072"/>
              <a:ext cx="763264" cy="681712"/>
            </a:xfrm>
            <a:prstGeom prst="rect">
              <a:avLst/>
            </a:prstGeom>
          </p:spPr>
          <p:txBody>
            <a:bodyPr wrap="square" lIns="0" tIns="0" rIns="0" bIns="0">
              <a:noAutofit/>
            </a:bodyPr>
            <a:lstStyle/>
            <a:p>
              <a:pPr defTabSz="914354">
                <a:defRPr/>
              </a:pPr>
              <a:r>
                <a:rPr lang="en-US" sz="1000">
                  <a:latin typeface="Arial" panose="020B0604020202020204" pitchFamily="34" charset="0"/>
                  <a:cs typeface="Arial" panose="020B0604020202020204" pitchFamily="34" charset="0"/>
                </a:rPr>
                <a:t>Zero touch AMS through extreme automation </a:t>
              </a:r>
            </a:p>
          </p:txBody>
        </p:sp>
        <p:sp>
          <p:nvSpPr>
            <p:cNvPr id="485" name="Rectangle 484">
              <a:extLst>
                <a:ext uri="{FF2B5EF4-FFF2-40B4-BE49-F238E27FC236}">
                  <a16:creationId xmlns:a16="http://schemas.microsoft.com/office/drawing/2014/main" id="{888B52D5-E847-4DCA-801C-F7ED36D77FD9}"/>
                </a:ext>
              </a:extLst>
            </p:cNvPr>
            <p:cNvSpPr/>
            <p:nvPr/>
          </p:nvSpPr>
          <p:spPr>
            <a:xfrm>
              <a:off x="1151700" y="2692072"/>
              <a:ext cx="749208" cy="681712"/>
            </a:xfrm>
            <a:prstGeom prst="rect">
              <a:avLst/>
            </a:prstGeom>
          </p:spPr>
          <p:txBody>
            <a:bodyPr wrap="square" lIns="0" tIns="0" rIns="0" bIns="0">
              <a:noAutofit/>
            </a:bodyPr>
            <a:lstStyle/>
            <a:p>
              <a:pPr defTabSz="914354">
                <a:defRPr/>
              </a:pPr>
              <a:r>
                <a:rPr lang="en-US" sz="1000">
                  <a:latin typeface="Arial" panose="020B0604020202020204" pitchFamily="34" charset="0"/>
                  <a:cs typeface="Arial" panose="020B0604020202020204" pitchFamily="34" charset="0"/>
                </a:rPr>
                <a:t>Global 24*7 Support Coverage</a:t>
              </a:r>
            </a:p>
          </p:txBody>
        </p:sp>
        <p:sp>
          <p:nvSpPr>
            <p:cNvPr id="486" name="Rectangle 485">
              <a:extLst>
                <a:ext uri="{FF2B5EF4-FFF2-40B4-BE49-F238E27FC236}">
                  <a16:creationId xmlns:a16="http://schemas.microsoft.com/office/drawing/2014/main" id="{E6E696BC-32DE-4026-8D17-217563A15826}"/>
                </a:ext>
              </a:extLst>
            </p:cNvPr>
            <p:cNvSpPr/>
            <p:nvPr/>
          </p:nvSpPr>
          <p:spPr>
            <a:xfrm>
              <a:off x="1918734" y="2692072"/>
              <a:ext cx="701254" cy="681712"/>
            </a:xfrm>
            <a:prstGeom prst="rect">
              <a:avLst/>
            </a:prstGeom>
          </p:spPr>
          <p:txBody>
            <a:bodyPr wrap="square" lIns="0" tIns="0" rIns="0" bIns="0">
              <a:noAutofit/>
            </a:bodyPr>
            <a:lstStyle/>
            <a:p>
              <a:pPr defTabSz="914354">
                <a:defRPr/>
              </a:pPr>
              <a:r>
                <a:rPr lang="en-US" sz="1000">
                  <a:latin typeface="Arial" panose="020B0604020202020204" pitchFamily="34" charset="0"/>
                  <a:cs typeface="Arial" panose="020B0604020202020204" pitchFamily="34" charset="0"/>
                </a:rPr>
                <a:t>Regional Language Support</a:t>
              </a:r>
            </a:p>
          </p:txBody>
        </p:sp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id="{41A7DFB2-9CE3-47B7-9774-D4AF59FE498D}"/>
                </a:ext>
              </a:extLst>
            </p:cNvPr>
            <p:cNvSpPr/>
            <p:nvPr/>
          </p:nvSpPr>
          <p:spPr>
            <a:xfrm>
              <a:off x="3510363" y="2692072"/>
              <a:ext cx="751517" cy="681712"/>
            </a:xfrm>
            <a:prstGeom prst="rect">
              <a:avLst/>
            </a:prstGeom>
          </p:spPr>
          <p:txBody>
            <a:bodyPr wrap="square" lIns="0" tIns="0" rIns="0" bIns="0">
              <a:noAutofit/>
            </a:bodyPr>
            <a:lstStyle/>
            <a:p>
              <a:pPr defTabSz="914354">
                <a:defRPr/>
              </a:pPr>
              <a:r>
                <a:rPr lang="en-US" sz="1000">
                  <a:latin typeface="Arial" panose="020B0604020202020204" pitchFamily="34" charset="0"/>
                  <a:cs typeface="Arial" panose="020B0604020202020204" pitchFamily="34" charset="0"/>
                </a:rPr>
                <a:t>Application, Infrastructure Monitoring</a:t>
              </a:r>
            </a:p>
          </p:txBody>
        </p:sp>
        <p:sp>
          <p:nvSpPr>
            <p:cNvPr id="488" name="Rectangle 487">
              <a:extLst>
                <a:ext uri="{FF2B5EF4-FFF2-40B4-BE49-F238E27FC236}">
                  <a16:creationId xmlns:a16="http://schemas.microsoft.com/office/drawing/2014/main" id="{BE11D1B1-9F76-40DB-9ADB-D6FF7D3D5344}"/>
                </a:ext>
              </a:extLst>
            </p:cNvPr>
            <p:cNvSpPr/>
            <p:nvPr/>
          </p:nvSpPr>
          <p:spPr>
            <a:xfrm>
              <a:off x="4334800" y="2692072"/>
              <a:ext cx="822496" cy="681712"/>
            </a:xfrm>
            <a:prstGeom prst="rect">
              <a:avLst/>
            </a:prstGeom>
          </p:spPr>
          <p:txBody>
            <a:bodyPr wrap="square" lIns="0" tIns="0" rIns="0" bIns="0">
              <a:noAutofit/>
            </a:bodyPr>
            <a:lstStyle/>
            <a:p>
              <a:pPr defTabSz="914354">
                <a:defRPr/>
              </a:pPr>
              <a:r>
                <a:rPr lang="en-US" sz="1000">
                  <a:latin typeface="Arial" panose="020B0604020202020204" pitchFamily="34" charset="0"/>
                  <a:cs typeface="Arial" panose="020B0604020202020204" pitchFamily="34" charset="0"/>
                </a:rPr>
                <a:t>Business process KPIs-driven AMS </a:t>
              </a:r>
            </a:p>
          </p:txBody>
        </p:sp>
        <p:sp>
          <p:nvSpPr>
            <p:cNvPr id="489" name="Rectangle 488">
              <a:extLst>
                <a:ext uri="{FF2B5EF4-FFF2-40B4-BE49-F238E27FC236}">
                  <a16:creationId xmlns:a16="http://schemas.microsoft.com/office/drawing/2014/main" id="{BECBA2BC-AEF7-479A-A4B7-79C9C6EA1D4C}"/>
                </a:ext>
              </a:extLst>
            </p:cNvPr>
            <p:cNvSpPr/>
            <p:nvPr/>
          </p:nvSpPr>
          <p:spPr>
            <a:xfrm>
              <a:off x="5230216" y="2664568"/>
              <a:ext cx="800426" cy="976100"/>
            </a:xfrm>
            <a:prstGeom prst="rect">
              <a:avLst/>
            </a:prstGeom>
          </p:spPr>
          <p:txBody>
            <a:bodyPr wrap="square" lIns="0" tIns="0" rIns="0" bIns="0">
              <a:noAutofit/>
            </a:bodyPr>
            <a:lstStyle/>
            <a:p>
              <a:pPr defTabSz="914354">
                <a:defRPr/>
              </a:pPr>
              <a:r>
                <a:rPr lang="en-US" sz="1000">
                  <a:latin typeface="Arial" panose="020B0604020202020204" pitchFamily="34" charset="0"/>
                  <a:cs typeface="Arial" panose="020B0604020202020204" pitchFamily="34" charset="0"/>
                </a:rPr>
                <a:t>Remote service delivery by NextGen workspace solutions </a:t>
              </a:r>
            </a:p>
          </p:txBody>
        </p:sp>
        <p:sp>
          <p:nvSpPr>
            <p:cNvPr id="490" name="Rectangle 489">
              <a:extLst>
                <a:ext uri="{FF2B5EF4-FFF2-40B4-BE49-F238E27FC236}">
                  <a16:creationId xmlns:a16="http://schemas.microsoft.com/office/drawing/2014/main" id="{60E65584-C7D3-4F2F-9BF0-C451A33CB7BF}"/>
                </a:ext>
              </a:extLst>
            </p:cNvPr>
            <p:cNvSpPr/>
            <p:nvPr/>
          </p:nvSpPr>
          <p:spPr>
            <a:xfrm>
              <a:off x="2692908" y="2692072"/>
              <a:ext cx="751517" cy="908949"/>
            </a:xfrm>
            <a:prstGeom prst="rect">
              <a:avLst/>
            </a:prstGeom>
          </p:spPr>
          <p:txBody>
            <a:bodyPr wrap="square" lIns="0" tIns="0" rIns="0" bIns="0">
              <a:noAutofit/>
            </a:bodyPr>
            <a:lstStyle/>
            <a:p>
              <a:pPr defTabSz="914354">
                <a:defRPr/>
              </a:pPr>
              <a:r>
                <a:rPr lang="en-US" sz="1000">
                  <a:latin typeface="Arial" panose="020B0604020202020204" pitchFamily="34" charset="0"/>
                  <a:cs typeface="Arial" panose="020B0604020202020204" pitchFamily="34" charset="0"/>
                </a:rPr>
                <a:t>Integrated Agile and </a:t>
              </a:r>
              <a:r>
                <a:rPr lang="en-US" sz="1000" err="1">
                  <a:latin typeface="Arial" panose="020B0604020202020204" pitchFamily="34" charset="0"/>
                  <a:cs typeface="Arial" panose="020B0604020202020204" pitchFamily="34" charset="0"/>
                </a:rPr>
                <a:t>DevSecOps</a:t>
              </a:r>
              <a:r>
                <a:rPr lang="en-US" sz="100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</p:grpSp>
      <p:sp>
        <p:nvSpPr>
          <p:cNvPr id="491" name="Rectangle 490">
            <a:extLst>
              <a:ext uri="{FF2B5EF4-FFF2-40B4-BE49-F238E27FC236}">
                <a16:creationId xmlns:a16="http://schemas.microsoft.com/office/drawing/2014/main" id="{334B7733-93A6-47EB-A9E0-A1264879FAE2}"/>
              </a:ext>
            </a:extLst>
          </p:cNvPr>
          <p:cNvSpPr/>
          <p:nvPr/>
        </p:nvSpPr>
        <p:spPr>
          <a:xfrm>
            <a:off x="228601" y="3813152"/>
            <a:ext cx="5861212" cy="1067107"/>
          </a:xfrm>
          <a:prstGeom prst="rect">
            <a:avLst/>
          </a:prstGeom>
          <a:noFill/>
          <a:ln w="9525" cap="flat">
            <a:solidFill>
              <a:schemeClr val="bg1">
                <a:lumMod val="8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40" tIns="91440" rIns="91440" bIns="91440" numCol="1" spcCol="38100" rtlCol="0" anchor="t" anchorCtr="0">
            <a:noAutofit/>
          </a:bodyPr>
          <a:lstStyle/>
          <a:p>
            <a:pPr defTabSz="457189"/>
            <a:endParaRPr lang="en-US" sz="1400" err="1">
              <a:solidFill>
                <a:schemeClr val="bg1"/>
              </a:solidFill>
            </a:endParaRPr>
          </a:p>
        </p:txBody>
      </p:sp>
      <p:grpSp>
        <p:nvGrpSpPr>
          <p:cNvPr id="492" name="Group 491">
            <a:extLst>
              <a:ext uri="{FF2B5EF4-FFF2-40B4-BE49-F238E27FC236}">
                <a16:creationId xmlns:a16="http://schemas.microsoft.com/office/drawing/2014/main" id="{A47E357B-8B91-470D-94A2-4BF3DCF9927A}"/>
              </a:ext>
            </a:extLst>
          </p:cNvPr>
          <p:cNvGrpSpPr/>
          <p:nvPr/>
        </p:nvGrpSpPr>
        <p:grpSpPr>
          <a:xfrm>
            <a:off x="301239" y="3680657"/>
            <a:ext cx="2654052" cy="220315"/>
            <a:chOff x="231388" y="1080355"/>
            <a:chExt cx="3103481" cy="307779"/>
          </a:xfrm>
        </p:grpSpPr>
        <p:sp>
          <p:nvSpPr>
            <p:cNvPr id="493" name="Parallelogram 492">
              <a:extLst>
                <a:ext uri="{FF2B5EF4-FFF2-40B4-BE49-F238E27FC236}">
                  <a16:creationId xmlns:a16="http://schemas.microsoft.com/office/drawing/2014/main" id="{CE822803-238B-47F9-9114-930987AA41BB}"/>
                </a:ext>
              </a:extLst>
            </p:cNvPr>
            <p:cNvSpPr/>
            <p:nvPr/>
          </p:nvSpPr>
          <p:spPr>
            <a:xfrm>
              <a:off x="231388" y="1080355"/>
              <a:ext cx="3103481" cy="307777"/>
            </a:xfrm>
            <a:prstGeom prst="parallelogram">
              <a:avLst/>
            </a:prstGeom>
            <a:solidFill>
              <a:srgbClr val="0B94CF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40" tIns="91440" rIns="91440" bIns="91440" numCol="1" spcCol="38100" rtlCol="0" anchor="t" anchorCtr="0">
              <a:noAutofit/>
            </a:bodyPr>
            <a:lstStyle/>
            <a:p>
              <a:pPr defTabSz="457189"/>
              <a:endParaRPr lang="en-US" sz="1200" err="1">
                <a:solidFill>
                  <a:schemeClr val="bg1"/>
                </a:solidFill>
              </a:endParaRPr>
            </a:p>
          </p:txBody>
        </p:sp>
        <p:sp>
          <p:nvSpPr>
            <p:cNvPr id="494" name="TextBox 493">
              <a:extLst>
                <a:ext uri="{FF2B5EF4-FFF2-40B4-BE49-F238E27FC236}">
                  <a16:creationId xmlns:a16="http://schemas.microsoft.com/office/drawing/2014/main" id="{C1AC50D7-C3BB-43A2-873E-B1DCE620EAA9}"/>
                </a:ext>
              </a:extLst>
            </p:cNvPr>
            <p:cNvSpPr txBox="1"/>
            <p:nvPr/>
          </p:nvSpPr>
          <p:spPr>
            <a:xfrm>
              <a:off x="317052" y="1082336"/>
              <a:ext cx="2908748" cy="3057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 anchor="ctr">
              <a:noAutofit/>
            </a:bodyPr>
            <a:lstStyle/>
            <a:p>
              <a:pPr indent="-173030"/>
              <a:r>
                <a:rPr lang="en-US" sz="1200" b="1">
                  <a:solidFill>
                    <a:schemeClr val="bg1"/>
                  </a:solidFill>
                  <a:cs typeface="Arial" panose="020B0604020202020204" pitchFamily="34" charset="0"/>
                </a:rPr>
                <a:t>Key COEs</a:t>
              </a:r>
            </a:p>
          </p:txBody>
        </p: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84CEBC1E-31E1-4C9B-895D-D3374412DD51}"/>
              </a:ext>
            </a:extLst>
          </p:cNvPr>
          <p:cNvGrpSpPr/>
          <p:nvPr/>
        </p:nvGrpSpPr>
        <p:grpSpPr>
          <a:xfrm>
            <a:off x="308518" y="3979368"/>
            <a:ext cx="5673873" cy="683939"/>
            <a:chOff x="308518" y="2692072"/>
            <a:chExt cx="4848778" cy="681712"/>
          </a:xfrm>
        </p:grpSpPr>
        <p:sp>
          <p:nvSpPr>
            <p:cNvPr id="496" name="Rectangle 495">
              <a:extLst>
                <a:ext uri="{FF2B5EF4-FFF2-40B4-BE49-F238E27FC236}">
                  <a16:creationId xmlns:a16="http://schemas.microsoft.com/office/drawing/2014/main" id="{A57F8D17-E404-4DE4-89FD-9F6B5EF1D926}"/>
                </a:ext>
              </a:extLst>
            </p:cNvPr>
            <p:cNvSpPr/>
            <p:nvPr/>
          </p:nvSpPr>
          <p:spPr>
            <a:xfrm>
              <a:off x="308518" y="2692072"/>
              <a:ext cx="763264" cy="681712"/>
            </a:xfrm>
            <a:prstGeom prst="rect">
              <a:avLst/>
            </a:prstGeom>
          </p:spPr>
          <p:txBody>
            <a:bodyPr wrap="square" lIns="0" tIns="0" rIns="0" bIns="0">
              <a:noAutofit/>
            </a:bodyPr>
            <a:lstStyle/>
            <a:p>
              <a:pPr defTabSz="914354">
                <a:defRPr/>
              </a:pPr>
              <a:r>
                <a:rPr lang="en-US" sz="1000">
                  <a:latin typeface="Arial" panose="020B0604020202020204" pitchFamily="34" charset="0"/>
                  <a:cs typeface="Arial" panose="020B0604020202020204" pitchFamily="34" charset="0"/>
                </a:rPr>
                <a:t>Cloud  Services  COE</a:t>
              </a:r>
            </a:p>
          </p:txBody>
        </p:sp>
        <p:sp>
          <p:nvSpPr>
            <p:cNvPr id="497" name="Rectangle 496">
              <a:extLst>
                <a:ext uri="{FF2B5EF4-FFF2-40B4-BE49-F238E27FC236}">
                  <a16:creationId xmlns:a16="http://schemas.microsoft.com/office/drawing/2014/main" id="{2F9F656D-EBFC-4277-B646-F82A352BA63C}"/>
                </a:ext>
              </a:extLst>
            </p:cNvPr>
            <p:cNvSpPr/>
            <p:nvPr/>
          </p:nvSpPr>
          <p:spPr>
            <a:xfrm>
              <a:off x="1151700" y="2692072"/>
              <a:ext cx="749208" cy="681712"/>
            </a:xfrm>
            <a:prstGeom prst="rect">
              <a:avLst/>
            </a:prstGeom>
          </p:spPr>
          <p:txBody>
            <a:bodyPr wrap="square" lIns="0" tIns="0" rIns="0" bIns="0">
              <a:noAutofit/>
            </a:bodyPr>
            <a:lstStyle/>
            <a:p>
              <a:pPr defTabSz="914354">
                <a:defRPr/>
              </a:pPr>
              <a:r>
                <a:rPr lang="en-US" sz="1000">
                  <a:latin typeface="Arial" panose="020B0604020202020204" pitchFamily="34" charset="0"/>
                  <a:cs typeface="Arial" panose="020B0604020202020204" pitchFamily="34" charset="0"/>
                </a:rPr>
                <a:t>Domain and  Technology  Consulting  Group</a:t>
              </a:r>
            </a:p>
          </p:txBody>
        </p:sp>
        <p:sp>
          <p:nvSpPr>
            <p:cNvPr id="498" name="Rectangle 497">
              <a:extLst>
                <a:ext uri="{FF2B5EF4-FFF2-40B4-BE49-F238E27FC236}">
                  <a16:creationId xmlns:a16="http://schemas.microsoft.com/office/drawing/2014/main" id="{8E74C1C3-0AD9-4FEB-B684-6DCC1283ABBC}"/>
                </a:ext>
              </a:extLst>
            </p:cNvPr>
            <p:cNvSpPr/>
            <p:nvPr/>
          </p:nvSpPr>
          <p:spPr>
            <a:xfrm>
              <a:off x="1918734" y="2692072"/>
              <a:ext cx="701254" cy="681712"/>
            </a:xfrm>
            <a:prstGeom prst="rect">
              <a:avLst/>
            </a:prstGeom>
          </p:spPr>
          <p:txBody>
            <a:bodyPr wrap="square" lIns="0" tIns="0" rIns="0" bIns="0">
              <a:noAutofit/>
            </a:bodyPr>
            <a:lstStyle/>
            <a:p>
              <a:pPr defTabSz="914354">
                <a:defRPr/>
              </a:pPr>
              <a:r>
                <a:rPr lang="en-US" sz="1000">
                  <a:latin typeface="Arial" panose="020B0604020202020204" pitchFamily="34" charset="0"/>
                  <a:cs typeface="Arial" panose="020B0604020202020204" pitchFamily="34" charset="0"/>
                </a:rPr>
                <a:t>AI and automation COE</a:t>
              </a:r>
            </a:p>
          </p:txBody>
        </p:sp>
        <p:sp>
          <p:nvSpPr>
            <p:cNvPr id="499" name="Rectangle 498">
              <a:extLst>
                <a:ext uri="{FF2B5EF4-FFF2-40B4-BE49-F238E27FC236}">
                  <a16:creationId xmlns:a16="http://schemas.microsoft.com/office/drawing/2014/main" id="{E87A4A75-7C12-4670-A992-911EF59764D4}"/>
                </a:ext>
              </a:extLst>
            </p:cNvPr>
            <p:cNvSpPr/>
            <p:nvPr/>
          </p:nvSpPr>
          <p:spPr>
            <a:xfrm>
              <a:off x="3643775" y="2692072"/>
              <a:ext cx="618105" cy="681712"/>
            </a:xfrm>
            <a:prstGeom prst="rect">
              <a:avLst/>
            </a:prstGeom>
          </p:spPr>
          <p:txBody>
            <a:bodyPr wrap="square" lIns="0" tIns="0" rIns="0" bIns="0">
              <a:noAutofit/>
            </a:bodyPr>
            <a:lstStyle/>
            <a:p>
              <a:pPr defTabSz="914354">
                <a:defRPr/>
              </a:pPr>
              <a:r>
                <a:rPr lang="en-US" sz="1000">
                  <a:latin typeface="Arial" panose="020B0604020202020204" pitchFamily="34" charset="0"/>
                  <a:cs typeface="Arial" panose="020B0604020202020204" pitchFamily="34" charset="0"/>
                </a:rPr>
                <a:t>Transition  COE</a:t>
              </a:r>
            </a:p>
            <a:p>
              <a:pPr defTabSz="914354">
                <a:defRPr/>
              </a:pPr>
              <a:r>
                <a:rPr lang="en-US" sz="1000">
                  <a:latin typeface="Arial" panose="020B0604020202020204" pitchFamily="34" charset="0"/>
                  <a:cs typeface="Arial" panose="020B0604020202020204" pitchFamily="34" charset="0"/>
                </a:rPr>
                <a:t>ADM COE</a:t>
              </a:r>
            </a:p>
          </p:txBody>
        </p:sp>
        <p:sp>
          <p:nvSpPr>
            <p:cNvPr id="500" name="Rectangle 499">
              <a:extLst>
                <a:ext uri="{FF2B5EF4-FFF2-40B4-BE49-F238E27FC236}">
                  <a16:creationId xmlns:a16="http://schemas.microsoft.com/office/drawing/2014/main" id="{F35C11C3-3ECA-4A46-9DC5-7D743BDAE2BD}"/>
                </a:ext>
              </a:extLst>
            </p:cNvPr>
            <p:cNvSpPr/>
            <p:nvPr/>
          </p:nvSpPr>
          <p:spPr>
            <a:xfrm>
              <a:off x="4334800" y="2692072"/>
              <a:ext cx="822496" cy="681712"/>
            </a:xfrm>
            <a:prstGeom prst="rect">
              <a:avLst/>
            </a:prstGeom>
          </p:spPr>
          <p:txBody>
            <a:bodyPr wrap="square" lIns="0" tIns="0" rIns="0" bIns="0">
              <a:noAutofit/>
            </a:bodyPr>
            <a:lstStyle/>
            <a:p>
              <a:pPr defTabSz="914354">
                <a:defRPr/>
              </a:pPr>
              <a:r>
                <a:rPr lang="en-US" sz="1000">
                  <a:latin typeface="Arial" panose="020B0604020202020204" pitchFamily="34" charset="0"/>
                  <a:cs typeface="Arial" panose="020B0604020202020204" pitchFamily="34" charset="0"/>
                </a:rPr>
                <a:t>Agile and  DevOps  COE</a:t>
              </a:r>
            </a:p>
          </p:txBody>
        </p:sp>
        <p:sp>
          <p:nvSpPr>
            <p:cNvPr id="501" name="Rectangle 500">
              <a:extLst>
                <a:ext uri="{FF2B5EF4-FFF2-40B4-BE49-F238E27FC236}">
                  <a16:creationId xmlns:a16="http://schemas.microsoft.com/office/drawing/2014/main" id="{CD4F9534-75A3-47EC-8719-DEB31FC3DD0B}"/>
                </a:ext>
              </a:extLst>
            </p:cNvPr>
            <p:cNvSpPr/>
            <p:nvPr/>
          </p:nvSpPr>
          <p:spPr>
            <a:xfrm>
              <a:off x="2619988" y="2692073"/>
              <a:ext cx="931986" cy="631213"/>
            </a:xfrm>
            <a:prstGeom prst="rect">
              <a:avLst/>
            </a:prstGeom>
          </p:spPr>
          <p:txBody>
            <a:bodyPr wrap="square" lIns="0" tIns="0" rIns="0" bIns="0">
              <a:noAutofit/>
            </a:bodyPr>
            <a:lstStyle/>
            <a:p>
              <a:pPr defTabSz="914354">
                <a:defRPr/>
              </a:pPr>
              <a:r>
                <a:rPr lang="en-US" sz="1000">
                  <a:latin typeface="Arial" panose="020B0604020202020204" pitchFamily="34" charset="0"/>
                  <a:cs typeface="Arial" panose="020B0604020202020204" pitchFamily="34" charset="0"/>
                </a:rPr>
                <a:t>Infosys Center for Emerging Technology Solutions (</a:t>
              </a:r>
              <a:r>
                <a:rPr lang="en-US" sz="1000" err="1">
                  <a:latin typeface="Arial" panose="020B0604020202020204" pitchFamily="34" charset="0"/>
                  <a:cs typeface="Arial" panose="020B0604020202020204" pitchFamily="34" charset="0"/>
                </a:rPr>
                <a:t>iCETS</a:t>
              </a:r>
              <a:r>
                <a:rPr lang="en-US" sz="100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</p:grpSp>
      <p:sp>
        <p:nvSpPr>
          <p:cNvPr id="502" name="Rectangle 501">
            <a:extLst>
              <a:ext uri="{FF2B5EF4-FFF2-40B4-BE49-F238E27FC236}">
                <a16:creationId xmlns:a16="http://schemas.microsoft.com/office/drawing/2014/main" id="{2C449965-5298-4977-B443-33EE16DD13AD}"/>
              </a:ext>
            </a:extLst>
          </p:cNvPr>
          <p:cNvSpPr/>
          <p:nvPr/>
        </p:nvSpPr>
        <p:spPr>
          <a:xfrm>
            <a:off x="6146229" y="2573561"/>
            <a:ext cx="5861212" cy="1067107"/>
          </a:xfrm>
          <a:prstGeom prst="rect">
            <a:avLst/>
          </a:prstGeom>
          <a:noFill/>
          <a:ln w="9525" cap="flat">
            <a:solidFill>
              <a:schemeClr val="bg1">
                <a:lumMod val="8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40" tIns="91440" rIns="91440" bIns="91440" numCol="1" spcCol="38100" rtlCol="0" anchor="t" anchorCtr="0">
            <a:noAutofit/>
          </a:bodyPr>
          <a:lstStyle/>
          <a:p>
            <a:pPr defTabSz="457189"/>
            <a:endParaRPr lang="en-US" sz="1400" err="1">
              <a:solidFill>
                <a:schemeClr val="bg1"/>
              </a:solidFill>
            </a:endParaRPr>
          </a:p>
        </p:txBody>
      </p:sp>
      <p:grpSp>
        <p:nvGrpSpPr>
          <p:cNvPr id="503" name="Group 502">
            <a:extLst>
              <a:ext uri="{FF2B5EF4-FFF2-40B4-BE49-F238E27FC236}">
                <a16:creationId xmlns:a16="http://schemas.microsoft.com/office/drawing/2014/main" id="{E99A2A02-D8B5-4C04-A7C2-7F95ACE372F8}"/>
              </a:ext>
            </a:extLst>
          </p:cNvPr>
          <p:cNvGrpSpPr/>
          <p:nvPr/>
        </p:nvGrpSpPr>
        <p:grpSpPr>
          <a:xfrm>
            <a:off x="6205372" y="2501600"/>
            <a:ext cx="2654052" cy="220315"/>
            <a:chOff x="231388" y="1080355"/>
            <a:chExt cx="3103481" cy="307779"/>
          </a:xfrm>
        </p:grpSpPr>
        <p:sp>
          <p:nvSpPr>
            <p:cNvPr id="504" name="Parallelogram 503">
              <a:extLst>
                <a:ext uri="{FF2B5EF4-FFF2-40B4-BE49-F238E27FC236}">
                  <a16:creationId xmlns:a16="http://schemas.microsoft.com/office/drawing/2014/main" id="{82262BE8-B37F-47AD-947B-7722AFB7A79C}"/>
                </a:ext>
              </a:extLst>
            </p:cNvPr>
            <p:cNvSpPr/>
            <p:nvPr/>
          </p:nvSpPr>
          <p:spPr>
            <a:xfrm>
              <a:off x="231388" y="1080355"/>
              <a:ext cx="3103481" cy="307777"/>
            </a:xfrm>
            <a:prstGeom prst="parallelogram">
              <a:avLst/>
            </a:prstGeom>
            <a:solidFill>
              <a:srgbClr val="0B94CF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40" tIns="91440" rIns="91440" bIns="91440" numCol="1" spcCol="38100" rtlCol="0" anchor="t" anchorCtr="0">
              <a:noAutofit/>
            </a:bodyPr>
            <a:lstStyle/>
            <a:p>
              <a:pPr defTabSz="457189"/>
              <a:endParaRPr lang="en-US" sz="1200" err="1">
                <a:solidFill>
                  <a:schemeClr val="bg1"/>
                </a:solidFill>
              </a:endParaRPr>
            </a:p>
          </p:txBody>
        </p:sp>
        <p:sp>
          <p:nvSpPr>
            <p:cNvPr id="505" name="TextBox 504">
              <a:extLst>
                <a:ext uri="{FF2B5EF4-FFF2-40B4-BE49-F238E27FC236}">
                  <a16:creationId xmlns:a16="http://schemas.microsoft.com/office/drawing/2014/main" id="{51A086AC-2E52-4945-89E3-2F9E85ACE6C7}"/>
                </a:ext>
              </a:extLst>
            </p:cNvPr>
            <p:cNvSpPr txBox="1"/>
            <p:nvPr/>
          </p:nvSpPr>
          <p:spPr>
            <a:xfrm>
              <a:off x="317052" y="1082336"/>
              <a:ext cx="2908748" cy="3057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 anchor="ctr">
              <a:noAutofit/>
            </a:bodyPr>
            <a:lstStyle/>
            <a:p>
              <a:pPr indent="-173030"/>
              <a:r>
                <a:rPr lang="en-US" sz="1200" b="1">
                  <a:solidFill>
                    <a:schemeClr val="bg1"/>
                  </a:solidFill>
                  <a:cs typeface="Arial" panose="020B0604020202020204" pitchFamily="34" charset="0"/>
                </a:rPr>
                <a:t>Our Alliances</a:t>
              </a:r>
            </a:p>
          </p:txBody>
        </p:sp>
      </p:grpSp>
      <p:sp>
        <p:nvSpPr>
          <p:cNvPr id="517" name="Rectangle 516">
            <a:extLst>
              <a:ext uri="{FF2B5EF4-FFF2-40B4-BE49-F238E27FC236}">
                <a16:creationId xmlns:a16="http://schemas.microsoft.com/office/drawing/2014/main" id="{AF206614-33C2-49A4-B95F-A5F398610F06}"/>
              </a:ext>
            </a:extLst>
          </p:cNvPr>
          <p:cNvSpPr/>
          <p:nvPr/>
        </p:nvSpPr>
        <p:spPr>
          <a:xfrm>
            <a:off x="6146229" y="3813151"/>
            <a:ext cx="5861212" cy="2412619"/>
          </a:xfrm>
          <a:prstGeom prst="rect">
            <a:avLst/>
          </a:prstGeom>
          <a:noFill/>
          <a:ln w="9525" cap="flat">
            <a:solidFill>
              <a:schemeClr val="bg1">
                <a:lumMod val="8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40" tIns="91440" rIns="91440" bIns="91440" numCol="1" spcCol="38100" rtlCol="0" anchor="t" anchorCtr="0">
            <a:noAutofit/>
          </a:bodyPr>
          <a:lstStyle/>
          <a:p>
            <a:pPr defTabSz="457189"/>
            <a:endParaRPr lang="en-US" sz="1400" err="1">
              <a:solidFill>
                <a:schemeClr val="bg1"/>
              </a:solidFill>
            </a:endParaRPr>
          </a:p>
        </p:txBody>
      </p: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87CF3ADC-B199-4050-B963-2543BB80756D}"/>
              </a:ext>
            </a:extLst>
          </p:cNvPr>
          <p:cNvGrpSpPr/>
          <p:nvPr/>
        </p:nvGrpSpPr>
        <p:grpSpPr>
          <a:xfrm>
            <a:off x="6218867" y="3680657"/>
            <a:ext cx="2654052" cy="220315"/>
            <a:chOff x="231388" y="1080355"/>
            <a:chExt cx="3103481" cy="307779"/>
          </a:xfrm>
        </p:grpSpPr>
        <p:sp>
          <p:nvSpPr>
            <p:cNvPr id="519" name="Parallelogram 518">
              <a:extLst>
                <a:ext uri="{FF2B5EF4-FFF2-40B4-BE49-F238E27FC236}">
                  <a16:creationId xmlns:a16="http://schemas.microsoft.com/office/drawing/2014/main" id="{67430F34-E209-44E5-AC3A-D9EA13AD997B}"/>
                </a:ext>
              </a:extLst>
            </p:cNvPr>
            <p:cNvSpPr/>
            <p:nvPr/>
          </p:nvSpPr>
          <p:spPr>
            <a:xfrm>
              <a:off x="231388" y="1080355"/>
              <a:ext cx="3103481" cy="307777"/>
            </a:xfrm>
            <a:prstGeom prst="parallelogram">
              <a:avLst/>
            </a:prstGeom>
            <a:solidFill>
              <a:srgbClr val="0B94CF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40" tIns="91440" rIns="91440" bIns="91440" numCol="1" spcCol="38100" rtlCol="0" anchor="t" anchorCtr="0">
              <a:noAutofit/>
            </a:bodyPr>
            <a:lstStyle/>
            <a:p>
              <a:pPr defTabSz="457189"/>
              <a:endParaRPr lang="en-US" sz="1200" err="1">
                <a:solidFill>
                  <a:schemeClr val="bg1"/>
                </a:solidFill>
              </a:endParaRPr>
            </a:p>
          </p:txBody>
        </p:sp>
        <p:sp>
          <p:nvSpPr>
            <p:cNvPr id="520" name="TextBox 519">
              <a:extLst>
                <a:ext uri="{FF2B5EF4-FFF2-40B4-BE49-F238E27FC236}">
                  <a16:creationId xmlns:a16="http://schemas.microsoft.com/office/drawing/2014/main" id="{1977BA3A-B875-4BE5-924B-96FAF6F022E7}"/>
                </a:ext>
              </a:extLst>
            </p:cNvPr>
            <p:cNvSpPr txBox="1"/>
            <p:nvPr/>
          </p:nvSpPr>
          <p:spPr>
            <a:xfrm>
              <a:off x="317052" y="1082336"/>
              <a:ext cx="2908748" cy="3057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 anchor="ctr">
              <a:noAutofit/>
            </a:bodyPr>
            <a:lstStyle/>
            <a:p>
              <a:pPr indent="-173030"/>
              <a:r>
                <a:rPr lang="en-US" sz="1200" b="1">
                  <a:solidFill>
                    <a:schemeClr val="bg1"/>
                  </a:solidFill>
                  <a:cs typeface="Arial" panose="020B0604020202020204" pitchFamily="34" charset="0"/>
                </a:rPr>
                <a:t>Infosys awards, recognitions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11155C4-DAB2-413D-A061-E2187067C5C1}"/>
              </a:ext>
            </a:extLst>
          </p:cNvPr>
          <p:cNvGrpSpPr/>
          <p:nvPr/>
        </p:nvGrpSpPr>
        <p:grpSpPr>
          <a:xfrm>
            <a:off x="10144573" y="4187693"/>
            <a:ext cx="1602105" cy="1099592"/>
            <a:chOff x="6171515" y="3140769"/>
            <a:chExt cx="1201579" cy="824694"/>
          </a:xfrm>
        </p:grpSpPr>
        <p:sp>
          <p:nvSpPr>
            <p:cNvPr id="522" name="object 31">
              <a:extLst>
                <a:ext uri="{FF2B5EF4-FFF2-40B4-BE49-F238E27FC236}">
                  <a16:creationId xmlns:a16="http://schemas.microsoft.com/office/drawing/2014/main" id="{7060B335-5AAF-4D73-BB1D-32F09A7DBE16}"/>
                </a:ext>
              </a:extLst>
            </p:cNvPr>
            <p:cNvSpPr/>
            <p:nvPr/>
          </p:nvSpPr>
          <p:spPr>
            <a:xfrm>
              <a:off x="6232811" y="3140769"/>
              <a:ext cx="1078991" cy="2571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609539">
                <a:defRPr/>
              </a:pPr>
              <a:endParaRPr>
                <a:latin typeface="Arial"/>
                <a:cs typeface="Calibri"/>
              </a:endParaRPr>
            </a:p>
          </p:txBody>
        </p:sp>
        <p:sp>
          <p:nvSpPr>
            <p:cNvPr id="523" name="object 12">
              <a:extLst>
                <a:ext uri="{FF2B5EF4-FFF2-40B4-BE49-F238E27FC236}">
                  <a16:creationId xmlns:a16="http://schemas.microsoft.com/office/drawing/2014/main" id="{E821734E-D179-4703-BA3A-2889D9CD3176}"/>
                </a:ext>
              </a:extLst>
            </p:cNvPr>
            <p:cNvSpPr txBox="1"/>
            <p:nvPr/>
          </p:nvSpPr>
          <p:spPr>
            <a:xfrm>
              <a:off x="6171515" y="3462729"/>
              <a:ext cx="1201579" cy="502734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065" marR="5080" indent="-4445" algn="ctr" defTabSz="609539">
                <a:spcBef>
                  <a:spcPts val="105"/>
                </a:spcBef>
                <a:defRPr/>
              </a:pPr>
              <a:r>
                <a:rPr sz="1067" b="1" spc="-5" dirty="0">
                  <a:solidFill>
                    <a:srgbClr val="172D6C"/>
                  </a:solidFill>
                  <a:latin typeface="Arial"/>
                  <a:cs typeface="Arial"/>
                </a:rPr>
                <a:t>“Infosys </a:t>
              </a:r>
              <a:r>
                <a:rPr sz="1067" b="1" dirty="0">
                  <a:solidFill>
                    <a:srgbClr val="172D6C"/>
                  </a:solidFill>
                  <a:latin typeface="Arial"/>
                  <a:cs typeface="Arial"/>
                </a:rPr>
                <a:t>named as the  </a:t>
              </a:r>
              <a:r>
                <a:rPr sz="1067" b="1" spc="-5" dirty="0">
                  <a:solidFill>
                    <a:srgbClr val="172D6C"/>
                  </a:solidFill>
                  <a:latin typeface="Arial"/>
                  <a:cs typeface="Arial"/>
                </a:rPr>
                <a:t>Service Provider </a:t>
              </a:r>
              <a:r>
                <a:rPr sz="1067" b="1" dirty="0">
                  <a:solidFill>
                    <a:srgbClr val="172D6C"/>
                  </a:solidFill>
                  <a:latin typeface="Arial"/>
                  <a:cs typeface="Arial"/>
                </a:rPr>
                <a:t>of the  </a:t>
              </a:r>
              <a:r>
                <a:rPr sz="1067" b="1" spc="-5" dirty="0">
                  <a:solidFill>
                    <a:srgbClr val="172D6C"/>
                  </a:solidFill>
                  <a:latin typeface="Arial"/>
                  <a:cs typeface="Arial"/>
                </a:rPr>
                <a:t>Year” </a:t>
              </a:r>
              <a:r>
                <a:rPr sz="1067" b="1" dirty="0">
                  <a:latin typeface="Arial"/>
                  <a:cs typeface="Arial"/>
                </a:rPr>
                <a:t>for Americas 3  times in a row</a:t>
              </a:r>
            </a:p>
          </p:txBody>
        </p:sp>
      </p:grpSp>
      <p:sp>
        <p:nvSpPr>
          <p:cNvPr id="524" name="Rectangle 523">
            <a:extLst>
              <a:ext uri="{FF2B5EF4-FFF2-40B4-BE49-F238E27FC236}">
                <a16:creationId xmlns:a16="http://schemas.microsoft.com/office/drawing/2014/main" id="{B5C57B47-6D2F-46F7-B74E-63760D8162A2}"/>
              </a:ext>
            </a:extLst>
          </p:cNvPr>
          <p:cNvSpPr/>
          <p:nvPr/>
        </p:nvSpPr>
        <p:spPr>
          <a:xfrm>
            <a:off x="6335205" y="4616973"/>
            <a:ext cx="1822356" cy="9133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6219">
              <a:defRPr/>
            </a:pPr>
            <a:r>
              <a:rPr lang="en-US" sz="1067" b="1" spc="-5">
                <a:solidFill>
                  <a:srgbClr val="172D6C"/>
                </a:solidFill>
                <a:latin typeface="Arial"/>
                <a:cs typeface="Arial"/>
              </a:rPr>
              <a:t>Leader in Next-Gen AMS, Agile Development and Continuous testing </a:t>
            </a:r>
            <a:r>
              <a:rPr lang="en-US" sz="1067" b="1" spc="-5">
                <a:latin typeface="Arial"/>
                <a:cs typeface="Arial"/>
              </a:rPr>
              <a:t>as rated by ISG  provider lens</a:t>
            </a:r>
          </a:p>
        </p:txBody>
      </p:sp>
      <p:pic>
        <p:nvPicPr>
          <p:cNvPr id="525" name="Picture 524">
            <a:extLst>
              <a:ext uri="{FF2B5EF4-FFF2-40B4-BE49-F238E27FC236}">
                <a16:creationId xmlns:a16="http://schemas.microsoft.com/office/drawing/2014/main" id="{74666766-2987-4A5B-8D71-9DEF959F1C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5149" y="4106993"/>
            <a:ext cx="682464" cy="45775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A619385D-3F31-4B9D-ADD2-1DD331A94EEC}"/>
              </a:ext>
            </a:extLst>
          </p:cNvPr>
          <p:cNvGrpSpPr/>
          <p:nvPr/>
        </p:nvGrpSpPr>
        <p:grpSpPr>
          <a:xfrm>
            <a:off x="8317047" y="4205397"/>
            <a:ext cx="1578611" cy="1378752"/>
            <a:chOff x="7531397" y="3054558"/>
            <a:chExt cx="1183958" cy="1034064"/>
          </a:xfrm>
        </p:grpSpPr>
        <p:sp>
          <p:nvSpPr>
            <p:cNvPr id="526" name="object 11">
              <a:extLst>
                <a:ext uri="{FF2B5EF4-FFF2-40B4-BE49-F238E27FC236}">
                  <a16:creationId xmlns:a16="http://schemas.microsoft.com/office/drawing/2014/main" id="{2E4E722A-DEB6-4F51-9E8C-35C88E645727}"/>
                </a:ext>
              </a:extLst>
            </p:cNvPr>
            <p:cNvSpPr txBox="1"/>
            <p:nvPr/>
          </p:nvSpPr>
          <p:spPr>
            <a:xfrm>
              <a:off x="7531397" y="3462729"/>
              <a:ext cx="1183958" cy="625893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algn="ctr" defTabSz="456219">
                <a:defRPr/>
              </a:pPr>
              <a:r>
                <a:rPr lang="en-US" sz="1067" b="1" spc="-5">
                  <a:solidFill>
                    <a:srgbClr val="172D6C"/>
                  </a:solidFill>
                  <a:latin typeface="Arial"/>
                  <a:cs typeface="Arial"/>
                </a:rPr>
                <a:t>Leader in Application Modernization and Migration Services </a:t>
              </a:r>
              <a:r>
                <a:rPr lang="en-US" sz="1067" b="1" spc="-5">
                  <a:latin typeface="Arial"/>
                  <a:cs typeface="Arial"/>
                </a:rPr>
                <a:t>as rated by The Forrester Wave™,Q3 2021</a:t>
              </a:r>
            </a:p>
          </p:txBody>
        </p:sp>
        <p:pic>
          <p:nvPicPr>
            <p:cNvPr id="527" name="Picture 2" descr="Sprinklr Named a Leader in Multiple Forrester Waves | Sprinklr">
              <a:extLst>
                <a:ext uri="{FF2B5EF4-FFF2-40B4-BE49-F238E27FC236}">
                  <a16:creationId xmlns:a16="http://schemas.microsoft.com/office/drawing/2014/main" id="{18C261AC-971D-42B1-B651-7625BBE90B2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579"/>
            <a:stretch/>
          </p:blipFill>
          <p:spPr bwMode="auto">
            <a:xfrm>
              <a:off x="7656167" y="3054558"/>
              <a:ext cx="933356" cy="3294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29" name="Group 528">
            <a:extLst>
              <a:ext uri="{FF2B5EF4-FFF2-40B4-BE49-F238E27FC236}">
                <a16:creationId xmlns:a16="http://schemas.microsoft.com/office/drawing/2014/main" id="{CCB5D71E-5D79-4040-8902-EE755A1BC736}"/>
              </a:ext>
            </a:extLst>
          </p:cNvPr>
          <p:cNvGrpSpPr/>
          <p:nvPr/>
        </p:nvGrpSpPr>
        <p:grpSpPr>
          <a:xfrm>
            <a:off x="301239" y="5024349"/>
            <a:ext cx="2654052" cy="220315"/>
            <a:chOff x="231388" y="1080355"/>
            <a:chExt cx="3103481" cy="307779"/>
          </a:xfrm>
        </p:grpSpPr>
        <p:sp>
          <p:nvSpPr>
            <p:cNvPr id="530" name="Parallelogram 529">
              <a:extLst>
                <a:ext uri="{FF2B5EF4-FFF2-40B4-BE49-F238E27FC236}">
                  <a16:creationId xmlns:a16="http://schemas.microsoft.com/office/drawing/2014/main" id="{A81D0256-AEBC-440C-8DDC-087BAB58B8A0}"/>
                </a:ext>
              </a:extLst>
            </p:cNvPr>
            <p:cNvSpPr/>
            <p:nvPr/>
          </p:nvSpPr>
          <p:spPr>
            <a:xfrm>
              <a:off x="231388" y="1080355"/>
              <a:ext cx="3103481" cy="307777"/>
            </a:xfrm>
            <a:prstGeom prst="parallelogram">
              <a:avLst/>
            </a:prstGeom>
            <a:solidFill>
              <a:srgbClr val="0B94CF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40" tIns="91440" rIns="91440" bIns="91440" numCol="1" spcCol="38100" rtlCol="0" anchor="t" anchorCtr="0">
              <a:noAutofit/>
            </a:bodyPr>
            <a:lstStyle/>
            <a:p>
              <a:pPr defTabSz="457189"/>
              <a:endParaRPr lang="en-US" sz="1200" err="1">
                <a:solidFill>
                  <a:schemeClr val="bg1"/>
                </a:solidFill>
              </a:endParaRPr>
            </a:p>
          </p:txBody>
        </p:sp>
        <p:sp>
          <p:nvSpPr>
            <p:cNvPr id="531" name="TextBox 530">
              <a:extLst>
                <a:ext uri="{FF2B5EF4-FFF2-40B4-BE49-F238E27FC236}">
                  <a16:creationId xmlns:a16="http://schemas.microsoft.com/office/drawing/2014/main" id="{9FC689A4-0DF3-4926-B605-0F83DAEE0D0A}"/>
                </a:ext>
              </a:extLst>
            </p:cNvPr>
            <p:cNvSpPr txBox="1"/>
            <p:nvPr/>
          </p:nvSpPr>
          <p:spPr>
            <a:xfrm>
              <a:off x="317052" y="1082336"/>
              <a:ext cx="2908748" cy="3057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 anchor="ctr">
              <a:noAutofit/>
            </a:bodyPr>
            <a:lstStyle/>
            <a:p>
              <a:pPr indent="-173030"/>
              <a:r>
                <a:rPr lang="en-US" sz="1200" b="1">
                  <a:solidFill>
                    <a:schemeClr val="bg1"/>
                  </a:solidFill>
                  <a:cs typeface="Arial" panose="020B0604020202020204" pitchFamily="34" charset="0"/>
                </a:rPr>
                <a:t>Key clients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0137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2C9285E-CD9D-4A9F-AEA8-CEA397EE7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15" y="137024"/>
            <a:ext cx="5268416" cy="702805"/>
          </a:xfrm>
        </p:spPr>
        <p:txBody>
          <a:bodyPr/>
          <a:lstStyle/>
          <a:p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Commercials - Migration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FC7B1E-33FA-4F12-B7AB-556D0A2AE438}"/>
              </a:ext>
            </a:extLst>
          </p:cNvPr>
          <p:cNvSpPr txBox="1"/>
          <p:nvPr/>
        </p:nvSpPr>
        <p:spPr>
          <a:xfrm>
            <a:off x="594360" y="1478280"/>
            <a:ext cx="11049000" cy="2965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867" dirty="0">
                <a:latin typeface="Tungsten Semibold"/>
                <a:cs typeface="Arial" panose="020B0604020202020204" pitchFamily="34" charset="0"/>
              </a:rPr>
              <a:t>Infosys proposes to execute the entire proposal at a Fixed Cost of  *****,000.00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1867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867" dirty="0">
                <a:latin typeface="Tungsten Semibold"/>
                <a:cs typeface="Arial" panose="020B0604020202020204" pitchFamily="34" charset="0"/>
              </a:rPr>
              <a:t>The engagement is proposed to be executed in *****, which includes ***** warranty support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1867" dirty="0">
              <a:latin typeface="Tungsten Semibold"/>
              <a:cs typeface="Arial" panose="020B0604020202020204" pitchFamily="34" charset="0"/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867" dirty="0">
                <a:latin typeface="Tungsten Semibold"/>
                <a:cs typeface="Arial" panose="020B0604020202020204" pitchFamily="34" charset="0"/>
              </a:rPr>
              <a:t>The proposed cost is valid for *****, from the date of submission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1867" dirty="0">
              <a:latin typeface="Tungsten Semibold"/>
              <a:cs typeface="Arial" panose="020B0604020202020204" pitchFamily="34" charset="0"/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867" dirty="0">
                <a:latin typeface="Tungsten Semibold"/>
                <a:cs typeface="Arial" panose="020B0604020202020204" pitchFamily="34" charset="0"/>
              </a:rPr>
              <a:t>Any changes to the scope and assumptions laid out in this proposal would warrant revisiting the cost and timelines</a:t>
            </a:r>
          </a:p>
          <a:p>
            <a:endParaRPr lang="en-US" sz="1867" b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67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6FCF69-2023-7939-73B1-20CEE45F82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591" y="4524718"/>
            <a:ext cx="1238193" cy="13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302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3155476-77fb-4b9c-bd20-584b8e873011">
      <Terms xmlns="http://schemas.microsoft.com/office/infopath/2007/PartnerControls"/>
    </lcf76f155ced4ddcb4097134ff3c332f>
    <SharedWithUsers xmlns="987d54fa-8b5d-449d-86ab-d469242263f2">
      <UserInfo>
        <DisplayName>Pramit Saha</DisplayName>
        <AccountId>11</AccountId>
        <AccountType/>
      </UserInfo>
      <UserInfo>
        <DisplayName>Bhumika Mahajan</DisplayName>
        <AccountId>64</AccountId>
        <AccountType/>
      </UserInfo>
      <UserInfo>
        <DisplayName>Indraneel Saha</DisplayName>
        <AccountId>65</AccountId>
        <AccountType/>
      </UserInfo>
      <UserInfo>
        <DisplayName>Sumathi Kotthuri</DisplayName>
        <AccountId>47</AccountId>
        <AccountType/>
      </UserInfo>
      <UserInfo>
        <DisplayName>Qutubullah Khan</DisplayName>
        <AccountId>66</AccountId>
        <AccountType/>
      </UserInfo>
      <UserInfo>
        <DisplayName>Senthilnathan Narayanasami</DisplayName>
        <AccountId>67</AccountId>
        <AccountType/>
      </UserInfo>
      <UserInfo>
        <DisplayName>Pratikshya Mishra</DisplayName>
        <AccountId>68</AccountId>
        <AccountType/>
      </UserInfo>
      <UserInfo>
        <DisplayName>Saumya Singh</DisplayName>
        <AccountId>69</AccountId>
        <AccountType/>
      </UserInfo>
      <UserInfo>
        <DisplayName>Akshatha Miyal Kamath</DisplayName>
        <AccountId>13</AccountId>
        <AccountType/>
      </UserInfo>
      <UserInfo>
        <DisplayName>Kiruthika Mariyappan</DisplayName>
        <AccountId>70</AccountId>
        <AccountType/>
      </UserInfo>
      <UserInfo>
        <DisplayName>Pankaj Grover01</DisplayName>
        <AccountId>71</AccountId>
        <AccountType/>
      </UserInfo>
      <UserInfo>
        <DisplayName>Vignesh Venkatachalam</DisplayName>
        <AccountId>16</AccountId>
        <AccountType/>
      </UserInfo>
      <UserInfo>
        <DisplayName>Vikas Singh</DisplayName>
        <AccountId>72</AccountId>
        <AccountType/>
      </UserInfo>
      <UserInfo>
        <DisplayName>Tina Purushotam</DisplayName>
        <AccountId>12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EEA1F3752B8145AAB28CDA2C3786F7" ma:contentTypeVersion="10" ma:contentTypeDescription="Create a new document." ma:contentTypeScope="" ma:versionID="7c0938493c1ba98fc999dd271733cbc5">
  <xsd:schema xmlns:xsd="http://www.w3.org/2001/XMLSchema" xmlns:xs="http://www.w3.org/2001/XMLSchema" xmlns:p="http://schemas.microsoft.com/office/2006/metadata/properties" xmlns:ns2="e3155476-77fb-4b9c-bd20-584b8e873011" xmlns:ns3="987d54fa-8b5d-449d-86ab-d469242263f2" targetNamespace="http://schemas.microsoft.com/office/2006/metadata/properties" ma:root="true" ma:fieldsID="5a99cf7f233083680c16bbf1f3033bbe" ns2:_="" ns3:_="">
    <xsd:import namespace="e3155476-77fb-4b9c-bd20-584b8e873011"/>
    <xsd:import namespace="987d54fa-8b5d-449d-86ab-d469242263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155476-77fb-4b9c-bd20-584b8e8730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7bd3049a-d92e-47f6-938a-5800ed4570a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7d54fa-8b5d-449d-86ab-d469242263f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CDF0C6-EDA8-4C71-A662-9B035E48FD76}">
  <ds:schemaRefs>
    <ds:schemaRef ds:uri="http://schemas.microsoft.com/office/2006/metadata/properties"/>
    <ds:schemaRef ds:uri="http://schemas.microsoft.com/office/infopath/2007/PartnerControls"/>
    <ds:schemaRef ds:uri="e3155476-77fb-4b9c-bd20-584b8e873011"/>
    <ds:schemaRef ds:uri="987d54fa-8b5d-449d-86ab-d469242263f2"/>
  </ds:schemaRefs>
</ds:datastoreItem>
</file>

<file path=customXml/itemProps2.xml><?xml version="1.0" encoding="utf-8"?>
<ds:datastoreItem xmlns:ds="http://schemas.openxmlformats.org/officeDocument/2006/customXml" ds:itemID="{93B5DD1A-1AA7-4FE7-83E1-140F482C90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3155476-77fb-4b9c-bd20-584b8e873011"/>
    <ds:schemaRef ds:uri="987d54fa-8b5d-449d-86ab-d469242263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207D16C-0289-495F-B006-F758FF74BBA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235</Words>
  <Application>Microsoft Office PowerPoint</Application>
  <PresentationFormat>Widescreen</PresentationFormat>
  <Paragraphs>49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Tungsten Semibold</vt:lpstr>
      <vt:lpstr>Office Theme</vt:lpstr>
      <vt:lpstr>Our Global AMS Capabilities Have Led The Industry for 4+ Decades</vt:lpstr>
      <vt:lpstr>Commercials - Migration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Slides for RAI</dc:title>
  <dc:creator>Tina Purushotam</dc:creator>
  <cp:lastModifiedBy>Amit Umamaheshwar Hegde</cp:lastModifiedBy>
  <cp:revision>17</cp:revision>
  <dcterms:created xsi:type="dcterms:W3CDTF">2023-07-27T07:15:58Z</dcterms:created>
  <dcterms:modified xsi:type="dcterms:W3CDTF">2023-08-17T08:45:27Z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0x010100C7EEA1F3752B8145AAB28CDA2C3786F7</vt:lpwstr>
  </property>
  <property fmtid="{D5CDD505-2E9C-101B-9397-08002B2CF9AE}" pid="3" name="MediaServiceImageTags">
    <vt:lpwstr/>
  </property>
  <property fmtid="{D5CDD505-2E9C-101B-9397-08002B2CF9AE}" pid="4" name="MSIP_Label_a0819fa7-4367-4500-ba88-dd630d977609_Enabled">
    <vt:lpwstr>true</vt:lpwstr>
  </property>
  <property fmtid="{D5CDD505-2E9C-101B-9397-08002B2CF9AE}" pid="5" name="MSIP_Label_a0819fa7-4367-4500-ba88-dd630d977609_SetDate">
    <vt:lpwstr>2023-07-27T08:34:43Z</vt:lpwstr>
  </property>
  <property fmtid="{D5CDD505-2E9C-101B-9397-08002B2CF9AE}" pid="6" name="MSIP_Label_a0819fa7-4367-4500-ba88-dd630d977609_Method">
    <vt:lpwstr>Standard</vt:lpwstr>
  </property>
  <property fmtid="{D5CDD505-2E9C-101B-9397-08002B2CF9AE}" pid="7" name="MSIP_Label_a0819fa7-4367-4500-ba88-dd630d977609_Name">
    <vt:lpwstr>a0819fa7-4367-4500-ba88-dd630d977609</vt:lpwstr>
  </property>
  <property fmtid="{D5CDD505-2E9C-101B-9397-08002B2CF9AE}" pid="8" name="MSIP_Label_a0819fa7-4367-4500-ba88-dd630d977609_SiteId">
    <vt:lpwstr>63ce7d59-2f3e-42cd-a8cc-be764cff5eb6</vt:lpwstr>
  </property>
  <property fmtid="{D5CDD505-2E9C-101B-9397-08002B2CF9AE}" pid="9" name="MSIP_Label_a0819fa7-4367-4500-ba88-dd630d977609_ActionId">
    <vt:lpwstr>c374c5f4-667b-4d9a-a91b-8bbce64bac78</vt:lpwstr>
  </property>
  <property fmtid="{D5CDD505-2E9C-101B-9397-08002B2CF9AE}" pid="10" name="MSIP_Label_a0819fa7-4367-4500-ba88-dd630d977609_ContentBits">
    <vt:lpwstr>0</vt:lpwstr>
  </property>
</Properties>
</file>