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7" r:id="rId4"/>
    <p:sldId id="264" r:id="rId5"/>
    <p:sldId id="268" r:id="rId6"/>
    <p:sldId id="261" r:id="rId7"/>
    <p:sldId id="259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9575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A68-1BB8-4FF4-BF77-5209A30E84B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49D86-5AB0-4E1E-816E-DDC5B04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/>
              <a:t>Images for Spatial Navigation Spec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jihyerish</a:t>
            </a:r>
            <a:r>
              <a:rPr lang="en-US" dirty="0" smtClean="0"/>
              <a:t> (Jihye Hong, LG Electronics)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599499" y="383125"/>
            <a:ext cx="3517837" cy="5752499"/>
            <a:chOff x="2599499" y="383125"/>
            <a:chExt cx="3517837" cy="5752499"/>
          </a:xfrm>
        </p:grpSpPr>
        <p:sp>
          <p:nvSpPr>
            <p:cNvPr id="37" name="직사각형 36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직사각형 2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6893254" y="383125"/>
            <a:ext cx="3517837" cy="5752499"/>
            <a:chOff x="2599499" y="383125"/>
            <a:chExt cx="3517837" cy="5752499"/>
          </a:xfrm>
        </p:grpSpPr>
        <p:sp>
          <p:nvSpPr>
            <p:cNvPr id="20" name="직사각형 19"/>
            <p:cNvSpPr/>
            <p:nvPr/>
          </p:nvSpPr>
          <p:spPr>
            <a:xfrm>
              <a:off x="2599499" y="383125"/>
              <a:ext cx="3517837" cy="57524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947416" y="601788"/>
              <a:ext cx="2837062" cy="5221180"/>
              <a:chOff x="1676400" y="345756"/>
              <a:chExt cx="2837062" cy="522118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724625" y="345756"/>
                <a:ext cx="2788837" cy="41500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676400" y="1943647"/>
                <a:ext cx="2804404" cy="25521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534296" y="419349"/>
                <a:ext cx="1080000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1</a:t>
                </a:r>
                <a:endParaRPr 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534296" y="2271850"/>
                <a:ext cx="1080000" cy="72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2</a:t>
                </a:r>
                <a:endParaRPr 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534296" y="4846936"/>
                <a:ext cx="1080000" cy="720000"/>
              </a:xfrm>
              <a:prstGeom prst="rect">
                <a:avLst/>
              </a:prstGeom>
              <a:solidFill>
                <a:srgbClr val="D9575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Box 3</a:t>
                </a:r>
                <a:endParaRPr 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59462" y="1943646"/>
                <a:ext cx="254000" cy="25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285151" y="323149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4285151" y="1954532"/>
                <a:ext cx="206248" cy="177800"/>
                <a:chOff x="676338" y="1066800"/>
                <a:chExt cx="206248" cy="17780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이등변 삼각형 44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 flipH="1" flipV="1">
                <a:off x="4285151" y="4310744"/>
                <a:ext cx="206248" cy="177800"/>
                <a:chOff x="676338" y="1066800"/>
                <a:chExt cx="206248" cy="177800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직사각형 40"/>
              <p:cNvSpPr/>
              <p:nvPr/>
            </p:nvSpPr>
            <p:spPr>
              <a:xfrm>
                <a:off x="1853148" y="345756"/>
                <a:ext cx="2349671" cy="155448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2819" y="233613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navnotarget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901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300" y="1595120"/>
            <a:ext cx="7861300" cy="4941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2222500" y="2891430"/>
            <a:ext cx="5537806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510243" y="33025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510243" y="38232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510243" y="43439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510243" y="48646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510243" y="5385302"/>
            <a:ext cx="144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/>
          <p:cNvSpPr/>
          <p:nvPr/>
        </p:nvSpPr>
        <p:spPr>
          <a:xfrm>
            <a:off x="2449436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4150450" y="3250658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5908613" y="3244513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2449436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4150450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5908613" y="4665302"/>
            <a:ext cx="1404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7798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79349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50901" y="1978088"/>
            <a:ext cx="1620000" cy="54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/>
          <p:cNvSpPr/>
          <p:nvPr/>
        </p:nvSpPr>
        <p:spPr>
          <a:xfrm>
            <a:off x="7538964" y="2891430"/>
            <a:ext cx="254000" cy="332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/>
          <p:cNvSpPr/>
          <p:nvPr/>
        </p:nvSpPr>
        <p:spPr>
          <a:xfrm>
            <a:off x="7564653" y="3098258"/>
            <a:ext cx="206248" cy="1041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7564653" y="2902316"/>
            <a:ext cx="206248" cy="177800"/>
            <a:chOff x="676338" y="1066800"/>
            <a:chExt cx="206248" cy="177800"/>
          </a:xfrm>
        </p:grpSpPr>
        <p:sp>
          <p:nvSpPr>
            <p:cNvPr id="24" name="직사각형 23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이등변 삼각형 22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 flipV="1">
            <a:off x="7564653" y="6033774"/>
            <a:ext cx="206248" cy="177800"/>
            <a:chOff x="676338" y="1066800"/>
            <a:chExt cx="206248" cy="177800"/>
          </a:xfrm>
        </p:grpSpPr>
        <p:sp>
          <p:nvSpPr>
            <p:cNvPr id="30" name="직사각형 29"/>
            <p:cNvSpPr/>
            <p:nvPr/>
          </p:nvSpPr>
          <p:spPr>
            <a:xfrm>
              <a:off x="676338" y="1066800"/>
              <a:ext cx="206248" cy="17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이등변 삼각형 30"/>
            <p:cNvSpPr/>
            <p:nvPr/>
          </p:nvSpPr>
          <p:spPr>
            <a:xfrm>
              <a:off x="701738" y="1085850"/>
              <a:ext cx="154686" cy="1333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771836" y="3351515"/>
            <a:ext cx="3095530" cy="1945996"/>
            <a:chOff x="2628900" y="1117600"/>
            <a:chExt cx="7861300" cy="4941982"/>
          </a:xfrm>
        </p:grpSpPr>
        <p:sp>
          <p:nvSpPr>
            <p:cNvPr id="27" name="직사각형 26"/>
            <p:cNvSpPr/>
            <p:nvPr/>
          </p:nvSpPr>
          <p:spPr>
            <a:xfrm>
              <a:off x="2628900" y="1117600"/>
              <a:ext cx="7861300" cy="49419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10097" y="2413907"/>
              <a:ext cx="5633232" cy="3379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897843" y="28249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897843" y="33456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7843" y="38663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7843" y="43870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97843" y="4907782"/>
              <a:ext cx="1440000" cy="36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37036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38050" y="2773138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296213" y="2766993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37036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538050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296213" y="4187782"/>
              <a:ext cx="1404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595398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566949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538501" y="1500568"/>
              <a:ext cx="1620000" cy="5400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952485" y="2439831"/>
              <a:ext cx="253999" cy="3320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978175" y="2629380"/>
              <a:ext cx="206247" cy="1041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9969533" y="2433436"/>
              <a:ext cx="206248" cy="177800"/>
              <a:chOff x="693618" y="1075440"/>
              <a:chExt cx="206248" cy="17780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93618" y="107544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4" name="이등변 삼각형 53"/>
              <p:cNvSpPr/>
              <p:nvPr/>
            </p:nvSpPr>
            <p:spPr>
              <a:xfrm>
                <a:off x="719017" y="109449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flipH="1" flipV="1">
              <a:off x="9969533" y="5564894"/>
              <a:ext cx="206248" cy="177800"/>
              <a:chOff x="659058" y="1058160"/>
              <a:chExt cx="206248" cy="1778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9058" y="105816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이등변 삼각형 51"/>
              <p:cNvSpPr/>
              <p:nvPr/>
            </p:nvSpPr>
            <p:spPr>
              <a:xfrm>
                <a:off x="684457" y="1077210"/>
                <a:ext cx="154686" cy="1333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852315" y="107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Grid-like Layout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0269" y="86706"/>
            <a:ext cx="605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Roboto Medium" panose="02000000000000000000" pitchFamily="2" charset="0"/>
                <a:ea typeface="Roboto Medium" panose="02000000000000000000" pitchFamily="2" charset="0"/>
              </a:rPr>
              <a:t>Moving the focus to the right via Spatial Navigation</a:t>
            </a:r>
            <a:endParaRPr lang="en-US" sz="20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23522" y="776381"/>
            <a:ext cx="9398398" cy="5913719"/>
            <a:chOff x="1371602" y="756061"/>
            <a:chExt cx="9398398" cy="591371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37160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45916" y="1429498"/>
              <a:ext cx="3095530" cy="1945996"/>
              <a:chOff x="2628900" y="1117600"/>
              <a:chExt cx="7861300" cy="494198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952485" y="2439831"/>
                <a:ext cx="253999" cy="33201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978175" y="2629380"/>
                <a:ext cx="206247" cy="10413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9969533" y="2433436"/>
                <a:ext cx="206248" cy="177800"/>
                <a:chOff x="693618" y="1075440"/>
                <a:chExt cx="206248" cy="177800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693618" y="107544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3" name="이등변 삼각형 22"/>
                <p:cNvSpPr/>
                <p:nvPr/>
              </p:nvSpPr>
              <p:spPr>
                <a:xfrm>
                  <a:off x="719017" y="109449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29" name="그룹 28"/>
              <p:cNvGrpSpPr/>
              <p:nvPr/>
            </p:nvGrpSpPr>
            <p:grpSpPr>
              <a:xfrm flipH="1" flipV="1">
                <a:off x="9969533" y="5564894"/>
                <a:ext cx="206248" cy="177800"/>
                <a:chOff x="659058" y="1058160"/>
                <a:chExt cx="206248" cy="177800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659058" y="105816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>
                  <a:off x="684457" y="1077210"/>
                  <a:ext cx="154686" cy="13334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1514884" y="851411"/>
              <a:ext cx="4368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Press the arrow down key on a focused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element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6192912" y="75606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6194" y="857139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Find candidates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371602" y="3816941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14884" y="3992507"/>
              <a:ext cx="4243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Select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6197218" y="3816940"/>
              <a:ext cx="4572782" cy="2852839"/>
            </a:xfrm>
            <a:prstGeom prst="roundRect">
              <a:avLst>
                <a:gd name="adj" fmla="val 83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40500" y="3918018"/>
              <a:ext cx="3977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4. Focus the best candidate</a:t>
              </a:r>
              <a:endParaRPr lang="en-US" sz="1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956942" y="1429498"/>
              <a:ext cx="3095530" cy="1945996"/>
              <a:chOff x="2628900" y="1117600"/>
              <a:chExt cx="7861300" cy="4941982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7" name="이등변 삼각형 86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961248" y="4490377"/>
              <a:ext cx="3095530" cy="1945996"/>
              <a:chOff x="2628900" y="1117600"/>
              <a:chExt cx="7861300" cy="4941982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10101" y="2413908"/>
                <a:ext cx="5631740" cy="3382700"/>
              </a:xfrm>
              <a:prstGeom prst="rect">
                <a:avLst/>
              </a:prstGeom>
              <a:solidFill>
                <a:schemeClr val="bg1"/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09" name="그룹 108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4" name="이등변 삼각형 113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10" name="그룹 109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12" name="이등변 삼각형 11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2038015" y="4520550"/>
              <a:ext cx="3095530" cy="1945996"/>
              <a:chOff x="2628900" y="1117600"/>
              <a:chExt cx="7861300" cy="494198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2628900" y="1117600"/>
                <a:ext cx="7861300" cy="49419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4610097" y="2413907"/>
                <a:ext cx="5633232" cy="33799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399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2897843" y="28249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2897843" y="33456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44450">
                <a:solidFill>
                  <a:srgbClr val="81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897843" y="38663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2897843" y="43870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2897843" y="4907782"/>
                <a:ext cx="1440000" cy="360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7036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538050" y="2773138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296213" y="2766993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837036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38050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8296213" y="4187782"/>
                <a:ext cx="1404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4595398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6566949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8538501" y="1500568"/>
                <a:ext cx="1620000" cy="540000"/>
              </a:xfrm>
              <a:prstGeom prst="roundRect">
                <a:avLst/>
              </a:prstGeom>
              <a:ln w="44450">
                <a:solidFill>
                  <a:srgbClr val="92D05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9926564" y="2413910"/>
                <a:ext cx="254000" cy="33201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9952253" y="2620738"/>
                <a:ext cx="206248" cy="1041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9952253" y="2424796"/>
                <a:ext cx="206248" cy="177800"/>
                <a:chOff x="676338" y="1066800"/>
                <a:chExt cx="206248" cy="177800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2" name="이등변 삼각형 141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138" name="그룹 137"/>
              <p:cNvGrpSpPr/>
              <p:nvPr/>
            </p:nvGrpSpPr>
            <p:grpSpPr>
              <a:xfrm flipH="1" flipV="1">
                <a:off x="9952253" y="5556254"/>
                <a:ext cx="206248" cy="177800"/>
                <a:chOff x="676338" y="1066800"/>
                <a:chExt cx="206248" cy="177800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676338" y="1066800"/>
                  <a:ext cx="206248" cy="177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40" name="이등변 삼각형 139"/>
                <p:cNvSpPr/>
                <p:nvPr/>
              </p:nvSpPr>
              <p:spPr>
                <a:xfrm>
                  <a:off x="701738" y="1085850"/>
                  <a:ext cx="154686" cy="13335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</p:grpSp>
        <p:cxnSp>
          <p:nvCxnSpPr>
            <p:cNvPr id="145" name="직선 화살표 연결선 144"/>
            <p:cNvCxnSpPr>
              <a:stCxn id="122" idx="3"/>
            </p:cNvCxnSpPr>
            <p:nvPr/>
          </p:nvCxnSpPr>
          <p:spPr>
            <a:xfrm flipV="1">
              <a:off x="2710942" y="5464557"/>
              <a:ext cx="103033" cy="4220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V="1">
              <a:off x="2696222" y="4876447"/>
              <a:ext cx="853267" cy="47742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/>
            <p:nvPr/>
          </p:nvCxnSpPr>
          <p:spPr>
            <a:xfrm flipV="1">
              <a:off x="2696222" y="4883986"/>
              <a:ext cx="94333" cy="500679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V="1">
              <a:off x="2710940" y="4883987"/>
              <a:ext cx="1661989" cy="480255"/>
            </a:xfrm>
            <a:prstGeom prst="straightConnector1">
              <a:avLst/>
            </a:prstGeom>
            <a:ln w="31750">
              <a:solidFill>
                <a:srgbClr val="D95757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모서리가 둥근 직사각형 176"/>
          <p:cNvSpPr/>
          <p:nvPr/>
        </p:nvSpPr>
        <p:spPr>
          <a:xfrm>
            <a:off x="9866142" y="0"/>
            <a:ext cx="2325858" cy="19602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0000" bIns="90000" rtlCol="0" anchor="t"/>
          <a:lstStyle/>
          <a:p>
            <a:r>
              <a:rPr lang="en-US" altLang="ko-KR" sz="1400" b="1" dirty="0">
                <a:latin typeface="Roboto Thin" panose="02000000000000000000" pitchFamily="2" charset="0"/>
                <a:ea typeface="Roboto Thin" panose="02000000000000000000" pitchFamily="2" charset="0"/>
              </a:rPr>
              <a:t> </a:t>
            </a:r>
            <a:r>
              <a:rPr lang="en-US" altLang="ko-KR" sz="1400" b="1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             :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focused element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best candidate</a:t>
            </a:r>
          </a:p>
          <a:p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: distance between</a:t>
            </a:r>
          </a:p>
          <a:p>
            <a:r>
              <a:rPr lang="en-US" altLang="ko-K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               elements</a:t>
            </a:r>
            <a:endParaRPr lang="en-US" altLang="ko-K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400" b="1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endParaRPr lang="en-US" altLang="ko-KR" sz="1400" b="1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9995919" y="87900"/>
            <a:ext cx="504000" cy="252000"/>
          </a:xfrm>
          <a:prstGeom prst="rect">
            <a:avLst/>
          </a:prstGeom>
          <a:noFill/>
          <a:ln w="44450">
            <a:solidFill>
              <a:srgbClr val="81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020878" y="524381"/>
            <a:ext cx="504000" cy="25200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0020878" y="950702"/>
            <a:ext cx="504000" cy="252000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10120155" y="1490458"/>
            <a:ext cx="324000" cy="0"/>
          </a:xfrm>
          <a:prstGeom prst="straightConnector1">
            <a:avLst/>
          </a:prstGeom>
          <a:ln w="31750">
            <a:solidFill>
              <a:srgbClr val="D95757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오른쪽 화살표 148"/>
          <p:cNvSpPr/>
          <p:nvPr/>
        </p:nvSpPr>
        <p:spPr>
          <a:xfrm>
            <a:off x="1570763" y="2245580"/>
            <a:ext cx="241479" cy="2789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6400" y="121920"/>
            <a:ext cx="2837062" cy="6736080"/>
            <a:chOff x="1676400" y="121920"/>
            <a:chExt cx="2837062" cy="6736080"/>
          </a:xfrm>
        </p:grpSpPr>
        <p:sp>
          <p:nvSpPr>
            <p:cNvPr id="2" name="직사각형 1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이등변 삼각형 3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13972" y="68035"/>
            <a:ext cx="2837062" cy="6736080"/>
            <a:chOff x="1676400" y="121920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853148" y="162876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944207" y="571218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38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354938" y="14150"/>
            <a:ext cx="2837062" cy="6736080"/>
            <a:chOff x="8896700" y="32885"/>
            <a:chExt cx="2837062" cy="6736080"/>
          </a:xfrm>
        </p:grpSpPr>
        <p:sp>
          <p:nvSpPr>
            <p:cNvPr id="64" name="직사각형 63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96700" y="185461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1479762" y="185461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1505451" y="1865497"/>
              <a:ext cx="206248" cy="177800"/>
              <a:chOff x="676338" y="1066800"/>
              <a:chExt cx="206248" cy="1778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이등변 삼각형 9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이등변 삼각형 9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직사각형 95"/>
            <p:cNvSpPr/>
            <p:nvPr/>
          </p:nvSpPr>
          <p:spPr>
            <a:xfrm>
              <a:off x="9151324" y="300473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222045" y="13816"/>
            <a:ext cx="2837062" cy="6736080"/>
            <a:chOff x="5113972" y="68035"/>
            <a:chExt cx="2837062" cy="6736080"/>
          </a:xfrm>
        </p:grpSpPr>
        <p:sp>
          <p:nvSpPr>
            <p:cNvPr id="99" name="직사각형 98"/>
            <p:cNvSpPr/>
            <p:nvPr/>
          </p:nvSpPr>
          <p:spPr>
            <a:xfrm>
              <a:off x="5162197" y="6803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90163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157261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2723" y="2866717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372494" y="344224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409619" y="4834532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0460" y="14150"/>
            <a:ext cx="2837062" cy="6736080"/>
            <a:chOff x="1676400" y="121920"/>
            <a:chExt cx="2837062" cy="6736080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21920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34296" y="419349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271850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582274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1916501" y="254076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935480" y="5718659"/>
              <a:ext cx="2349671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6306529" y="13816"/>
            <a:ext cx="2837062" cy="6736080"/>
            <a:chOff x="8896700" y="32885"/>
            <a:chExt cx="2837062" cy="6736080"/>
          </a:xfrm>
        </p:grpSpPr>
        <p:sp>
          <p:nvSpPr>
            <p:cNvPr id="121" name="직사각형 120"/>
            <p:cNvSpPr/>
            <p:nvPr/>
          </p:nvSpPr>
          <p:spPr>
            <a:xfrm>
              <a:off x="9096444" y="121784"/>
              <a:ext cx="2349671" cy="155448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096444" y="5552146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8944925" y="32885"/>
              <a:ext cx="2788837" cy="6736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8896700" y="186648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754596" y="582615"/>
              <a:ext cx="108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9754596" y="4349798"/>
              <a:ext cx="1080000" cy="720000"/>
            </a:xfrm>
            <a:prstGeom prst="rect">
              <a:avLst/>
            </a:prstGeom>
            <a:solidFill>
              <a:srgbClr val="5B9BD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4</a:t>
              </a:r>
              <a:endParaRPr 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9754596" y="1481711"/>
              <a:ext cx="1080000" cy="720000"/>
            </a:xfrm>
            <a:prstGeom prst="rect">
              <a:avLst/>
            </a:prstGeom>
            <a:solidFill>
              <a:srgbClr val="D957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1479762" y="1878361"/>
              <a:ext cx="254000" cy="25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1505451" y="3039339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05451" y="1889247"/>
              <a:ext cx="206248" cy="177800"/>
              <a:chOff x="676338" y="1090550"/>
              <a:chExt cx="206248" cy="1778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676338" y="109055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이등변 삼각형 136"/>
              <p:cNvSpPr/>
              <p:nvPr/>
            </p:nvSpPr>
            <p:spPr>
              <a:xfrm>
                <a:off x="701738" y="110960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 flipH="1" flipV="1">
              <a:off x="11505451" y="4221709"/>
              <a:ext cx="206248" cy="177800"/>
              <a:chOff x="676338" y="1066800"/>
              <a:chExt cx="206248" cy="177800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이등변 삼각형 134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9151324" y="312348"/>
              <a:ext cx="2349671" cy="155448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8369" y="4424330"/>
              <a:ext cx="2044814" cy="11102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6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NavigationEvent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101100" y="507465"/>
            <a:ext cx="2837062" cy="4917906"/>
            <a:chOff x="5113972" y="840765"/>
            <a:chExt cx="2837062" cy="4917906"/>
          </a:xfrm>
        </p:grpSpPr>
        <p:sp>
          <p:nvSpPr>
            <p:cNvPr id="99" name="직사각형 98"/>
            <p:cNvSpPr/>
            <p:nvPr/>
          </p:nvSpPr>
          <p:spPr>
            <a:xfrm>
              <a:off x="5145868" y="840765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113972" y="1889762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971868" y="1038511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1</a:t>
              </a:r>
              <a:endParaRPr 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977691" y="4969526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971868" y="2056357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7697034" y="1889761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724003" y="2413943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7722723" y="1900647"/>
              <a:ext cx="206248" cy="177800"/>
              <a:chOff x="676338" y="1066800"/>
              <a:chExt cx="206248" cy="177800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이등변 삼각형 113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 flipH="1" flipV="1">
              <a:off x="7722723" y="4256859"/>
              <a:ext cx="206248" cy="177800"/>
              <a:chOff x="676338" y="1066800"/>
              <a:chExt cx="206248" cy="17780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이등변 삼각형 111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5649588" y="904858"/>
              <a:ext cx="1709165" cy="8944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365450" y="4648377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2071" y="1556461"/>
            <a:ext cx="2837062" cy="4919828"/>
            <a:chOff x="1676400" y="1940094"/>
            <a:chExt cx="2837062" cy="4919828"/>
          </a:xfrm>
        </p:grpSpPr>
        <p:sp>
          <p:nvSpPr>
            <p:cNvPr id="54" name="직사각형 53"/>
            <p:cNvSpPr/>
            <p:nvPr/>
          </p:nvSpPr>
          <p:spPr>
            <a:xfrm>
              <a:off x="1724625" y="1940094"/>
              <a:ext cx="2788837" cy="4917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76400" y="1943647"/>
              <a:ext cx="2804404" cy="25521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34296" y="2153100"/>
              <a:ext cx="1080000" cy="72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</a:t>
              </a:r>
              <a:r>
                <a:rPr lang="en-US" dirty="0"/>
                <a:t>1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540119" y="6084115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3</a:t>
              </a:r>
              <a:endParaRPr 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34296" y="3170946"/>
              <a:ext cx="1080000" cy="720000"/>
            </a:xfrm>
            <a:prstGeom prst="rect">
              <a:avLst/>
            </a:prstGeom>
            <a:solidFill>
              <a:srgbClr val="D9575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Box 2</a:t>
              </a:r>
              <a:endParaRPr 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259462" y="1943646"/>
              <a:ext cx="254000" cy="25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285151" y="2161705"/>
              <a:ext cx="206248" cy="1041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285151" y="1954532"/>
              <a:ext cx="206248" cy="177800"/>
              <a:chOff x="676338" y="1066800"/>
              <a:chExt cx="206248" cy="177800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이등변 삼각형 70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 flipV="1">
              <a:off x="4285151" y="4310744"/>
              <a:ext cx="206248" cy="177800"/>
              <a:chOff x="676338" y="1066800"/>
              <a:chExt cx="206248" cy="1778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76338" y="1066800"/>
                <a:ext cx="206248" cy="177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이등변 삼각형 68"/>
              <p:cNvSpPr/>
              <p:nvPr/>
            </p:nvSpPr>
            <p:spPr>
              <a:xfrm>
                <a:off x="701738" y="1085850"/>
                <a:ext cx="154686" cy="1333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1899460" y="5749628"/>
              <a:ext cx="2349671" cy="111029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61258" y="276632"/>
            <a:ext cx="2104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navbeforescroll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50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141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Roboto</vt:lpstr>
      <vt:lpstr>Roboto Medium</vt:lpstr>
      <vt:lpstr>Roboto Thin</vt:lpstr>
      <vt:lpstr>Office 테마</vt:lpstr>
      <vt:lpstr>Images for Spatial Navigation Spec</vt:lpstr>
      <vt:lpstr>Introduction</vt:lpstr>
      <vt:lpstr>PowerPoint 프레젠테이션</vt:lpstr>
      <vt:lpstr>Overview</vt:lpstr>
      <vt:lpstr>PowerPoint 프레젠테이션</vt:lpstr>
      <vt:lpstr>PowerPoint 프레젠테이션</vt:lpstr>
      <vt:lpstr>PowerPoint 프레젠테이션</vt:lpstr>
      <vt:lpstr>NavigationEvent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 Hong</dc:creator>
  <cp:lastModifiedBy>Jihye Hong</cp:lastModifiedBy>
  <cp:revision>44</cp:revision>
  <dcterms:created xsi:type="dcterms:W3CDTF">2018-01-31T10:06:00Z</dcterms:created>
  <dcterms:modified xsi:type="dcterms:W3CDTF">2018-05-16T08:13:54Z</dcterms:modified>
</cp:coreProperties>
</file>