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3" r:id="rId3"/>
    <p:sldId id="267" r:id="rId4"/>
    <p:sldId id="264" r:id="rId5"/>
    <p:sldId id="268" r:id="rId6"/>
    <p:sldId id="261" r:id="rId7"/>
    <p:sldId id="259" r:id="rId8"/>
    <p:sldId id="265" r:id="rId9"/>
    <p:sldId id="262" r:id="rId10"/>
    <p:sldId id="260" r:id="rId11"/>
    <p:sldId id="269" r:id="rId12"/>
    <p:sldId id="270" r:id="rId13"/>
    <p:sldId id="271" r:id="rId14"/>
    <p:sldId id="273" r:id="rId15"/>
    <p:sldId id="272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5757"/>
    <a:srgbClr val="92D05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2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9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74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2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4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2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1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97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6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DCA68-1BB8-4FF4-BF77-5209A30E84B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4800" dirty="0" smtClean="0"/>
              <a:t>Images for Spatial Navigation Spec</a:t>
            </a:r>
            <a:endParaRPr 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jihyerish</a:t>
            </a:r>
            <a:r>
              <a:rPr lang="en-US" dirty="0" smtClean="0"/>
              <a:t> (Jihye Hong, LG Electronics)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182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599499" y="383125"/>
            <a:ext cx="3517837" cy="5752499"/>
            <a:chOff x="2599499" y="383125"/>
            <a:chExt cx="3517837" cy="5752499"/>
          </a:xfrm>
        </p:grpSpPr>
        <p:sp>
          <p:nvSpPr>
            <p:cNvPr id="37" name="직사각형 36"/>
            <p:cNvSpPr/>
            <p:nvPr/>
          </p:nvSpPr>
          <p:spPr>
            <a:xfrm>
              <a:off x="2599499" y="383125"/>
              <a:ext cx="3517837" cy="575249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2947416" y="601788"/>
              <a:ext cx="2837062" cy="5221180"/>
              <a:chOff x="1676400" y="345756"/>
              <a:chExt cx="2837062" cy="5221180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1724625" y="345756"/>
                <a:ext cx="2788837" cy="41500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1676400" y="1943647"/>
                <a:ext cx="2804404" cy="25521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2534296" y="419349"/>
                <a:ext cx="108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Box 1</a:t>
                </a:r>
                <a:endParaRPr lang="en-US" dirty="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534296" y="2271850"/>
                <a:ext cx="1080000" cy="720000"/>
              </a:xfrm>
              <a:prstGeom prst="rect">
                <a:avLst/>
              </a:prstGeom>
              <a:solidFill>
                <a:srgbClr val="D9575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Box 2</a:t>
                </a:r>
                <a:endParaRPr lang="en-US" dirty="0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2534296" y="4846936"/>
                <a:ext cx="108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Box 3</a:t>
                </a:r>
                <a:endParaRPr lang="en-US" dirty="0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4259462" y="1943646"/>
                <a:ext cx="254000" cy="255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4285151" y="3231498"/>
                <a:ext cx="206248" cy="10414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4285151" y="1954532"/>
                <a:ext cx="206248" cy="177800"/>
                <a:chOff x="676338" y="1066800"/>
                <a:chExt cx="206248" cy="177800"/>
              </a:xfrm>
            </p:grpSpPr>
            <p:sp>
              <p:nvSpPr>
                <p:cNvPr id="24" name="직사각형 23"/>
                <p:cNvSpPr/>
                <p:nvPr/>
              </p:nvSpPr>
              <p:spPr>
                <a:xfrm>
                  <a:off x="676338" y="106680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이등변 삼각형 22"/>
                <p:cNvSpPr/>
                <p:nvPr/>
              </p:nvSpPr>
              <p:spPr>
                <a:xfrm>
                  <a:off x="701738" y="1085850"/>
                  <a:ext cx="154686" cy="13335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그룹 28"/>
              <p:cNvGrpSpPr/>
              <p:nvPr/>
            </p:nvGrpSpPr>
            <p:grpSpPr>
              <a:xfrm flipH="1" flipV="1">
                <a:off x="4285151" y="4310744"/>
                <a:ext cx="206248" cy="177800"/>
                <a:chOff x="676338" y="1066800"/>
                <a:chExt cx="206248" cy="177800"/>
              </a:xfrm>
            </p:grpSpPr>
            <p:sp>
              <p:nvSpPr>
                <p:cNvPr id="30" name="직사각형 29"/>
                <p:cNvSpPr/>
                <p:nvPr/>
              </p:nvSpPr>
              <p:spPr>
                <a:xfrm>
                  <a:off x="676338" y="106680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이등변 삼각형 30"/>
                <p:cNvSpPr/>
                <p:nvPr/>
              </p:nvSpPr>
              <p:spPr>
                <a:xfrm>
                  <a:off x="701738" y="1085850"/>
                  <a:ext cx="154686" cy="13335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" name="직사각형 2"/>
              <p:cNvSpPr/>
              <p:nvPr/>
            </p:nvSpPr>
            <p:spPr>
              <a:xfrm>
                <a:off x="1853148" y="345756"/>
                <a:ext cx="2349671" cy="1554480"/>
              </a:xfrm>
              <a:prstGeom prst="rect">
                <a:avLst/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" name="그룹 18"/>
          <p:cNvGrpSpPr/>
          <p:nvPr/>
        </p:nvGrpSpPr>
        <p:grpSpPr>
          <a:xfrm>
            <a:off x="6893254" y="383125"/>
            <a:ext cx="3517837" cy="5752499"/>
            <a:chOff x="2599499" y="383125"/>
            <a:chExt cx="3517837" cy="5752499"/>
          </a:xfrm>
        </p:grpSpPr>
        <p:sp>
          <p:nvSpPr>
            <p:cNvPr id="20" name="직사각형 19"/>
            <p:cNvSpPr/>
            <p:nvPr/>
          </p:nvSpPr>
          <p:spPr>
            <a:xfrm>
              <a:off x="2599499" y="383125"/>
              <a:ext cx="3517837" cy="575249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2947416" y="601788"/>
              <a:ext cx="2837062" cy="5221180"/>
              <a:chOff x="1676400" y="345756"/>
              <a:chExt cx="2837062" cy="5221180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1724625" y="345756"/>
                <a:ext cx="2788837" cy="41500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676400" y="1943647"/>
                <a:ext cx="2804404" cy="25521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534296" y="419349"/>
                <a:ext cx="108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Box 1</a:t>
                </a:r>
                <a:endParaRPr lang="en-US" dirty="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2534296" y="2271850"/>
                <a:ext cx="1080000" cy="7200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Box 2</a:t>
                </a:r>
                <a:endParaRPr lang="en-US" dirty="0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2534296" y="4846936"/>
                <a:ext cx="1080000" cy="720000"/>
              </a:xfrm>
              <a:prstGeom prst="rect">
                <a:avLst/>
              </a:prstGeom>
              <a:solidFill>
                <a:srgbClr val="D9575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Box 3</a:t>
                </a:r>
                <a:endParaRPr lang="en-US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4259462" y="1943646"/>
                <a:ext cx="254000" cy="255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4285151" y="3231498"/>
                <a:ext cx="206248" cy="10414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" name="그룹 38"/>
              <p:cNvGrpSpPr/>
              <p:nvPr/>
            </p:nvGrpSpPr>
            <p:grpSpPr>
              <a:xfrm>
                <a:off x="4285151" y="1954532"/>
                <a:ext cx="206248" cy="177800"/>
                <a:chOff x="676338" y="1066800"/>
                <a:chExt cx="206248" cy="177800"/>
              </a:xfrm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676338" y="106680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이등변 삼각형 44"/>
                <p:cNvSpPr/>
                <p:nvPr/>
              </p:nvSpPr>
              <p:spPr>
                <a:xfrm>
                  <a:off x="701738" y="1085850"/>
                  <a:ext cx="154686" cy="13335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그룹 39"/>
              <p:cNvGrpSpPr/>
              <p:nvPr/>
            </p:nvGrpSpPr>
            <p:grpSpPr>
              <a:xfrm flipH="1" flipV="1">
                <a:off x="4285151" y="4310744"/>
                <a:ext cx="206248" cy="177800"/>
                <a:chOff x="676338" y="1066800"/>
                <a:chExt cx="206248" cy="177800"/>
              </a:xfrm>
            </p:grpSpPr>
            <p:sp>
              <p:nvSpPr>
                <p:cNvPr id="42" name="직사각형 41"/>
                <p:cNvSpPr/>
                <p:nvPr/>
              </p:nvSpPr>
              <p:spPr>
                <a:xfrm>
                  <a:off x="676338" y="106680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이등변 삼각형 42"/>
                <p:cNvSpPr/>
                <p:nvPr/>
              </p:nvSpPr>
              <p:spPr>
                <a:xfrm>
                  <a:off x="701738" y="1085850"/>
                  <a:ext cx="154686" cy="13335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1" name="직사각형 40"/>
              <p:cNvSpPr/>
              <p:nvPr/>
            </p:nvSpPr>
            <p:spPr>
              <a:xfrm>
                <a:off x="1853148" y="345756"/>
                <a:ext cx="2349671" cy="1554480"/>
              </a:xfrm>
              <a:prstGeom prst="rect">
                <a:avLst/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312819" y="233613"/>
            <a:ext cx="1698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navnotarget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9019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spatial-navigation-action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10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234104" y="495306"/>
            <a:ext cx="7588757" cy="6178454"/>
            <a:chOff x="2234104" y="495306"/>
            <a:chExt cx="7588757" cy="6178454"/>
          </a:xfrm>
        </p:grpSpPr>
        <p:sp>
          <p:nvSpPr>
            <p:cNvPr id="54" name="직사각형 53"/>
            <p:cNvSpPr/>
            <p:nvPr/>
          </p:nvSpPr>
          <p:spPr>
            <a:xfrm>
              <a:off x="2282329" y="1505246"/>
              <a:ext cx="2788837" cy="5168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234104" y="2777576"/>
              <a:ext cx="2804404" cy="255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092000" y="1781411"/>
              <a:ext cx="108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1</a:t>
              </a:r>
              <a:endParaRPr lang="en-US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092000" y="5609329"/>
              <a:ext cx="108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3</a:t>
              </a:r>
              <a:endParaRPr lang="en-US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092000" y="3663837"/>
              <a:ext cx="1080000" cy="720000"/>
            </a:xfrm>
            <a:prstGeom prst="rect">
              <a:avLst/>
            </a:prstGeom>
            <a:solidFill>
              <a:srgbClr val="D9575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2</a:t>
              </a:r>
              <a:endParaRPr lang="en-US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817166" y="2777575"/>
              <a:ext cx="254000" cy="255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842855" y="3416203"/>
              <a:ext cx="206248" cy="1041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4842855" y="2788461"/>
              <a:ext cx="206248" cy="177800"/>
              <a:chOff x="676338" y="1066800"/>
              <a:chExt cx="206248" cy="177800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이등변 삼각형 70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 flipH="1" flipV="1">
              <a:off x="4842855" y="5144673"/>
              <a:ext cx="206248" cy="177800"/>
              <a:chOff x="676338" y="1066800"/>
              <a:chExt cx="206248" cy="1778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이등변 삼각형 68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직사각형 71"/>
            <p:cNvSpPr/>
            <p:nvPr/>
          </p:nvSpPr>
          <p:spPr>
            <a:xfrm>
              <a:off x="2554991" y="5558135"/>
              <a:ext cx="2154018" cy="82238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555292" y="1726784"/>
              <a:ext cx="2154018" cy="82238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7034024" y="495306"/>
              <a:ext cx="2788837" cy="5168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985799" y="2777576"/>
              <a:ext cx="2804404" cy="255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7843695" y="771471"/>
              <a:ext cx="108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1</a:t>
              </a:r>
              <a:endParaRPr lang="en-US" dirty="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7843695" y="4599389"/>
              <a:ext cx="1080000" cy="720000"/>
            </a:xfrm>
            <a:prstGeom prst="rect">
              <a:avLst/>
            </a:prstGeom>
            <a:solidFill>
              <a:srgbClr val="D9575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3</a:t>
              </a:r>
              <a:endParaRPr lang="en-US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843695" y="2681193"/>
              <a:ext cx="1080000" cy="72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2</a:t>
              </a:r>
              <a:endParaRPr lang="en-US" dirty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9568861" y="2777575"/>
              <a:ext cx="254000" cy="255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9594550" y="3948470"/>
              <a:ext cx="206248" cy="1041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9594550" y="2788461"/>
              <a:ext cx="206248" cy="177800"/>
              <a:chOff x="676338" y="1066800"/>
              <a:chExt cx="206248" cy="177800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이등변 삼각형 97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 flipH="1" flipV="1">
              <a:off x="9594550" y="5144673"/>
              <a:ext cx="206248" cy="177800"/>
              <a:chOff x="676338" y="1066800"/>
              <a:chExt cx="206248" cy="177800"/>
            </a:xfrm>
          </p:grpSpPr>
          <p:sp>
            <p:nvSpPr>
              <p:cNvPr id="115" name="직사각형 114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이등변 삼각형 115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9" name="직사각형 118"/>
            <p:cNvSpPr/>
            <p:nvPr/>
          </p:nvSpPr>
          <p:spPr>
            <a:xfrm>
              <a:off x="7351433" y="660610"/>
              <a:ext cx="2154018" cy="211312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직선 화살표 연결선 2"/>
            <p:cNvCxnSpPr/>
            <p:nvPr/>
          </p:nvCxnSpPr>
          <p:spPr>
            <a:xfrm>
              <a:off x="5254386" y="3948470"/>
              <a:ext cx="1594933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5264559" y="4023837"/>
              <a:ext cx="151515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Press the </a:t>
              </a:r>
            </a:p>
            <a:p>
              <a:r>
                <a:rPr lang="en-US" sz="1600" dirty="0" smtClean="0">
                  <a:solidFill>
                    <a:srgbClr val="0070C0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right arrow key</a:t>
              </a:r>
              <a:endParaRPr lang="en-US" sz="1600" dirty="0">
                <a:solidFill>
                  <a:srgbClr val="0070C0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3476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 rot="16200000">
            <a:off x="5252041" y="1496640"/>
            <a:ext cx="2788837" cy="502237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직사각형 3"/>
          <p:cNvSpPr/>
          <p:nvPr/>
        </p:nvSpPr>
        <p:spPr>
          <a:xfrm rot="5400000">
            <a:off x="4593916" y="2139200"/>
            <a:ext cx="2804404" cy="3721691"/>
          </a:xfrm>
          <a:prstGeom prst="rect">
            <a:avLst/>
          </a:prstGeom>
          <a:solidFill>
            <a:schemeClr val="bg1"/>
          </a:solidFill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4686698" y="3826809"/>
            <a:ext cx="704168" cy="636009"/>
          </a:xfrm>
          <a:prstGeom prst="rect">
            <a:avLst/>
          </a:prstGeom>
          <a:solidFill>
            <a:schemeClr val="accent1"/>
          </a:solidFill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54045" y="3682040"/>
            <a:ext cx="704168" cy="636009"/>
          </a:xfrm>
          <a:prstGeom prst="rect">
            <a:avLst/>
          </a:prstGeom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 rot="5400000">
            <a:off x="5890019" y="3443611"/>
            <a:ext cx="216000" cy="363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그룹 10"/>
          <p:cNvGrpSpPr/>
          <p:nvPr/>
        </p:nvGrpSpPr>
        <p:grpSpPr>
          <a:xfrm rot="5400000" flipH="1" flipV="1">
            <a:off x="4201310" y="5179299"/>
            <a:ext cx="180000" cy="180000"/>
            <a:chOff x="676338" y="1066800"/>
            <a:chExt cx="206248" cy="177800"/>
          </a:xfrm>
        </p:grpSpPr>
        <p:sp>
          <p:nvSpPr>
            <p:cNvPr id="13" name="직사각형 12"/>
            <p:cNvSpPr/>
            <p:nvPr/>
          </p:nvSpPr>
          <p:spPr>
            <a:xfrm>
              <a:off x="676338" y="1066800"/>
              <a:ext cx="206248" cy="177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이등변 삼각형 13"/>
            <p:cNvSpPr/>
            <p:nvPr/>
          </p:nvSpPr>
          <p:spPr>
            <a:xfrm>
              <a:off x="701738" y="1085850"/>
              <a:ext cx="154686" cy="13335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6271831" y="3508804"/>
            <a:ext cx="704168" cy="636009"/>
          </a:xfrm>
          <a:prstGeom prst="rect">
            <a:avLst/>
          </a:prstGeom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그룹 18"/>
          <p:cNvGrpSpPr/>
          <p:nvPr/>
        </p:nvGrpSpPr>
        <p:grpSpPr>
          <a:xfrm rot="16200000" flipV="1">
            <a:off x="7636019" y="5179299"/>
            <a:ext cx="180000" cy="180000"/>
            <a:chOff x="676338" y="1066800"/>
            <a:chExt cx="206248" cy="177800"/>
          </a:xfrm>
        </p:grpSpPr>
        <p:sp>
          <p:nvSpPr>
            <p:cNvPr id="20" name="직사각형 19"/>
            <p:cNvSpPr/>
            <p:nvPr/>
          </p:nvSpPr>
          <p:spPr>
            <a:xfrm>
              <a:off x="676338" y="1066800"/>
              <a:ext cx="206248" cy="177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이등변 삼각형 20"/>
            <p:cNvSpPr/>
            <p:nvPr/>
          </p:nvSpPr>
          <p:spPr>
            <a:xfrm>
              <a:off x="701738" y="1085850"/>
              <a:ext cx="154686" cy="13335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8155222" y="3689823"/>
            <a:ext cx="704168" cy="636009"/>
          </a:xfrm>
          <a:prstGeom prst="rect">
            <a:avLst/>
          </a:prstGeom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8008365" y="3444897"/>
            <a:ext cx="997881" cy="111029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5505024" y="4080774"/>
            <a:ext cx="180000" cy="237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77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function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15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51018" y="2851994"/>
            <a:ext cx="1440000" cy="108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Search Origin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845506" y="2124958"/>
            <a:ext cx="1440000" cy="108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Candidate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845507" y="2848971"/>
            <a:ext cx="545512" cy="3559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19455" y="2124958"/>
            <a:ext cx="36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31084" y="2163934"/>
            <a:ext cx="170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Focusable Element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19455" y="2681330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31084" y="2707441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Intersecting Area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845455" y="3239562"/>
            <a:ext cx="108000" cy="10800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131084" y="3139674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Point from Element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3456758" y="4216416"/>
            <a:ext cx="1594933" cy="0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14207" y="4311833"/>
            <a:ext cx="200247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Navigation Direction</a:t>
            </a:r>
            <a:endParaRPr lang="en-US" sz="1600" dirty="0">
              <a:solidFill>
                <a:srgbClr val="0070C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V="1">
            <a:off x="3845506" y="1819259"/>
            <a:ext cx="0" cy="2275269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4412670" y="1821883"/>
            <a:ext cx="0" cy="2275269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618509" y="2853747"/>
            <a:ext cx="2992582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628896" y="3218523"/>
            <a:ext cx="2992582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4338524" y="2823336"/>
            <a:ext cx="108000" cy="10800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타원 15"/>
          <p:cNvSpPr/>
          <p:nvPr/>
        </p:nvSpPr>
        <p:spPr>
          <a:xfrm>
            <a:off x="4352854" y="3118839"/>
            <a:ext cx="108000" cy="10800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77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31018" y="2839892"/>
            <a:ext cx="1440000" cy="108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Search Origin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11763" y="2124958"/>
            <a:ext cx="1440000" cy="108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Candidate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71018" y="2839892"/>
            <a:ext cx="340745" cy="365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719455" y="2124958"/>
            <a:ext cx="36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31084" y="2163934"/>
            <a:ext cx="170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Focusable Element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19455" y="2681330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31084" y="2707441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Roboto" panose="02000000000000000000" pitchFamily="2" charset="0"/>
                <a:ea typeface="Roboto" panose="02000000000000000000" pitchFamily="2" charset="0"/>
              </a:rPr>
              <a:t>Intersecting </a:t>
            </a:r>
            <a:r>
              <a:rPr lang="en-US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Area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845455" y="3239562"/>
            <a:ext cx="108000" cy="10800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31084" y="3139674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Point from Element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3456758" y="4216416"/>
            <a:ext cx="1594933" cy="0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14207" y="4311833"/>
            <a:ext cx="200247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Navigation Direction</a:t>
            </a:r>
            <a:endParaRPr lang="en-US" sz="1600" dirty="0">
              <a:solidFill>
                <a:srgbClr val="0070C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939636" y="2839892"/>
            <a:ext cx="3796146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939636" y="3218813"/>
            <a:ext cx="3796146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84873" y="1877583"/>
            <a:ext cx="0" cy="2275269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4016508" y="1880207"/>
            <a:ext cx="0" cy="2275269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3635303" y="2768110"/>
            <a:ext cx="108000" cy="10800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타원 14"/>
          <p:cNvSpPr/>
          <p:nvPr/>
        </p:nvSpPr>
        <p:spPr>
          <a:xfrm>
            <a:off x="3973677" y="2767820"/>
            <a:ext cx="108000" cy="10800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2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10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1300" y="1595120"/>
            <a:ext cx="7861300" cy="49419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직사각형 31"/>
          <p:cNvSpPr/>
          <p:nvPr/>
        </p:nvSpPr>
        <p:spPr>
          <a:xfrm>
            <a:off x="2222500" y="2891430"/>
            <a:ext cx="5537806" cy="3320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510243" y="3302502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510243" y="3823202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510243" y="4343902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510243" y="4864602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/>
          <p:cNvSpPr/>
          <p:nvPr/>
        </p:nvSpPr>
        <p:spPr>
          <a:xfrm>
            <a:off x="510243" y="5385302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/>
          <p:cNvSpPr/>
          <p:nvPr/>
        </p:nvSpPr>
        <p:spPr>
          <a:xfrm>
            <a:off x="2449436" y="3250658"/>
            <a:ext cx="1404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/>
          <p:cNvSpPr/>
          <p:nvPr/>
        </p:nvSpPr>
        <p:spPr>
          <a:xfrm>
            <a:off x="4150450" y="3250658"/>
            <a:ext cx="1404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/>
          <p:cNvSpPr/>
          <p:nvPr/>
        </p:nvSpPr>
        <p:spPr>
          <a:xfrm>
            <a:off x="5908613" y="3244513"/>
            <a:ext cx="1404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/>
          <p:cNvSpPr/>
          <p:nvPr/>
        </p:nvSpPr>
        <p:spPr>
          <a:xfrm>
            <a:off x="2449436" y="4665302"/>
            <a:ext cx="1404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직사각형 14"/>
          <p:cNvSpPr/>
          <p:nvPr/>
        </p:nvSpPr>
        <p:spPr>
          <a:xfrm>
            <a:off x="4150450" y="4665302"/>
            <a:ext cx="1404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직사각형 15"/>
          <p:cNvSpPr/>
          <p:nvPr/>
        </p:nvSpPr>
        <p:spPr>
          <a:xfrm>
            <a:off x="5908613" y="4665302"/>
            <a:ext cx="1404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207798" y="1978088"/>
            <a:ext cx="1620000" cy="540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179349" y="1978088"/>
            <a:ext cx="1620000" cy="540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150901" y="1978088"/>
            <a:ext cx="1620000" cy="540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직사각형 20"/>
          <p:cNvSpPr/>
          <p:nvPr/>
        </p:nvSpPr>
        <p:spPr>
          <a:xfrm>
            <a:off x="7538964" y="2891430"/>
            <a:ext cx="254000" cy="3320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직사각형 21"/>
          <p:cNvSpPr/>
          <p:nvPr/>
        </p:nvSpPr>
        <p:spPr>
          <a:xfrm>
            <a:off x="7564653" y="3098258"/>
            <a:ext cx="206248" cy="1041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7564653" y="2902316"/>
            <a:ext cx="206248" cy="177800"/>
            <a:chOff x="676338" y="1066800"/>
            <a:chExt cx="206248" cy="177800"/>
          </a:xfrm>
        </p:grpSpPr>
        <p:sp>
          <p:nvSpPr>
            <p:cNvPr id="24" name="직사각형 23"/>
            <p:cNvSpPr/>
            <p:nvPr/>
          </p:nvSpPr>
          <p:spPr>
            <a:xfrm>
              <a:off x="676338" y="1066800"/>
              <a:ext cx="206248" cy="177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이등변 삼각형 22"/>
            <p:cNvSpPr/>
            <p:nvPr/>
          </p:nvSpPr>
          <p:spPr>
            <a:xfrm>
              <a:off x="701738" y="1085850"/>
              <a:ext cx="154686" cy="13335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그룹 28"/>
          <p:cNvGrpSpPr/>
          <p:nvPr/>
        </p:nvGrpSpPr>
        <p:grpSpPr>
          <a:xfrm flipH="1" flipV="1">
            <a:off x="7564653" y="6033774"/>
            <a:ext cx="206248" cy="177800"/>
            <a:chOff x="676338" y="1066800"/>
            <a:chExt cx="206248" cy="177800"/>
          </a:xfrm>
        </p:grpSpPr>
        <p:sp>
          <p:nvSpPr>
            <p:cNvPr id="30" name="직사각형 29"/>
            <p:cNvSpPr/>
            <p:nvPr/>
          </p:nvSpPr>
          <p:spPr>
            <a:xfrm>
              <a:off x="676338" y="1066800"/>
              <a:ext cx="206248" cy="177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이등변 삼각형 30"/>
            <p:cNvSpPr/>
            <p:nvPr/>
          </p:nvSpPr>
          <p:spPr>
            <a:xfrm>
              <a:off x="701738" y="1085850"/>
              <a:ext cx="154686" cy="13335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8771836" y="3351515"/>
            <a:ext cx="3095530" cy="1945996"/>
            <a:chOff x="2628900" y="1117600"/>
            <a:chExt cx="7861300" cy="4941982"/>
          </a:xfrm>
        </p:grpSpPr>
        <p:sp>
          <p:nvSpPr>
            <p:cNvPr id="27" name="직사각형 26"/>
            <p:cNvSpPr/>
            <p:nvPr/>
          </p:nvSpPr>
          <p:spPr>
            <a:xfrm>
              <a:off x="2628900" y="1117600"/>
              <a:ext cx="7861300" cy="494198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610097" y="2413907"/>
              <a:ext cx="5633232" cy="33799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897843" y="2824982"/>
              <a:ext cx="1440000" cy="36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897843" y="3345682"/>
              <a:ext cx="1440000" cy="36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897843" y="3866382"/>
              <a:ext cx="1440000" cy="36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897843" y="4387082"/>
              <a:ext cx="1440000" cy="36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897843" y="4907782"/>
              <a:ext cx="1440000" cy="36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837036" y="2773138"/>
              <a:ext cx="1404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538050" y="2773138"/>
              <a:ext cx="1404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296213" y="2766993"/>
              <a:ext cx="1404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837036" y="4187782"/>
              <a:ext cx="1404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538050" y="4187782"/>
              <a:ext cx="1404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296213" y="4187782"/>
              <a:ext cx="1404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4595398" y="1500568"/>
              <a:ext cx="1620000" cy="5400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6566949" y="1500568"/>
              <a:ext cx="1620000" cy="5400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8538501" y="1500568"/>
              <a:ext cx="1620000" cy="5400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9952485" y="2439831"/>
              <a:ext cx="253999" cy="33201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9978175" y="2629380"/>
              <a:ext cx="206247" cy="10413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9969533" y="2433436"/>
              <a:ext cx="206248" cy="177800"/>
              <a:chOff x="693618" y="1075440"/>
              <a:chExt cx="206248" cy="177800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693618" y="107544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4" name="이등변 삼각형 53"/>
              <p:cNvSpPr/>
              <p:nvPr/>
            </p:nvSpPr>
            <p:spPr>
              <a:xfrm>
                <a:off x="719017" y="1094490"/>
                <a:ext cx="154686" cy="13334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flipH="1" flipV="1">
              <a:off x="9969533" y="5564894"/>
              <a:ext cx="206248" cy="177800"/>
              <a:chOff x="659058" y="1058160"/>
              <a:chExt cx="206248" cy="177800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659058" y="105816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2" name="이등변 삼각형 51"/>
              <p:cNvSpPr/>
              <p:nvPr/>
            </p:nvSpPr>
            <p:spPr>
              <a:xfrm>
                <a:off x="684457" y="1077210"/>
                <a:ext cx="154686" cy="13334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sp>
        <p:nvSpPr>
          <p:cNvPr id="55" name="TextBox 54"/>
          <p:cNvSpPr txBox="1"/>
          <p:nvPr/>
        </p:nvSpPr>
        <p:spPr>
          <a:xfrm>
            <a:off x="1852315" y="107334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Grid-like Layout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458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86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0269" y="86706"/>
            <a:ext cx="6053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Moving the focus to the right via Spatial Navigation</a:t>
            </a:r>
            <a:endParaRPr lang="en-US" sz="20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170" name="그룹 169"/>
          <p:cNvGrpSpPr/>
          <p:nvPr/>
        </p:nvGrpSpPr>
        <p:grpSpPr>
          <a:xfrm>
            <a:off x="223522" y="776381"/>
            <a:ext cx="9398398" cy="5913719"/>
            <a:chOff x="1371602" y="756061"/>
            <a:chExt cx="9398398" cy="5913719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371602" y="756061"/>
              <a:ext cx="4572782" cy="2852839"/>
            </a:xfrm>
            <a:prstGeom prst="roundRect">
              <a:avLst>
                <a:gd name="adj" fmla="val 836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2045916" y="1429498"/>
              <a:ext cx="3095530" cy="1945996"/>
              <a:chOff x="2628900" y="1117600"/>
              <a:chExt cx="7861300" cy="4941982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2628900" y="1117600"/>
                <a:ext cx="7861300" cy="4941982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4610097" y="2413907"/>
                <a:ext cx="5633232" cy="33799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2897843" y="28249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2897843" y="33456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44450">
                <a:solidFill>
                  <a:srgbClr val="81C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2897843" y="38663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2897843" y="43870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2897843" y="49077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4837036" y="2773138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6538050" y="2773138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8296213" y="2766993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4837036" y="4187782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6538050" y="4187782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8296213" y="4187782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8" name="모서리가 둥근 직사각형 17"/>
              <p:cNvSpPr/>
              <p:nvPr/>
            </p:nvSpPr>
            <p:spPr>
              <a:xfrm>
                <a:off x="4595398" y="1500568"/>
                <a:ext cx="1620000" cy="54000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6566949" y="1500568"/>
                <a:ext cx="1620000" cy="54000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8538501" y="1500568"/>
                <a:ext cx="1620000" cy="54000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9952485" y="2439831"/>
                <a:ext cx="253999" cy="33201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9978175" y="2629380"/>
                <a:ext cx="206247" cy="104139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9969533" y="2433436"/>
                <a:ext cx="206248" cy="177800"/>
                <a:chOff x="693618" y="1075440"/>
                <a:chExt cx="206248" cy="177800"/>
              </a:xfrm>
            </p:grpSpPr>
            <p:sp>
              <p:nvSpPr>
                <p:cNvPr id="24" name="직사각형 23"/>
                <p:cNvSpPr/>
                <p:nvPr/>
              </p:nvSpPr>
              <p:spPr>
                <a:xfrm>
                  <a:off x="693618" y="107544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23" name="이등변 삼각형 22"/>
                <p:cNvSpPr/>
                <p:nvPr/>
              </p:nvSpPr>
              <p:spPr>
                <a:xfrm>
                  <a:off x="719017" y="1094490"/>
                  <a:ext cx="154686" cy="133349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29" name="그룹 28"/>
              <p:cNvGrpSpPr/>
              <p:nvPr/>
            </p:nvGrpSpPr>
            <p:grpSpPr>
              <a:xfrm flipH="1" flipV="1">
                <a:off x="9969533" y="5564894"/>
                <a:ext cx="206248" cy="177800"/>
                <a:chOff x="659058" y="1058160"/>
                <a:chExt cx="206248" cy="177800"/>
              </a:xfrm>
            </p:grpSpPr>
            <p:sp>
              <p:nvSpPr>
                <p:cNvPr id="30" name="직사각형 29"/>
                <p:cNvSpPr/>
                <p:nvPr/>
              </p:nvSpPr>
              <p:spPr>
                <a:xfrm>
                  <a:off x="659058" y="105816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31" name="이등변 삼각형 30"/>
                <p:cNvSpPr/>
                <p:nvPr/>
              </p:nvSpPr>
              <p:spPr>
                <a:xfrm>
                  <a:off x="684457" y="1077210"/>
                  <a:ext cx="154686" cy="133349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</p:grpSp>
        <p:sp>
          <p:nvSpPr>
            <p:cNvPr id="26" name="TextBox 25"/>
            <p:cNvSpPr txBox="1"/>
            <p:nvPr/>
          </p:nvSpPr>
          <p:spPr>
            <a:xfrm>
              <a:off x="1484404" y="841251"/>
              <a:ext cx="43688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1. Press the arrow right key on a focused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600" dirty="0" smtClean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  element</a:t>
              </a:r>
              <a:endParaRPr lang="en-US" sz="16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6192912" y="756061"/>
              <a:ext cx="4572782" cy="2852839"/>
            </a:xfrm>
            <a:prstGeom prst="roundRect">
              <a:avLst>
                <a:gd name="adj" fmla="val 836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05714" y="846979"/>
              <a:ext cx="39770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2. Find candidates</a:t>
              </a: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371602" y="3816941"/>
              <a:ext cx="4572782" cy="2852839"/>
            </a:xfrm>
            <a:prstGeom prst="roundRect">
              <a:avLst>
                <a:gd name="adj" fmla="val 836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484404" y="3982347"/>
              <a:ext cx="42436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3. Select the best candidate</a:t>
              </a:r>
              <a:endParaRPr lang="en-US" sz="16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6197218" y="3816940"/>
              <a:ext cx="4572782" cy="2852839"/>
            </a:xfrm>
            <a:prstGeom prst="roundRect">
              <a:avLst>
                <a:gd name="adj" fmla="val 836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310020" y="3907858"/>
              <a:ext cx="39770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4. Focus the best candidate</a:t>
              </a:r>
              <a:endParaRPr lang="en-US" sz="16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grpSp>
          <p:nvGrpSpPr>
            <p:cNvPr id="65" name="그룹 64"/>
            <p:cNvGrpSpPr/>
            <p:nvPr/>
          </p:nvGrpSpPr>
          <p:grpSpPr>
            <a:xfrm>
              <a:off x="6956942" y="1429498"/>
              <a:ext cx="3095530" cy="1945996"/>
              <a:chOff x="2628900" y="1117600"/>
              <a:chExt cx="7861300" cy="4941982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2628900" y="1117600"/>
                <a:ext cx="7861300" cy="4941982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4610097" y="2413907"/>
                <a:ext cx="5633232" cy="3379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2897843" y="28249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897843" y="33456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44450">
                <a:solidFill>
                  <a:srgbClr val="81C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2897843" y="38663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2897843" y="43870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897843" y="49077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837036" y="2773138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6538050" y="2773138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8296213" y="2766993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4837036" y="4187782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6538050" y="4187782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8296213" y="4187782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79" name="모서리가 둥근 직사각형 78"/>
              <p:cNvSpPr/>
              <p:nvPr/>
            </p:nvSpPr>
            <p:spPr>
              <a:xfrm>
                <a:off x="4595398" y="1500568"/>
                <a:ext cx="1620000" cy="540000"/>
              </a:xfrm>
              <a:prstGeom prst="roundRect">
                <a:avLst/>
              </a:prstGeom>
              <a:ln w="44450">
                <a:solidFill>
                  <a:srgbClr val="92D05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>
                <a:off x="6566949" y="1500568"/>
                <a:ext cx="1620000" cy="540000"/>
              </a:xfrm>
              <a:prstGeom prst="roundRect">
                <a:avLst/>
              </a:prstGeom>
              <a:ln w="44450">
                <a:solidFill>
                  <a:srgbClr val="92D05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81" name="모서리가 둥근 직사각형 80"/>
              <p:cNvSpPr/>
              <p:nvPr/>
            </p:nvSpPr>
            <p:spPr>
              <a:xfrm>
                <a:off x="8538501" y="1500568"/>
                <a:ext cx="1620000" cy="540000"/>
              </a:xfrm>
              <a:prstGeom prst="roundRect">
                <a:avLst/>
              </a:prstGeom>
              <a:ln w="44450">
                <a:solidFill>
                  <a:srgbClr val="92D05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9926564" y="2413910"/>
                <a:ext cx="254000" cy="332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9952253" y="2620738"/>
                <a:ext cx="206248" cy="10414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grpSp>
            <p:nvGrpSpPr>
              <p:cNvPr id="84" name="그룹 83"/>
              <p:cNvGrpSpPr/>
              <p:nvPr/>
            </p:nvGrpSpPr>
            <p:grpSpPr>
              <a:xfrm>
                <a:off x="9952253" y="2424796"/>
                <a:ext cx="206248" cy="177800"/>
                <a:chOff x="676338" y="1066800"/>
                <a:chExt cx="206248" cy="177800"/>
              </a:xfrm>
            </p:grpSpPr>
            <p:sp>
              <p:nvSpPr>
                <p:cNvPr id="88" name="직사각형 87"/>
                <p:cNvSpPr/>
                <p:nvPr/>
              </p:nvSpPr>
              <p:spPr>
                <a:xfrm>
                  <a:off x="676338" y="106680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89" name="이등변 삼각형 88"/>
                <p:cNvSpPr/>
                <p:nvPr/>
              </p:nvSpPr>
              <p:spPr>
                <a:xfrm>
                  <a:off x="701738" y="1085850"/>
                  <a:ext cx="154686" cy="13335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85" name="그룹 84"/>
              <p:cNvGrpSpPr/>
              <p:nvPr/>
            </p:nvGrpSpPr>
            <p:grpSpPr>
              <a:xfrm flipH="1" flipV="1">
                <a:off x="9952253" y="5556254"/>
                <a:ext cx="206248" cy="177800"/>
                <a:chOff x="676338" y="1066800"/>
                <a:chExt cx="206248" cy="177800"/>
              </a:xfrm>
            </p:grpSpPr>
            <p:sp>
              <p:nvSpPr>
                <p:cNvPr id="86" name="직사각형 85"/>
                <p:cNvSpPr/>
                <p:nvPr/>
              </p:nvSpPr>
              <p:spPr>
                <a:xfrm>
                  <a:off x="676338" y="106680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87" name="이등변 삼각형 86"/>
                <p:cNvSpPr/>
                <p:nvPr/>
              </p:nvSpPr>
              <p:spPr>
                <a:xfrm>
                  <a:off x="701738" y="1085850"/>
                  <a:ext cx="154686" cy="13335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</p:grpSp>
        <p:grpSp>
          <p:nvGrpSpPr>
            <p:cNvPr id="90" name="그룹 89"/>
            <p:cNvGrpSpPr/>
            <p:nvPr/>
          </p:nvGrpSpPr>
          <p:grpSpPr>
            <a:xfrm>
              <a:off x="6961248" y="4490377"/>
              <a:ext cx="3095530" cy="1945996"/>
              <a:chOff x="2628900" y="1117600"/>
              <a:chExt cx="7861300" cy="4941982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2628900" y="1117600"/>
                <a:ext cx="7861300" cy="4941982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4610101" y="2413908"/>
                <a:ext cx="5631740" cy="3382700"/>
              </a:xfrm>
              <a:prstGeom prst="rect">
                <a:avLst/>
              </a:prstGeom>
              <a:solidFill>
                <a:schemeClr val="bg1"/>
              </a:solidFill>
              <a:ln w="44450">
                <a:solidFill>
                  <a:srgbClr val="81C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2897843" y="28249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2897843" y="33456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2897843" y="38663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2897843" y="43870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2897843" y="49077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4837036" y="2773138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6538050" y="2773138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8296213" y="2766993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4837036" y="4187782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6538050" y="4187782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8296213" y="4187782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4595398" y="1500568"/>
                <a:ext cx="1620000" cy="54000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5" name="모서리가 둥근 직사각형 104"/>
              <p:cNvSpPr/>
              <p:nvPr/>
            </p:nvSpPr>
            <p:spPr>
              <a:xfrm>
                <a:off x="6566949" y="1500568"/>
                <a:ext cx="1620000" cy="54000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6" name="모서리가 둥근 직사각형 105"/>
              <p:cNvSpPr/>
              <p:nvPr/>
            </p:nvSpPr>
            <p:spPr>
              <a:xfrm>
                <a:off x="8538501" y="1500568"/>
                <a:ext cx="1620000" cy="54000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9926564" y="2413910"/>
                <a:ext cx="254000" cy="332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9952253" y="2620738"/>
                <a:ext cx="206248" cy="10414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grpSp>
            <p:nvGrpSpPr>
              <p:cNvPr id="109" name="그룹 108"/>
              <p:cNvGrpSpPr/>
              <p:nvPr/>
            </p:nvGrpSpPr>
            <p:grpSpPr>
              <a:xfrm>
                <a:off x="9952253" y="2424796"/>
                <a:ext cx="206248" cy="177800"/>
                <a:chOff x="676338" y="1066800"/>
                <a:chExt cx="206248" cy="177800"/>
              </a:xfrm>
            </p:grpSpPr>
            <p:sp>
              <p:nvSpPr>
                <p:cNvPr id="113" name="직사각형 112"/>
                <p:cNvSpPr/>
                <p:nvPr/>
              </p:nvSpPr>
              <p:spPr>
                <a:xfrm>
                  <a:off x="676338" y="106680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114" name="이등변 삼각형 113"/>
                <p:cNvSpPr/>
                <p:nvPr/>
              </p:nvSpPr>
              <p:spPr>
                <a:xfrm>
                  <a:off x="701738" y="1085850"/>
                  <a:ext cx="154686" cy="13335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10" name="그룹 109"/>
              <p:cNvGrpSpPr/>
              <p:nvPr/>
            </p:nvGrpSpPr>
            <p:grpSpPr>
              <a:xfrm flipH="1" flipV="1">
                <a:off x="9952253" y="5556254"/>
                <a:ext cx="206248" cy="177800"/>
                <a:chOff x="676338" y="1066800"/>
                <a:chExt cx="206248" cy="177800"/>
              </a:xfrm>
            </p:grpSpPr>
            <p:sp>
              <p:nvSpPr>
                <p:cNvPr id="111" name="직사각형 110"/>
                <p:cNvSpPr/>
                <p:nvPr/>
              </p:nvSpPr>
              <p:spPr>
                <a:xfrm>
                  <a:off x="676338" y="106680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112" name="이등변 삼각형 111"/>
                <p:cNvSpPr/>
                <p:nvPr/>
              </p:nvSpPr>
              <p:spPr>
                <a:xfrm>
                  <a:off x="701738" y="1085850"/>
                  <a:ext cx="154686" cy="13335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</p:grpSp>
        <p:grpSp>
          <p:nvGrpSpPr>
            <p:cNvPr id="118" name="그룹 117"/>
            <p:cNvGrpSpPr/>
            <p:nvPr/>
          </p:nvGrpSpPr>
          <p:grpSpPr>
            <a:xfrm>
              <a:off x="2038015" y="4520550"/>
              <a:ext cx="3095530" cy="1945996"/>
              <a:chOff x="2628900" y="1117600"/>
              <a:chExt cx="7861300" cy="4941982"/>
            </a:xfrm>
          </p:grpSpPr>
          <p:sp>
            <p:nvSpPr>
              <p:cNvPr id="119" name="직사각형 118"/>
              <p:cNvSpPr/>
              <p:nvPr/>
            </p:nvSpPr>
            <p:spPr>
              <a:xfrm>
                <a:off x="2628900" y="1117600"/>
                <a:ext cx="7861300" cy="4941982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>
                <a:off x="4610097" y="2413907"/>
                <a:ext cx="5633232" cy="3379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3399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>
                <a:off x="2897843" y="28249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>
                <a:off x="2897843" y="33456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44450">
                <a:solidFill>
                  <a:srgbClr val="81C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3" name="직사각형 122"/>
              <p:cNvSpPr/>
              <p:nvPr/>
            </p:nvSpPr>
            <p:spPr>
              <a:xfrm>
                <a:off x="2897843" y="38663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4" name="직사각형 123"/>
              <p:cNvSpPr/>
              <p:nvPr/>
            </p:nvSpPr>
            <p:spPr>
              <a:xfrm>
                <a:off x="2897843" y="43870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2897843" y="49077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4837036" y="2773138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6538050" y="2773138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8" name="직사각형 127"/>
              <p:cNvSpPr/>
              <p:nvPr/>
            </p:nvSpPr>
            <p:spPr>
              <a:xfrm>
                <a:off x="8296213" y="2766993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9" name="직사각형 128"/>
              <p:cNvSpPr/>
              <p:nvPr/>
            </p:nvSpPr>
            <p:spPr>
              <a:xfrm>
                <a:off x="4837036" y="4187782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>
                <a:off x="6538050" y="4187782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>
                <a:off x="8296213" y="4187782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2" name="모서리가 둥근 직사각형 131"/>
              <p:cNvSpPr/>
              <p:nvPr/>
            </p:nvSpPr>
            <p:spPr>
              <a:xfrm>
                <a:off x="4595398" y="1500568"/>
                <a:ext cx="1620000" cy="540000"/>
              </a:xfrm>
              <a:prstGeom prst="roundRect">
                <a:avLst/>
              </a:prstGeom>
              <a:ln w="44450">
                <a:solidFill>
                  <a:srgbClr val="92D05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3" name="모서리가 둥근 직사각형 132"/>
              <p:cNvSpPr/>
              <p:nvPr/>
            </p:nvSpPr>
            <p:spPr>
              <a:xfrm>
                <a:off x="6566949" y="1500568"/>
                <a:ext cx="1620000" cy="540000"/>
              </a:xfrm>
              <a:prstGeom prst="roundRect">
                <a:avLst/>
              </a:prstGeom>
              <a:ln w="44450">
                <a:solidFill>
                  <a:srgbClr val="92D05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4" name="모서리가 둥근 직사각형 133"/>
              <p:cNvSpPr/>
              <p:nvPr/>
            </p:nvSpPr>
            <p:spPr>
              <a:xfrm>
                <a:off x="8538501" y="1500568"/>
                <a:ext cx="1620000" cy="540000"/>
              </a:xfrm>
              <a:prstGeom prst="roundRect">
                <a:avLst/>
              </a:prstGeom>
              <a:ln w="44450">
                <a:solidFill>
                  <a:srgbClr val="92D05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>
                <a:off x="9926564" y="2413910"/>
                <a:ext cx="254000" cy="332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>
                <a:off x="9952253" y="2620738"/>
                <a:ext cx="206248" cy="10414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grpSp>
            <p:nvGrpSpPr>
              <p:cNvPr id="137" name="그룹 136"/>
              <p:cNvGrpSpPr/>
              <p:nvPr/>
            </p:nvGrpSpPr>
            <p:grpSpPr>
              <a:xfrm>
                <a:off x="9952253" y="2424796"/>
                <a:ext cx="206248" cy="177800"/>
                <a:chOff x="676338" y="1066800"/>
                <a:chExt cx="206248" cy="177800"/>
              </a:xfrm>
            </p:grpSpPr>
            <p:sp>
              <p:nvSpPr>
                <p:cNvPr id="141" name="직사각형 140"/>
                <p:cNvSpPr/>
                <p:nvPr/>
              </p:nvSpPr>
              <p:spPr>
                <a:xfrm>
                  <a:off x="676338" y="106680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142" name="이등변 삼각형 141"/>
                <p:cNvSpPr/>
                <p:nvPr/>
              </p:nvSpPr>
              <p:spPr>
                <a:xfrm>
                  <a:off x="701738" y="1085850"/>
                  <a:ext cx="154686" cy="13335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38" name="그룹 137"/>
              <p:cNvGrpSpPr/>
              <p:nvPr/>
            </p:nvGrpSpPr>
            <p:grpSpPr>
              <a:xfrm flipH="1" flipV="1">
                <a:off x="9952253" y="5556254"/>
                <a:ext cx="206248" cy="177800"/>
                <a:chOff x="676338" y="1066800"/>
                <a:chExt cx="206248" cy="177800"/>
              </a:xfrm>
            </p:grpSpPr>
            <p:sp>
              <p:nvSpPr>
                <p:cNvPr id="139" name="직사각형 138"/>
                <p:cNvSpPr/>
                <p:nvPr/>
              </p:nvSpPr>
              <p:spPr>
                <a:xfrm>
                  <a:off x="676338" y="106680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140" name="이등변 삼각형 139"/>
                <p:cNvSpPr/>
                <p:nvPr/>
              </p:nvSpPr>
              <p:spPr>
                <a:xfrm>
                  <a:off x="701738" y="1085850"/>
                  <a:ext cx="154686" cy="13335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</p:grpSp>
        <p:cxnSp>
          <p:nvCxnSpPr>
            <p:cNvPr id="145" name="직선 화살표 연결선 144"/>
            <p:cNvCxnSpPr>
              <a:stCxn id="122" idx="3"/>
            </p:cNvCxnSpPr>
            <p:nvPr/>
          </p:nvCxnSpPr>
          <p:spPr>
            <a:xfrm flipV="1">
              <a:off x="2710942" y="5464557"/>
              <a:ext cx="103033" cy="4220"/>
            </a:xfrm>
            <a:prstGeom prst="straightConnector1">
              <a:avLst/>
            </a:prstGeom>
            <a:ln w="31750">
              <a:solidFill>
                <a:srgbClr val="D95757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화살표 연결선 154"/>
            <p:cNvCxnSpPr/>
            <p:nvPr/>
          </p:nvCxnSpPr>
          <p:spPr>
            <a:xfrm flipV="1">
              <a:off x="2696222" y="4876447"/>
              <a:ext cx="853267" cy="477425"/>
            </a:xfrm>
            <a:prstGeom prst="straightConnector1">
              <a:avLst/>
            </a:prstGeom>
            <a:ln w="31750">
              <a:solidFill>
                <a:srgbClr val="D95757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화살표 연결선 145"/>
            <p:cNvCxnSpPr/>
            <p:nvPr/>
          </p:nvCxnSpPr>
          <p:spPr>
            <a:xfrm flipV="1">
              <a:off x="2696222" y="4883986"/>
              <a:ext cx="94333" cy="500679"/>
            </a:xfrm>
            <a:prstGeom prst="straightConnector1">
              <a:avLst/>
            </a:prstGeom>
            <a:ln w="31750">
              <a:solidFill>
                <a:srgbClr val="D95757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화살표 연결선 158"/>
            <p:cNvCxnSpPr/>
            <p:nvPr/>
          </p:nvCxnSpPr>
          <p:spPr>
            <a:xfrm flipV="1">
              <a:off x="2710940" y="4883987"/>
              <a:ext cx="1661989" cy="480255"/>
            </a:xfrm>
            <a:prstGeom prst="straightConnector1">
              <a:avLst/>
            </a:prstGeom>
            <a:ln w="31750">
              <a:solidFill>
                <a:srgbClr val="D95757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모서리가 둥근 직사각형 176"/>
          <p:cNvSpPr/>
          <p:nvPr/>
        </p:nvSpPr>
        <p:spPr>
          <a:xfrm>
            <a:off x="9866142" y="0"/>
            <a:ext cx="2325858" cy="196026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0000" bIns="90000" rtlCol="0" anchor="t"/>
          <a:lstStyle/>
          <a:p>
            <a:r>
              <a:rPr lang="en-US" altLang="ko-KR" sz="1400" b="1" dirty="0"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en-US" altLang="ko-KR" sz="1400" b="1" dirty="0" smtClean="0">
                <a:latin typeface="Roboto Thin" panose="02000000000000000000" pitchFamily="2" charset="0"/>
                <a:ea typeface="Roboto Thin" panose="02000000000000000000" pitchFamily="2" charset="0"/>
              </a:rPr>
              <a:t>             : </a:t>
            </a:r>
            <a:r>
              <a:rPr lang="en-US" altLang="ko-KR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focused element</a:t>
            </a:r>
          </a:p>
          <a:p>
            <a:endParaRPr lang="en-US" altLang="ko-K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altLang="ko-KR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ko-KR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             : candidate</a:t>
            </a:r>
          </a:p>
          <a:p>
            <a:endParaRPr lang="en-US" altLang="ko-K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altLang="ko-KR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ko-KR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             : best candidate</a:t>
            </a:r>
          </a:p>
          <a:p>
            <a:endParaRPr lang="en-US" altLang="ko-K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altLang="ko-KR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ko-KR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             : distance between</a:t>
            </a:r>
          </a:p>
          <a:p>
            <a:r>
              <a:rPr lang="en-US" altLang="ko-KR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ko-KR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               elements</a:t>
            </a:r>
            <a:endParaRPr lang="en-US" altLang="ko-K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altLang="ko-KR" sz="1400" b="1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altLang="ko-KR" sz="1400" b="1" dirty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endParaRPr lang="en-US" altLang="ko-KR" sz="1400" b="1" dirty="0" smtClean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endParaRPr lang="en-US" altLang="ko-KR" sz="1400" b="1" dirty="0" smtClean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9995919" y="87900"/>
            <a:ext cx="504000" cy="252000"/>
          </a:xfrm>
          <a:prstGeom prst="rect">
            <a:avLst/>
          </a:prstGeom>
          <a:noFill/>
          <a:ln w="44450">
            <a:solidFill>
              <a:srgbClr val="81C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10020878" y="524381"/>
            <a:ext cx="504000" cy="252000"/>
          </a:xfrm>
          <a:prstGeom prst="rect">
            <a:avLst/>
          </a:prstGeom>
          <a:noFill/>
          <a:ln w="444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10020878" y="950702"/>
            <a:ext cx="504000" cy="252000"/>
          </a:xfrm>
          <a:prstGeom prst="rect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48" name="직선 화살표 연결선 147"/>
          <p:cNvCxnSpPr/>
          <p:nvPr/>
        </p:nvCxnSpPr>
        <p:spPr>
          <a:xfrm>
            <a:off x="10120155" y="1490458"/>
            <a:ext cx="324000" cy="0"/>
          </a:xfrm>
          <a:prstGeom prst="straightConnector1">
            <a:avLst/>
          </a:prstGeom>
          <a:ln w="31750">
            <a:solidFill>
              <a:srgbClr val="D95757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오른쪽 화살표 148"/>
          <p:cNvSpPr/>
          <p:nvPr/>
        </p:nvSpPr>
        <p:spPr>
          <a:xfrm>
            <a:off x="1570763" y="2245580"/>
            <a:ext cx="241479" cy="27898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09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676400" y="121920"/>
            <a:ext cx="2837062" cy="6736080"/>
            <a:chOff x="1676400" y="121920"/>
            <a:chExt cx="2837062" cy="6736080"/>
          </a:xfrm>
        </p:grpSpPr>
        <p:sp>
          <p:nvSpPr>
            <p:cNvPr id="2" name="직사각형 1"/>
            <p:cNvSpPr/>
            <p:nvPr/>
          </p:nvSpPr>
          <p:spPr>
            <a:xfrm>
              <a:off x="1724625" y="121920"/>
              <a:ext cx="2788837" cy="6736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676400" y="1943647"/>
              <a:ext cx="2804404" cy="255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534296" y="419349"/>
              <a:ext cx="108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1</a:t>
              </a:r>
              <a:endParaRPr 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534296" y="2271850"/>
              <a:ext cx="1080000" cy="720000"/>
            </a:xfrm>
            <a:prstGeom prst="rect">
              <a:avLst/>
            </a:prstGeom>
            <a:solidFill>
              <a:srgbClr val="D957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2</a:t>
              </a:r>
              <a:endParaRPr 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540119" y="6084115"/>
              <a:ext cx="108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4</a:t>
              </a:r>
              <a:endParaRPr 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534296" y="3170946"/>
              <a:ext cx="108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3</a:t>
              </a:r>
              <a:endParaRPr 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259462" y="1943646"/>
              <a:ext cx="254000" cy="255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285151" y="2582274"/>
              <a:ext cx="206248" cy="1041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285151" y="1954532"/>
              <a:ext cx="206248" cy="177800"/>
              <a:chOff x="676338" y="1066800"/>
              <a:chExt cx="206248" cy="177800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이등변 삼각형 22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flipH="1" flipV="1">
              <a:off x="4285151" y="4310744"/>
              <a:ext cx="206248" cy="177800"/>
              <a:chOff x="676338" y="1066800"/>
              <a:chExt cx="206248" cy="177800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이등변 삼각형 30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직사각형 2"/>
            <p:cNvSpPr/>
            <p:nvPr/>
          </p:nvSpPr>
          <p:spPr>
            <a:xfrm>
              <a:off x="1853148" y="162876"/>
              <a:ext cx="2349671" cy="155448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944207" y="5712188"/>
              <a:ext cx="2349671" cy="111029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5113972" y="68035"/>
            <a:ext cx="2837062" cy="6736080"/>
            <a:chOff x="1676400" y="121920"/>
            <a:chExt cx="2837062" cy="6736080"/>
          </a:xfrm>
        </p:grpSpPr>
        <p:sp>
          <p:nvSpPr>
            <p:cNvPr id="99" name="직사각형 98"/>
            <p:cNvSpPr/>
            <p:nvPr/>
          </p:nvSpPr>
          <p:spPr>
            <a:xfrm>
              <a:off x="1724625" y="121920"/>
              <a:ext cx="2788837" cy="6736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1676400" y="1943647"/>
              <a:ext cx="2804404" cy="255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2534296" y="419349"/>
              <a:ext cx="108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1</a:t>
              </a:r>
              <a:endParaRPr lang="en-US" dirty="0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2534296" y="2271850"/>
              <a:ext cx="1080000" cy="7200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2</a:t>
              </a:r>
              <a:endParaRPr lang="en-US" dirty="0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2540119" y="6084115"/>
              <a:ext cx="108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4</a:t>
              </a:r>
              <a:endParaRPr lang="en-US" dirty="0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2534296" y="3170946"/>
              <a:ext cx="1080000" cy="720000"/>
            </a:xfrm>
            <a:prstGeom prst="rect">
              <a:avLst/>
            </a:prstGeom>
            <a:solidFill>
              <a:srgbClr val="D957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3</a:t>
              </a:r>
              <a:endParaRPr lang="en-US" dirty="0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259462" y="1943646"/>
              <a:ext cx="254000" cy="255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4285151" y="2582274"/>
              <a:ext cx="206248" cy="1041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4285151" y="1954532"/>
              <a:ext cx="206248" cy="177800"/>
              <a:chOff x="676338" y="1066800"/>
              <a:chExt cx="206248" cy="177800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이등변 삼각형 113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 flipH="1" flipV="1">
              <a:off x="4285151" y="4310744"/>
              <a:ext cx="206248" cy="177800"/>
              <a:chOff x="676338" y="1066800"/>
              <a:chExt cx="206248" cy="177800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이등변 삼각형 111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9" name="직사각형 108"/>
            <p:cNvSpPr/>
            <p:nvPr/>
          </p:nvSpPr>
          <p:spPr>
            <a:xfrm>
              <a:off x="1853148" y="162876"/>
              <a:ext cx="2349671" cy="155448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944207" y="5712188"/>
              <a:ext cx="2349671" cy="111029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5383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9354938" y="14150"/>
            <a:ext cx="2837062" cy="6736080"/>
            <a:chOff x="8896700" y="32885"/>
            <a:chExt cx="2837062" cy="6736080"/>
          </a:xfrm>
        </p:grpSpPr>
        <p:sp>
          <p:nvSpPr>
            <p:cNvPr id="64" name="직사각형 63"/>
            <p:cNvSpPr/>
            <p:nvPr/>
          </p:nvSpPr>
          <p:spPr>
            <a:xfrm>
              <a:off x="9096444" y="121784"/>
              <a:ext cx="2349671" cy="155448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9096444" y="5552146"/>
              <a:ext cx="2349671" cy="111029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8944925" y="32885"/>
              <a:ext cx="2788837" cy="6736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8896700" y="1854612"/>
              <a:ext cx="2804404" cy="255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754596" y="582615"/>
              <a:ext cx="1080000" cy="72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2</a:t>
              </a:r>
              <a:endParaRPr lang="en-US" dirty="0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9754596" y="4349798"/>
              <a:ext cx="1080000" cy="720000"/>
            </a:xfrm>
            <a:prstGeom prst="rect">
              <a:avLst/>
            </a:prstGeom>
            <a:solidFill>
              <a:srgbClr val="D9575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4</a:t>
              </a:r>
              <a:endParaRPr lang="en-US" dirty="0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9754596" y="1481711"/>
              <a:ext cx="1080000" cy="72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3</a:t>
              </a:r>
              <a:endParaRPr lang="en-US" dirty="0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1479762" y="1854611"/>
              <a:ext cx="254000" cy="255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11505451" y="3039339"/>
              <a:ext cx="206248" cy="1041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11505451" y="1865497"/>
              <a:ext cx="206248" cy="177800"/>
              <a:chOff x="676338" y="1066800"/>
              <a:chExt cx="206248" cy="177800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이등변 삼각형 91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 flipH="1" flipV="1">
              <a:off x="11505451" y="4221709"/>
              <a:ext cx="206248" cy="177800"/>
              <a:chOff x="676338" y="1066800"/>
              <a:chExt cx="206248" cy="177800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이등변 삼각형 94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6" name="직사각형 95"/>
            <p:cNvSpPr/>
            <p:nvPr/>
          </p:nvSpPr>
          <p:spPr>
            <a:xfrm>
              <a:off x="9151324" y="300473"/>
              <a:ext cx="2349671" cy="155448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9298369" y="4424330"/>
              <a:ext cx="2044814" cy="111029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222045" y="13816"/>
            <a:ext cx="2837062" cy="6736080"/>
            <a:chOff x="5113972" y="68035"/>
            <a:chExt cx="2837062" cy="6736080"/>
          </a:xfrm>
        </p:grpSpPr>
        <p:sp>
          <p:nvSpPr>
            <p:cNvPr id="99" name="직사각형 98"/>
            <p:cNvSpPr/>
            <p:nvPr/>
          </p:nvSpPr>
          <p:spPr>
            <a:xfrm>
              <a:off x="5162197" y="68035"/>
              <a:ext cx="2788837" cy="6736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113972" y="1901637"/>
              <a:ext cx="2804404" cy="255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5971868" y="1157261"/>
              <a:ext cx="1080000" cy="72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2</a:t>
              </a:r>
              <a:endParaRPr lang="en-US" dirty="0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5977691" y="4969526"/>
              <a:ext cx="108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4</a:t>
              </a:r>
              <a:endParaRPr lang="en-US" dirty="0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971868" y="2056357"/>
              <a:ext cx="1080000" cy="720000"/>
            </a:xfrm>
            <a:prstGeom prst="rect">
              <a:avLst/>
            </a:prstGeom>
            <a:solidFill>
              <a:srgbClr val="D9575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3</a:t>
              </a:r>
              <a:endParaRPr lang="en-US" dirty="0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7697034" y="1889761"/>
              <a:ext cx="254000" cy="255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7722723" y="2866717"/>
              <a:ext cx="206248" cy="1041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7722723" y="1900647"/>
              <a:ext cx="206248" cy="177800"/>
              <a:chOff x="676338" y="1066800"/>
              <a:chExt cx="206248" cy="177800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이등변 삼각형 113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 flipH="1" flipV="1">
              <a:off x="7722723" y="4256859"/>
              <a:ext cx="206248" cy="177800"/>
              <a:chOff x="676338" y="1066800"/>
              <a:chExt cx="206248" cy="177800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이등변 삼각형 111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9" name="직사각형 108"/>
            <p:cNvSpPr/>
            <p:nvPr/>
          </p:nvSpPr>
          <p:spPr>
            <a:xfrm>
              <a:off x="5372494" y="344224"/>
              <a:ext cx="2349671" cy="155448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5409619" y="4834532"/>
              <a:ext cx="2349671" cy="111029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0460" y="14150"/>
            <a:ext cx="2837062" cy="6736080"/>
            <a:chOff x="1676400" y="121920"/>
            <a:chExt cx="2837062" cy="6736080"/>
          </a:xfrm>
        </p:grpSpPr>
        <p:sp>
          <p:nvSpPr>
            <p:cNvPr id="54" name="직사각형 53"/>
            <p:cNvSpPr/>
            <p:nvPr/>
          </p:nvSpPr>
          <p:spPr>
            <a:xfrm>
              <a:off x="1724625" y="121920"/>
              <a:ext cx="2788837" cy="6736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676400" y="1943647"/>
              <a:ext cx="2804404" cy="255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534296" y="419349"/>
              <a:ext cx="108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1</a:t>
              </a:r>
              <a:endParaRPr lang="en-US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534296" y="2271850"/>
              <a:ext cx="1080000" cy="72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2</a:t>
              </a:r>
              <a:endParaRPr lang="en-US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540119" y="6084115"/>
              <a:ext cx="108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4</a:t>
              </a:r>
              <a:endParaRPr lang="en-US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34296" y="3170946"/>
              <a:ext cx="1080000" cy="720000"/>
            </a:xfrm>
            <a:prstGeom prst="rect">
              <a:avLst/>
            </a:prstGeom>
            <a:solidFill>
              <a:srgbClr val="D9575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3</a:t>
              </a:r>
              <a:endParaRPr lang="en-US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259462" y="1943646"/>
              <a:ext cx="254000" cy="255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285151" y="2582274"/>
              <a:ext cx="206248" cy="1041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4285151" y="1954532"/>
              <a:ext cx="206248" cy="177800"/>
              <a:chOff x="676338" y="1066800"/>
              <a:chExt cx="206248" cy="177800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이등변 삼각형 70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 flipH="1" flipV="1">
              <a:off x="4285151" y="4310744"/>
              <a:ext cx="206248" cy="177800"/>
              <a:chOff x="676338" y="1066800"/>
              <a:chExt cx="206248" cy="1778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이등변 삼각형 68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직사각형 65"/>
            <p:cNvSpPr/>
            <p:nvPr/>
          </p:nvSpPr>
          <p:spPr>
            <a:xfrm>
              <a:off x="1916501" y="254076"/>
              <a:ext cx="2349671" cy="155448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935480" y="5718659"/>
              <a:ext cx="2349671" cy="111029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6306529" y="13816"/>
            <a:ext cx="2837062" cy="6736080"/>
            <a:chOff x="8896700" y="32885"/>
            <a:chExt cx="2837062" cy="6736080"/>
          </a:xfrm>
        </p:grpSpPr>
        <p:sp>
          <p:nvSpPr>
            <p:cNvPr id="121" name="직사각형 120"/>
            <p:cNvSpPr/>
            <p:nvPr/>
          </p:nvSpPr>
          <p:spPr>
            <a:xfrm>
              <a:off x="9096444" y="121784"/>
              <a:ext cx="2349671" cy="155448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9096444" y="5552146"/>
              <a:ext cx="2349671" cy="111029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8944925" y="32885"/>
              <a:ext cx="2788837" cy="6736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8896700" y="1866487"/>
              <a:ext cx="2804404" cy="255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9754596" y="582615"/>
              <a:ext cx="1080000" cy="72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2</a:t>
              </a:r>
              <a:endParaRPr lang="en-US" dirty="0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9754596" y="4349798"/>
              <a:ext cx="1080000" cy="720000"/>
            </a:xfrm>
            <a:prstGeom prst="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4</a:t>
              </a:r>
              <a:endParaRPr lang="en-US" dirty="0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9754596" y="1481711"/>
              <a:ext cx="1080000" cy="720000"/>
            </a:xfrm>
            <a:prstGeom prst="rect">
              <a:avLst/>
            </a:prstGeom>
            <a:solidFill>
              <a:srgbClr val="D9575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3</a:t>
              </a:r>
              <a:endParaRPr lang="en-US" dirty="0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11479762" y="1878361"/>
              <a:ext cx="254000" cy="25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11505451" y="3039339"/>
              <a:ext cx="206248" cy="1041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0" name="그룹 129"/>
            <p:cNvGrpSpPr/>
            <p:nvPr/>
          </p:nvGrpSpPr>
          <p:grpSpPr>
            <a:xfrm>
              <a:off x="11505451" y="1889247"/>
              <a:ext cx="206248" cy="177800"/>
              <a:chOff x="676338" y="1090550"/>
              <a:chExt cx="206248" cy="177800"/>
            </a:xfrm>
          </p:grpSpPr>
          <p:sp>
            <p:nvSpPr>
              <p:cNvPr id="136" name="직사각형 135"/>
              <p:cNvSpPr/>
              <p:nvPr/>
            </p:nvSpPr>
            <p:spPr>
              <a:xfrm>
                <a:off x="676338" y="109055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이등변 삼각형 136"/>
              <p:cNvSpPr/>
              <p:nvPr/>
            </p:nvSpPr>
            <p:spPr>
              <a:xfrm>
                <a:off x="701738" y="110960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그룹 130"/>
            <p:cNvGrpSpPr/>
            <p:nvPr/>
          </p:nvGrpSpPr>
          <p:grpSpPr>
            <a:xfrm flipH="1" flipV="1">
              <a:off x="11505451" y="4221709"/>
              <a:ext cx="206248" cy="177800"/>
              <a:chOff x="676338" y="1066800"/>
              <a:chExt cx="206248" cy="177800"/>
            </a:xfrm>
          </p:grpSpPr>
          <p:sp>
            <p:nvSpPr>
              <p:cNvPr id="134" name="직사각형 133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이등변 삼각형 134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2" name="직사각형 131"/>
            <p:cNvSpPr/>
            <p:nvPr/>
          </p:nvSpPr>
          <p:spPr>
            <a:xfrm>
              <a:off x="9151324" y="312348"/>
              <a:ext cx="2349671" cy="155448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9298369" y="4424330"/>
              <a:ext cx="2044814" cy="111029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9619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NavigationEvent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27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101100" y="507465"/>
            <a:ext cx="2837062" cy="4917906"/>
            <a:chOff x="5113972" y="840765"/>
            <a:chExt cx="2837062" cy="4917906"/>
          </a:xfrm>
        </p:grpSpPr>
        <p:sp>
          <p:nvSpPr>
            <p:cNvPr id="99" name="직사각형 98"/>
            <p:cNvSpPr/>
            <p:nvPr/>
          </p:nvSpPr>
          <p:spPr>
            <a:xfrm>
              <a:off x="5145868" y="840765"/>
              <a:ext cx="2788837" cy="4917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113972" y="1889762"/>
              <a:ext cx="2804404" cy="255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5971868" y="1038511"/>
              <a:ext cx="1080000" cy="7200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1</a:t>
              </a:r>
              <a:endParaRPr lang="en-US" dirty="0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5977691" y="4969526"/>
              <a:ext cx="108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3</a:t>
              </a:r>
              <a:endParaRPr lang="en-US" dirty="0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971868" y="2056357"/>
              <a:ext cx="1080000" cy="720000"/>
            </a:xfrm>
            <a:prstGeom prst="rect">
              <a:avLst/>
            </a:prstGeom>
            <a:solidFill>
              <a:srgbClr val="D957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2</a:t>
              </a:r>
              <a:endParaRPr lang="en-US" dirty="0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7697034" y="1889761"/>
              <a:ext cx="254000" cy="255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7724003" y="2413943"/>
              <a:ext cx="206248" cy="1041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7722723" y="1900647"/>
              <a:ext cx="206248" cy="177800"/>
              <a:chOff x="676338" y="1066800"/>
              <a:chExt cx="206248" cy="177800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이등변 삼각형 113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 flipH="1" flipV="1">
              <a:off x="7722723" y="4256859"/>
              <a:ext cx="206248" cy="177800"/>
              <a:chOff x="676338" y="1066800"/>
              <a:chExt cx="206248" cy="177800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이등변 삼각형 111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9" name="직사각형 108"/>
            <p:cNvSpPr/>
            <p:nvPr/>
          </p:nvSpPr>
          <p:spPr>
            <a:xfrm>
              <a:off x="5649588" y="904858"/>
              <a:ext cx="1709165" cy="89446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5365450" y="4648377"/>
              <a:ext cx="2349671" cy="111029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982071" y="1556461"/>
            <a:ext cx="2837062" cy="4919828"/>
            <a:chOff x="1676400" y="1940094"/>
            <a:chExt cx="2837062" cy="4919828"/>
          </a:xfrm>
        </p:grpSpPr>
        <p:sp>
          <p:nvSpPr>
            <p:cNvPr id="54" name="직사각형 53"/>
            <p:cNvSpPr/>
            <p:nvPr/>
          </p:nvSpPr>
          <p:spPr>
            <a:xfrm>
              <a:off x="1724625" y="1940094"/>
              <a:ext cx="2788837" cy="4917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676400" y="1943647"/>
              <a:ext cx="2804404" cy="255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534296" y="2153100"/>
              <a:ext cx="1080000" cy="7200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</a:t>
              </a:r>
              <a:r>
                <a:rPr lang="en-US" dirty="0"/>
                <a:t>1</a:t>
              </a: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540119" y="6084115"/>
              <a:ext cx="108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3</a:t>
              </a:r>
              <a:endParaRPr lang="en-US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34296" y="3170946"/>
              <a:ext cx="1080000" cy="720000"/>
            </a:xfrm>
            <a:prstGeom prst="rect">
              <a:avLst/>
            </a:prstGeom>
            <a:solidFill>
              <a:srgbClr val="D957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2</a:t>
              </a:r>
              <a:endParaRPr lang="en-US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259462" y="1943646"/>
              <a:ext cx="254000" cy="255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285151" y="2161705"/>
              <a:ext cx="206248" cy="1041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4285151" y="1954532"/>
              <a:ext cx="206248" cy="177800"/>
              <a:chOff x="676338" y="1066800"/>
              <a:chExt cx="206248" cy="177800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이등변 삼각형 70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 flipH="1" flipV="1">
              <a:off x="4285151" y="4310744"/>
              <a:ext cx="206248" cy="177800"/>
              <a:chOff x="676338" y="1066800"/>
              <a:chExt cx="206248" cy="1778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이등변 삼각형 68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직사각형 66"/>
            <p:cNvSpPr/>
            <p:nvPr/>
          </p:nvSpPr>
          <p:spPr>
            <a:xfrm>
              <a:off x="1899460" y="5749628"/>
              <a:ext cx="2349671" cy="111029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261258" y="276632"/>
            <a:ext cx="2104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navbeforescroll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5019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185</Words>
  <Application>Microsoft Office PowerPoint</Application>
  <PresentationFormat>와이드스크린</PresentationFormat>
  <Paragraphs>79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맑은 고딕</vt:lpstr>
      <vt:lpstr>Arial</vt:lpstr>
      <vt:lpstr>Calibri</vt:lpstr>
      <vt:lpstr>Calibri Light</vt:lpstr>
      <vt:lpstr>Roboto</vt:lpstr>
      <vt:lpstr>Roboto Light</vt:lpstr>
      <vt:lpstr>Roboto Medium</vt:lpstr>
      <vt:lpstr>Roboto Thin</vt:lpstr>
      <vt:lpstr>Office 테마</vt:lpstr>
      <vt:lpstr>Images for Spatial Navigation Spec</vt:lpstr>
      <vt:lpstr>Introduction</vt:lpstr>
      <vt:lpstr>PowerPoint 프레젠테이션</vt:lpstr>
      <vt:lpstr>Overview</vt:lpstr>
      <vt:lpstr>PowerPoint 프레젠테이션</vt:lpstr>
      <vt:lpstr>PowerPoint 프레젠테이션</vt:lpstr>
      <vt:lpstr>PowerPoint 프레젠테이션</vt:lpstr>
      <vt:lpstr>NavigationEvent</vt:lpstr>
      <vt:lpstr>PowerPoint 프레젠테이션</vt:lpstr>
      <vt:lpstr>PowerPoint 프레젠테이션</vt:lpstr>
      <vt:lpstr>spatial-navigation-action</vt:lpstr>
      <vt:lpstr>PowerPoint 프레젠테이션</vt:lpstr>
      <vt:lpstr>PowerPoint 프레젠테이션</vt:lpstr>
      <vt:lpstr>Distance function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Jihye Hong</dc:creator>
  <cp:lastModifiedBy>Jihye Hong</cp:lastModifiedBy>
  <cp:revision>68</cp:revision>
  <dcterms:created xsi:type="dcterms:W3CDTF">2018-01-31T10:06:00Z</dcterms:created>
  <dcterms:modified xsi:type="dcterms:W3CDTF">2019-03-29T06:16:00Z</dcterms:modified>
</cp:coreProperties>
</file>