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6" r:id="rId4"/>
    <p:sldId id="257" r:id="rId5"/>
    <p:sldId id="264" r:id="rId6"/>
    <p:sldId id="261" r:id="rId7"/>
    <p:sldId id="259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75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900" y="111760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610100" y="241391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97843" y="28249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2897843" y="33456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2897843" y="38663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2897843" y="43870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897843" y="49077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837036" y="277313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6538050" y="277313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8296213" y="276699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837036" y="418778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538050" y="418778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8296213" y="418778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95398" y="150056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6949" y="150056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538501" y="150056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9926564" y="241391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9952253" y="262073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9952253" y="242479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9952253" y="555625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9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2142" y="889000"/>
            <a:ext cx="6369957" cy="5729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400250" y="2141766"/>
            <a:ext cx="5780314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691894" y="2500994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6392908" y="2500994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8151071" y="2494849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691894" y="3915638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392908" y="3915638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8151071" y="3915638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45514" y="1184935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38172" y="1184935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30830" y="1184935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9959222" y="2141766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9984911" y="2348594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9984911" y="2152652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9984911" y="5284110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445514" y="5694136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38172" y="5694136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430830" y="5694136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85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Images for Spatial Navigation Spec</vt:lpstr>
      <vt:lpstr>Introduction</vt:lpstr>
      <vt:lpstr>PowerPoint 프레젠테이션</vt:lpstr>
      <vt:lpstr>PowerPoint 프레젠테이션</vt:lpstr>
      <vt:lpstr>Overview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Jihye Hong</cp:lastModifiedBy>
  <cp:revision>38</cp:revision>
  <dcterms:created xsi:type="dcterms:W3CDTF">2018-01-31T10:06:00Z</dcterms:created>
  <dcterms:modified xsi:type="dcterms:W3CDTF">2018-03-23T00:08:57Z</dcterms:modified>
</cp:coreProperties>
</file>