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56" r:id="rId4"/>
    <p:sldId id="257" r:id="rId5"/>
    <p:sldId id="264" r:id="rId6"/>
    <p:sldId id="261" r:id="rId7"/>
    <p:sldId id="259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75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A68-1BB8-4FF4-BF77-5209A30E84B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Images for Spatial Navigation Spec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jihyerish</a:t>
            </a:r>
            <a:r>
              <a:rPr lang="en-US" dirty="0" smtClean="0"/>
              <a:t> (Jihye Hong, LG Electronics)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99499" y="383125"/>
            <a:ext cx="3517837" cy="5752499"/>
            <a:chOff x="2599499" y="383125"/>
            <a:chExt cx="3517837" cy="5752499"/>
          </a:xfrm>
        </p:grpSpPr>
        <p:sp>
          <p:nvSpPr>
            <p:cNvPr id="37" name="직사각형 36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893254" y="383125"/>
            <a:ext cx="3517837" cy="5752499"/>
            <a:chOff x="2599499" y="383125"/>
            <a:chExt cx="3517837" cy="5752499"/>
          </a:xfrm>
        </p:grpSpPr>
        <p:sp>
          <p:nvSpPr>
            <p:cNvPr id="20" name="직사각형 19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이등변 삼각형 44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2819" y="233613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navnotarget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01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8900" y="1117600"/>
            <a:ext cx="7861300" cy="4941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4610100" y="2413910"/>
            <a:ext cx="5537806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97843" y="28249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2897843" y="33456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2897843" y="38663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2897843" y="43870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2897843" y="490778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837036" y="277313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6538050" y="277313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8296213" y="2766993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837036" y="418778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6538050" y="418778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8296213" y="418778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95398" y="150056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66949" y="150056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538501" y="150056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9926564" y="2413910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9952253" y="2620738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9952253" y="2424796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9952253" y="5556254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39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82142" y="889000"/>
            <a:ext cx="6369957" cy="5729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4400250" y="2141766"/>
            <a:ext cx="5780314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4691894" y="2500994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6392908" y="2500994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8151071" y="2494849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691894" y="3915638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6392908" y="3915638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8151071" y="3915638"/>
            <a:ext cx="144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445514" y="1184935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38172" y="1184935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30830" y="1184935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9959222" y="2141766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9984911" y="2348594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9984911" y="2152652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9984911" y="5284110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445514" y="5694136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38172" y="5694136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430830" y="5694136"/>
            <a:ext cx="1653722" cy="635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6400" y="121920"/>
            <a:ext cx="2837062" cy="6736080"/>
            <a:chOff x="1676400" y="121920"/>
            <a:chExt cx="2837062" cy="6736080"/>
          </a:xfrm>
        </p:grpSpPr>
        <p:sp>
          <p:nvSpPr>
            <p:cNvPr id="2" name="직사각형 1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13972" y="68035"/>
            <a:ext cx="2837062" cy="6736080"/>
            <a:chOff x="1676400" y="121920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38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54938" y="14150"/>
            <a:ext cx="2837062" cy="6736080"/>
            <a:chOff x="8896700" y="32885"/>
            <a:chExt cx="2837062" cy="6736080"/>
          </a:xfrm>
        </p:grpSpPr>
        <p:sp>
          <p:nvSpPr>
            <p:cNvPr id="64" name="직사각형 63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96700" y="185461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479762" y="185461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1505451" y="1865497"/>
              <a:ext cx="206248" cy="177800"/>
              <a:chOff x="676338" y="1066800"/>
              <a:chExt cx="206248" cy="1778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9151324" y="300473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22045" y="13816"/>
            <a:ext cx="2837062" cy="6736080"/>
            <a:chOff x="5113972" y="68035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5162197" y="6803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90163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15726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2723" y="2866717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372494" y="344224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409619" y="4834532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460" y="14150"/>
            <a:ext cx="2837062" cy="6736080"/>
            <a:chOff x="1676400" y="121920"/>
            <a:chExt cx="2837062" cy="6736080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916501" y="254076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35480" y="5718659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306529" y="13816"/>
            <a:ext cx="2837062" cy="6736080"/>
            <a:chOff x="8896700" y="32885"/>
            <a:chExt cx="2837062" cy="6736080"/>
          </a:xfrm>
        </p:grpSpPr>
        <p:sp>
          <p:nvSpPr>
            <p:cNvPr id="121" name="직사각형 120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96700" y="186648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1479762" y="1878361"/>
              <a:ext cx="254000" cy="25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05451" y="1889247"/>
              <a:ext cx="206248" cy="177800"/>
              <a:chOff x="676338" y="1090550"/>
              <a:chExt cx="206248" cy="177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676338" y="109055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이등변 삼각형 136"/>
              <p:cNvSpPr/>
              <p:nvPr/>
            </p:nvSpPr>
            <p:spPr>
              <a:xfrm>
                <a:off x="701738" y="110960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9151324" y="312348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01100" y="507465"/>
            <a:ext cx="2837062" cy="4917906"/>
            <a:chOff x="5113972" y="840765"/>
            <a:chExt cx="2837062" cy="4917906"/>
          </a:xfrm>
        </p:grpSpPr>
        <p:sp>
          <p:nvSpPr>
            <p:cNvPr id="99" name="직사각형 98"/>
            <p:cNvSpPr/>
            <p:nvPr/>
          </p:nvSpPr>
          <p:spPr>
            <a:xfrm>
              <a:off x="5145868" y="840765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88976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038511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4003" y="241394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649588" y="904858"/>
              <a:ext cx="1709165" cy="894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65450" y="4648377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82071" y="1556461"/>
            <a:ext cx="2837062" cy="4919828"/>
            <a:chOff x="1676400" y="1940094"/>
            <a:chExt cx="2837062" cy="4919828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940094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15310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</a:t>
              </a:r>
              <a:r>
                <a:rPr lang="en-US" dirty="0"/>
                <a:t>1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161705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899460" y="574962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61258" y="276632"/>
            <a:ext cx="210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navbeforescroll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87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Images for Spatial Navigation Spec</vt:lpstr>
      <vt:lpstr>Example 1</vt:lpstr>
      <vt:lpstr>PowerPoint 프레젠테이션</vt:lpstr>
      <vt:lpstr>PowerPoint 프레젠테이션</vt:lpstr>
      <vt:lpstr>Example 2</vt:lpstr>
      <vt:lpstr>PowerPoint 프레젠테이션</vt:lpstr>
      <vt:lpstr>PowerPoint 프레젠테이션</vt:lpstr>
      <vt:lpstr>NavigationEvent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Hong</dc:creator>
  <cp:lastModifiedBy>Jihye Hong</cp:lastModifiedBy>
  <cp:revision>36</cp:revision>
  <dcterms:created xsi:type="dcterms:W3CDTF">2018-01-31T10:06:00Z</dcterms:created>
  <dcterms:modified xsi:type="dcterms:W3CDTF">2018-03-22T23:53:16Z</dcterms:modified>
</cp:coreProperties>
</file>