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7" r:id="rId4"/>
    <p:sldId id="264" r:id="rId5"/>
    <p:sldId id="268" r:id="rId6"/>
    <p:sldId id="261" r:id="rId7"/>
    <p:sldId id="259" r:id="rId8"/>
    <p:sldId id="265" r:id="rId9"/>
    <p:sldId id="262" r:id="rId10"/>
    <p:sldId id="260" r:id="rId11"/>
    <p:sldId id="269" r:id="rId12"/>
    <p:sldId id="270" r:id="rId13"/>
    <p:sldId id="271" r:id="rId14"/>
    <p:sldId id="273" r:id="rId15"/>
    <p:sldId id="275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D95757"/>
    <a:srgbClr val="B7FFC5"/>
    <a:srgbClr val="C1FFDD"/>
    <a:srgbClr val="F1C1C1"/>
    <a:srgbClr val="2B8156"/>
    <a:srgbClr val="339966"/>
    <a:srgbClr val="92D0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A68-1BB8-4FF4-BF77-5209A30E84B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/>
              <a:t>Images for Spatial Navigation Spec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jihyerish</a:t>
            </a:r>
            <a:r>
              <a:rPr lang="en-US" dirty="0" smtClean="0"/>
              <a:t> (Jihye Hong, LG Electronics)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8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99499" y="383125"/>
            <a:ext cx="3517837" cy="5752499"/>
            <a:chOff x="2599499" y="383125"/>
            <a:chExt cx="3517837" cy="5752499"/>
          </a:xfrm>
        </p:grpSpPr>
        <p:sp>
          <p:nvSpPr>
            <p:cNvPr id="37" name="직사각형 36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6893254" y="383125"/>
            <a:ext cx="3517837" cy="5752499"/>
            <a:chOff x="2599499" y="383125"/>
            <a:chExt cx="3517837" cy="5752499"/>
          </a:xfrm>
        </p:grpSpPr>
        <p:sp>
          <p:nvSpPr>
            <p:cNvPr id="20" name="직사각형 19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이등변 삼각형 44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12819" y="233613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navnotarget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01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spatial-navigation-action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4104" y="495306"/>
            <a:ext cx="7588757" cy="6178454"/>
            <a:chOff x="2234104" y="495306"/>
            <a:chExt cx="7588757" cy="6178454"/>
          </a:xfrm>
        </p:grpSpPr>
        <p:sp>
          <p:nvSpPr>
            <p:cNvPr id="54" name="직사각형 53"/>
            <p:cNvSpPr/>
            <p:nvPr/>
          </p:nvSpPr>
          <p:spPr>
            <a:xfrm>
              <a:off x="2282329" y="1505246"/>
              <a:ext cx="2788837" cy="5168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34104" y="2777576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92000" y="1781411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092000" y="560932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092000" y="366383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17166" y="2777575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42855" y="341620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842855" y="2788461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842855" y="5144673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2554991" y="5558135"/>
              <a:ext cx="2154018" cy="8223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55292" y="1726784"/>
              <a:ext cx="2154018" cy="8223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034024" y="495306"/>
              <a:ext cx="2788837" cy="5168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985799" y="2777576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843695" y="771471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43695" y="4599389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843695" y="2681193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568861" y="2777575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594550" y="3948470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9594550" y="2788461"/>
              <a:ext cx="206248" cy="177800"/>
              <a:chOff x="676338" y="1066800"/>
              <a:chExt cx="206248" cy="177800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이등변 삼각형 97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 flipH="1" flipV="1">
              <a:off x="9594550" y="5144673"/>
              <a:ext cx="206248" cy="177800"/>
              <a:chOff x="676338" y="1066800"/>
              <a:chExt cx="206248" cy="177800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이등변 삼각형 115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7351433" y="660610"/>
              <a:ext cx="2154018" cy="211312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5254386" y="3948470"/>
              <a:ext cx="15949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264559" y="4023837"/>
              <a:ext cx="15151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Press the 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right arrow key</a:t>
              </a:r>
              <a:endParaRPr lang="en-US" sz="1600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47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252041" y="1496640"/>
            <a:ext cx="2788837" cy="50223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4593916" y="2139200"/>
            <a:ext cx="2804404" cy="3721691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4686698" y="3826809"/>
            <a:ext cx="704168" cy="636009"/>
          </a:xfrm>
          <a:prstGeom prst="rect">
            <a:avLst/>
          </a:prstGeom>
          <a:solidFill>
            <a:schemeClr val="accent1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54045" y="3682040"/>
            <a:ext cx="704168" cy="636009"/>
          </a:xfrm>
          <a:prstGeom prst="rect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 rot="5400000">
            <a:off x="5890019" y="3443611"/>
            <a:ext cx="216000" cy="363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/>
          <p:cNvGrpSpPr/>
          <p:nvPr/>
        </p:nvGrpSpPr>
        <p:grpSpPr>
          <a:xfrm rot="5400000" flipH="1" flipV="1">
            <a:off x="4201310" y="5179299"/>
            <a:ext cx="180000" cy="180000"/>
            <a:chOff x="676338" y="1066800"/>
            <a:chExt cx="206248" cy="177800"/>
          </a:xfrm>
        </p:grpSpPr>
        <p:sp>
          <p:nvSpPr>
            <p:cNvPr id="13" name="직사각형 12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271831" y="3508804"/>
            <a:ext cx="704168" cy="636009"/>
          </a:xfrm>
          <a:prstGeom prst="rect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 rot="16200000" flipV="1">
            <a:off x="7636019" y="5179299"/>
            <a:ext cx="180000" cy="180000"/>
            <a:chOff x="676338" y="1066800"/>
            <a:chExt cx="206248" cy="177800"/>
          </a:xfrm>
        </p:grpSpPr>
        <p:sp>
          <p:nvSpPr>
            <p:cNvPr id="20" name="직사각형 1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155222" y="3689823"/>
            <a:ext cx="704168" cy="636009"/>
          </a:xfrm>
          <a:prstGeom prst="rect">
            <a:avLst/>
          </a:prstGeom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008365" y="3444897"/>
            <a:ext cx="997881" cy="111029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5505024" y="4080774"/>
            <a:ext cx="180000" cy="23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function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rot="-2700000">
            <a:off x="2694707" y="2433785"/>
            <a:ext cx="1087583" cy="803564"/>
          </a:xfrm>
          <a:prstGeom prst="rect">
            <a:avLst/>
          </a:prstGeom>
          <a:solidFill>
            <a:srgbClr val="D95757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79667" y="705859"/>
            <a:ext cx="1594933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37116" y="801276"/>
            <a:ext cx="20024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Direction</a:t>
            </a:r>
            <a:endParaRPr lang="en-US" sz="16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36172" y="1468582"/>
            <a:ext cx="1431037" cy="1024931"/>
          </a:xfrm>
          <a:prstGeom prst="roundRect">
            <a:avLst>
              <a:gd name="adj" fmla="val 37394"/>
            </a:avLst>
          </a:prstGeom>
          <a:solidFill>
            <a:srgbClr val="00B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47635" y="2129710"/>
            <a:ext cx="3600000" cy="0"/>
          </a:xfrm>
          <a:prstGeom prst="line">
            <a:avLst/>
          </a:prstGeom>
          <a:ln w="38100">
            <a:solidFill>
              <a:srgbClr val="F1C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47635" y="2493513"/>
            <a:ext cx="360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65807" y="3517738"/>
            <a:ext cx="3600000" cy="0"/>
          </a:xfrm>
          <a:prstGeom prst="line">
            <a:avLst/>
          </a:prstGeom>
          <a:ln w="38100">
            <a:solidFill>
              <a:srgbClr val="F1C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65807" y="1468582"/>
            <a:ext cx="360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91967" y="2157417"/>
            <a:ext cx="18742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Length of the overlap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71585" y="756995"/>
            <a:ext cx="360000" cy="360000"/>
          </a:xfrm>
          <a:prstGeom prst="rect">
            <a:avLst/>
          </a:prstGeom>
          <a:solidFill>
            <a:srgbClr val="D9575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83214" y="795971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Focused 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71585" y="1313367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83214" y="1339478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Candidate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955275" y="2311306"/>
            <a:ext cx="636692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955275" y="2129710"/>
            <a:ext cx="0" cy="3638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8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51018" y="2851994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Search Origin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45506" y="2124958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Candidate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45507" y="2848971"/>
            <a:ext cx="545512" cy="355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19455" y="2124958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1084" y="216393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Focusable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19455" y="2681330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084" y="270744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Intersecting Area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845455" y="323956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31084" y="3139674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Point from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456758" y="4216416"/>
            <a:ext cx="1594933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4207" y="4311833"/>
            <a:ext cx="20024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Direction</a:t>
            </a:r>
            <a:endParaRPr lang="en-US" sz="16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845506" y="1819259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412670" y="1821883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18509" y="2853747"/>
            <a:ext cx="299258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28896" y="3218523"/>
            <a:ext cx="299258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338524" y="282333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4352854" y="3118839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7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1018" y="2839892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Search Origin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11763" y="2124958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Candidate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1018" y="2839892"/>
            <a:ext cx="340745" cy="365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19455" y="2124958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1084" y="216393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Focusable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9455" y="2681330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1084" y="270744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Roboto" panose="02000000000000000000" pitchFamily="2" charset="0"/>
                <a:ea typeface="Roboto" panose="02000000000000000000" pitchFamily="2" charset="0"/>
              </a:rPr>
              <a:t>Intersecting 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Area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845455" y="323956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31084" y="3139674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Point from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56758" y="4216416"/>
            <a:ext cx="1594933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4207" y="4311833"/>
            <a:ext cx="20024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Direction</a:t>
            </a:r>
            <a:endParaRPr lang="en-US" sz="16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39636" y="2839892"/>
            <a:ext cx="3796146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939636" y="3218813"/>
            <a:ext cx="3796146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84873" y="1877583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016508" y="1880207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635303" y="2768110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3973677" y="2767820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300" y="1595120"/>
            <a:ext cx="7861300" cy="4941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2222500" y="2891430"/>
            <a:ext cx="5537806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510243" y="33025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10243" y="38232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10243" y="43439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510243" y="48646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510243" y="53853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449436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4150450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5908613" y="3244513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2449436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4150450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5908613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07798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79349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0901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7538964" y="2891430"/>
            <a:ext cx="254000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7564653" y="3098258"/>
            <a:ext cx="206248" cy="104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564653" y="2902316"/>
            <a:ext cx="206248" cy="177800"/>
            <a:chOff x="676338" y="1066800"/>
            <a:chExt cx="206248" cy="177800"/>
          </a:xfrm>
        </p:grpSpPr>
        <p:sp>
          <p:nvSpPr>
            <p:cNvPr id="24" name="직사각형 23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flipH="1" flipV="1">
            <a:off x="7564653" y="6033774"/>
            <a:ext cx="206248" cy="177800"/>
            <a:chOff x="676338" y="1066800"/>
            <a:chExt cx="206248" cy="177800"/>
          </a:xfrm>
        </p:grpSpPr>
        <p:sp>
          <p:nvSpPr>
            <p:cNvPr id="30" name="직사각형 2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771836" y="3351515"/>
            <a:ext cx="3095530" cy="1945996"/>
            <a:chOff x="2628900" y="1117600"/>
            <a:chExt cx="7861300" cy="4941982"/>
          </a:xfrm>
        </p:grpSpPr>
        <p:sp>
          <p:nvSpPr>
            <p:cNvPr id="27" name="직사각형 26"/>
            <p:cNvSpPr/>
            <p:nvPr/>
          </p:nvSpPr>
          <p:spPr>
            <a:xfrm>
              <a:off x="2628900" y="1117600"/>
              <a:ext cx="7861300" cy="49419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10097" y="2413907"/>
              <a:ext cx="5633232" cy="3379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897843" y="28249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97843" y="33456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97843" y="38663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7843" y="43870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97843" y="49077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37036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38050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96213" y="2766993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37036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38050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296213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595398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566949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538501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952485" y="2439831"/>
              <a:ext cx="253999" cy="3320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978175" y="2629380"/>
              <a:ext cx="206247" cy="1041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969533" y="2433436"/>
              <a:ext cx="206248" cy="177800"/>
              <a:chOff x="693618" y="1075440"/>
              <a:chExt cx="206248" cy="1778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93618" y="107544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719017" y="109449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flipH="1" flipV="1">
              <a:off x="9969533" y="5564894"/>
              <a:ext cx="206248" cy="177800"/>
              <a:chOff x="659058" y="1058160"/>
              <a:chExt cx="206248" cy="17780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9058" y="105816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>
                <a:off x="684457" y="107721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852315" y="107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Grid-like Layout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269" y="86706"/>
            <a:ext cx="6053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Moving the focus to the right via Spatial Navigation</a:t>
            </a:r>
            <a:endParaRPr lang="en-US" sz="2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23522" y="776381"/>
            <a:ext cx="9398398" cy="5913719"/>
            <a:chOff x="1371602" y="756061"/>
            <a:chExt cx="9398398" cy="591371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7160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45916" y="1429498"/>
              <a:ext cx="3095530" cy="1945996"/>
              <a:chOff x="2628900" y="1117600"/>
              <a:chExt cx="7861300" cy="494198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952485" y="2439831"/>
                <a:ext cx="253999" cy="3320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978175" y="2629380"/>
                <a:ext cx="206247" cy="10413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9969533" y="2433436"/>
                <a:ext cx="206248" cy="177800"/>
                <a:chOff x="693618" y="107544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93618" y="107544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19017" y="109449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9969533" y="5564894"/>
                <a:ext cx="206248" cy="177800"/>
                <a:chOff x="659058" y="105816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59058" y="105816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684457" y="107721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1484404" y="841251"/>
              <a:ext cx="4368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 Press the arrow right key on a focused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element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19291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05714" y="846979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 Find candidates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371602" y="381694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84404" y="3982347"/>
              <a:ext cx="4243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3. Select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197218" y="3816940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10020" y="3907858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4. Focus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956942" y="1429498"/>
              <a:ext cx="3095530" cy="1945996"/>
              <a:chOff x="2628900" y="1117600"/>
              <a:chExt cx="7861300" cy="4941982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7" name="이등변 삼각형 86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6961248" y="4490377"/>
              <a:ext cx="3095530" cy="1945996"/>
              <a:chOff x="2628900" y="1117600"/>
              <a:chExt cx="7861300" cy="494198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10101" y="2413908"/>
                <a:ext cx="5631740" cy="3382700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09" name="그룹 108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4" name="이등변 삼각형 113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2" name="이등변 삼각형 11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118" name="그룹 117"/>
            <p:cNvGrpSpPr/>
            <p:nvPr/>
          </p:nvGrpSpPr>
          <p:grpSpPr>
            <a:xfrm>
              <a:off x="2038015" y="4520550"/>
              <a:ext cx="3095530" cy="1945996"/>
              <a:chOff x="2628900" y="1117600"/>
              <a:chExt cx="7861300" cy="4941982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41" name="직사각형 14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2" name="이등변 삼각형 14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8" name="그룹 137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0" name="이등변 삼각형 139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cxnSp>
          <p:nvCxnSpPr>
            <p:cNvPr id="145" name="직선 화살표 연결선 144"/>
            <p:cNvCxnSpPr>
              <a:stCxn id="122" idx="3"/>
            </p:cNvCxnSpPr>
            <p:nvPr/>
          </p:nvCxnSpPr>
          <p:spPr>
            <a:xfrm flipV="1">
              <a:off x="2710942" y="5464557"/>
              <a:ext cx="103033" cy="4220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 flipV="1">
              <a:off x="2696222" y="4876447"/>
              <a:ext cx="853267" cy="47742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 flipV="1">
              <a:off x="2696222" y="4883986"/>
              <a:ext cx="94333" cy="500679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/>
            <p:nvPr/>
          </p:nvCxnSpPr>
          <p:spPr>
            <a:xfrm flipV="1">
              <a:off x="2710940" y="4883987"/>
              <a:ext cx="1661989" cy="48025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모서리가 둥근 직사각형 176"/>
          <p:cNvSpPr/>
          <p:nvPr/>
        </p:nvSpPr>
        <p:spPr>
          <a:xfrm>
            <a:off x="9866142" y="0"/>
            <a:ext cx="2325858" cy="19602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0000" bIns="90000" rtlCol="0" anchor="t"/>
          <a:lstStyle/>
          <a:p>
            <a:r>
              <a:rPr lang="en-US" altLang="ko-KR" sz="1400" b="1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altLang="ko-KR" sz="1400" b="1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             :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focused element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best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distance between</a:t>
            </a: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  elements</a:t>
            </a:r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995919" y="87900"/>
            <a:ext cx="504000" cy="252000"/>
          </a:xfrm>
          <a:prstGeom prst="rect">
            <a:avLst/>
          </a:prstGeom>
          <a:noFill/>
          <a:ln w="44450">
            <a:solidFill>
              <a:srgbClr val="81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0020878" y="524381"/>
            <a:ext cx="504000" cy="252000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0020878" y="950702"/>
            <a:ext cx="504000" cy="2520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10120155" y="1490458"/>
            <a:ext cx="324000" cy="0"/>
          </a:xfrm>
          <a:prstGeom prst="straightConnector1">
            <a:avLst/>
          </a:prstGeom>
          <a:ln w="31750">
            <a:solidFill>
              <a:srgbClr val="D95757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오른쪽 화살표 148"/>
          <p:cNvSpPr/>
          <p:nvPr/>
        </p:nvSpPr>
        <p:spPr>
          <a:xfrm>
            <a:off x="1570763" y="2245580"/>
            <a:ext cx="241479" cy="2789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76400" y="121920"/>
            <a:ext cx="2837062" cy="6736080"/>
            <a:chOff x="1676400" y="121920"/>
            <a:chExt cx="2837062" cy="6736080"/>
          </a:xfrm>
        </p:grpSpPr>
        <p:sp>
          <p:nvSpPr>
            <p:cNvPr id="2" name="직사각형 1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113972" y="68035"/>
            <a:ext cx="2837062" cy="6736080"/>
            <a:chOff x="1676400" y="121920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38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54938" y="14150"/>
            <a:ext cx="2837062" cy="6736080"/>
            <a:chOff x="8896700" y="32885"/>
            <a:chExt cx="2837062" cy="6736080"/>
          </a:xfrm>
        </p:grpSpPr>
        <p:sp>
          <p:nvSpPr>
            <p:cNvPr id="64" name="직사각형 63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896700" y="185461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479762" y="185461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1505451" y="1865497"/>
              <a:ext cx="206248" cy="177800"/>
              <a:chOff x="676338" y="1066800"/>
              <a:chExt cx="206248" cy="1778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9151324" y="300473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22045" y="13816"/>
            <a:ext cx="2837062" cy="6736080"/>
            <a:chOff x="5113972" y="68035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5162197" y="6803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90163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15726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2723" y="2866717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372494" y="344224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409619" y="4834532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460" y="14150"/>
            <a:ext cx="2837062" cy="6736080"/>
            <a:chOff x="1676400" y="121920"/>
            <a:chExt cx="2837062" cy="6736080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1916501" y="254076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35480" y="5718659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306529" y="13816"/>
            <a:ext cx="2837062" cy="6736080"/>
            <a:chOff x="8896700" y="32885"/>
            <a:chExt cx="2837062" cy="6736080"/>
          </a:xfrm>
        </p:grpSpPr>
        <p:sp>
          <p:nvSpPr>
            <p:cNvPr id="121" name="직사각형 120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896700" y="186648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1479762" y="1878361"/>
              <a:ext cx="254000" cy="25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1505451" y="1889247"/>
              <a:ext cx="206248" cy="177800"/>
              <a:chOff x="676338" y="1090550"/>
              <a:chExt cx="206248" cy="1778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676338" y="109055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이등변 삼각형 136"/>
              <p:cNvSpPr/>
              <p:nvPr/>
            </p:nvSpPr>
            <p:spPr>
              <a:xfrm>
                <a:off x="701738" y="110960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9151324" y="312348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NavigationEvent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01100" y="507465"/>
            <a:ext cx="2837062" cy="4917906"/>
            <a:chOff x="5113972" y="840765"/>
            <a:chExt cx="2837062" cy="4917906"/>
          </a:xfrm>
        </p:grpSpPr>
        <p:sp>
          <p:nvSpPr>
            <p:cNvPr id="99" name="직사각형 98"/>
            <p:cNvSpPr/>
            <p:nvPr/>
          </p:nvSpPr>
          <p:spPr>
            <a:xfrm>
              <a:off x="5145868" y="840765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88976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038511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4003" y="241394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649588" y="904858"/>
              <a:ext cx="1709165" cy="8944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365450" y="4648377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82071" y="1556461"/>
            <a:ext cx="2837062" cy="4919828"/>
            <a:chOff x="1676400" y="1940094"/>
            <a:chExt cx="2837062" cy="4919828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940094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15310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</a:t>
              </a:r>
              <a:r>
                <a:rPr lang="en-US" dirty="0"/>
                <a:t>1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161705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899460" y="574962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61258" y="276632"/>
            <a:ext cx="2104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navbeforescroll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0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195</Words>
  <Application>Microsoft Office PowerPoint</Application>
  <PresentationFormat>와이드스크린</PresentationFormat>
  <Paragraphs>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Roboto</vt:lpstr>
      <vt:lpstr>Roboto Light</vt:lpstr>
      <vt:lpstr>Roboto Medium</vt:lpstr>
      <vt:lpstr>Roboto Thin</vt:lpstr>
      <vt:lpstr>Office 테마</vt:lpstr>
      <vt:lpstr>Images for Spatial Navigation Spec</vt:lpstr>
      <vt:lpstr>Introduction</vt:lpstr>
      <vt:lpstr>PowerPoint 프레젠테이션</vt:lpstr>
      <vt:lpstr>Overview</vt:lpstr>
      <vt:lpstr>PowerPoint 프레젠테이션</vt:lpstr>
      <vt:lpstr>PowerPoint 프레젠테이션</vt:lpstr>
      <vt:lpstr>PowerPoint 프레젠테이션</vt:lpstr>
      <vt:lpstr>NavigationEvent</vt:lpstr>
      <vt:lpstr>PowerPoint 프레젠테이션</vt:lpstr>
      <vt:lpstr>PowerPoint 프레젠테이션</vt:lpstr>
      <vt:lpstr>spatial-navigation-action</vt:lpstr>
      <vt:lpstr>PowerPoint 프레젠테이션</vt:lpstr>
      <vt:lpstr>PowerPoint 프레젠테이션</vt:lpstr>
      <vt:lpstr>Distance function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 Hong</dc:creator>
  <cp:lastModifiedBy>Jihye Hong</cp:lastModifiedBy>
  <cp:revision>72</cp:revision>
  <dcterms:created xsi:type="dcterms:W3CDTF">2018-01-31T10:06:00Z</dcterms:created>
  <dcterms:modified xsi:type="dcterms:W3CDTF">2019-04-05T08:00:12Z</dcterms:modified>
</cp:coreProperties>
</file>