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76" r:id="rId5"/>
    <p:sldId id="264" r:id="rId6"/>
    <p:sldId id="268" r:id="rId7"/>
    <p:sldId id="261" r:id="rId8"/>
    <p:sldId id="259" r:id="rId9"/>
    <p:sldId id="265" r:id="rId10"/>
    <p:sldId id="262" r:id="rId11"/>
    <p:sldId id="260" r:id="rId12"/>
    <p:sldId id="269" r:id="rId13"/>
    <p:sldId id="270" r:id="rId14"/>
    <p:sldId id="271" r:id="rId15"/>
    <p:sldId id="273" r:id="rId16"/>
    <p:sldId id="275" r:id="rId17"/>
    <p:sldId id="272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7E6E6"/>
    <a:srgbClr val="00B050"/>
    <a:srgbClr val="D95757"/>
    <a:srgbClr val="B7FFC5"/>
    <a:srgbClr val="C1FFDD"/>
    <a:srgbClr val="F1C1C1"/>
    <a:srgbClr val="2B8156"/>
    <a:srgbClr val="339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6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spatial-navigation-action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4104" y="495306"/>
            <a:ext cx="7588757" cy="6178454"/>
            <a:chOff x="2234104" y="495306"/>
            <a:chExt cx="7588757" cy="6178454"/>
          </a:xfrm>
        </p:grpSpPr>
        <p:sp>
          <p:nvSpPr>
            <p:cNvPr id="54" name="직사각형 53"/>
            <p:cNvSpPr/>
            <p:nvPr/>
          </p:nvSpPr>
          <p:spPr>
            <a:xfrm>
              <a:off x="2282329" y="150524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34104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92000" y="178141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1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092000" y="560932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3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92000" y="366383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2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17166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42855" y="341620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842855" y="2788461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842855" y="5144673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554991" y="5558135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55292" y="1726784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034024" y="49530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985799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43695" y="77147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1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3695" y="4599389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3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3695" y="2681193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2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68861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594550" y="3948470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9594550" y="2788461"/>
              <a:ext cx="206248" cy="177800"/>
              <a:chOff x="676338" y="1066800"/>
              <a:chExt cx="206248" cy="1778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flipH="1" flipV="1">
              <a:off x="9594550" y="5144673"/>
              <a:ext cx="206248" cy="177800"/>
              <a:chOff x="676338" y="1066800"/>
              <a:chExt cx="206248" cy="177800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7351433" y="660610"/>
              <a:ext cx="2154018" cy="21131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5254386" y="3948470"/>
              <a:ext cx="15949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64559" y="4023837"/>
              <a:ext cx="16333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Roboto Medium" pitchFamily="2" charset="0"/>
                  <a:ea typeface="Roboto Medium" pitchFamily="2" charset="0"/>
                </a:rPr>
                <a:t>Press the 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Roboto Medium" pitchFamily="2" charset="0"/>
                  <a:ea typeface="Roboto Medium" pitchFamily="2" charset="0"/>
                </a:rPr>
                <a:t>down arrow key</a:t>
              </a:r>
              <a:endParaRPr lang="en-US" sz="1600" dirty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47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252041" y="1496640"/>
            <a:ext cx="2788837" cy="502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4593916" y="2139200"/>
            <a:ext cx="2804404" cy="372169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86698" y="3826809"/>
            <a:ext cx="704168" cy="636009"/>
          </a:xfrm>
          <a:prstGeom prst="rect">
            <a:avLst/>
          </a:prstGeom>
          <a:solidFill>
            <a:schemeClr val="accent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4045" y="3682040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 rot="5400000">
            <a:off x="5890019" y="3443611"/>
            <a:ext cx="216000" cy="36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 rot="5400000" flipH="1" flipV="1">
            <a:off x="4201310" y="5179299"/>
            <a:ext cx="180000" cy="180000"/>
            <a:chOff x="676338" y="1066800"/>
            <a:chExt cx="206248" cy="177800"/>
          </a:xfrm>
        </p:grpSpPr>
        <p:sp>
          <p:nvSpPr>
            <p:cNvPr id="13" name="직사각형 12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71831" y="3508804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 rot="16200000" flipV="1">
            <a:off x="7636019" y="5179299"/>
            <a:ext cx="180000" cy="180000"/>
            <a:chOff x="676338" y="1066800"/>
            <a:chExt cx="206248" cy="177800"/>
          </a:xfrm>
        </p:grpSpPr>
        <p:sp>
          <p:nvSpPr>
            <p:cNvPr id="20" name="직사각형 1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155222" y="3689823"/>
            <a:ext cx="704168" cy="636009"/>
          </a:xfrm>
          <a:prstGeom prst="rect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08365" y="3444897"/>
            <a:ext cx="997881" cy="11102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5505024" y="4080774"/>
            <a:ext cx="180000" cy="23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-2700000">
            <a:off x="2694707" y="2433785"/>
            <a:ext cx="1087583" cy="803564"/>
          </a:xfrm>
          <a:prstGeom prst="rect">
            <a:avLst/>
          </a:prstGeom>
          <a:solidFill>
            <a:srgbClr val="D95757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79667" y="705859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7116" y="801276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36172" y="1468582"/>
            <a:ext cx="1431037" cy="1024931"/>
          </a:xfrm>
          <a:prstGeom prst="roundRect">
            <a:avLst>
              <a:gd name="adj" fmla="val 37394"/>
            </a:avLst>
          </a:prstGeom>
          <a:solidFill>
            <a:srgbClr val="00B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47635" y="2129710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47635" y="2493513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65807" y="3517738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65807" y="1468582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1967" y="2157417"/>
            <a:ext cx="18742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Length of the overlap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71585" y="756995"/>
            <a:ext cx="360000" cy="360000"/>
          </a:xfrm>
          <a:prstGeom prst="rect">
            <a:avLst/>
          </a:prstGeom>
          <a:solidFill>
            <a:srgbClr val="D9575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3214" y="795971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71585" y="1313367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3214" y="1339478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955275" y="2311306"/>
            <a:ext cx="636692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955275" y="2129710"/>
            <a:ext cx="0" cy="363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8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1018" y="2851994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5506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45507" y="2848971"/>
            <a:ext cx="545512" cy="355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Intersecting 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845506" y="1819259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12670" y="18218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18509" y="2853747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28896" y="3218523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338524" y="282333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4352854" y="3118839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1018" y="2839892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1763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1018" y="2839892"/>
            <a:ext cx="340745" cy="365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t>Intersecting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39636" y="2839892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39636" y="3218813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84873" y="18775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016508" y="1880207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35303" y="276811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973677" y="276782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spatial-navigation-function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61184" y="1268361"/>
            <a:ext cx="5654214" cy="4586748"/>
            <a:chOff x="2861184" y="1268361"/>
            <a:chExt cx="5654214" cy="4586748"/>
          </a:xfrm>
        </p:grpSpPr>
        <p:sp>
          <p:nvSpPr>
            <p:cNvPr id="5" name="직사각형 4"/>
            <p:cNvSpPr/>
            <p:nvPr/>
          </p:nvSpPr>
          <p:spPr>
            <a:xfrm>
              <a:off x="6399456" y="1908516"/>
              <a:ext cx="36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1085" y="1947492"/>
              <a:ext cx="1704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Candidate Element</a:t>
              </a:r>
              <a:endParaRPr lang="en-US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99456" y="1301141"/>
              <a:ext cx="360000" cy="360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11085" y="1327252"/>
              <a:ext cx="1572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Focused Element</a:t>
              </a:r>
              <a:endParaRPr lang="en-US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3" name="직선 연결선 12"/>
            <p:cNvCxnSpPr>
              <a:stCxn id="19" idx="1"/>
              <a:endCxn id="19" idx="3"/>
            </p:cNvCxnSpPr>
            <p:nvPr/>
          </p:nvCxnSpPr>
          <p:spPr>
            <a:xfrm>
              <a:off x="2861186" y="3561735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9" idx="2"/>
              <a:endCxn id="19" idx="0"/>
            </p:cNvCxnSpPr>
            <p:nvPr/>
          </p:nvCxnSpPr>
          <p:spPr>
            <a:xfrm flipV="1">
              <a:off x="4519710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861186" y="1268361"/>
              <a:ext cx="3317047" cy="458674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V="1">
              <a:off x="3683968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335787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1186" y="2425007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1186" y="4698463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3271014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763491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4937581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4096923" y="1268361"/>
              <a:ext cx="0" cy="458674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861185" y="1635029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1184" y="2032908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861185" y="2790320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861184" y="3188199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861185" y="3955442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861184" y="4353321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61185" y="5091067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1184" y="5488946"/>
              <a:ext cx="3317047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095751" y="1628940"/>
              <a:ext cx="841828" cy="79521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A</a:t>
              </a:r>
              <a:endParaRPr lang="en-US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08314" y="5081595"/>
              <a:ext cx="408042" cy="4073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C</a:t>
              </a:r>
              <a:endParaRPr lang="en-US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80842" y="2785584"/>
              <a:ext cx="420997" cy="40261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B</a:t>
              </a:r>
              <a:endParaRPr lang="en-US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0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52314" y="1283109"/>
            <a:ext cx="6893480" cy="4929528"/>
            <a:chOff x="1852314" y="1283109"/>
            <a:chExt cx="6893480" cy="4929528"/>
          </a:xfrm>
        </p:grpSpPr>
        <p:sp>
          <p:nvSpPr>
            <p:cNvPr id="4" name="직사각형 3"/>
            <p:cNvSpPr/>
            <p:nvPr/>
          </p:nvSpPr>
          <p:spPr>
            <a:xfrm>
              <a:off x="1852315" y="1283109"/>
              <a:ext cx="6893479" cy="49295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09694" y="2566965"/>
              <a:ext cx="5537806" cy="3320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96661" y="2566965"/>
              <a:ext cx="254000" cy="3320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22350" y="277379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222350" y="2577851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8222350" y="5709309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909694" y="1638041"/>
              <a:ext cx="1091380" cy="53094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Roboto" pitchFamily="2" charset="0"/>
                  <a:ea typeface="Roboto" pitchFamily="2" charset="0"/>
                </a:rPr>
                <a:t>All</a:t>
              </a:r>
              <a:endParaRPr lang="ko-KR" altLang="en-US" sz="1400">
                <a:latin typeface="Roboto" pitchFamily="2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0107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1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9245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2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8383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75214" y="1643688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52314" y="1283109"/>
              <a:ext cx="766915" cy="49295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83" y="2777927"/>
              <a:ext cx="797455" cy="79745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588" y="2777927"/>
              <a:ext cx="797455" cy="79745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736" y="2777927"/>
              <a:ext cx="797455" cy="79745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84" y="2778185"/>
              <a:ext cx="797455" cy="79745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032" y="2777927"/>
              <a:ext cx="797455" cy="79745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83" y="3844761"/>
              <a:ext cx="797455" cy="797455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588" y="3844761"/>
              <a:ext cx="797455" cy="79745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736" y="3844761"/>
              <a:ext cx="797455" cy="797455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84" y="3845019"/>
              <a:ext cx="797455" cy="797455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032" y="3844761"/>
              <a:ext cx="797455" cy="797455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76" y="4911854"/>
              <a:ext cx="797455" cy="797455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581" y="4911854"/>
              <a:ext cx="797455" cy="79745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729" y="4911854"/>
              <a:ext cx="797455" cy="79745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877" y="4912112"/>
              <a:ext cx="797455" cy="79745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25" y="4911854"/>
              <a:ext cx="797455" cy="7974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320" y="4397401"/>
              <a:ext cx="504000" cy="504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3" y="5293776"/>
              <a:ext cx="504000" cy="5040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771" y="1629273"/>
              <a:ext cx="504000" cy="5040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3" y="3501026"/>
              <a:ext cx="504000" cy="504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576" y="2598914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484404" y="84125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right key 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5714" y="84697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4404" y="398234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10020" y="390785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214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Roboto</vt:lpstr>
      <vt:lpstr>Roboto Light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  <vt:lpstr>spatial-navigation-action</vt:lpstr>
      <vt:lpstr>PowerPoint 프레젠테이션</vt:lpstr>
      <vt:lpstr>PowerPoint 프레젠테이션</vt:lpstr>
      <vt:lpstr>Distance function</vt:lpstr>
      <vt:lpstr>PowerPoint 프레젠테이션</vt:lpstr>
      <vt:lpstr>PowerPoint 프레젠테이션</vt:lpstr>
      <vt:lpstr>PowerPoint 프레젠테이션</vt:lpstr>
      <vt:lpstr>spatial-navigation-function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홍지혜/선임연구원/SW Platform(연)Web Media팀(jh.hong@lge.com)</cp:lastModifiedBy>
  <cp:revision>90</cp:revision>
  <dcterms:created xsi:type="dcterms:W3CDTF">2018-01-31T10:06:00Z</dcterms:created>
  <dcterms:modified xsi:type="dcterms:W3CDTF">2019-11-25T08:00:15Z</dcterms:modified>
</cp:coreProperties>
</file>