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5" name="" descr=""/>
          <p:cNvPicPr/>
          <p:nvPr/>
        </p:nvPicPr>
        <p:blipFill>
          <a:blip r:embed="rId2"/>
          <a:stretch/>
        </p:blipFill>
        <p:spPr>
          <a:xfrm>
            <a:off x="4074840" y="2833920"/>
            <a:ext cx="993240" cy="792360"/>
          </a:xfrm>
          <a:prstGeom prst="rect">
            <a:avLst/>
          </a:prstGeom>
          <a:ln>
            <a:noFill/>
          </a:ln>
        </p:spPr>
      </p:pic>
      <p:pic>
        <p:nvPicPr>
          <p:cNvPr id="36" name="" descr=""/>
          <p:cNvPicPr/>
          <p:nvPr/>
        </p:nvPicPr>
        <p:blipFill>
          <a:blip r:embed="rId3"/>
          <a:stretch/>
        </p:blipFill>
        <p:spPr>
          <a:xfrm>
            <a:off x="4074840" y="2833920"/>
            <a:ext cx="993240" cy="79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7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4074840" y="2833920"/>
            <a:ext cx="993240" cy="79236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4074840" y="2833920"/>
            <a:ext cx="993240" cy="7923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31176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7923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840" y="3248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840" y="2834280"/>
            <a:ext cx="415764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3248280"/>
            <a:ext cx="8520120" cy="37764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</p:spPr>
        <p:txBody>
          <a:bodyPr tIns="91440" bIns="91440"/>
          <a:p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</p:spPr>
        <p:txBody>
          <a:bodyPr tIns="91440" bIns="9144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8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800" spc="-1">
                <a:latin typeface="Arial"/>
              </a:rPr>
              <a:t>Seventh Outline Level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47524E90-BE52-4891-8257-43CF833124EB}" type="slidenum">
              <a:rPr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</p:spPr>
        <p:txBody>
          <a:bodyPr tIns="91440" bIns="91440" anchor="b"/>
          <a:p>
            <a:endParaRPr/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311760" y="2834280"/>
            <a:ext cx="8520120" cy="792360"/>
          </a:xfrm>
          <a:prstGeom prst="rect">
            <a:avLst/>
          </a:prstGeom>
        </p:spPr>
        <p:txBody>
          <a:bodyPr tIns="91440" bIns="91440"/>
          <a:p>
            <a:pPr algn="ctr"/>
            <a:endParaRPr/>
          </a:p>
        </p:txBody>
      </p:sp>
      <p:sp>
        <p:nvSpPr>
          <p:cNvPr id="39" name="PlaceHolder 3"/>
          <p:cNvSpPr>
            <a:spLocks noGrp="1"/>
          </p:cNvSpPr>
          <p:nvPr>
            <p:ph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</p:spPr>
        <p:txBody>
          <a:bodyPr tIns="91440" bIns="91440" anchor="ctr"/>
          <a:p>
            <a:pPr algn="r">
              <a:lnSpc>
                <a:spcPct val="100000"/>
              </a:lnSpc>
            </a:pPr>
            <a:fld id="{3DAACF98-E6F2-499B-A7F7-6D0192AF690D}" type="slidenum">
              <a:rPr lang="en-US" sz="1000" spc="-1" strike="noStrike">
                <a:solidFill>
                  <a:srgbClr val="595959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&lt;number&gt;</a:t>
            </a:fld>
            <a:endParaRPr/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Arial"/>
              </a:rPr>
              <a:t>Click to edit the outline text format</a:t>
            </a:r>
            <a:endParaRPr/>
          </a:p>
          <a:p>
            <a:pPr lvl="1" marL="864000" indent="-324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Arial"/>
              </a:rPr>
              <a:t>Second Outline Level</a:t>
            </a:r>
            <a:endParaRPr/>
          </a:p>
          <a:p>
            <a:pPr lvl="2" marL="1296000" indent="-288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1400" spc="-1">
                <a:latin typeface="Arial"/>
              </a:rPr>
              <a:t>Third Outline Level</a:t>
            </a:r>
            <a:endParaRPr/>
          </a:p>
          <a:p>
            <a:pPr lvl="3" marL="1728000" indent="-216000">
              <a:buClr>
                <a:srgbClr val="ffffff"/>
              </a:buClr>
              <a:buSzPct val="75000"/>
              <a:buFont typeface="StarSymbol"/>
              <a:buChar char=""/>
            </a:pPr>
            <a:r>
              <a:rPr lang="en-US" sz="1400" spc="-1">
                <a:latin typeface="Arial"/>
              </a:rPr>
              <a:t>Fourth Outline Level</a:t>
            </a:r>
            <a:endParaRPr/>
          </a:p>
          <a:p>
            <a:pPr lvl="4" marL="2160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Fifth Outline Level</a:t>
            </a:r>
            <a:endParaRPr/>
          </a:p>
          <a:p>
            <a:pPr lvl="5" marL="2592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Sixth Outline Level</a:t>
            </a:r>
            <a:endParaRPr/>
          </a:p>
          <a:p>
            <a:pPr lvl="6" marL="3024000" indent="-216000">
              <a:buClr>
                <a:srgbClr val="ffffff"/>
              </a:buClr>
              <a:buSzPct val="45000"/>
              <a:buFont typeface="StarSymbol"/>
              <a:buChar char=""/>
            </a:pPr>
            <a:r>
              <a:rPr lang="en-US" sz="2000" spc="-1">
                <a:latin typeface="Arial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TextShape 1"/>
          <p:cNvSpPr txBox="1"/>
          <p:nvPr/>
        </p:nvSpPr>
        <p:spPr>
          <a:xfrm>
            <a:off x="311760" y="419400"/>
            <a:ext cx="7684560" cy="9280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p>
            <a:pPr>
              <a:lnSpc>
                <a:spcPct val="95000"/>
              </a:lnSpc>
            </a:pPr>
            <a:r>
              <a:rPr b="1" lang="en-US" sz="179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Google Sans"/>
                <a:ea typeface="Google Sans"/>
              </a:rPr>
              <a:t>Has this file been identified as malicious? Explain why or why not.</a:t>
            </a:r>
            <a:endParaRPr/>
          </a:p>
          <a:p>
            <a:pPr>
              <a:lnSpc>
                <a:spcPct val="95000"/>
              </a:lnSpc>
            </a:pPr>
            <a:endParaRPr/>
          </a:p>
          <a:p>
            <a:pPr>
              <a:lnSpc>
                <a:spcPct val="95000"/>
              </a:lnSpc>
            </a:pPr>
            <a:endParaRPr/>
          </a:p>
        </p:txBody>
      </p:sp>
      <p:sp>
        <p:nvSpPr>
          <p:cNvPr id="76" name="CustomShape 2"/>
          <p:cNvSpPr/>
          <p:nvPr/>
        </p:nvSpPr>
        <p:spPr>
          <a:xfrm>
            <a:off x="311760" y="1060200"/>
            <a:ext cx="7538400" cy="1035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/>
          <a:p>
            <a:pPr>
              <a:lnSpc>
                <a:spcPct val="100000"/>
              </a:lnSpc>
            </a:pPr>
            <a:r>
              <a:rPr lang="en-US" sz="1400" spc="-1" strike="noStrike">
                <a:solidFill>
                  <a:srgbClr val="434343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Eyes this seems to be a malicious file when searching within virustotal indiates a score rating of 59 which is the number of vendors that indicate this file as being malicious. It can b used to shedule tasks running under a high privileg account to execute malicius code on th target's device.</a:t>
            </a:r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 standalone="yes"?>
<p:sld xmlns:a="http://schemas.openxmlformats.org/drawingml/2006/main" xmlns:p="http://schemas.openxmlformats.org/presentationml/2006/main" xmlns:r="http://schemas.openxmlformats.org/officeDocument/2006/relationships"><p:cSld><p:spTree><p:nvGrpSpPr>        <p:cNvPr id="1" name=""/>        <p:cNvGrpSpPr/>        <p:nvPr/>      </p:nvGrpSpPr>      <p:grpSpPr>        <a:xfrm>          <a:off x="0" y="0"/>          <a:ext cx="0" cy="0"/>          <a:chOff x="0" y="0"/>          <a:chExt cx="0" cy="0"/>        </a:xfrm>      </p:grpSpPr><p:wgp><p:cNvGrpSpPr/><p:grpSpPr><a:xfrm><a:off x="52560" y="399240"/><a:ext cx="5416920" cy="4685040"/></a:xfrm></p:grpSpPr><wps:sp><wps:nvSpPr><wps:cNvPr id="77" name="CustomShape 1"></wps:cNvPr><wps:cNvSpPr/><p:nvPr/></wps:nvSpPr><wps:spPr><a:xfrm><a:off x="0" y="0"/><a:ext cx="5416920" cy="4685040"/></a:xfrm><a:prstGeom prst="triangle"><a:avLst><a:gd name="adj" fmla="val 50000"/></a:avLst></a:prstGeom><a:solidFill><a:schemeClr val="accent1"/></a:solidFill><a:ln w="28440"><a:solidFill><a:srgbClr val="ffffff"/></a:solidFill><a:round/></a:ln></wps:spPr><wps:style><a:lnRef idx="0"/><a:fillRef idx="0"/><a:effectRef idx="0"/><a:fontRef idx="minor"/></wps:style></wps:sp><wps:sp><wps:nvSpPr><wps:cNvPr id="78" name="CustomShape 2"></wps:cNvPr><wps:cNvSpPr/><p:nvPr/></wps:nvSpPr><wps:spPr><a:xfrm><a:off x="2122200" y="1027080"/><a:ext cx="1162080" cy="360"/></a:xfrm><a:custGeom><a:avLst/><a:gdLst/><a:ahLst/><a:rect l="l" t="t" r="r" b="b"/><a:pathLst><a:path w="21600" h="21600"><a:moveTo><a:pt x="0" y="0"/></a:moveTo><a:lnTo><a:pt x="21600" y="21600"/></a:lnTo></a:path></a:pathLst></a:custGeom><a:noFill/><a:ln w="28440"><a:solidFill><a:srgbClr val="ffffff"/></a:solidFill><a:round/></a:ln></wps:spPr><wps:style><a:lnRef idx="0"/><a:fillRef idx="0"/><a:effectRef idx="0"/><a:fontRef idx="minor"/></wps:style></wps:sp><wps:sp><wps:nvSpPr><wps:cNvPr id="79" name="CustomShape 3"></wps:cNvPr><wps:cNvSpPr/><p:nvPr/></wps:nvSpPr><wps:spPr><a:xfrm><a:off x="1662120" y="1815480"/><a:ext cx="2093760" cy="360"/></a:xfrm><a:custGeom><a:avLst/><a:gdLst/><a:ahLst/><a:rect l="l" t="t" r="r" b="b"/><a:pathLst><a:path w="21600" h="21600"><a:moveTo><a:pt x="0" y="0"/></a:moveTo><a:lnTo><a:pt x="21600" y="21600"/></a:lnTo></a:path></a:pathLst></a:custGeom><a:noFill/><a:ln w="28440"><a:solidFill><a:srgbClr val="ffffff"/></a:solidFill><a:round/></a:ln></wps:spPr><wps:style><a:lnRef idx="0"/><a:fillRef idx="0"/><a:effectRef idx="0"/><a:fontRef idx="minor"/></wps:style></wps:sp><wps:sp><wps:nvSpPr><wps:cNvPr id="80" name="CustomShape 4"></wps:cNvPr><wps:cNvSpPr/><p:nvPr/></wps:nvSpPr><wps:spPr><a:xfrm><a:off x="1216800" y="2577240"/><a:ext cx="2970720" cy="360"/></a:xfrm><a:custGeom><a:avLst/><a:gdLst/><a:ahLst/><a:rect l="l" t="t" r="r" b="b"/><a:pathLst><a:path w="21600" h="21600"><a:moveTo><a:pt x="0" y="0"/></a:moveTo><a:lnTo><a:pt x="21600" y="21600"/></a:lnTo></a:path></a:pathLst></a:custGeom><a:noFill/><a:ln w="28440"><a:solidFill><a:srgbClr val="ffffff"/></a:solidFill><a:round/></a:ln></wps:spPr><wps:style><a:lnRef idx="0"/><a:fillRef idx="0"/><a:effectRef idx="0"/><a:fontRef idx="minor"/></wps:style></wps:sp><wps:sp><wps:nvSpPr><wps:cNvPr id="81" name="CustomShape 5"></wps:cNvPr><wps:cNvSpPr/><p:nvPr/></wps:nvSpPr><wps:spPr><a:xfrm><a:off x="850680" y="3266280"/><a:ext cx="3729600" cy="360"/></a:xfrm><a:custGeom><a:avLst/><a:gdLst/><a:ahLst/><a:rect l="l" t="t" r="r" b="b"/><a:pathLst><a:path w="21600" h="21600"><a:moveTo><a:pt x="0" y="0"/></a:moveTo><a:lnTo><a:pt x="21600" y="21600"/></a:lnTo></a:path></a:pathLst></a:custGeom><a:noFill/><a:ln w="28440"><a:solidFill><a:srgbClr val="ffffff"/></a:solidFill><a:round/></a:ln></wps:spPr><wps:style><a:lnRef idx="0"/><a:fillRef idx="0"/><a:effectRef idx="0"/><a:fontRef idx="minor"/></wps:style></wps:sp><wps:sp><wps:nvSpPr><wps:cNvPr id="82" name="CustomShape 6"></wps:cNvPr><wps:cNvSpPr/><p:nvPr/></wps:nvSpPr><wps:spPr><a:xfrm><a:off x="431640" y="3952080"/><a:ext cx="4541400" cy="360"/></a:xfrm><a:custGeom><a:avLst/><a:gdLst/><a:ahLst/><a:rect l="l" t="t" r="r" b="b"/><a:pathLst><a:path w="21600" h="21600"><a:moveTo><a:pt x="0" y="0"/></a:moveTo><a:lnTo><a:pt x="21600" y="21600"/></a:lnTo></a:path></a:pathLst></a:custGeom><a:noFill/><a:ln w="28440"><a:solidFill><a:srgbClr val="ffffff"/></a:solidFill><a:round/></a:ln></wps:spPr><wps:style><a:lnRef idx="0"/><a:fillRef idx="0"/><a:effectRef idx="0"/><a:fontRef idx="minor"/></wps:style></wps:sp></p:wgp><p:sp><p:nvSpPr><p:cNvPr id="83" name="CustomShape 7"></p:cNvPr><p:cNvSpPr/><p:nvPr/></p:nvSpPr><p:spPr><a:xfrm><a:off x="2424240" y="863640"/><a:ext cx="805320" cy="442440"/></a:xfrm><a:prstGeom prst="rect"><a:avLst></a:avLst></a:prstGeom><a:noFill/><a:ln><a:noFill/></a:ln></p:spPr><p:style><a:lnRef idx="0"/><a:fillRef idx="0"/><a:effectRef idx="0"/><a:fontRef idx="minor"/></p:style><p:txBody><a:bodyPr tIns="91440" bIns="91440"></a:bodyPr><a:p><a:pPr><a:lnSpc><a:spcPct val="100000"/></a:lnSpc></a:pPr><a:r><a:rPr b="1" lang="en-US" sz="1700" spc="-1" strike="noStrike"><a:solidFill><a:srgbClr val="ffffff"/></a:solidFill><a:uFill><a:solidFill><a:srgbClr val="ffffff"/></a:solidFill></a:uFill><a:latin typeface="Google Sans"/><a:ea typeface="Google Sans"/></a:rPr><a:t>TTPs</a:t></a:r><a:endParaRPr/></a:p></p:txBody></p:sp><p:sp><p:nvSpPr><p:cNvPr id="84" name="CustomShape 8"></p:cNvPr><p:cNvSpPr/><p:nvPr/></p:nvSpPr><p:spPr><a:xfrm><a:off x="2411280" y="1578960"/><a:ext cx="805320" cy="442440"/></a:xfrm><a:prstGeom prst="rect"><a:avLst></a:avLst></a:prstGeom><a:noFill/><a:ln><a:noFill/></a:ln></p:spPr><p:style><a:lnRef idx="0"/><a:fillRef idx="0"/><a:effectRef idx="0"/><a:fontRef idx="minor"/></p:style><p:txBody><a:bodyPr tIns="91440" bIns="91440"></a:bodyPr><a:p><a:pPr><a:lnSpc><a:spcPct val="100000"/></a:lnSpc></a:pPr><a:r><a:rPr b="1" lang="en-US" sz="1700" spc="-1" strike="noStrike"><a:solidFill><a:srgbClr val="ffffff"/></a:solidFill><a:uFill><a:solidFill><a:srgbClr val="ffffff"/></a:solidFill></a:uFill><a:latin typeface="Google Sans"/><a:ea typeface="Google Sans"/></a:rPr><a:t>Tools</a:t></a:r><a:endParaRPr/></a:p></p:txBody></p:sp><p:sp><p:nvSpPr><p:cNvPr id="85" name="CustomShape 9"></p:cNvPr><p:cNvSpPr/><p:nvPr/></p:nvSpPr><p:spPr><a:xfrm><a:off x="1792080" y="2294280"/><a:ext cx="1991160" cy="701640"/></a:xfrm><a:prstGeom prst="rect"><a:avLst></a:avLst></a:prstGeom><a:noFill/><a:ln><a:noFill/></a:ln></p:spPr><p:style><a:lnRef idx="0"/><a:fillRef idx="0"/><a:effectRef idx="0"/><a:fontRef idx="minor"/></p:style><p:txBody><a:bodyPr tIns="91440" bIns="91440"></a:bodyPr><a:p><a:pPr algn="ctr"><a:lnSpc><a:spcPct val="100000"/></a:lnSpc></a:pPr><a:r><a:rPr b="1" lang="en-US" sz="1700" spc="-1" strike="noStrike"><a:solidFill><a:srgbClr val="ffffff"/></a:solidFill><a:uFill><a:solidFill><a:srgbClr val="ffffff"/></a:solidFill></a:uFill><a:latin typeface="Google Sans"/><a:ea typeface="Google Sans"/></a:rPr><a:t>Network/host artifacts</a:t></a:r><a:endParaRPr/></a:p></p:txBody></p:sp><p:sp><p:nvSpPr><p:cNvPr id="86" name="CustomShape 10"></p:cNvPr><p:cNvSpPr/><p:nvPr/></p:nvSpPr><p:spPr><a:xfrm><a:off x="1978920" y="3118680"/><a:ext cx="2048400" cy="442440"/></a:xfrm><a:prstGeom prst="rect"><a:avLst></a:avLst></a:prstGeom><a:noFill/><a:ln><a:noFill/></a:ln></p:spPr><p:style><a:lnRef idx="0"/><a:fillRef idx="0"/><a:effectRef idx="0"/><a:fontRef idx="minor"/></p:style><p:txBody><a:bodyPr tIns="91440" bIns="91440"></a:bodyPr><a:p><a:pPr><a:lnSpc><a:spcPct val="100000"/></a:lnSpc></a:pPr><a:r><a:rPr b="1" lang="en-US" sz="1700" spc="-1" strike="noStrike"><a:solidFill><a:srgbClr val="ffffff"/></a:solidFill><a:uFill><a:solidFill><a:srgbClr val="ffffff"/></a:solidFill></a:uFill><a:latin typeface="Google Sans"/><a:ea typeface="Google Sans"/></a:rPr><a:t>Domain names</a:t></a:r><a:endParaRPr/></a:p></p:txBody></p:sp><p:sp><p:nvSpPr><p:cNvPr id="87" name="CustomShape 11"></p:cNvPr><p:cNvSpPr/><p:nvPr/></p:nvSpPr><p:spPr><a:xfrm><a:off x="1978920" y="3755160"/><a:ext cx="2048400" cy="442440"/></a:xfrm><a:prstGeom prst="rect"><a:avLst></a:avLst></a:prstGeom><a:noFill/><a:ln><a:noFill/></a:ln></p:spPr><p:style><a:lnRef idx="0"/><a:fillRef idx="0"/><a:effectRef idx="0"/><a:fontRef idx="minor"/></p:style><p:txBody><a:bodyPr tIns="91440" bIns="91440"></a:bodyPr><a:p><a:pPr><a:lnSpc><a:spcPct val="100000"/></a:lnSpc></a:pPr><a:r><a:rPr b="1" lang="en-US" sz="1700" spc="-1" strike="noStrike"><a:solidFill><a:srgbClr val="ffffff"/></a:solidFill><a:uFill><a:solidFill><a:srgbClr val="ffffff"/></a:solidFill></a:uFill><a:latin typeface="Google Sans"/><a:ea typeface="Google Sans"/></a:rPr><a:t>IP addresses</a:t></a:r><a:endParaRPr/></a:p></p:txBody></p:sp><p:sp><p:nvSpPr><p:cNvPr id="88" name="CustomShape 12"></p:cNvPr><p:cNvSpPr/><p:nvPr/></p:nvSpPr><p:spPr><a:xfrm><a:off x="1978920" y="4457520"/><a:ext cx="2048400" cy="442440"/></a:xfrm><a:prstGeom prst="rect"><a:avLst></a:avLst></a:prstGeom><a:noFill/><a:ln><a:noFill/></a:ln></p:spPr><p:style><a:lnRef idx="0"/><a:fillRef idx="0"/><a:effectRef idx="0"/><a:fontRef idx="minor"/></p:style><p:txBody><a:bodyPr tIns="91440" bIns="91440"></a:bodyPr><a:p><a:pPr><a:lnSpc><a:spcPct val="100000"/></a:lnSpc></a:pPr><a:r><a:rPr b="1" lang="en-US" sz="1700" spc="-1" strike="noStrike"><a:solidFill><a:srgbClr val="ffffff"/></a:solidFill><a:uFill><a:solidFill><a:srgbClr val="ffffff"/></a:solidFill></a:uFill><a:latin typeface="Google Sans"/><a:ea typeface="Google Sans"/></a:rPr><a:t>Hash values</a:t></a:r><a:endParaRPr/></a:p></p:txBody></p:sp><p:sp><p:nvSpPr><p:cNvPr id="89" name="CustomShape 13"></p:cNvPr><p:cNvSpPr/><p:nvPr/></p:nvSpPr><p:spPr><a:xfrm><a:off x="3153600" y="1086480"/><a:ext cx="1694520" cy="360"/></a:xfrm><a:prstGeom prst="bentConnector3"><a:avLst><a:gd name="adj1" fmla="val 50000"/></a:avLst></a:prstGeom><a:noFill/><a:ln w="9360"><a:solidFill><a:srgbClr val="c2c2c2"/></a:solidFill><a:round/></a:ln></p:spPr><p:style><a:lnRef idx="0"/><a:fillRef idx="0"/><a:effectRef idx="0"/><a:fontRef idx="minor"/></p:style></p:sp><p:sp><p:nvSpPr><p:cNvPr id="90" name="CustomShape 14"></p:cNvPr><p:cNvSpPr/><p:nvPr/></p:nvSpPr><p:spPr><a:xfrm><a:off x="4848120" y="561600"/><a:ext cx="2020320" cy="524880"/></a:xfrm><a:prstGeom prst="roundRect"><a:avLst><a:gd name="adj" fmla="val 16667"/></a:avLst></a:prstGeom><a:solidFill><a:srgbClr val="d9ead3"/></a:solidFill><a:ln><a:noFill/></a:ln></p:spPr><p:style><a:lnRef idx="0"/><a:fillRef idx="0"/><a:effectRef idx="0"/><a:fontRef idx="minor"/></p:style><p:txBody><a:bodyPr tIns="91440" bIns="91440" anchor="ctr"></a:bodyPr><a:p><a:r><a:rPr lang="en-US" sz="1400" spc="-1"><a:latin typeface="Arial"/></a:rPr><a:t>Run malicious code with task scheduling using a high privilege account.</a:t></a:r><a:endParaRPr/></a:p></p:txBody></p:sp><p:sp><p:nvSpPr><p:cNvPr id="91" name="CustomShape 15"></p:cNvPr><p:cNvSpPr/><p:nvPr/></p:nvSpPr><p:spPr><a:xfrm><a:off x="3578760" y="1801440"/><a:ext cx="1694520" cy="360"/></a:xfrm><a:prstGeom prst="bentConnector3"><a:avLst><a:gd name="adj1" fmla="val 50000"/></a:avLst></a:prstGeom><a:noFill/><a:ln w="9360"><a:solidFill><a:srgbClr val="c2c2c2"/></a:solidFill><a:round/></a:ln></p:spPr><p:style><a:lnRef idx="0"/><a:fillRef idx="0"/><a:effectRef idx="0"/><a:fontRef idx="minor"/></p:style></p:sp><p:sp><p:nvSpPr><p:cNvPr id="92" name="CustomShape 16"></p:cNvPr><p:cNvSpPr/><p:nvPr/></p:nvSpPr><p:spPr><a:xfrm><a:off x="5273640" y="1276920"/><a:ext cx="2020320" cy="524880"/></a:xfrm><a:prstGeom prst="roundRect"><a:avLst><a:gd name="adj" fmla="val 16667"/></a:avLst></a:prstGeom><a:solidFill><a:srgbClr val="d9ead3"/></a:solidFill><a:ln><a:noFill/></a:ln></p:spPr><p:style><a:lnRef idx="0"/><a:fillRef idx="0"/><a:effectRef idx="0"/><a:fontRef idx="minor"/></p:style></p:sp><p:sp><p:nvSpPr><p:cNvPr id="93" name="CustomShape 17"></p:cNvPr><p:cNvSpPr/><p:nvPr/></p:nvSpPr><p:spPr><a:xfrm><a:off x="3986640" y="2571120"/><a:ext cx="1694520" cy="360"/></a:xfrm><a:prstGeom prst="bentConnector3"><a:avLst><a:gd name="adj1" fmla="val 50000"/></a:avLst></a:prstGeom><a:noFill/><a:ln w="9360"><a:solidFill><a:srgbClr val="c2c2c2"/></a:solidFill><a:round/></a:ln></p:spPr><p:style><a:lnRef idx="0"/><a:fillRef idx="0"/><a:effectRef idx="0"/><a:fontRef idx="minor"/></p:style></p:sp><p:sp><p:nvSpPr><p:cNvPr id="94" name="CustomShape 18"></p:cNvPr><p:cNvSpPr/><p:nvPr/></p:nvSpPr><p:spPr><a:xfrm><a:off x="5681160" y="2169000"/><a:ext cx="2020320" cy="524880"/></a:xfrm><a:prstGeom prst="roundRect"><a:avLst><a:gd name="adj" fmla="val 16667"/></a:avLst></a:prstGeom><a:solidFill><a:srgbClr val="d9ead3"/></a:solidFill><a:ln><a:noFill/></a:ln></p:spPr><p:style><a:lnRef idx="0"/><a:fillRef idx="0"/><a:effectRef idx="0"/><a:fontRef idx="minor"/></p:style></p:sp><p:sp><p:nvSpPr><p:cNvPr id="95" name="CustomShape 19"></p:cNvPr><p:cNvSpPr/><p:nvPr/></p:nvSpPr><p:spPr><a:xfrm><a:off x="4426200" y="3274560"/><a:ext cx="1694520" cy="360"/></a:xfrm><a:prstGeom prst="bentConnector3"><a:avLst><a:gd name="adj1" fmla="val 50000"/></a:avLst></a:prstGeom><a:noFill/><a:ln w="9360"><a:solidFill><a:srgbClr val="c2c2c2"/></a:solidFill><a:round/></a:ln></p:spPr><p:style><a:lnRef idx="0"/><a:fillRef idx="0"/><a:effectRef idx="0"/><a:fontRef idx="minor"/></p:style></p:sp><p:sp><p:nvSpPr><p:cNvPr id="96" name="CustomShape 20"></p:cNvPr><p:cNvSpPr/><p:nvPr/></p:nvSpPr><p:spPr><a:xfrm><a:off x="6515280" y="2872440"/><a:ext cx="2020320" cy="524880"/></a:xfrm><a:prstGeom prst="roundRect"><a:avLst><a:gd name="adj" fmla="val 16667"/></a:avLst></a:prstGeom><a:solidFill><a:srgbClr val="d9ead3"/></a:solidFill><a:ln><a:noFill/></a:ln></p:spPr><p:style><a:lnRef idx="0"/><a:fillRef idx="0"/><a:effectRef idx="0"/><a:fontRef idx="minor"/></p:style><p:txBody><a:bodyPr tIns="91440" bIns="91440" anchor="ctr"></a:bodyPr><a:p><a:r><a:rPr lang="en-US" sz="1400" spc="-1"><a:latin typeface="Arial"/></a:rPr><a:t>http://org.misecure.com/index.html</a:t></a:r><a:endParaRPr/></a:p></p:txBody></p:sp><p:sp><p:nvSpPr><p:cNvPr id="97" name="CustomShape 21"></p:cNvPr><p:cNvSpPr/><p:nvPr/></p:nvSpPr><p:spPr><a:xfrm><a:off x="4835520" y="3978000"/><a:ext cx="1694520" cy="360"/></a:xfrm><a:prstGeom prst="bentConnector3"><a:avLst><a:gd name="adj1" fmla="val 50000"/></a:avLst></a:prstGeom><a:noFill/><a:ln w="9360"><a:solidFill><a:srgbClr val="c2c2c2"/></a:solidFill><a:round/></a:ln></p:spPr><p:style><a:lnRef idx="0"/><a:fillRef idx="0"/><a:effectRef idx="0"/><a:fontRef idx="minor"/></p:style></p:sp><p:sp><p:nvSpPr><p:cNvPr id="98" name="CustomShape 22"></p:cNvPr><p:cNvSpPr/><p:nvPr/></p:nvSpPr><p:spPr><a:xfrm><a:off x="6530400" y="3558240"/><a:ext cx="2020320" cy="524880"/></a:xfrm><a:prstGeom prst="roundRect"><a:avLst><a:gd name="adj" fmla="val 16667"/></a:avLst></a:prstGeom><a:solidFill><a:srgbClr val="d9ead3"/></a:solidFill><a:ln><a:noFill/></a:ln></p:spPr><p:style><a:lnRef idx="0"/><a:fillRef idx="0"/><a:effectRef idx="0"/><a:fontRef idx="minor"/></p:style></p:sp><p:sp><p:nvSpPr><p:cNvPr id="99" name="CustomShape 23"></p:cNvPr><p:cNvSpPr/><p:nvPr/></p:nvSpPr><p:spPr><a:xfrm><a:off x="5211000" y="4680000"/><a:ext cx="1604880" cy="360"/></a:xfrm><a:prstGeom prst="bentConnector3"><a:avLst><a:gd name="adj1" fmla="val 50000"/></a:avLst></a:prstGeom><a:noFill/><a:ln w="9360"><a:solidFill><a:srgbClr val="c2c2c2"/></a:solidFill><a:round/></a:ln></p:spPr><p:style><a:lnRef idx="0"/><a:fillRef idx="0"/><a:effectRef idx="0"/><a:fontRef idx="minor"/></p:style></p:sp><p:sp><p:nvSpPr><p:cNvPr id="100" name="CustomShape 24"></p:cNvPr><p:cNvSpPr/><p:nvPr/></p:nvSpPr><p:spPr><a:xfrm><a:off x="6693840" y="4382640"/><a:ext cx="2020320" cy="524880"/></a:xfrm><a:prstGeom prst="roundRect"><a:avLst><a:gd name="adj" fmla="val 16667"/></a:avLst></a:prstGeom><a:solidFill><a:srgbClr val="d9ead3"/></a:solidFill><a:ln><a:noFill/></a:ln></p:spPr><p:style><a:lnRef idx="0"/><a:fillRef idx="0"/><a:effectRef idx="0"/><a:fontRef idx="minor"/></p:style><p:txBody><a:bodyPr tIns="91440" bIns="91440" anchor="ctr"></a:bodyPr><a:p><a:r><a:rPr lang="en-US" sz="1400" spc="-1"><a:latin typeface="Arial"/></a:rPr><a:t>54e6ea47eb04634d3e87fd7787e2136ccfbcc80ade34f246a12cf93bab527f6b</a:t></a:r><a:endParaRPr/></a:p></p:txBody></p:sp></p:spTree></p:cSld><p:timing><p:tnLst><p:par><p:cTn id="3" dur="indefinite" restart="never" nodeType="tmRoot"><p:childTnLst><p:seq><p:cTn id="4" nodeType="mainSeq"></p:cTn><p:prevCondLst><p:cond delay="0" evt="onPrev"><p:tgtEl><p:sldTgt/></p:tgtEl></p:cond></p:prevCondLst><p:nextCondLst><p:cond delay="0" evt="onNext"><p:tgtEl><p:sldTgt/></p:tgtEl></p:cond></p:nextCondLst></p:seq></p:childTnLst></p:cTn></p:par></p:tnLst></p:timing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Application>LibreOffice/5.0.2.2$MacOSX_X86_64 LibreOffice_project/37b43f919e4de5eeaca9b9755ed688758a8251fe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language>en-US</dc:language>
  <dcterms:modified xsi:type="dcterms:W3CDTF">2025-04-21T15:56:53Z</dcterms:modified>
  <cp:revision>2</cp:revision>
</cp:coreProperties>
</file>