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8" r:id="rId1"/>
  </p:sldMasterIdLst>
  <p:notesMasterIdLst>
    <p:notesMasterId r:id="rId15"/>
  </p:notesMasterIdLst>
  <p:sldIdLst>
    <p:sldId id="256" r:id="rId2"/>
    <p:sldId id="257" r:id="rId3"/>
    <p:sldId id="259" r:id="rId4"/>
    <p:sldId id="263" r:id="rId5"/>
    <p:sldId id="264" r:id="rId6"/>
    <p:sldId id="265" r:id="rId7"/>
    <p:sldId id="266" r:id="rId8"/>
    <p:sldId id="267" r:id="rId9"/>
    <p:sldId id="268" r:id="rId10"/>
    <p:sldId id="269" r:id="rId11"/>
    <p:sldId id="270" r:id="rId12"/>
    <p:sldId id="271" r:id="rId13"/>
    <p:sldId id="272" r:id="rId1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14" autoAdjust="0"/>
  </p:normalViewPr>
  <p:slideViewPr>
    <p:cSldViewPr>
      <p:cViewPr>
        <p:scale>
          <a:sx n="90" d="100"/>
          <a:sy n="90" d="100"/>
        </p:scale>
        <p:origin x="-1234" y="-58"/>
      </p:cViewPr>
      <p:guideLst>
        <p:guide orient="horz" pos="2160"/>
        <p:guide pos="2880"/>
      </p:guideLst>
    </p:cSldViewPr>
  </p:slideViewPr>
  <p:outlineViewPr>
    <p:cViewPr>
      <p:scale>
        <a:sx n="33" d="100"/>
        <a:sy n="33" d="100"/>
      </p:scale>
      <p:origin x="48" y="44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25D560-769F-4809-99D5-B2F1E1EF5964}" type="datetimeFigureOut">
              <a:rPr lang="es-ES" smtClean="0"/>
              <a:t>22/05/2019</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F55110-57B2-43B3-B442-A40F13B58516}" type="slidenum">
              <a:rPr lang="es-ES" smtClean="0"/>
              <a:t>‹Nº›</a:t>
            </a:fld>
            <a:endParaRPr lang="es-ES" dirty="0"/>
          </a:p>
        </p:txBody>
      </p:sp>
    </p:spTree>
    <p:extLst>
      <p:ext uri="{BB962C8B-B14F-4D97-AF65-F5344CB8AC3E}">
        <p14:creationId xmlns:p14="http://schemas.microsoft.com/office/powerpoint/2010/main" val="3873823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6F55110-57B2-43B3-B442-A40F13B58516}" type="slidenum">
              <a:rPr lang="es-ES" smtClean="0"/>
              <a:t>2</a:t>
            </a:fld>
            <a:endParaRPr lang="es-ES" dirty="0"/>
          </a:p>
        </p:txBody>
      </p:sp>
    </p:spTree>
    <p:extLst>
      <p:ext uri="{BB962C8B-B14F-4D97-AF65-F5344CB8AC3E}">
        <p14:creationId xmlns:p14="http://schemas.microsoft.com/office/powerpoint/2010/main" val="3599184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406020"/>
            <a:ext cx="6172199" cy="2251579"/>
          </a:xfrm>
        </p:spPr>
        <p:txBody>
          <a:bodyPr lIns="0" rIns="0" anchor="t">
            <a:noAutofit/>
          </a:bodyPr>
          <a:lstStyle>
            <a:lvl1pPr>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66800" y="3905864"/>
            <a:ext cx="6172200" cy="1123336"/>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F30B940B-B878-4463-8469-0E11954A699C}" type="datetime1">
              <a:rPr lang="es-ES" smtClean="0"/>
              <a:t>22/05/2019</a:t>
            </a:fld>
            <a:endParaRPr lang="es-ES" dirty="0"/>
          </a:p>
        </p:txBody>
      </p:sp>
      <p:sp>
        <p:nvSpPr>
          <p:cNvPr id="8" name="Slide Number Placeholder 7"/>
          <p:cNvSpPr>
            <a:spLocks noGrp="1"/>
          </p:cNvSpPr>
          <p:nvPr>
            <p:ph type="sldNum" sz="quarter" idx="11"/>
          </p:nvPr>
        </p:nvSpPr>
        <p:spPr/>
        <p:txBody>
          <a:bodyPr/>
          <a:lstStyle/>
          <a:p>
            <a:fld id="{132FADFE-3B8F-471C-ABF0-DBC7717ECBBC}" type="slidenum">
              <a:rPr lang="es-ES" smtClean="0"/>
              <a:t>‹Nº›</a:t>
            </a:fld>
            <a:endParaRPr lang="es-ES" dirty="0"/>
          </a:p>
        </p:txBody>
      </p:sp>
      <p:sp>
        <p:nvSpPr>
          <p:cNvPr id="9" name="Footer Placeholder 8"/>
          <p:cNvSpPr>
            <a:spLocks noGrp="1"/>
          </p:cNvSpPr>
          <p:nvPr>
            <p:ph type="ftr" sz="quarter" idx="12"/>
          </p:nvPr>
        </p:nvSpPr>
        <p:spPr/>
        <p:txBody>
          <a:bodyPr/>
          <a:lstStyle/>
          <a:p>
            <a:endParaRPr lang="es-E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454400" y="1554480"/>
            <a:ext cx="4222308" cy="388620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82B89B0-C411-40FD-B2BA-AAA896257D19}" type="datetime1">
              <a:rPr lang="es-ES" smtClean="0"/>
              <a:t>22/05/2019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9848" y="1554480"/>
            <a:ext cx="2075688" cy="38862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456432" y="1554480"/>
            <a:ext cx="4224528" cy="3886200"/>
          </a:xfrm>
        </p:spPr>
        <p:txBody>
          <a:bodyPr vert="eaVert"/>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9D213343-0C17-41DD-8A6A-8FDB48E3A51E}" type="datetime1">
              <a:rPr lang="es-ES" smtClean="0"/>
              <a:t>22/05/2019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1545336"/>
            <a:ext cx="4224528"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9" name="Date Placeholder 8"/>
          <p:cNvSpPr>
            <a:spLocks noGrp="1"/>
          </p:cNvSpPr>
          <p:nvPr>
            <p:ph type="dt" sz="half" idx="14"/>
          </p:nvPr>
        </p:nvSpPr>
        <p:spPr/>
        <p:txBody>
          <a:bodyPr/>
          <a:lstStyle/>
          <a:p>
            <a:fld id="{E1EC866D-C575-4445-BBDB-39ECBDE4F5A2}" type="datetime1">
              <a:rPr lang="es-ES" smtClean="0"/>
              <a:t>22/05/2019</a:t>
            </a:fld>
            <a:endParaRPr lang="es-ES" dirty="0"/>
          </a:p>
        </p:txBody>
      </p:sp>
      <p:sp>
        <p:nvSpPr>
          <p:cNvPr id="10" name="Slide Number Placeholder 9"/>
          <p:cNvSpPr>
            <a:spLocks noGrp="1"/>
          </p:cNvSpPr>
          <p:nvPr>
            <p:ph type="sldNum" sz="quarter" idx="15"/>
          </p:nvPr>
        </p:nvSpPr>
        <p:spPr/>
        <p:txBody>
          <a:bodyPr/>
          <a:lstStyle/>
          <a:p>
            <a:fld id="{132FADFE-3B8F-471C-ABF0-DBC7717ECBBC}" type="slidenum">
              <a:rPr lang="es-ES" smtClean="0"/>
              <a:t>‹Nº›</a:t>
            </a:fld>
            <a:endParaRPr lang="es-ES" dirty="0"/>
          </a:p>
        </p:txBody>
      </p:sp>
      <p:sp>
        <p:nvSpPr>
          <p:cNvPr id="11" name="Footer Placeholder 10"/>
          <p:cNvSpPr>
            <a:spLocks noGrp="1"/>
          </p:cNvSpPr>
          <p:nvPr>
            <p:ph type="ftr" sz="quarter" idx="16"/>
          </p:nvPr>
        </p:nvSpPr>
        <p:spPr/>
        <p:txBody>
          <a:bodyPr/>
          <a:lstStyle/>
          <a:p>
            <a:endParaRPr lang="es-ES" dirty="0"/>
          </a:p>
        </p:txBody>
      </p:sp>
      <p:sp>
        <p:nvSpPr>
          <p:cNvPr id="12" name="Title 11"/>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069848" y="1472184"/>
            <a:ext cx="6172200" cy="2130552"/>
          </a:xfrm>
        </p:spPr>
        <p:txBody>
          <a:bodyPr anchor="t">
            <a:noAutofit/>
          </a:bodyPr>
          <a:lstStyle>
            <a:lvl1pPr algn="l">
              <a:defRPr sz="4800" b="1"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3886200"/>
            <a:ext cx="6172200" cy="914400"/>
          </a:xfrm>
        </p:spPr>
        <p:txBody>
          <a:bodyPr anchor="t">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B4284968-EBA5-471A-A1CC-4A467D3213E4}" type="datetime1">
              <a:rPr lang="es-ES" smtClean="0"/>
              <a:t>22/05/2019</a:t>
            </a:fld>
            <a:endParaRPr lang="es-ES" dirty="0"/>
          </a:p>
        </p:txBody>
      </p:sp>
      <p:sp>
        <p:nvSpPr>
          <p:cNvPr id="8" name="Slide Number Placeholder 7"/>
          <p:cNvSpPr>
            <a:spLocks noGrp="1"/>
          </p:cNvSpPr>
          <p:nvPr>
            <p:ph type="sldNum" sz="quarter" idx="11"/>
          </p:nvPr>
        </p:nvSpPr>
        <p:spPr/>
        <p:txBody>
          <a:bodyPr/>
          <a:lstStyle/>
          <a:p>
            <a:fld id="{132FADFE-3B8F-471C-ABF0-DBC7717ECBBC}" type="slidenum">
              <a:rPr lang="es-ES" smtClean="0"/>
              <a:t>‹Nº›</a:t>
            </a:fld>
            <a:endParaRPr lang="es-ES" dirty="0"/>
          </a:p>
        </p:txBody>
      </p:sp>
      <p:sp>
        <p:nvSpPr>
          <p:cNvPr id="9" name="Footer Placeholder 8"/>
          <p:cNvSpPr>
            <a:spLocks noGrp="1"/>
          </p:cNvSpPr>
          <p:nvPr>
            <p:ph type="ftr" sz="quarter" idx="12"/>
          </p:nvPr>
        </p:nvSpPr>
        <p:spPr/>
        <p:txBody>
          <a:bodyPr/>
          <a:lstStyle/>
          <a:p>
            <a:endParaRPr lang="es-E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6325" cy="1066800"/>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4486998" y="1915859"/>
            <a:ext cx="3646966" cy="288142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96754" y="1915881"/>
            <a:ext cx="3639311" cy="2881398"/>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9" name="Date Placeholder 8"/>
          <p:cNvSpPr>
            <a:spLocks noGrp="1"/>
          </p:cNvSpPr>
          <p:nvPr>
            <p:ph type="dt" sz="half" idx="10"/>
          </p:nvPr>
        </p:nvSpPr>
        <p:spPr/>
        <p:txBody>
          <a:bodyPr/>
          <a:lstStyle/>
          <a:p>
            <a:fld id="{523BAFFB-E2D0-4DC6-A24A-2D54C0C6E701}" type="datetime1">
              <a:rPr lang="es-ES" smtClean="0"/>
              <a:t>22/05/2019</a:t>
            </a:fld>
            <a:endParaRPr lang="es-ES" dirty="0"/>
          </a:p>
        </p:txBody>
      </p:sp>
      <p:sp>
        <p:nvSpPr>
          <p:cNvPr id="10" name="Slide Number Placeholder 9"/>
          <p:cNvSpPr>
            <a:spLocks noGrp="1"/>
          </p:cNvSpPr>
          <p:nvPr>
            <p:ph type="sldNum" sz="quarter" idx="11"/>
          </p:nvPr>
        </p:nvSpPr>
        <p:spPr/>
        <p:txBody>
          <a:bodyPr/>
          <a:lstStyle/>
          <a:p>
            <a:fld id="{132FADFE-3B8F-471C-ABF0-DBC7717ECBBC}" type="slidenum">
              <a:rPr lang="es-ES" smtClean="0"/>
              <a:t>‹Nº›</a:t>
            </a:fld>
            <a:endParaRPr lang="es-ES" dirty="0"/>
          </a:p>
        </p:txBody>
      </p:sp>
      <p:sp>
        <p:nvSpPr>
          <p:cNvPr id="11" name="Footer Placeholder 10"/>
          <p:cNvSpPr>
            <a:spLocks noGrp="1"/>
          </p:cNvSpPr>
          <p:nvPr>
            <p:ph type="ftr" sz="quarter" idx="12"/>
          </p:nvPr>
        </p:nvSpPr>
        <p:spPr>
          <a:xfrm>
            <a:off x="493776" y="6356350"/>
            <a:ext cx="5102352" cy="365125"/>
          </a:xfrm>
        </p:spPr>
        <p:txBody>
          <a:bodyPr/>
          <a:lstStyle/>
          <a:p>
            <a:endParaRPr lang="es-E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5734" cy="1066799"/>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95301" y="1916113"/>
            <a:ext cx="3638550"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95300" y="2860676"/>
            <a:ext cx="3638550" cy="28828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92625" y="1916113"/>
            <a:ext cx="3660775"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92626" y="2860676"/>
            <a:ext cx="3651250" cy="288290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0" name="Date Placeholder 9"/>
          <p:cNvSpPr>
            <a:spLocks noGrp="1"/>
          </p:cNvSpPr>
          <p:nvPr>
            <p:ph type="dt" sz="half" idx="10"/>
          </p:nvPr>
        </p:nvSpPr>
        <p:spPr/>
        <p:txBody>
          <a:bodyPr/>
          <a:lstStyle/>
          <a:p>
            <a:fld id="{B66D1E08-E07D-49B0-B673-C58FC4F3654D}" type="datetime1">
              <a:rPr lang="es-ES" smtClean="0"/>
              <a:t>22/05/2019</a:t>
            </a:fld>
            <a:endParaRPr lang="es-ES" dirty="0"/>
          </a:p>
        </p:txBody>
      </p:sp>
      <p:sp>
        <p:nvSpPr>
          <p:cNvPr id="11" name="Slide Number Placeholder 10"/>
          <p:cNvSpPr>
            <a:spLocks noGrp="1"/>
          </p:cNvSpPr>
          <p:nvPr>
            <p:ph type="sldNum" sz="quarter" idx="11"/>
          </p:nvPr>
        </p:nvSpPr>
        <p:spPr/>
        <p:txBody>
          <a:bodyPr/>
          <a:lstStyle/>
          <a:p>
            <a:fld id="{132FADFE-3B8F-471C-ABF0-DBC7717ECBBC}" type="slidenum">
              <a:rPr lang="es-ES" smtClean="0"/>
              <a:t>‹Nº›</a:t>
            </a:fld>
            <a:endParaRPr lang="es-ES" dirty="0"/>
          </a:p>
        </p:txBody>
      </p:sp>
      <p:sp>
        <p:nvSpPr>
          <p:cNvPr id="12" name="Footer Placeholder 11"/>
          <p:cNvSpPr>
            <a:spLocks noGrp="1"/>
          </p:cNvSpPr>
          <p:nvPr>
            <p:ph type="ftr" sz="quarter" idx="12"/>
          </p:nvPr>
        </p:nvSpPr>
        <p:spPr>
          <a:xfrm>
            <a:off x="493776" y="6356350"/>
            <a:ext cx="5102352" cy="365125"/>
          </a:xfrm>
        </p:spPr>
        <p:txBody>
          <a:bodyPr/>
          <a:lstStyle/>
          <a:p>
            <a:endParaRPr lang="es-E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2800" y="1551543"/>
            <a:ext cx="1828800" cy="365125"/>
          </a:xfrm>
        </p:spPr>
        <p:txBody>
          <a:bodyPr/>
          <a:lstStyle/>
          <a:p>
            <a:fld id="{70CEF72A-6DB4-416D-AC1D-E42B7BFDA4B2}" type="datetime1">
              <a:rPr lang="es-ES" smtClean="0"/>
              <a:t>22/05/2019</a:t>
            </a:fld>
            <a:endParaRPr lang="es-ES" dirty="0"/>
          </a:p>
        </p:txBody>
      </p:sp>
      <p:sp>
        <p:nvSpPr>
          <p:cNvPr id="5" name="Title 4"/>
          <p:cNvSpPr>
            <a:spLocks noGrp="1"/>
          </p:cNvSpPr>
          <p:nvPr>
            <p:ph type="title"/>
          </p:nvPr>
        </p:nvSpPr>
        <p:spPr/>
        <p:txBody>
          <a:bodyPr/>
          <a:lstStyle/>
          <a:p>
            <a:r>
              <a:rPr lang="es-ES" smtClean="0"/>
              <a:t>Haga clic para modificar el estilo de título del patrón</a:t>
            </a:r>
            <a:endParaRPr lang="en-US" dirty="0"/>
          </a:p>
        </p:txBody>
      </p:sp>
      <p:sp>
        <p:nvSpPr>
          <p:cNvPr id="4" name="Slide Number Placeholder 3"/>
          <p:cNvSpPr>
            <a:spLocks noGrp="1"/>
          </p:cNvSpPr>
          <p:nvPr>
            <p:ph type="sldNum" sz="quarter" idx="11"/>
          </p:nvPr>
        </p:nvSpPr>
        <p:spPr/>
        <p:txBody>
          <a:bodyPr/>
          <a:lstStyle/>
          <a:p>
            <a:fld id="{132FADFE-3B8F-471C-ABF0-DBC7717ECBBC}" type="slidenum">
              <a:rPr lang="es-ES" smtClean="0"/>
              <a:t>‹Nº›</a:t>
            </a:fld>
            <a:endParaRPr lang="es-ES" dirty="0"/>
          </a:p>
        </p:txBody>
      </p:sp>
      <p:sp>
        <p:nvSpPr>
          <p:cNvPr id="6" name="Footer Placeholder 5"/>
          <p:cNvSpPr>
            <a:spLocks noGrp="1"/>
          </p:cNvSpPr>
          <p:nvPr>
            <p:ph type="ftr" sz="quarter" idx="12"/>
          </p:nvPr>
        </p:nvSpPr>
        <p:spPr/>
        <p:txBody>
          <a:bodyPr/>
          <a:lstStyle/>
          <a:p>
            <a:endParaRPr lang="es-E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88BA9-7DC0-4D69-8E0E-AE3BD12520CB}" type="datetime1">
              <a:rPr lang="es-ES" smtClean="0"/>
              <a:t>22/05/2019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0" y="1920876"/>
            <a:ext cx="3654425" cy="2889249"/>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a:xfrm>
            <a:off x="493776" y="606425"/>
            <a:ext cx="3629025" cy="1041400"/>
          </a:xfrm>
        </p:spPr>
        <p:txBody>
          <a:bodyPr anchor="t">
            <a:normAutofit/>
          </a:bodyPr>
          <a:lstStyle>
            <a:lvl1pPr algn="l">
              <a:defRPr sz="18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95300" y="1920875"/>
            <a:ext cx="3629025" cy="1812925"/>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3939A4A2-13EF-40B7-8D7D-24D842D24256}" type="datetime1">
              <a:rPr lang="es-ES" smtClean="0"/>
              <a:t>22/05/2019</a:t>
            </a:fld>
            <a:endParaRPr lang="es-ES" dirty="0"/>
          </a:p>
        </p:txBody>
      </p:sp>
      <p:sp>
        <p:nvSpPr>
          <p:cNvPr id="9" name="Slide Number Placeholder 8"/>
          <p:cNvSpPr>
            <a:spLocks noGrp="1"/>
          </p:cNvSpPr>
          <p:nvPr>
            <p:ph type="sldNum" sz="quarter" idx="11"/>
          </p:nvPr>
        </p:nvSpPr>
        <p:spPr/>
        <p:txBody>
          <a:bodyPr/>
          <a:lstStyle/>
          <a:p>
            <a:fld id="{132FADFE-3B8F-471C-ABF0-DBC7717ECBBC}" type="slidenum">
              <a:rPr lang="es-ES" smtClean="0"/>
              <a:t>‹Nº›</a:t>
            </a:fld>
            <a:endParaRPr lang="es-ES" dirty="0"/>
          </a:p>
        </p:txBody>
      </p:sp>
      <p:sp>
        <p:nvSpPr>
          <p:cNvPr id="10" name="Footer Placeholder 9"/>
          <p:cNvSpPr>
            <a:spLocks noGrp="1"/>
          </p:cNvSpPr>
          <p:nvPr>
            <p:ph type="ftr" sz="quarter" idx="12"/>
          </p:nvPr>
        </p:nvSpPr>
        <p:spPr>
          <a:xfrm>
            <a:off x="493776" y="6356350"/>
            <a:ext cx="5102352" cy="365125"/>
          </a:xfrm>
        </p:spPr>
        <p:txBody>
          <a:bodyPr/>
          <a:lstStyle/>
          <a:p>
            <a:endParaRPr lang="es-E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93776" y="600074"/>
            <a:ext cx="2074862" cy="1981201"/>
          </a:xfrm>
          <a:ln>
            <a:noFill/>
          </a:ln>
        </p:spPr>
        <p:txBody>
          <a:bodyPr anchor="t">
            <a:normAutofit/>
          </a:bodyPr>
          <a:lstStyle>
            <a:lvl1pPr algn="l">
              <a:defRPr sz="1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963862" y="1650999"/>
            <a:ext cx="5627687" cy="42207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2963862" y="614363"/>
            <a:ext cx="3741738" cy="90963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7AF17191-1707-4431-9211-E0015F79A106}" type="datetime1">
              <a:rPr lang="es-ES" smtClean="0"/>
              <a:t>22/05/2019</a:t>
            </a:fld>
            <a:endParaRPr lang="es-ES" dirty="0"/>
          </a:p>
        </p:txBody>
      </p:sp>
      <p:sp>
        <p:nvSpPr>
          <p:cNvPr id="9" name="Slide Number Placeholder 8"/>
          <p:cNvSpPr>
            <a:spLocks noGrp="1"/>
          </p:cNvSpPr>
          <p:nvPr>
            <p:ph type="sldNum" sz="quarter" idx="11"/>
          </p:nvPr>
        </p:nvSpPr>
        <p:spPr/>
        <p:txBody>
          <a:bodyPr/>
          <a:lstStyle/>
          <a:p>
            <a:fld id="{132FADFE-3B8F-471C-ABF0-DBC7717ECBBC}" type="slidenum">
              <a:rPr lang="es-ES" smtClean="0"/>
              <a:t>‹Nº›</a:t>
            </a:fld>
            <a:endParaRPr lang="es-ES" dirty="0"/>
          </a:p>
        </p:txBody>
      </p:sp>
      <p:sp>
        <p:nvSpPr>
          <p:cNvPr id="10" name="Footer Placeholder 9"/>
          <p:cNvSpPr>
            <a:spLocks noGrp="1"/>
          </p:cNvSpPr>
          <p:nvPr>
            <p:ph type="ftr" sz="quarter" idx="12"/>
          </p:nvPr>
        </p:nvSpPr>
        <p:spPr>
          <a:xfrm>
            <a:off x="493776" y="6356350"/>
            <a:ext cx="5102352" cy="365125"/>
          </a:xfrm>
        </p:spPr>
        <p:txBody>
          <a:bodyPr/>
          <a:lstStyle/>
          <a:p>
            <a:endParaRPr lang="es-E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1554480"/>
            <a:ext cx="2073348" cy="1979466"/>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454400" y="1547036"/>
            <a:ext cx="4222308" cy="388620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162800" y="189468"/>
            <a:ext cx="1828800"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C25F841C-0ADD-458B-9645-31DDE79D5961}" type="datetime1">
              <a:rPr lang="es-ES" smtClean="0"/>
              <a:t>22/05/2019</a:t>
            </a:fld>
            <a:endParaRPr lang="es-ES" dirty="0"/>
          </a:p>
        </p:txBody>
      </p:sp>
      <p:sp>
        <p:nvSpPr>
          <p:cNvPr id="5" name="Footer Placeholder 4"/>
          <p:cNvSpPr>
            <a:spLocks noGrp="1"/>
          </p:cNvSpPr>
          <p:nvPr>
            <p:ph type="ftr" sz="quarter" idx="3"/>
          </p:nvPr>
        </p:nvSpPr>
        <p:spPr>
          <a:xfrm>
            <a:off x="1069848" y="6356350"/>
            <a:ext cx="5102352" cy="365125"/>
          </a:xfrm>
          <a:prstGeom prst="rect">
            <a:avLst/>
          </a:prstGeom>
        </p:spPr>
        <p:txBody>
          <a:bodyPr vert="horz" lIns="91440" tIns="45720" rIns="91440" bIns="45720" rtlCol="0" anchor="t"/>
          <a:lstStyle>
            <a:lvl1pPr algn="l">
              <a:defRPr sz="1200">
                <a:solidFill>
                  <a:schemeClr val="tx1"/>
                </a:solidFill>
              </a:defRPr>
            </a:lvl1pPr>
          </a:lstStyle>
          <a:p>
            <a:endParaRPr lang="es-ES" dirty="0"/>
          </a:p>
        </p:txBody>
      </p:sp>
      <p:sp>
        <p:nvSpPr>
          <p:cNvPr id="6" name="Slide Number Placeholder 5"/>
          <p:cNvSpPr>
            <a:spLocks noGrp="1"/>
          </p:cNvSpPr>
          <p:nvPr>
            <p:ph type="sldNum" sz="quarter" idx="4"/>
          </p:nvPr>
        </p:nvSpPr>
        <p:spPr>
          <a:xfrm>
            <a:off x="7159752" y="6356350"/>
            <a:ext cx="1137684"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132FADFE-3B8F-471C-ABF0-DBC7717ECBBC}" type="slidenum">
              <a:rPr lang="es-ES" smtClean="0"/>
              <a:t>‹Nº›</a:t>
            </a:fld>
            <a:endParaRPr lang="es-ES" dirty="0"/>
          </a:p>
        </p:txBody>
      </p:sp>
    </p:spTree>
  </p:cSld>
  <p:clrMap bg1="dk1" tx1="lt1" bg2="dk2" tx2="lt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iming>
    <p:tnLst>
      <p:par>
        <p:cTn id="1" dur="indefinite" restart="never" nodeType="tmRoot"/>
      </p:par>
    </p:tnLst>
  </p:timing>
  <p:hf hdr="0" ftr="0" dt="0"/>
  <p:txStyles>
    <p:title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9" y="0"/>
            <a:ext cx="915170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ctrTitle"/>
          </p:nvPr>
        </p:nvSpPr>
        <p:spPr>
          <a:xfrm>
            <a:off x="251520" y="260648"/>
            <a:ext cx="5976664" cy="864096"/>
          </a:xfrm>
        </p:spPr>
        <p:txBody>
          <a:bodyPr>
            <a:normAutofit fontScale="90000"/>
          </a:bodyPr>
          <a:lstStyle/>
          <a:p>
            <a:r>
              <a:rPr lang="es-ES" sz="3900" b="1" dirty="0">
                <a:solidFill>
                  <a:schemeClr val="bg1"/>
                </a:solidFill>
              </a:rPr>
              <a:t>VIRTUALIZACIÓN</a:t>
            </a:r>
            <a:r>
              <a:rPr lang="es-ES" b="1" dirty="0"/>
              <a:t/>
            </a:r>
            <a:br>
              <a:rPr lang="es-ES" b="1" dirty="0"/>
            </a:br>
            <a:endParaRPr lang="es-ES" dirty="0"/>
          </a:p>
        </p:txBody>
      </p:sp>
      <p:sp>
        <p:nvSpPr>
          <p:cNvPr id="3" name="2 Subtítulo"/>
          <p:cNvSpPr>
            <a:spLocks noGrp="1"/>
          </p:cNvSpPr>
          <p:nvPr>
            <p:ph type="subTitle" idx="1"/>
          </p:nvPr>
        </p:nvSpPr>
        <p:spPr>
          <a:xfrm>
            <a:off x="107504" y="5877272"/>
            <a:ext cx="6172200" cy="819280"/>
          </a:xfrm>
        </p:spPr>
        <p:txBody>
          <a:bodyPr>
            <a:normAutofit/>
          </a:bodyPr>
          <a:lstStyle/>
          <a:p>
            <a:r>
              <a:rPr lang="es-ES" sz="1600" i="0" dirty="0" smtClean="0">
                <a:solidFill>
                  <a:schemeClr val="bg1"/>
                </a:solidFill>
                <a:latin typeface="+mj-lt"/>
              </a:rPr>
              <a:t>JOSE MIGUEL PELEGRINA PELEGRINA</a:t>
            </a:r>
          </a:p>
          <a:p>
            <a:r>
              <a:rPr lang="es-ES" sz="1600" i="0" dirty="0">
                <a:solidFill>
                  <a:schemeClr val="bg1"/>
                </a:solidFill>
                <a:latin typeface="+mj-lt"/>
              </a:rPr>
              <a:t>JUAN SALVADOR MOLINA MARTÍN</a:t>
            </a:r>
          </a:p>
          <a:p>
            <a:endParaRPr lang="es-ES" dirty="0"/>
          </a:p>
        </p:txBody>
      </p:sp>
    </p:spTree>
    <p:extLst>
      <p:ext uri="{BB962C8B-B14F-4D97-AF65-F5344CB8AC3E}">
        <p14:creationId xmlns:p14="http://schemas.microsoft.com/office/powerpoint/2010/main" val="927770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899592" y="1772816"/>
            <a:ext cx="7128792" cy="4104456"/>
          </a:xfrm>
        </p:spPr>
        <p:txBody>
          <a:bodyPr/>
          <a:lstStyle/>
          <a:p>
            <a:r>
              <a:rPr lang="es-ES" i="0" dirty="0" smtClean="0">
                <a:solidFill>
                  <a:schemeClr val="bg1"/>
                </a:solidFill>
                <a:latin typeface="Arial" panose="020B0604020202020204" pitchFamily="34" charset="0"/>
                <a:cs typeface="Arial" panose="020B0604020202020204" pitchFamily="34" charset="0"/>
              </a:rPr>
              <a:t>Empaqueta </a:t>
            </a:r>
            <a:r>
              <a:rPr lang="es-ES" i="0" dirty="0">
                <a:solidFill>
                  <a:schemeClr val="bg1"/>
                </a:solidFill>
                <a:latin typeface="Arial" panose="020B0604020202020204" pitchFamily="34" charset="0"/>
                <a:cs typeface="Arial" panose="020B0604020202020204" pitchFamily="34" charset="0"/>
              </a:rPr>
              <a:t>software en unidades estandarizadas llamadas contenedores que incluyen todo lo necesario para que el software se ejecute, incluidas bibliotecas, herramientas de sistema, código y tiempo de ejecución.</a:t>
            </a:r>
            <a:endParaRPr lang="es-ES" dirty="0">
              <a:solidFill>
                <a:schemeClr val="bg1"/>
              </a:solidFill>
              <a:latin typeface="Arial" panose="020B0604020202020204" pitchFamily="34" charset="0"/>
              <a:cs typeface="Arial" panose="020B0604020202020204" pitchFamily="34" charset="0"/>
            </a:endParaRPr>
          </a:p>
        </p:txBody>
      </p:sp>
      <p:sp>
        <p:nvSpPr>
          <p:cNvPr id="4" name="3 Título"/>
          <p:cNvSpPr>
            <a:spLocks noGrp="1"/>
          </p:cNvSpPr>
          <p:nvPr>
            <p:ph type="title"/>
          </p:nvPr>
        </p:nvSpPr>
        <p:spPr>
          <a:xfrm>
            <a:off x="971600" y="692696"/>
            <a:ext cx="6768752" cy="720080"/>
          </a:xfrm>
        </p:spPr>
        <p:txBody>
          <a:bodyPr>
            <a:normAutofit fontScale="90000"/>
          </a:bodyPr>
          <a:lstStyle/>
          <a:p>
            <a:r>
              <a:rPr lang="es-ES" sz="2700" dirty="0">
                <a:solidFill>
                  <a:schemeClr val="bg1"/>
                </a:solidFill>
              </a:rPr>
              <a:t>3</a:t>
            </a:r>
            <a:r>
              <a:rPr lang="es-ES" sz="2700" dirty="0" smtClean="0">
                <a:solidFill>
                  <a:schemeClr val="bg1"/>
                </a:solidFill>
              </a:rPr>
              <a:t>.1. DOCKER</a:t>
            </a:r>
            <a:r>
              <a:rPr lang="es-ES" dirty="0">
                <a:solidFill>
                  <a:schemeClr val="bg1"/>
                </a:solidFill>
              </a:rPr>
              <a:t/>
            </a:r>
            <a:br>
              <a:rPr lang="es-ES" dirty="0">
                <a:solidFill>
                  <a:schemeClr val="bg1"/>
                </a:solidFill>
              </a:rPr>
            </a:br>
            <a:endParaRPr lang="es-ES" dirty="0"/>
          </a:p>
        </p:txBody>
      </p:sp>
      <p:sp>
        <p:nvSpPr>
          <p:cNvPr id="5" name="3 Marcador de número de diapositiva"/>
          <p:cNvSpPr txBox="1">
            <a:spLocks/>
          </p:cNvSpPr>
          <p:nvPr/>
        </p:nvSpPr>
        <p:spPr>
          <a:xfrm>
            <a:off x="4211960" y="6309320"/>
            <a:ext cx="864096" cy="432048"/>
          </a:xfrm>
          <a:prstGeom prst="rect">
            <a:avLst/>
          </a:prstGeom>
        </p:spPr>
        <p:txBody>
          <a:bodyPr vert="horz" lIns="91440" tIns="45720" rIns="91440" bIns="45720" rtlCol="0" anchor="t">
            <a:normAutofit/>
          </a:bodyPr>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- 10 -</a:t>
            </a:r>
            <a:endParaRPr lang="es-ES" sz="2000" dirty="0">
              <a:solidFill>
                <a:schemeClr val="bg1"/>
              </a:solidFill>
              <a:latin typeface="+mj-l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7155" y="615420"/>
            <a:ext cx="1482718" cy="1085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410" y="3357405"/>
            <a:ext cx="4826297" cy="2348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9724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899592" y="692696"/>
            <a:ext cx="5760640" cy="864096"/>
          </a:xfrm>
        </p:spPr>
        <p:txBody>
          <a:bodyPr>
            <a:normAutofit fontScale="90000"/>
          </a:bodyPr>
          <a:lstStyle/>
          <a:p>
            <a:r>
              <a:rPr lang="es-ES" sz="2700" dirty="0">
                <a:solidFill>
                  <a:schemeClr val="bg1"/>
                </a:solidFill>
              </a:rPr>
              <a:t>3</a:t>
            </a:r>
            <a:r>
              <a:rPr lang="es-ES" sz="2700" dirty="0" smtClean="0">
                <a:solidFill>
                  <a:schemeClr val="bg1"/>
                </a:solidFill>
              </a:rPr>
              <a:t>.2. LXD (</a:t>
            </a:r>
            <a:r>
              <a:rPr lang="es-ES" sz="2700" dirty="0">
                <a:solidFill>
                  <a:schemeClr val="bg1"/>
                </a:solidFill>
              </a:rPr>
              <a:t>Linux containers</a:t>
            </a:r>
            <a:r>
              <a:rPr lang="es-ES" sz="2700" dirty="0" smtClean="0">
                <a:solidFill>
                  <a:schemeClr val="bg1"/>
                </a:solidFill>
              </a:rPr>
              <a:t>)</a:t>
            </a:r>
            <a:r>
              <a:rPr lang="es-ES" dirty="0">
                <a:solidFill>
                  <a:schemeClr val="bg1"/>
                </a:solidFill>
              </a:rPr>
              <a:t/>
            </a:r>
            <a:br>
              <a:rPr lang="es-ES" dirty="0">
                <a:solidFill>
                  <a:schemeClr val="bg1"/>
                </a:solidFill>
              </a:rPr>
            </a:br>
            <a:endParaRPr lang="es-ES" dirty="0"/>
          </a:p>
        </p:txBody>
      </p:sp>
      <p:sp>
        <p:nvSpPr>
          <p:cNvPr id="5" name="3 Marcador de número de diapositiva"/>
          <p:cNvSpPr txBox="1">
            <a:spLocks/>
          </p:cNvSpPr>
          <p:nvPr/>
        </p:nvSpPr>
        <p:spPr>
          <a:xfrm>
            <a:off x="4211960" y="6309320"/>
            <a:ext cx="864096" cy="432048"/>
          </a:xfrm>
          <a:prstGeom prst="rect">
            <a:avLst/>
          </a:prstGeom>
        </p:spPr>
        <p:txBody>
          <a:bodyPr vert="horz" lIns="91440" tIns="45720" rIns="91440" bIns="45720" rtlCol="0" anchor="t">
            <a:normAutofit/>
          </a:bodyPr>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- 11 -</a:t>
            </a:r>
            <a:endParaRPr lang="es-ES" sz="2000" dirty="0">
              <a:solidFill>
                <a:schemeClr val="bg1"/>
              </a:solidFill>
              <a:latin typeface="+mj-lt"/>
            </a:endParaRPr>
          </a:p>
        </p:txBody>
      </p:sp>
      <p:pic>
        <p:nvPicPr>
          <p:cNvPr id="7170" name="Picture 2"/>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6663779" y="692696"/>
            <a:ext cx="1436613" cy="956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213" y="3429000"/>
            <a:ext cx="4471590" cy="2469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CuadroTexto"/>
          <p:cNvSpPr txBox="1"/>
          <p:nvPr/>
        </p:nvSpPr>
        <p:spPr>
          <a:xfrm>
            <a:off x="755576" y="1926124"/>
            <a:ext cx="7992888" cy="1477328"/>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Se trata de un producto de la virtualización pero, en lugar de utilizar máquinas virtuales dentro de las cuales se ejecuta un sistema operativo que puede ser diferente del anfitrión, aquí se utilizan técnicas de virtualización a nivel de sistema operativo.</a:t>
            </a:r>
            <a:endParaRPr lang="es-ES" dirty="0" smtClean="0">
              <a:solidFill>
                <a:schemeClr val="bg1"/>
              </a:solidFill>
              <a:latin typeface="Arial" panose="020B0604020202020204" pitchFamily="34" charset="0"/>
              <a:cs typeface="Arial" panose="020B0604020202020204" pitchFamily="34" charset="0"/>
            </a:endParaRPr>
          </a:p>
          <a:p>
            <a:endParaRPr lang="es-ES"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62474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755576" y="1545336"/>
            <a:ext cx="6925384" cy="3886200"/>
          </a:xfrm>
        </p:spPr>
        <p:txBody>
          <a:bodyPr/>
          <a:lstStyle/>
          <a:p>
            <a:r>
              <a:rPr lang="es-ES" i="0" dirty="0" smtClean="0">
                <a:solidFill>
                  <a:schemeClr val="bg1"/>
                </a:solidFill>
                <a:latin typeface="Arial" panose="020B0604020202020204" pitchFamily="34" charset="0"/>
                <a:cs typeface="Arial" panose="020B0604020202020204" pitchFamily="34" charset="0"/>
              </a:rPr>
              <a:t>No </a:t>
            </a:r>
            <a:r>
              <a:rPr lang="es-ES" i="0" dirty="0" smtClean="0">
                <a:solidFill>
                  <a:schemeClr val="bg1"/>
                </a:solidFill>
                <a:latin typeface="Arial" panose="020B0604020202020204" pitchFamily="34" charset="0"/>
                <a:cs typeface="Arial" panose="020B0604020202020204" pitchFamily="34" charset="0"/>
              </a:rPr>
              <a:t>tiene </a:t>
            </a:r>
            <a:r>
              <a:rPr lang="es-ES" i="0" dirty="0">
                <a:solidFill>
                  <a:schemeClr val="bg1"/>
                </a:solidFill>
                <a:latin typeface="Arial" panose="020B0604020202020204" pitchFamily="34" charset="0"/>
                <a:cs typeface="Arial" panose="020B0604020202020204" pitchFamily="34" charset="0"/>
              </a:rPr>
              <a:t>la capacidad para correr una maquina virtual sino que simplemente se encarga de las características con las que debe crearse esa VM y los complementos a instalar. </a:t>
            </a:r>
            <a:endParaRPr lang="es-ES" i="0" dirty="0" smtClean="0">
              <a:solidFill>
                <a:schemeClr val="bg1"/>
              </a:solidFill>
              <a:latin typeface="Arial" panose="020B0604020202020204" pitchFamily="34" charset="0"/>
              <a:cs typeface="Arial" panose="020B0604020202020204" pitchFamily="34" charset="0"/>
            </a:endParaRPr>
          </a:p>
          <a:p>
            <a:r>
              <a:rPr lang="es-ES" i="0" dirty="0" smtClean="0">
                <a:solidFill>
                  <a:schemeClr val="bg1"/>
                </a:solidFill>
                <a:latin typeface="Arial" panose="020B0604020202020204" pitchFamily="34" charset="0"/>
                <a:cs typeface="Arial" panose="020B0604020202020204" pitchFamily="34" charset="0"/>
              </a:rPr>
              <a:t>Para </a:t>
            </a:r>
            <a:r>
              <a:rPr lang="es-ES" i="0" dirty="0">
                <a:solidFill>
                  <a:schemeClr val="bg1"/>
                </a:solidFill>
                <a:latin typeface="Arial" panose="020B0604020202020204" pitchFamily="34" charset="0"/>
                <a:cs typeface="Arial" panose="020B0604020202020204" pitchFamily="34" charset="0"/>
              </a:rPr>
              <a:t>poder trabajar con las máquinas virtuales es necesario que también instalamos </a:t>
            </a:r>
            <a:r>
              <a:rPr lang="es-ES" i="0" dirty="0" err="1">
                <a:solidFill>
                  <a:schemeClr val="bg1"/>
                </a:solidFill>
                <a:latin typeface="Arial" panose="020B0604020202020204" pitchFamily="34" charset="0"/>
                <a:cs typeface="Arial" panose="020B0604020202020204" pitchFamily="34" charset="0"/>
              </a:rPr>
              <a:t>VirtualBox</a:t>
            </a:r>
            <a:r>
              <a:rPr lang="es-ES" i="0" dirty="0">
                <a:solidFill>
                  <a:schemeClr val="bg1"/>
                </a:solidFill>
                <a:latin typeface="Arial" panose="020B0604020202020204" pitchFamily="34" charset="0"/>
                <a:cs typeface="Arial" panose="020B0604020202020204" pitchFamily="34" charset="0"/>
              </a:rPr>
              <a:t>  o</a:t>
            </a:r>
            <a:r>
              <a:rPr lang="es-ES" i="0" dirty="0" smtClean="0">
                <a:solidFill>
                  <a:schemeClr val="bg1"/>
                </a:solidFill>
                <a:latin typeface="Arial" panose="020B0604020202020204" pitchFamily="34" charset="0"/>
                <a:cs typeface="Arial" panose="020B0604020202020204" pitchFamily="34" charset="0"/>
              </a:rPr>
              <a:t> </a:t>
            </a:r>
            <a:r>
              <a:rPr lang="es-ES" i="0" dirty="0" err="1" smtClean="0">
                <a:solidFill>
                  <a:schemeClr val="bg1"/>
                </a:solidFill>
                <a:latin typeface="Arial" panose="020B0604020202020204" pitchFamily="34" charset="0"/>
                <a:cs typeface="Arial" panose="020B0604020202020204" pitchFamily="34" charset="0"/>
              </a:rPr>
              <a:t>Docker</a:t>
            </a:r>
            <a:r>
              <a:rPr lang="es-ES" i="0" dirty="0">
                <a:solidFill>
                  <a:schemeClr val="bg1"/>
                </a:solidFill>
                <a:latin typeface="Arial" panose="020B0604020202020204" pitchFamily="34" charset="0"/>
                <a:cs typeface="Arial" panose="020B0604020202020204" pitchFamily="34" charset="0"/>
              </a:rPr>
              <a:t>. </a:t>
            </a:r>
            <a:endParaRPr lang="es-ES" i="0" dirty="0" smtClean="0">
              <a:solidFill>
                <a:schemeClr val="bg1"/>
              </a:solidFill>
              <a:latin typeface="Arial" panose="020B0604020202020204" pitchFamily="34" charset="0"/>
              <a:cs typeface="Arial" panose="020B0604020202020204" pitchFamily="34" charset="0"/>
            </a:endParaRPr>
          </a:p>
        </p:txBody>
      </p:sp>
      <p:sp>
        <p:nvSpPr>
          <p:cNvPr id="4" name="3 Título"/>
          <p:cNvSpPr>
            <a:spLocks noGrp="1"/>
          </p:cNvSpPr>
          <p:nvPr>
            <p:ph type="title"/>
          </p:nvPr>
        </p:nvSpPr>
        <p:spPr>
          <a:xfrm>
            <a:off x="971600" y="692696"/>
            <a:ext cx="6480720" cy="864096"/>
          </a:xfrm>
        </p:spPr>
        <p:txBody>
          <a:bodyPr>
            <a:normAutofit/>
          </a:bodyPr>
          <a:lstStyle/>
          <a:p>
            <a:r>
              <a:rPr lang="es-ES" sz="2700" dirty="0">
                <a:solidFill>
                  <a:schemeClr val="bg1"/>
                </a:solidFill>
              </a:rPr>
              <a:t>3</a:t>
            </a:r>
            <a:r>
              <a:rPr lang="es-ES" sz="2700" dirty="0" smtClean="0">
                <a:solidFill>
                  <a:schemeClr val="bg1"/>
                </a:solidFill>
              </a:rPr>
              <a:t>.3. VAGRANT</a:t>
            </a:r>
            <a:r>
              <a:rPr lang="es-ES" dirty="0">
                <a:solidFill>
                  <a:schemeClr val="bg1"/>
                </a:solidFill>
              </a:rPr>
              <a:t/>
            </a:r>
            <a:br>
              <a:rPr lang="es-ES" dirty="0">
                <a:solidFill>
                  <a:schemeClr val="bg1"/>
                </a:solidFill>
              </a:rPr>
            </a:br>
            <a:endParaRPr lang="es-ES" dirty="0"/>
          </a:p>
        </p:txBody>
      </p:sp>
      <p:sp>
        <p:nvSpPr>
          <p:cNvPr id="5" name="3 Marcador de número de diapositiva"/>
          <p:cNvSpPr>
            <a:spLocks noGrp="1"/>
          </p:cNvSpPr>
          <p:nvPr>
            <p:ph type="sldNum" sz="quarter" idx="15"/>
          </p:nvPr>
        </p:nvSpPr>
        <p:spPr>
          <a:xfrm>
            <a:off x="4211960" y="6309320"/>
            <a:ext cx="864096" cy="432048"/>
          </a:xfrm>
        </p:spPr>
        <p:txBody>
          <a:bodyPr>
            <a:normAutofit/>
          </a:bodyPr>
          <a:lstStyle/>
          <a:p>
            <a:r>
              <a:rPr lang="es-ES" sz="2000" dirty="0" smtClean="0">
                <a:solidFill>
                  <a:schemeClr val="bg1"/>
                </a:solidFill>
                <a:latin typeface="+mj-lt"/>
              </a:rPr>
              <a:t>- 12 -</a:t>
            </a:r>
            <a:endParaRPr lang="es-ES" sz="2000" dirty="0">
              <a:solidFill>
                <a:schemeClr val="bg1"/>
              </a:solidFill>
              <a:latin typeface="+mj-lt"/>
            </a:endParaRP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5976" y="692696"/>
            <a:ext cx="2088232" cy="688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573016"/>
            <a:ext cx="3255442" cy="24265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5373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899592" y="692696"/>
            <a:ext cx="7416824" cy="648072"/>
          </a:xfrm>
        </p:spPr>
        <p:txBody>
          <a:bodyPr>
            <a:normAutofit fontScale="90000"/>
          </a:bodyPr>
          <a:lstStyle/>
          <a:p>
            <a:r>
              <a:rPr lang="es-ES" sz="2400" dirty="0">
                <a:solidFill>
                  <a:schemeClr val="bg1"/>
                </a:solidFill>
              </a:rPr>
              <a:t>4</a:t>
            </a:r>
            <a:r>
              <a:rPr lang="es-ES" sz="2400" dirty="0" smtClean="0">
                <a:solidFill>
                  <a:schemeClr val="bg1"/>
                </a:solidFill>
              </a:rPr>
              <a:t>. DIFERENCIAS </a:t>
            </a:r>
            <a:r>
              <a:rPr lang="es-ES" sz="2400" dirty="0">
                <a:solidFill>
                  <a:schemeClr val="bg1"/>
                </a:solidFill>
              </a:rPr>
              <a:t>ENTRE VAGRANT Y </a:t>
            </a:r>
            <a:r>
              <a:rPr lang="es-ES" sz="2400" dirty="0" smtClean="0">
                <a:solidFill>
                  <a:schemeClr val="bg1"/>
                </a:solidFill>
              </a:rPr>
              <a:t>DOCKER</a:t>
            </a:r>
            <a:r>
              <a:rPr lang="es-ES" dirty="0">
                <a:solidFill>
                  <a:schemeClr val="bg1"/>
                </a:solidFill>
              </a:rPr>
              <a:t/>
            </a:r>
            <a:br>
              <a:rPr lang="es-ES" dirty="0">
                <a:solidFill>
                  <a:schemeClr val="bg1"/>
                </a:solidFill>
              </a:rPr>
            </a:br>
            <a:endParaRPr lang="es-ES" dirty="0"/>
          </a:p>
        </p:txBody>
      </p:sp>
      <p:sp>
        <p:nvSpPr>
          <p:cNvPr id="5" name="3 Marcador de número de diapositiva"/>
          <p:cNvSpPr txBox="1">
            <a:spLocks/>
          </p:cNvSpPr>
          <p:nvPr/>
        </p:nvSpPr>
        <p:spPr>
          <a:xfrm>
            <a:off x="4211960" y="6309320"/>
            <a:ext cx="864096" cy="432048"/>
          </a:xfrm>
          <a:prstGeom prst="rect">
            <a:avLst/>
          </a:prstGeom>
        </p:spPr>
        <p:txBody>
          <a:bodyPr vert="horz" lIns="91440" tIns="45720" rIns="91440" bIns="45720" rtlCol="0" anchor="t">
            <a:normAutofit/>
          </a:bodyPr>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- 13 -</a:t>
            </a:r>
            <a:endParaRPr lang="es-ES" sz="2000" dirty="0">
              <a:solidFill>
                <a:schemeClr val="bg1"/>
              </a:solidFill>
              <a:latin typeface="+mj-lt"/>
            </a:endParaRPr>
          </a:p>
        </p:txBody>
      </p:sp>
      <p:pic>
        <p:nvPicPr>
          <p:cNvPr id="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115616" y="1628800"/>
            <a:ext cx="6768752" cy="4386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328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683568" y="1052736"/>
            <a:ext cx="7776864" cy="5256584"/>
          </a:xfrm>
        </p:spPr>
        <p:txBody>
          <a:bodyPr>
            <a:noAutofit/>
          </a:bodyPr>
          <a:lstStyle/>
          <a:p>
            <a:r>
              <a:rPr lang="es-ES" sz="1500" i="0" dirty="0">
                <a:solidFill>
                  <a:schemeClr val="bg1"/>
                </a:solidFill>
                <a:latin typeface="+mj-lt"/>
              </a:rPr>
              <a:t>1.VIRTUALIZACIÓN.</a:t>
            </a:r>
          </a:p>
          <a:p>
            <a:pPr>
              <a:lnSpc>
                <a:spcPct val="200000"/>
              </a:lnSpc>
            </a:pPr>
            <a:r>
              <a:rPr lang="es-ES" sz="1500" i="0" dirty="0">
                <a:solidFill>
                  <a:schemeClr val="bg1"/>
                </a:solidFill>
                <a:latin typeface="+mj-lt"/>
              </a:rPr>
              <a:t>2</a:t>
            </a:r>
            <a:r>
              <a:rPr lang="es-ES" sz="1500" i="0" dirty="0" smtClean="0">
                <a:solidFill>
                  <a:schemeClr val="bg1"/>
                </a:solidFill>
                <a:latin typeface="+mj-lt"/>
              </a:rPr>
              <a:t>.TIPOS </a:t>
            </a:r>
            <a:r>
              <a:rPr lang="es-ES" sz="1500" i="0" dirty="0">
                <a:solidFill>
                  <a:schemeClr val="bg1"/>
                </a:solidFill>
                <a:latin typeface="+mj-lt"/>
              </a:rPr>
              <a:t>DE VIRTUALIZACIÓN.</a:t>
            </a:r>
          </a:p>
          <a:p>
            <a:pPr lvl="1">
              <a:lnSpc>
                <a:spcPct val="150000"/>
              </a:lnSpc>
            </a:pPr>
            <a:r>
              <a:rPr lang="es-ES" sz="1400" i="0" dirty="0">
                <a:solidFill>
                  <a:schemeClr val="bg1"/>
                </a:solidFill>
                <a:latin typeface="+mj-lt"/>
              </a:rPr>
              <a:t>2</a:t>
            </a:r>
            <a:r>
              <a:rPr lang="es-ES" sz="1400" i="0" dirty="0" smtClean="0">
                <a:solidFill>
                  <a:schemeClr val="bg1"/>
                </a:solidFill>
                <a:latin typeface="+mj-lt"/>
              </a:rPr>
              <a:t>.1.Virtualización de hardware.</a:t>
            </a:r>
          </a:p>
          <a:p>
            <a:pPr lvl="1">
              <a:lnSpc>
                <a:spcPct val="150000"/>
              </a:lnSpc>
            </a:pPr>
            <a:r>
              <a:rPr lang="es-ES" sz="1400" i="0" dirty="0">
                <a:solidFill>
                  <a:schemeClr val="bg1"/>
                </a:solidFill>
                <a:latin typeface="+mj-lt"/>
              </a:rPr>
              <a:t>2</a:t>
            </a:r>
            <a:r>
              <a:rPr lang="es-ES" sz="1400" i="0" dirty="0" smtClean="0">
                <a:solidFill>
                  <a:schemeClr val="bg1"/>
                </a:solidFill>
                <a:latin typeface="+mj-lt"/>
              </a:rPr>
              <a:t>.2.Paravirtualización.</a:t>
            </a:r>
          </a:p>
          <a:p>
            <a:pPr lvl="1">
              <a:lnSpc>
                <a:spcPct val="150000"/>
              </a:lnSpc>
            </a:pPr>
            <a:r>
              <a:rPr lang="es-ES" sz="1400" i="0" dirty="0">
                <a:solidFill>
                  <a:schemeClr val="bg1"/>
                </a:solidFill>
                <a:latin typeface="+mj-lt"/>
              </a:rPr>
              <a:t>2</a:t>
            </a:r>
            <a:r>
              <a:rPr lang="es-ES" sz="1400" i="0" dirty="0" smtClean="0">
                <a:solidFill>
                  <a:schemeClr val="bg1"/>
                </a:solidFill>
                <a:latin typeface="+mj-lt"/>
              </a:rPr>
              <a:t>.3.Virtualización a nivel de sistema operativo.</a:t>
            </a:r>
          </a:p>
          <a:p>
            <a:pPr lvl="1">
              <a:lnSpc>
                <a:spcPct val="150000"/>
              </a:lnSpc>
            </a:pPr>
            <a:r>
              <a:rPr lang="es-ES" sz="1400" i="0" dirty="0">
                <a:solidFill>
                  <a:schemeClr val="bg1"/>
                </a:solidFill>
                <a:latin typeface="+mj-lt"/>
              </a:rPr>
              <a:t>2</a:t>
            </a:r>
            <a:r>
              <a:rPr lang="es-ES" sz="1400" i="0" dirty="0" smtClean="0">
                <a:solidFill>
                  <a:schemeClr val="bg1"/>
                </a:solidFill>
                <a:latin typeface="+mj-lt"/>
              </a:rPr>
              <a:t>.4.Virtualización completa.</a:t>
            </a:r>
          </a:p>
          <a:p>
            <a:pPr>
              <a:lnSpc>
                <a:spcPct val="200000"/>
              </a:lnSpc>
            </a:pPr>
            <a:r>
              <a:rPr lang="es-ES" sz="1500" i="0" dirty="0">
                <a:solidFill>
                  <a:schemeClr val="bg1"/>
                </a:solidFill>
                <a:latin typeface="+mj-lt"/>
              </a:rPr>
              <a:t>3</a:t>
            </a:r>
            <a:r>
              <a:rPr lang="es-ES" sz="1500" i="0" dirty="0" smtClean="0">
                <a:solidFill>
                  <a:schemeClr val="bg1"/>
                </a:solidFill>
                <a:latin typeface="+mj-lt"/>
              </a:rPr>
              <a:t>.HERRAMIENTAS </a:t>
            </a:r>
            <a:r>
              <a:rPr lang="es-ES" sz="1500" i="0" dirty="0">
                <a:solidFill>
                  <a:schemeClr val="bg1"/>
                </a:solidFill>
                <a:latin typeface="+mj-lt"/>
              </a:rPr>
              <a:t>Y PRODUCTOS PARA LA VIRTUALIZACIÓN.</a:t>
            </a:r>
          </a:p>
          <a:p>
            <a:pPr lvl="1">
              <a:lnSpc>
                <a:spcPct val="150000"/>
              </a:lnSpc>
            </a:pPr>
            <a:r>
              <a:rPr lang="es-ES" sz="1400" i="0" dirty="0">
                <a:solidFill>
                  <a:schemeClr val="bg1"/>
                </a:solidFill>
                <a:latin typeface="+mj-lt"/>
              </a:rPr>
              <a:t>3</a:t>
            </a:r>
            <a:r>
              <a:rPr lang="es-ES" sz="1400" i="0" dirty="0" smtClean="0">
                <a:solidFill>
                  <a:schemeClr val="bg1"/>
                </a:solidFill>
                <a:latin typeface="+mj-lt"/>
              </a:rPr>
              <a:t>.1 DOCKER.</a:t>
            </a:r>
          </a:p>
          <a:p>
            <a:pPr lvl="1">
              <a:lnSpc>
                <a:spcPct val="150000"/>
              </a:lnSpc>
            </a:pPr>
            <a:r>
              <a:rPr lang="es-ES" sz="1400" i="0" dirty="0">
                <a:solidFill>
                  <a:schemeClr val="bg1"/>
                </a:solidFill>
                <a:latin typeface="+mj-lt"/>
              </a:rPr>
              <a:t>3</a:t>
            </a:r>
            <a:r>
              <a:rPr lang="es-ES" sz="1400" i="0" dirty="0" smtClean="0">
                <a:solidFill>
                  <a:schemeClr val="bg1"/>
                </a:solidFill>
                <a:latin typeface="+mj-lt"/>
              </a:rPr>
              <a:t>.2 LXD(Linux containers).</a:t>
            </a:r>
          </a:p>
          <a:p>
            <a:pPr lvl="1">
              <a:lnSpc>
                <a:spcPct val="150000"/>
              </a:lnSpc>
            </a:pPr>
            <a:r>
              <a:rPr lang="es-ES" sz="1400" i="0" dirty="0">
                <a:solidFill>
                  <a:schemeClr val="bg1"/>
                </a:solidFill>
                <a:latin typeface="+mj-lt"/>
              </a:rPr>
              <a:t>3</a:t>
            </a:r>
            <a:r>
              <a:rPr lang="es-ES" sz="1400" i="0" dirty="0" smtClean="0">
                <a:solidFill>
                  <a:schemeClr val="bg1"/>
                </a:solidFill>
                <a:latin typeface="+mj-lt"/>
              </a:rPr>
              <a:t>.3 VAGRANT.</a:t>
            </a:r>
          </a:p>
          <a:p>
            <a:pPr>
              <a:lnSpc>
                <a:spcPct val="200000"/>
              </a:lnSpc>
            </a:pPr>
            <a:r>
              <a:rPr lang="es-ES" sz="1500" i="0" dirty="0">
                <a:solidFill>
                  <a:schemeClr val="bg1"/>
                </a:solidFill>
                <a:latin typeface="+mj-lt"/>
              </a:rPr>
              <a:t>4</a:t>
            </a:r>
            <a:r>
              <a:rPr lang="es-ES" sz="1500" i="0" dirty="0" smtClean="0">
                <a:solidFill>
                  <a:schemeClr val="bg1"/>
                </a:solidFill>
                <a:latin typeface="+mj-lt"/>
              </a:rPr>
              <a:t>.DIFERENCIAS </a:t>
            </a:r>
            <a:r>
              <a:rPr lang="es-ES" sz="1500" i="0" dirty="0">
                <a:solidFill>
                  <a:schemeClr val="bg1"/>
                </a:solidFill>
                <a:latin typeface="+mj-lt"/>
              </a:rPr>
              <a:t>ENTRE VAGRANT Y DOCKER</a:t>
            </a:r>
            <a:r>
              <a:rPr lang="es-ES" sz="1500" i="0" dirty="0" smtClean="0">
                <a:solidFill>
                  <a:schemeClr val="bg1"/>
                </a:solidFill>
                <a:latin typeface="+mj-lt"/>
              </a:rPr>
              <a:t>.</a:t>
            </a:r>
            <a:endParaRPr lang="es-ES" sz="1500" i="0" dirty="0">
              <a:solidFill>
                <a:schemeClr val="bg1"/>
              </a:solidFill>
              <a:latin typeface="+mj-lt"/>
            </a:endParaRPr>
          </a:p>
        </p:txBody>
      </p:sp>
      <p:sp>
        <p:nvSpPr>
          <p:cNvPr id="4" name="3 Marcador de número de diapositiva"/>
          <p:cNvSpPr>
            <a:spLocks noGrp="1"/>
          </p:cNvSpPr>
          <p:nvPr>
            <p:ph type="sldNum" sz="quarter" idx="15"/>
          </p:nvPr>
        </p:nvSpPr>
        <p:spPr>
          <a:xfrm>
            <a:off x="4139952" y="6309320"/>
            <a:ext cx="864096" cy="432048"/>
          </a:xfrm>
        </p:spPr>
        <p:txBody>
          <a:bodyPr>
            <a:normAutofit/>
          </a:bodyPr>
          <a:lstStyle/>
          <a:p>
            <a:r>
              <a:rPr lang="es-ES" sz="2000" dirty="0" smtClean="0">
                <a:solidFill>
                  <a:schemeClr val="bg1"/>
                </a:solidFill>
                <a:latin typeface="+mj-lt"/>
              </a:rPr>
              <a:t>- 2 -</a:t>
            </a:r>
            <a:endParaRPr lang="es-ES" sz="2000" dirty="0">
              <a:solidFill>
                <a:schemeClr val="bg1"/>
              </a:solidFill>
              <a:latin typeface="+mj-lt"/>
            </a:endParaRPr>
          </a:p>
        </p:txBody>
      </p:sp>
      <p:sp>
        <p:nvSpPr>
          <p:cNvPr id="3" name="2 Título"/>
          <p:cNvSpPr>
            <a:spLocks noGrp="1"/>
          </p:cNvSpPr>
          <p:nvPr>
            <p:ph type="title"/>
          </p:nvPr>
        </p:nvSpPr>
        <p:spPr>
          <a:xfrm>
            <a:off x="827584" y="332656"/>
            <a:ext cx="2073348" cy="720080"/>
          </a:xfrm>
        </p:spPr>
        <p:txBody>
          <a:bodyPr>
            <a:normAutofit/>
          </a:bodyPr>
          <a:lstStyle/>
          <a:p>
            <a:r>
              <a:rPr lang="es-ES" sz="3000" dirty="0" smtClean="0">
                <a:solidFill>
                  <a:schemeClr val="bg1"/>
                </a:solidFill>
              </a:rPr>
              <a:t>Índice:</a:t>
            </a:r>
            <a:endParaRPr lang="es-ES" sz="3000" dirty="0">
              <a:solidFill>
                <a:schemeClr val="bg1"/>
              </a:solidFill>
            </a:endParaRPr>
          </a:p>
        </p:txBody>
      </p:sp>
    </p:spTree>
    <p:extLst>
      <p:ext uri="{BB962C8B-B14F-4D97-AF65-F5344CB8AC3E}">
        <p14:creationId xmlns:p14="http://schemas.microsoft.com/office/powerpoint/2010/main" val="2815301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827584" y="1772816"/>
            <a:ext cx="7344816" cy="3658720"/>
          </a:xfrm>
        </p:spPr>
        <p:txBody>
          <a:bodyPr>
            <a:normAutofit/>
          </a:bodyPr>
          <a:lstStyle/>
          <a:p>
            <a:pPr marL="0" indent="0">
              <a:buNone/>
            </a:pPr>
            <a:r>
              <a:rPr lang="es-ES" sz="2800" i="0" dirty="0">
                <a:solidFill>
                  <a:schemeClr val="bg1"/>
                </a:solidFill>
                <a:latin typeface="Arial" panose="020B0604020202020204" pitchFamily="34" charset="0"/>
                <a:cs typeface="Arial" panose="020B0604020202020204" pitchFamily="34" charset="0"/>
              </a:rPr>
              <a:t>La virtualización </a:t>
            </a:r>
            <a:r>
              <a:rPr lang="es-ES" sz="2800" i="0" dirty="0" smtClean="0">
                <a:solidFill>
                  <a:schemeClr val="bg1"/>
                </a:solidFill>
                <a:latin typeface="Arial" panose="020B0604020202020204" pitchFamily="34" charset="0"/>
                <a:cs typeface="Arial" panose="020B0604020202020204" pitchFamily="34" charset="0"/>
              </a:rPr>
              <a:t>permite </a:t>
            </a:r>
            <a:r>
              <a:rPr lang="es-ES" sz="2800" i="0" dirty="0">
                <a:solidFill>
                  <a:schemeClr val="bg1"/>
                </a:solidFill>
                <a:latin typeface="Arial" panose="020B0604020202020204" pitchFamily="34" charset="0"/>
                <a:cs typeface="Arial" panose="020B0604020202020204" pitchFamily="34" charset="0"/>
              </a:rPr>
              <a:t>ejecutar múltiples sistemas operativos en un solo </a:t>
            </a:r>
            <a:r>
              <a:rPr lang="es-ES" sz="2800" i="0" dirty="0" smtClean="0">
                <a:solidFill>
                  <a:schemeClr val="bg1"/>
                </a:solidFill>
                <a:latin typeface="Arial" panose="020B0604020202020204" pitchFamily="34" charset="0"/>
                <a:cs typeface="Arial" panose="020B0604020202020204" pitchFamily="34" charset="0"/>
              </a:rPr>
              <a:t>servidor físico </a:t>
            </a:r>
            <a:r>
              <a:rPr lang="es-ES" sz="2800" i="0" dirty="0">
                <a:solidFill>
                  <a:schemeClr val="bg1"/>
                </a:solidFill>
                <a:latin typeface="Arial" panose="020B0604020202020204" pitchFamily="34" charset="0"/>
                <a:cs typeface="Arial" panose="020B0604020202020204" pitchFamily="34" charset="0"/>
              </a:rPr>
              <a:t>por medio de máquinas virtuales que ofrecen un elevado rendimiento</a:t>
            </a:r>
            <a:r>
              <a:rPr lang="es-ES" sz="2800" i="0" dirty="0" smtClean="0">
                <a:solidFill>
                  <a:schemeClr val="bg1"/>
                </a:solidFill>
                <a:latin typeface="Arial" panose="020B0604020202020204" pitchFamily="34" charset="0"/>
                <a:cs typeface="Arial" panose="020B0604020202020204" pitchFamily="34" charset="0"/>
              </a:rPr>
              <a:t>.</a:t>
            </a:r>
            <a:endParaRPr lang="es-ES" sz="2800" dirty="0">
              <a:solidFill>
                <a:schemeClr val="bg1"/>
              </a:solidFill>
              <a:latin typeface="Arial" panose="020B0604020202020204" pitchFamily="34" charset="0"/>
              <a:cs typeface="Arial" panose="020B0604020202020204" pitchFamily="34" charset="0"/>
            </a:endParaRPr>
          </a:p>
        </p:txBody>
      </p:sp>
      <p:sp>
        <p:nvSpPr>
          <p:cNvPr id="4" name="3 Título"/>
          <p:cNvSpPr>
            <a:spLocks noGrp="1"/>
          </p:cNvSpPr>
          <p:nvPr>
            <p:ph type="title"/>
          </p:nvPr>
        </p:nvSpPr>
        <p:spPr>
          <a:xfrm>
            <a:off x="755576" y="908720"/>
            <a:ext cx="5215556" cy="1979466"/>
          </a:xfrm>
        </p:spPr>
        <p:txBody>
          <a:bodyPr>
            <a:normAutofit/>
          </a:bodyPr>
          <a:lstStyle/>
          <a:p>
            <a:r>
              <a:rPr lang="es-ES" sz="3000" dirty="0" smtClean="0">
                <a:solidFill>
                  <a:schemeClr val="bg1"/>
                </a:solidFill>
              </a:rPr>
              <a:t>1. VIRTUALIZACIÓN</a:t>
            </a:r>
            <a:r>
              <a:rPr lang="es-ES" dirty="0">
                <a:solidFill>
                  <a:schemeClr val="bg1"/>
                </a:solidFill>
              </a:rPr>
              <a:t/>
            </a:r>
            <a:br>
              <a:rPr lang="es-ES" dirty="0">
                <a:solidFill>
                  <a:schemeClr val="bg1"/>
                </a:solidFill>
              </a:rPr>
            </a:br>
            <a:endParaRPr lang="es-ES" dirty="0"/>
          </a:p>
        </p:txBody>
      </p:sp>
      <p:sp>
        <p:nvSpPr>
          <p:cNvPr id="6" name="3 Marcador de número de diapositiva"/>
          <p:cNvSpPr txBox="1">
            <a:spLocks/>
          </p:cNvSpPr>
          <p:nvPr/>
        </p:nvSpPr>
        <p:spPr>
          <a:xfrm>
            <a:off x="4211960" y="6309320"/>
            <a:ext cx="864096" cy="432048"/>
          </a:xfrm>
          <a:prstGeom prst="rect">
            <a:avLst/>
          </a:prstGeom>
        </p:spPr>
        <p:txBody>
          <a:bodyPr vert="horz" lIns="91440" tIns="45720" rIns="91440" bIns="45720" rtlCol="0" anchor="t"/>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- 3 -</a:t>
            </a:r>
            <a:endParaRPr lang="es-ES" sz="2000" dirty="0">
              <a:solidFill>
                <a:schemeClr val="bg1"/>
              </a:solidFill>
              <a:latin typeface="+mj-lt"/>
            </a:endParaRPr>
          </a:p>
        </p:txBody>
      </p:sp>
      <p:sp>
        <p:nvSpPr>
          <p:cNvPr id="3" name="AutoShape 2" descr="Resultado de imagen de VIRTUALIZAC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5" name="AutoShape 4" descr="Resultado de imagen de VIRTUALIZAC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652837"/>
            <a:ext cx="3576420" cy="262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2605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755576" y="1484784"/>
            <a:ext cx="7272808" cy="3888432"/>
          </a:xfrm>
        </p:spPr>
        <p:txBody>
          <a:bodyPr>
            <a:normAutofit fontScale="92500"/>
          </a:bodyPr>
          <a:lstStyle/>
          <a:p>
            <a:pPr>
              <a:lnSpc>
                <a:spcPct val="250000"/>
              </a:lnSpc>
            </a:pPr>
            <a:r>
              <a:rPr lang="es-ES" sz="2500" i="0" dirty="0">
                <a:solidFill>
                  <a:schemeClr val="bg1"/>
                </a:solidFill>
                <a:latin typeface="Arial" panose="020B0604020202020204" pitchFamily="34" charset="0"/>
                <a:cs typeface="Arial" panose="020B0604020202020204" pitchFamily="34" charset="0"/>
              </a:rPr>
              <a:t>Virtualización de hardware </a:t>
            </a:r>
            <a:endParaRPr lang="es-ES" sz="2500" i="0" dirty="0" smtClean="0">
              <a:solidFill>
                <a:schemeClr val="bg1"/>
              </a:solidFill>
              <a:latin typeface="Arial" panose="020B0604020202020204" pitchFamily="34" charset="0"/>
              <a:cs typeface="Arial" panose="020B0604020202020204" pitchFamily="34" charset="0"/>
            </a:endParaRPr>
          </a:p>
          <a:p>
            <a:pPr>
              <a:lnSpc>
                <a:spcPct val="250000"/>
              </a:lnSpc>
            </a:pPr>
            <a:r>
              <a:rPr lang="es-ES" sz="2500" i="0" dirty="0" err="1" smtClean="0">
                <a:solidFill>
                  <a:schemeClr val="bg1"/>
                </a:solidFill>
                <a:latin typeface="Arial" panose="020B0604020202020204" pitchFamily="34" charset="0"/>
                <a:cs typeface="Arial" panose="020B0604020202020204" pitchFamily="34" charset="0"/>
              </a:rPr>
              <a:t>Paravirtualización</a:t>
            </a:r>
            <a:endParaRPr lang="es-ES" sz="2500" i="0" dirty="0" smtClean="0">
              <a:solidFill>
                <a:schemeClr val="bg1"/>
              </a:solidFill>
              <a:latin typeface="Arial" panose="020B0604020202020204" pitchFamily="34" charset="0"/>
              <a:cs typeface="Arial" panose="020B0604020202020204" pitchFamily="34" charset="0"/>
            </a:endParaRPr>
          </a:p>
          <a:p>
            <a:pPr>
              <a:lnSpc>
                <a:spcPct val="250000"/>
              </a:lnSpc>
            </a:pPr>
            <a:r>
              <a:rPr lang="es-ES" sz="2500" i="0" dirty="0">
                <a:solidFill>
                  <a:schemeClr val="bg1"/>
                </a:solidFill>
                <a:latin typeface="Arial" panose="020B0604020202020204" pitchFamily="34" charset="0"/>
                <a:cs typeface="Arial" panose="020B0604020202020204" pitchFamily="34" charset="0"/>
              </a:rPr>
              <a:t>Virtualización a nivel de Sistema </a:t>
            </a:r>
            <a:r>
              <a:rPr lang="es-ES" sz="2500" i="0" dirty="0" smtClean="0">
                <a:solidFill>
                  <a:schemeClr val="bg1"/>
                </a:solidFill>
                <a:latin typeface="Arial" panose="020B0604020202020204" pitchFamily="34" charset="0"/>
                <a:cs typeface="Arial" panose="020B0604020202020204" pitchFamily="34" charset="0"/>
              </a:rPr>
              <a:t>Operativo</a:t>
            </a:r>
            <a:endParaRPr lang="es-ES" sz="2500" i="0" dirty="0">
              <a:solidFill>
                <a:schemeClr val="bg1"/>
              </a:solidFill>
              <a:latin typeface="Arial" panose="020B0604020202020204" pitchFamily="34" charset="0"/>
              <a:cs typeface="Arial" panose="020B0604020202020204" pitchFamily="34" charset="0"/>
            </a:endParaRPr>
          </a:p>
          <a:p>
            <a:pPr>
              <a:lnSpc>
                <a:spcPct val="250000"/>
              </a:lnSpc>
            </a:pPr>
            <a:r>
              <a:rPr lang="es-ES" sz="2500" i="0" dirty="0" smtClean="0">
                <a:solidFill>
                  <a:schemeClr val="bg1"/>
                </a:solidFill>
                <a:latin typeface="Arial" panose="020B0604020202020204" pitchFamily="34" charset="0"/>
                <a:cs typeface="Arial" panose="020B0604020202020204" pitchFamily="34" charset="0"/>
              </a:rPr>
              <a:t>Virtualización completa</a:t>
            </a:r>
            <a:endParaRPr lang="es-ES" sz="2500" i="0" dirty="0">
              <a:solidFill>
                <a:schemeClr val="bg1"/>
              </a:solidFill>
              <a:latin typeface="Arial" panose="020B0604020202020204" pitchFamily="34" charset="0"/>
              <a:cs typeface="Arial" panose="020B0604020202020204" pitchFamily="34" charset="0"/>
            </a:endParaRPr>
          </a:p>
        </p:txBody>
      </p:sp>
      <p:sp>
        <p:nvSpPr>
          <p:cNvPr id="4" name="3 Título"/>
          <p:cNvSpPr>
            <a:spLocks noGrp="1"/>
          </p:cNvSpPr>
          <p:nvPr>
            <p:ph type="title"/>
          </p:nvPr>
        </p:nvSpPr>
        <p:spPr>
          <a:xfrm>
            <a:off x="755576" y="548680"/>
            <a:ext cx="6022432" cy="576064"/>
          </a:xfrm>
        </p:spPr>
        <p:txBody>
          <a:bodyPr>
            <a:normAutofit fontScale="90000"/>
          </a:bodyPr>
          <a:lstStyle/>
          <a:p>
            <a:r>
              <a:rPr lang="es-ES" sz="3000" dirty="0">
                <a:solidFill>
                  <a:schemeClr val="bg1"/>
                </a:solidFill>
              </a:rPr>
              <a:t>2</a:t>
            </a:r>
            <a:r>
              <a:rPr lang="es-ES" sz="3000" dirty="0" smtClean="0">
                <a:solidFill>
                  <a:schemeClr val="bg1"/>
                </a:solidFill>
              </a:rPr>
              <a:t>. TIPOS </a:t>
            </a:r>
            <a:r>
              <a:rPr lang="es-ES" sz="3000" dirty="0">
                <a:solidFill>
                  <a:schemeClr val="bg1"/>
                </a:solidFill>
              </a:rPr>
              <a:t>DE </a:t>
            </a:r>
            <a:r>
              <a:rPr lang="es-ES" sz="3000" dirty="0" smtClean="0">
                <a:solidFill>
                  <a:schemeClr val="bg1"/>
                </a:solidFill>
              </a:rPr>
              <a:t>VIRTUALIZACIÓN</a:t>
            </a:r>
            <a:r>
              <a:rPr lang="es-ES" dirty="0">
                <a:solidFill>
                  <a:schemeClr val="bg1"/>
                </a:solidFill>
              </a:rPr>
              <a:t/>
            </a:r>
            <a:br>
              <a:rPr lang="es-ES" dirty="0">
                <a:solidFill>
                  <a:schemeClr val="bg1"/>
                </a:solidFill>
              </a:rPr>
            </a:br>
            <a:endParaRPr lang="es-ES" dirty="0"/>
          </a:p>
        </p:txBody>
      </p:sp>
      <p:sp>
        <p:nvSpPr>
          <p:cNvPr id="5" name="3 Marcador de número de diapositiva"/>
          <p:cNvSpPr txBox="1">
            <a:spLocks/>
          </p:cNvSpPr>
          <p:nvPr/>
        </p:nvSpPr>
        <p:spPr>
          <a:xfrm>
            <a:off x="4211960" y="6309320"/>
            <a:ext cx="864096" cy="432048"/>
          </a:xfrm>
          <a:prstGeom prst="rect">
            <a:avLst/>
          </a:prstGeom>
        </p:spPr>
        <p:txBody>
          <a:bodyPr vert="horz" lIns="91440" tIns="45720" rIns="91440" bIns="45720" rtlCol="0" anchor="t">
            <a:normAutofit/>
          </a:bodyPr>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- 4 -</a:t>
            </a:r>
            <a:endParaRPr lang="es-ES" sz="2000" dirty="0">
              <a:solidFill>
                <a:schemeClr val="bg1"/>
              </a:solidFill>
              <a:latin typeface="+mj-lt"/>
            </a:endParaRPr>
          </a:p>
        </p:txBody>
      </p:sp>
    </p:spTree>
    <p:extLst>
      <p:ext uri="{BB962C8B-B14F-4D97-AF65-F5344CB8AC3E}">
        <p14:creationId xmlns:p14="http://schemas.microsoft.com/office/powerpoint/2010/main" val="1623141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1176598" y="2132856"/>
            <a:ext cx="6552728" cy="2160240"/>
          </a:xfrm>
        </p:spPr>
        <p:txBody>
          <a:bodyPr>
            <a:normAutofit/>
          </a:bodyPr>
          <a:lstStyle/>
          <a:p>
            <a:r>
              <a:rPr lang="es-ES" sz="2000" i="0" dirty="0" smtClean="0">
                <a:solidFill>
                  <a:schemeClr val="bg1"/>
                </a:solidFill>
                <a:latin typeface="Arial" panose="020B0604020202020204" pitchFamily="34" charset="0"/>
                <a:cs typeface="Arial" panose="020B0604020202020204" pitchFamily="34" charset="0"/>
              </a:rPr>
              <a:t>Consiste </a:t>
            </a:r>
            <a:r>
              <a:rPr lang="es-ES" sz="2000" i="0" dirty="0">
                <a:solidFill>
                  <a:schemeClr val="bg1"/>
                </a:solidFill>
                <a:latin typeface="Arial" panose="020B0604020202020204" pitchFamily="34" charset="0"/>
                <a:cs typeface="Arial" panose="020B0604020202020204" pitchFamily="34" charset="0"/>
              </a:rPr>
              <a:t>en emular, mediante máquinas virtuales, los componentes de hardware. </a:t>
            </a:r>
            <a:endParaRPr lang="es-ES" sz="2000" i="0" dirty="0" smtClean="0">
              <a:solidFill>
                <a:schemeClr val="bg1"/>
              </a:solidFill>
              <a:latin typeface="Arial" panose="020B0604020202020204" pitchFamily="34" charset="0"/>
              <a:cs typeface="Arial" panose="020B0604020202020204" pitchFamily="34" charset="0"/>
            </a:endParaRPr>
          </a:p>
          <a:p>
            <a:r>
              <a:rPr lang="es-ES" sz="2000" i="0" dirty="0" smtClean="0">
                <a:solidFill>
                  <a:schemeClr val="bg1"/>
                </a:solidFill>
                <a:latin typeface="Arial" panose="020B0604020202020204" pitchFamily="34" charset="0"/>
                <a:cs typeface="Arial" panose="020B0604020202020204" pitchFamily="34" charset="0"/>
              </a:rPr>
              <a:t>De </a:t>
            </a:r>
            <a:r>
              <a:rPr lang="es-ES" sz="2000" i="0" dirty="0">
                <a:solidFill>
                  <a:schemeClr val="bg1"/>
                </a:solidFill>
                <a:latin typeface="Arial" panose="020B0604020202020204" pitchFamily="34" charset="0"/>
                <a:cs typeface="Arial" panose="020B0604020202020204" pitchFamily="34" charset="0"/>
              </a:rPr>
              <a:t>esta manera el sistema operativo no se ejecuta sobre el hardware real sino sobre el virtual.</a:t>
            </a:r>
            <a:endParaRPr lang="es-ES" sz="2000" dirty="0">
              <a:solidFill>
                <a:schemeClr val="bg1"/>
              </a:solidFill>
              <a:latin typeface="Arial" panose="020B0604020202020204" pitchFamily="34" charset="0"/>
              <a:cs typeface="Arial" panose="020B0604020202020204" pitchFamily="34" charset="0"/>
            </a:endParaRPr>
          </a:p>
        </p:txBody>
      </p:sp>
      <p:sp>
        <p:nvSpPr>
          <p:cNvPr id="4" name="3 Título"/>
          <p:cNvSpPr>
            <a:spLocks noGrp="1"/>
          </p:cNvSpPr>
          <p:nvPr>
            <p:ph type="title"/>
          </p:nvPr>
        </p:nvSpPr>
        <p:spPr>
          <a:xfrm>
            <a:off x="816558" y="908720"/>
            <a:ext cx="7272808" cy="576064"/>
          </a:xfrm>
        </p:spPr>
        <p:txBody>
          <a:bodyPr>
            <a:normAutofit fontScale="90000"/>
          </a:bodyPr>
          <a:lstStyle/>
          <a:p>
            <a:pPr lvl="1" algn="ctr" rtl="0">
              <a:spcBef>
                <a:spcPct val="0"/>
              </a:spcBef>
            </a:pPr>
            <a:r>
              <a:rPr lang="es-ES" sz="2700" dirty="0">
                <a:solidFill>
                  <a:schemeClr val="bg1"/>
                </a:solidFill>
                <a:latin typeface="+mj-lt"/>
              </a:rPr>
              <a:t>2</a:t>
            </a:r>
            <a:r>
              <a:rPr lang="es-ES" sz="2700" dirty="0" smtClean="0">
                <a:solidFill>
                  <a:schemeClr val="bg1"/>
                </a:solidFill>
                <a:latin typeface="+mj-lt"/>
              </a:rPr>
              <a:t>.1. VIRTUALIZACIÓN DE HARDWARE</a:t>
            </a:r>
            <a:r>
              <a:rPr lang="es-ES" sz="1400" dirty="0">
                <a:solidFill>
                  <a:schemeClr val="bg1"/>
                </a:solidFill>
              </a:rPr>
              <a:t/>
            </a:r>
            <a:br>
              <a:rPr lang="es-ES" sz="1400" dirty="0">
                <a:solidFill>
                  <a:schemeClr val="bg1"/>
                </a:solidFill>
              </a:rPr>
            </a:br>
            <a:endParaRPr lang="es-ES" dirty="0"/>
          </a:p>
        </p:txBody>
      </p:sp>
      <p:sp>
        <p:nvSpPr>
          <p:cNvPr id="5" name="3 Marcador de número de diapositiva"/>
          <p:cNvSpPr txBox="1">
            <a:spLocks/>
          </p:cNvSpPr>
          <p:nvPr/>
        </p:nvSpPr>
        <p:spPr>
          <a:xfrm>
            <a:off x="4211960" y="6309320"/>
            <a:ext cx="864096" cy="432048"/>
          </a:xfrm>
          <a:prstGeom prst="rect">
            <a:avLst/>
          </a:prstGeom>
        </p:spPr>
        <p:txBody>
          <a:bodyPr vert="horz" lIns="91440" tIns="45720" rIns="91440" bIns="45720" rtlCol="0" anchor="t">
            <a:normAutofit/>
          </a:bodyPr>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- 5 -</a:t>
            </a:r>
            <a:endParaRPr lang="es-ES" sz="2000" dirty="0">
              <a:solidFill>
                <a:schemeClr val="bg1"/>
              </a:solidFill>
              <a:latin typeface="+mj-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278216"/>
            <a:ext cx="4992983"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2847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1267565" y="1628800"/>
            <a:ext cx="6336704" cy="2016224"/>
          </a:xfrm>
        </p:spPr>
        <p:txBody>
          <a:bodyPr>
            <a:normAutofit/>
          </a:bodyPr>
          <a:lstStyle/>
          <a:p>
            <a:r>
              <a:rPr lang="es-ES" sz="2000" i="0" dirty="0" smtClean="0">
                <a:solidFill>
                  <a:schemeClr val="bg1"/>
                </a:solidFill>
                <a:latin typeface="Arial" panose="020B0604020202020204" pitchFamily="34" charset="0"/>
                <a:cs typeface="Arial" panose="020B0604020202020204" pitchFamily="34" charset="0"/>
              </a:rPr>
              <a:t>La </a:t>
            </a:r>
            <a:r>
              <a:rPr lang="es-ES" sz="2000" i="0" dirty="0" err="1">
                <a:solidFill>
                  <a:schemeClr val="bg1"/>
                </a:solidFill>
                <a:latin typeface="Arial" panose="020B0604020202020204" pitchFamily="34" charset="0"/>
                <a:cs typeface="Arial" panose="020B0604020202020204" pitchFamily="34" charset="0"/>
              </a:rPr>
              <a:t>paravirtualización</a:t>
            </a:r>
            <a:r>
              <a:rPr lang="es-ES" sz="2000" i="0" dirty="0">
                <a:solidFill>
                  <a:schemeClr val="bg1"/>
                </a:solidFill>
                <a:latin typeface="Arial" panose="020B0604020202020204" pitchFamily="34" charset="0"/>
                <a:cs typeface="Arial" panose="020B0604020202020204" pitchFamily="34" charset="0"/>
              </a:rPr>
              <a:t> consiste en ejecutar sistemas operativos </a:t>
            </a:r>
            <a:r>
              <a:rPr lang="es-ES" sz="2000" i="0" dirty="0" err="1">
                <a:solidFill>
                  <a:schemeClr val="bg1"/>
                </a:solidFill>
                <a:latin typeface="Arial" panose="020B0604020202020204" pitchFamily="34" charset="0"/>
                <a:cs typeface="Arial" panose="020B0604020202020204" pitchFamily="34" charset="0"/>
              </a:rPr>
              <a:t>guests</a:t>
            </a:r>
            <a:r>
              <a:rPr lang="es-ES" sz="2000" i="0" dirty="0">
                <a:solidFill>
                  <a:schemeClr val="bg1"/>
                </a:solidFill>
                <a:latin typeface="Arial" panose="020B0604020202020204" pitchFamily="34" charset="0"/>
                <a:cs typeface="Arial" panose="020B0604020202020204" pitchFamily="34" charset="0"/>
              </a:rPr>
              <a:t> sobre otro sistema operativo que actúa como </a:t>
            </a:r>
            <a:r>
              <a:rPr lang="es-ES" sz="2000" i="0" dirty="0" err="1" smtClean="0">
                <a:solidFill>
                  <a:schemeClr val="bg1"/>
                </a:solidFill>
                <a:latin typeface="Arial" panose="020B0604020202020204" pitchFamily="34" charset="0"/>
                <a:cs typeface="Arial" panose="020B0604020202020204" pitchFamily="34" charset="0"/>
              </a:rPr>
              <a:t>hypervisor</a:t>
            </a:r>
            <a:r>
              <a:rPr lang="es-ES" sz="2000" i="0" dirty="0" smtClean="0">
                <a:solidFill>
                  <a:schemeClr val="bg1"/>
                </a:solidFill>
                <a:latin typeface="Arial" panose="020B0604020202020204" pitchFamily="34" charset="0"/>
                <a:cs typeface="Arial" panose="020B0604020202020204" pitchFamily="34" charset="0"/>
              </a:rPr>
              <a:t> </a:t>
            </a:r>
            <a:r>
              <a:rPr lang="es-ES" sz="2000" i="0" dirty="0">
                <a:solidFill>
                  <a:schemeClr val="bg1"/>
                </a:solidFill>
                <a:latin typeface="Arial" panose="020B0604020202020204" pitchFamily="34" charset="0"/>
                <a:cs typeface="Arial" panose="020B0604020202020204" pitchFamily="34" charset="0"/>
              </a:rPr>
              <a:t>(host). </a:t>
            </a:r>
            <a:endParaRPr lang="es-ES" sz="2000" i="0" dirty="0" smtClean="0">
              <a:solidFill>
                <a:schemeClr val="bg1"/>
              </a:solidFill>
              <a:latin typeface="Arial" panose="020B0604020202020204" pitchFamily="34" charset="0"/>
              <a:cs typeface="Arial" panose="020B0604020202020204" pitchFamily="34" charset="0"/>
            </a:endParaRPr>
          </a:p>
          <a:p>
            <a:r>
              <a:rPr lang="es-ES" sz="2000" i="0" dirty="0" smtClean="0">
                <a:solidFill>
                  <a:schemeClr val="bg1"/>
                </a:solidFill>
                <a:latin typeface="Arial" panose="020B0604020202020204" pitchFamily="34" charset="0"/>
                <a:cs typeface="Arial" panose="020B0604020202020204" pitchFamily="34" charset="0"/>
              </a:rPr>
              <a:t>Los </a:t>
            </a:r>
            <a:r>
              <a:rPr lang="es-ES" sz="2000" i="0" dirty="0" err="1">
                <a:solidFill>
                  <a:schemeClr val="bg1"/>
                </a:solidFill>
                <a:latin typeface="Arial" panose="020B0604020202020204" pitchFamily="34" charset="0"/>
                <a:cs typeface="Arial" panose="020B0604020202020204" pitchFamily="34" charset="0"/>
              </a:rPr>
              <a:t>guests</a:t>
            </a:r>
            <a:r>
              <a:rPr lang="es-ES" sz="2000" i="0" dirty="0">
                <a:solidFill>
                  <a:schemeClr val="bg1"/>
                </a:solidFill>
                <a:latin typeface="Arial" panose="020B0604020202020204" pitchFamily="34" charset="0"/>
                <a:cs typeface="Arial" panose="020B0604020202020204" pitchFamily="34" charset="0"/>
              </a:rPr>
              <a:t> tienen que comunicarse con el </a:t>
            </a:r>
            <a:r>
              <a:rPr lang="es-ES" sz="2000" i="0" dirty="0" err="1" smtClean="0">
                <a:solidFill>
                  <a:schemeClr val="bg1"/>
                </a:solidFill>
                <a:latin typeface="Arial" panose="020B0604020202020204" pitchFamily="34" charset="0"/>
                <a:cs typeface="Arial" panose="020B0604020202020204" pitchFamily="34" charset="0"/>
              </a:rPr>
              <a:t>hypervisor</a:t>
            </a:r>
            <a:r>
              <a:rPr lang="es-ES" sz="2000" i="0" dirty="0" smtClean="0">
                <a:solidFill>
                  <a:schemeClr val="bg1"/>
                </a:solidFill>
                <a:latin typeface="Arial" panose="020B0604020202020204" pitchFamily="34" charset="0"/>
                <a:cs typeface="Arial" panose="020B0604020202020204" pitchFamily="34" charset="0"/>
              </a:rPr>
              <a:t> </a:t>
            </a:r>
            <a:r>
              <a:rPr lang="es-ES" sz="2000" i="0" dirty="0">
                <a:solidFill>
                  <a:schemeClr val="bg1"/>
                </a:solidFill>
                <a:latin typeface="Arial" panose="020B0604020202020204" pitchFamily="34" charset="0"/>
                <a:cs typeface="Arial" panose="020B0604020202020204" pitchFamily="34" charset="0"/>
              </a:rPr>
              <a:t>para lograr la virtualización.</a:t>
            </a:r>
            <a:endParaRPr lang="es-ES" sz="2000" dirty="0">
              <a:solidFill>
                <a:schemeClr val="bg1"/>
              </a:solidFill>
              <a:latin typeface="Arial" panose="020B0604020202020204" pitchFamily="34" charset="0"/>
              <a:cs typeface="Arial" panose="020B0604020202020204" pitchFamily="34" charset="0"/>
            </a:endParaRPr>
          </a:p>
        </p:txBody>
      </p:sp>
      <p:sp>
        <p:nvSpPr>
          <p:cNvPr id="4" name="3 Título"/>
          <p:cNvSpPr>
            <a:spLocks noGrp="1"/>
          </p:cNvSpPr>
          <p:nvPr>
            <p:ph type="title"/>
          </p:nvPr>
        </p:nvSpPr>
        <p:spPr>
          <a:xfrm>
            <a:off x="971600" y="692696"/>
            <a:ext cx="6192688" cy="864096"/>
          </a:xfrm>
        </p:spPr>
        <p:txBody>
          <a:bodyPr>
            <a:normAutofit fontScale="90000"/>
          </a:bodyPr>
          <a:lstStyle/>
          <a:p>
            <a:pPr lvl="1"/>
            <a:r>
              <a:rPr lang="es-ES" sz="2700" dirty="0">
                <a:solidFill>
                  <a:schemeClr val="bg1"/>
                </a:solidFill>
                <a:latin typeface="+mj-lt"/>
              </a:rPr>
              <a:t>2</a:t>
            </a:r>
            <a:r>
              <a:rPr lang="es-ES" sz="2700" dirty="0" smtClean="0">
                <a:solidFill>
                  <a:schemeClr val="bg1"/>
                </a:solidFill>
                <a:latin typeface="+mj-lt"/>
              </a:rPr>
              <a:t>.2. </a:t>
            </a:r>
            <a:r>
              <a:rPr lang="es-ES" sz="2700" dirty="0" smtClean="0">
                <a:solidFill>
                  <a:schemeClr val="bg1"/>
                </a:solidFill>
                <a:latin typeface="+mj-lt"/>
              </a:rPr>
              <a:t>PARAVIRTUALIZACIÓN</a:t>
            </a:r>
            <a:r>
              <a:rPr lang="es-ES" sz="1400" dirty="0">
                <a:solidFill>
                  <a:schemeClr val="bg1"/>
                </a:solidFill>
              </a:rPr>
              <a:t/>
            </a:r>
            <a:br>
              <a:rPr lang="es-ES" sz="1400" dirty="0">
                <a:solidFill>
                  <a:schemeClr val="bg1"/>
                </a:solidFill>
              </a:rPr>
            </a:br>
            <a:r>
              <a:rPr lang="es-ES" sz="1400" dirty="0">
                <a:solidFill>
                  <a:schemeClr val="bg1"/>
                </a:solidFill>
              </a:rPr>
              <a:t/>
            </a:r>
            <a:br>
              <a:rPr lang="es-ES" sz="1400" dirty="0">
                <a:solidFill>
                  <a:schemeClr val="bg1"/>
                </a:solidFill>
              </a:rPr>
            </a:br>
            <a:endParaRPr lang="es-ES" dirty="0"/>
          </a:p>
        </p:txBody>
      </p:sp>
      <p:sp>
        <p:nvSpPr>
          <p:cNvPr id="5" name="3 Marcador de número de diapositiva"/>
          <p:cNvSpPr txBox="1">
            <a:spLocks/>
          </p:cNvSpPr>
          <p:nvPr/>
        </p:nvSpPr>
        <p:spPr>
          <a:xfrm>
            <a:off x="4211960" y="6309320"/>
            <a:ext cx="864096" cy="432048"/>
          </a:xfrm>
          <a:prstGeom prst="rect">
            <a:avLst/>
          </a:prstGeom>
        </p:spPr>
        <p:txBody>
          <a:bodyPr vert="horz" lIns="91440" tIns="45720" rIns="91440" bIns="45720" rtlCol="0" anchor="t">
            <a:normAutofit/>
          </a:bodyPr>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- 6 -</a:t>
            </a:r>
            <a:endParaRPr lang="es-ES" sz="2000" dirty="0">
              <a:solidFill>
                <a:schemeClr val="bg1"/>
              </a:solidFill>
              <a:latin typeface="+mj-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4149080"/>
            <a:ext cx="4912410"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0064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821276" y="1988840"/>
            <a:ext cx="6781368" cy="2675752"/>
          </a:xfrm>
        </p:spPr>
        <p:txBody>
          <a:bodyPr>
            <a:normAutofit/>
          </a:bodyPr>
          <a:lstStyle/>
          <a:p>
            <a:r>
              <a:rPr lang="es-ES" sz="2000" i="0" dirty="0" smtClean="0">
                <a:solidFill>
                  <a:schemeClr val="bg1"/>
                </a:solidFill>
                <a:latin typeface="Arial" panose="020B0604020202020204" pitchFamily="34" charset="0"/>
                <a:cs typeface="Arial" panose="020B0604020202020204" pitchFamily="34" charset="0"/>
              </a:rPr>
              <a:t>En </a:t>
            </a:r>
            <a:r>
              <a:rPr lang="es-ES" sz="2000" i="0" dirty="0">
                <a:solidFill>
                  <a:schemeClr val="bg1"/>
                </a:solidFill>
                <a:latin typeface="Arial" panose="020B0604020202020204" pitchFamily="34" charset="0"/>
                <a:cs typeface="Arial" panose="020B0604020202020204" pitchFamily="34" charset="0"/>
              </a:rPr>
              <a:t>este esquema no se </a:t>
            </a:r>
            <a:r>
              <a:rPr lang="es-ES" sz="2000" i="0" dirty="0" err="1">
                <a:solidFill>
                  <a:schemeClr val="bg1"/>
                </a:solidFill>
                <a:latin typeface="Arial" panose="020B0604020202020204" pitchFamily="34" charset="0"/>
                <a:cs typeface="Arial" panose="020B0604020202020204" pitchFamily="34" charset="0"/>
              </a:rPr>
              <a:t>virtualiza</a:t>
            </a:r>
            <a:r>
              <a:rPr lang="es-ES" sz="2000" i="0" dirty="0">
                <a:solidFill>
                  <a:schemeClr val="bg1"/>
                </a:solidFill>
                <a:latin typeface="Arial" panose="020B0604020202020204" pitchFamily="34" charset="0"/>
                <a:cs typeface="Arial" panose="020B0604020202020204" pitchFamily="34" charset="0"/>
              </a:rPr>
              <a:t> el hardware y se ejecuta una única instancia del sistema operativo (</a:t>
            </a:r>
            <a:r>
              <a:rPr lang="es-ES" sz="2000" i="0" dirty="0" err="1">
                <a:solidFill>
                  <a:schemeClr val="bg1"/>
                </a:solidFill>
                <a:latin typeface="Arial" panose="020B0604020202020204" pitchFamily="34" charset="0"/>
                <a:cs typeface="Arial" panose="020B0604020202020204" pitchFamily="34" charset="0"/>
              </a:rPr>
              <a:t>kernel</a:t>
            </a:r>
            <a:r>
              <a:rPr lang="es-ES" sz="2000" i="0" dirty="0" smtClean="0">
                <a:solidFill>
                  <a:schemeClr val="bg1"/>
                </a:solidFill>
                <a:latin typeface="Arial" panose="020B0604020202020204" pitchFamily="34" charset="0"/>
                <a:cs typeface="Arial" panose="020B0604020202020204" pitchFamily="34" charset="0"/>
              </a:rPr>
              <a:t>).</a:t>
            </a:r>
          </a:p>
          <a:p>
            <a:r>
              <a:rPr lang="es-ES" sz="2000" i="0" dirty="0" smtClean="0">
                <a:solidFill>
                  <a:schemeClr val="bg1"/>
                </a:solidFill>
                <a:latin typeface="Arial" panose="020B0604020202020204" pitchFamily="34" charset="0"/>
                <a:cs typeface="Arial" panose="020B0604020202020204" pitchFamily="34" charset="0"/>
              </a:rPr>
              <a:t>Los </a:t>
            </a:r>
            <a:r>
              <a:rPr lang="es-ES" sz="2000" i="0" dirty="0">
                <a:solidFill>
                  <a:schemeClr val="bg1"/>
                </a:solidFill>
                <a:latin typeface="Arial" panose="020B0604020202020204" pitchFamily="34" charset="0"/>
                <a:cs typeface="Arial" panose="020B0604020202020204" pitchFamily="34" charset="0"/>
              </a:rPr>
              <a:t>distintos procesos perteneciente a cada servidor virtual se ejecutan aislados del </a:t>
            </a:r>
            <a:r>
              <a:rPr lang="es-ES" sz="2000" i="0" dirty="0" smtClean="0">
                <a:solidFill>
                  <a:schemeClr val="bg1"/>
                </a:solidFill>
                <a:latin typeface="Arial" panose="020B0604020202020204" pitchFamily="34" charset="0"/>
                <a:cs typeface="Arial" panose="020B0604020202020204" pitchFamily="34" charset="0"/>
              </a:rPr>
              <a:t>resto</a:t>
            </a:r>
            <a:endParaRPr lang="es-ES" sz="2000" dirty="0">
              <a:solidFill>
                <a:schemeClr val="bg1"/>
              </a:solidFill>
              <a:latin typeface="Arial" panose="020B0604020202020204" pitchFamily="34" charset="0"/>
              <a:cs typeface="Arial" panose="020B0604020202020204" pitchFamily="34" charset="0"/>
            </a:endParaRPr>
          </a:p>
        </p:txBody>
      </p:sp>
      <p:sp>
        <p:nvSpPr>
          <p:cNvPr id="4" name="3 Título"/>
          <p:cNvSpPr>
            <a:spLocks noGrp="1"/>
          </p:cNvSpPr>
          <p:nvPr>
            <p:ph type="title"/>
          </p:nvPr>
        </p:nvSpPr>
        <p:spPr>
          <a:xfrm>
            <a:off x="971600" y="620688"/>
            <a:ext cx="7344816" cy="1008112"/>
          </a:xfrm>
        </p:spPr>
        <p:txBody>
          <a:bodyPr>
            <a:normAutofit/>
          </a:bodyPr>
          <a:lstStyle/>
          <a:p>
            <a:pPr algn="ctr"/>
            <a:r>
              <a:rPr lang="es-ES" sz="2700" dirty="0">
                <a:solidFill>
                  <a:schemeClr val="bg1"/>
                </a:solidFill>
              </a:rPr>
              <a:t>2</a:t>
            </a:r>
            <a:r>
              <a:rPr lang="es-ES" sz="2700" dirty="0" smtClean="0">
                <a:solidFill>
                  <a:schemeClr val="bg1"/>
                </a:solidFill>
              </a:rPr>
              <a:t>.3. Virtualización </a:t>
            </a:r>
            <a:r>
              <a:rPr lang="es-ES" sz="2700" dirty="0">
                <a:solidFill>
                  <a:schemeClr val="bg1"/>
                </a:solidFill>
              </a:rPr>
              <a:t>a nivel de sistema </a:t>
            </a:r>
            <a:r>
              <a:rPr lang="es-ES" sz="2700" dirty="0" smtClean="0">
                <a:solidFill>
                  <a:schemeClr val="bg1"/>
                </a:solidFill>
              </a:rPr>
              <a:t>operativo</a:t>
            </a:r>
            <a:endParaRPr lang="es-ES" dirty="0"/>
          </a:p>
        </p:txBody>
      </p:sp>
      <p:sp>
        <p:nvSpPr>
          <p:cNvPr id="5" name="3 Marcador de número de diapositiva"/>
          <p:cNvSpPr txBox="1">
            <a:spLocks/>
          </p:cNvSpPr>
          <p:nvPr/>
        </p:nvSpPr>
        <p:spPr>
          <a:xfrm>
            <a:off x="4211960" y="6309320"/>
            <a:ext cx="864096" cy="432048"/>
          </a:xfrm>
          <a:prstGeom prst="rect">
            <a:avLst/>
          </a:prstGeom>
        </p:spPr>
        <p:txBody>
          <a:bodyPr vert="horz" lIns="91440" tIns="45720" rIns="91440" bIns="45720" rtlCol="0" anchor="t">
            <a:normAutofit/>
          </a:bodyPr>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a:t>
            </a:r>
            <a:r>
              <a:rPr lang="es-ES" sz="2000" dirty="0">
                <a:solidFill>
                  <a:schemeClr val="bg1"/>
                </a:solidFill>
                <a:latin typeface="+mj-lt"/>
              </a:rPr>
              <a:t>7</a:t>
            </a:r>
            <a:r>
              <a:rPr lang="es-ES" sz="2000" dirty="0" smtClean="0">
                <a:solidFill>
                  <a:schemeClr val="bg1"/>
                </a:solidFill>
                <a:latin typeface="+mj-lt"/>
              </a:rPr>
              <a:t> -</a:t>
            </a:r>
            <a:endParaRPr lang="es-ES" sz="2000" dirty="0">
              <a:solidFill>
                <a:schemeClr val="bg1"/>
              </a:solidFill>
              <a:latin typeface="+mj-l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015" y="4221088"/>
            <a:ext cx="5386434"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979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899592" y="1988840"/>
            <a:ext cx="6781368" cy="2459728"/>
          </a:xfrm>
        </p:spPr>
        <p:txBody>
          <a:bodyPr>
            <a:normAutofit/>
          </a:bodyPr>
          <a:lstStyle/>
          <a:p>
            <a:r>
              <a:rPr lang="es-ES" sz="2000" i="0" dirty="0">
                <a:solidFill>
                  <a:schemeClr val="bg1"/>
                </a:solidFill>
                <a:latin typeface="Arial" panose="020B0604020202020204" pitchFamily="34" charset="0"/>
                <a:cs typeface="Arial" panose="020B0604020202020204" pitchFamily="34" charset="0"/>
              </a:rPr>
              <a:t>La virtualización completa es similar a la </a:t>
            </a:r>
            <a:r>
              <a:rPr lang="es-ES" sz="2000" i="0" dirty="0" err="1">
                <a:solidFill>
                  <a:schemeClr val="bg1"/>
                </a:solidFill>
                <a:latin typeface="Arial" panose="020B0604020202020204" pitchFamily="34" charset="0"/>
                <a:cs typeface="Arial" panose="020B0604020202020204" pitchFamily="34" charset="0"/>
              </a:rPr>
              <a:t>paravirtualización</a:t>
            </a:r>
            <a:r>
              <a:rPr lang="es-ES" sz="2000" i="0" dirty="0">
                <a:solidFill>
                  <a:schemeClr val="bg1"/>
                </a:solidFill>
                <a:latin typeface="Arial" panose="020B0604020202020204" pitchFamily="34" charset="0"/>
                <a:cs typeface="Arial" panose="020B0604020202020204" pitchFamily="34" charset="0"/>
              </a:rPr>
              <a:t> pero no requiere que los sistemas operativos </a:t>
            </a:r>
            <a:r>
              <a:rPr lang="es-ES" sz="2000" i="0" dirty="0" err="1">
                <a:solidFill>
                  <a:schemeClr val="bg1"/>
                </a:solidFill>
                <a:latin typeface="Arial" panose="020B0604020202020204" pitchFamily="34" charset="0"/>
                <a:cs typeface="Arial" panose="020B0604020202020204" pitchFamily="34" charset="0"/>
              </a:rPr>
              <a:t>guest</a:t>
            </a:r>
            <a:r>
              <a:rPr lang="es-ES" sz="2000" i="0" dirty="0">
                <a:solidFill>
                  <a:schemeClr val="bg1"/>
                </a:solidFill>
                <a:latin typeface="Arial" panose="020B0604020202020204" pitchFamily="34" charset="0"/>
                <a:cs typeface="Arial" panose="020B0604020202020204" pitchFamily="34" charset="0"/>
              </a:rPr>
              <a:t> colaboren con el </a:t>
            </a:r>
            <a:r>
              <a:rPr lang="es-ES" sz="2000" i="0" dirty="0" err="1" smtClean="0">
                <a:solidFill>
                  <a:schemeClr val="bg1"/>
                </a:solidFill>
                <a:latin typeface="Arial" panose="020B0604020202020204" pitchFamily="34" charset="0"/>
                <a:cs typeface="Arial" panose="020B0604020202020204" pitchFamily="34" charset="0"/>
              </a:rPr>
              <a:t>hypervisor</a:t>
            </a:r>
            <a:r>
              <a:rPr lang="es-ES" sz="2000" i="0" dirty="0" smtClean="0">
                <a:solidFill>
                  <a:schemeClr val="bg1"/>
                </a:solidFill>
                <a:latin typeface="Arial" panose="020B0604020202020204" pitchFamily="34" charset="0"/>
                <a:cs typeface="Arial" panose="020B0604020202020204" pitchFamily="34" charset="0"/>
              </a:rPr>
              <a:t> </a:t>
            </a:r>
          </a:p>
        </p:txBody>
      </p:sp>
      <p:sp>
        <p:nvSpPr>
          <p:cNvPr id="4" name="3 Título"/>
          <p:cNvSpPr>
            <a:spLocks noGrp="1"/>
          </p:cNvSpPr>
          <p:nvPr>
            <p:ph type="title"/>
          </p:nvPr>
        </p:nvSpPr>
        <p:spPr>
          <a:xfrm>
            <a:off x="899592" y="908720"/>
            <a:ext cx="6768752" cy="792088"/>
          </a:xfrm>
        </p:spPr>
        <p:txBody>
          <a:bodyPr>
            <a:normAutofit/>
          </a:bodyPr>
          <a:lstStyle/>
          <a:p>
            <a:pPr algn="ctr"/>
            <a:r>
              <a:rPr lang="es-ES" sz="2700" dirty="0">
                <a:solidFill>
                  <a:schemeClr val="bg1"/>
                </a:solidFill>
              </a:rPr>
              <a:t>2</a:t>
            </a:r>
            <a:r>
              <a:rPr lang="es-ES" sz="2700" dirty="0" smtClean="0">
                <a:solidFill>
                  <a:schemeClr val="bg1"/>
                </a:solidFill>
              </a:rPr>
              <a:t>.4. Virtualización completa</a:t>
            </a:r>
            <a:endParaRPr lang="es-ES" sz="2700" dirty="0"/>
          </a:p>
        </p:txBody>
      </p:sp>
      <p:sp>
        <p:nvSpPr>
          <p:cNvPr id="5" name="3 Marcador de número de diapositiva"/>
          <p:cNvSpPr txBox="1">
            <a:spLocks/>
          </p:cNvSpPr>
          <p:nvPr/>
        </p:nvSpPr>
        <p:spPr>
          <a:xfrm>
            <a:off x="4211960" y="6309320"/>
            <a:ext cx="864096" cy="432048"/>
          </a:xfrm>
          <a:prstGeom prst="rect">
            <a:avLst/>
          </a:prstGeom>
        </p:spPr>
        <p:txBody>
          <a:bodyPr vert="horz" lIns="91440" tIns="45720" rIns="91440" bIns="45720" rtlCol="0" anchor="t">
            <a:normAutofit/>
          </a:bodyPr>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a:t>
            </a:r>
            <a:r>
              <a:rPr lang="es-ES" sz="2000" dirty="0">
                <a:solidFill>
                  <a:schemeClr val="bg1"/>
                </a:solidFill>
                <a:latin typeface="+mj-lt"/>
              </a:rPr>
              <a:t>8</a:t>
            </a:r>
            <a:r>
              <a:rPr lang="es-ES" sz="2000" dirty="0" smtClean="0">
                <a:solidFill>
                  <a:schemeClr val="bg1"/>
                </a:solidFill>
                <a:latin typeface="+mj-lt"/>
              </a:rPr>
              <a:t> -</a:t>
            </a:r>
            <a:endParaRPr lang="es-ES" sz="2000" dirty="0">
              <a:solidFill>
                <a:schemeClr val="bg1"/>
              </a:solidFill>
              <a:latin typeface="+mj-l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717032"/>
            <a:ext cx="5269676"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9747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755576" y="1988840"/>
            <a:ext cx="6349320" cy="3886200"/>
          </a:xfrm>
        </p:spPr>
        <p:txBody>
          <a:bodyPr/>
          <a:lstStyle/>
          <a:p>
            <a:pPr>
              <a:lnSpc>
                <a:spcPct val="200000"/>
              </a:lnSpc>
            </a:pPr>
            <a:r>
              <a:rPr lang="es-ES" sz="2500" i="0" dirty="0" smtClean="0">
                <a:solidFill>
                  <a:schemeClr val="bg1"/>
                </a:solidFill>
                <a:latin typeface="Arial" panose="020B0604020202020204" pitchFamily="34" charset="0"/>
                <a:cs typeface="Arial" panose="020B0604020202020204" pitchFamily="34" charset="0"/>
              </a:rPr>
              <a:t>DOCKER</a:t>
            </a:r>
          </a:p>
          <a:p>
            <a:pPr>
              <a:lnSpc>
                <a:spcPct val="200000"/>
              </a:lnSpc>
            </a:pPr>
            <a:r>
              <a:rPr lang="es-ES" sz="2500" i="0" dirty="0" smtClean="0">
                <a:solidFill>
                  <a:schemeClr val="bg1"/>
                </a:solidFill>
                <a:latin typeface="Arial" panose="020B0604020202020204" pitchFamily="34" charset="0"/>
                <a:cs typeface="Arial" panose="020B0604020202020204" pitchFamily="34" charset="0"/>
              </a:rPr>
              <a:t>LXD (LINUX CONTAINERS)</a:t>
            </a:r>
          </a:p>
          <a:p>
            <a:pPr>
              <a:lnSpc>
                <a:spcPct val="200000"/>
              </a:lnSpc>
            </a:pPr>
            <a:r>
              <a:rPr lang="es-ES" sz="2500" i="0" dirty="0" smtClean="0">
                <a:solidFill>
                  <a:schemeClr val="bg1"/>
                </a:solidFill>
                <a:latin typeface="Arial" panose="020B0604020202020204" pitchFamily="34" charset="0"/>
                <a:cs typeface="Arial" panose="020B0604020202020204" pitchFamily="34" charset="0"/>
              </a:rPr>
              <a:t>VAGRANT</a:t>
            </a:r>
          </a:p>
          <a:p>
            <a:endParaRPr lang="es-ES" dirty="0"/>
          </a:p>
        </p:txBody>
      </p:sp>
      <p:sp>
        <p:nvSpPr>
          <p:cNvPr id="4" name="3 Título"/>
          <p:cNvSpPr>
            <a:spLocks noGrp="1"/>
          </p:cNvSpPr>
          <p:nvPr>
            <p:ph type="title"/>
          </p:nvPr>
        </p:nvSpPr>
        <p:spPr>
          <a:xfrm>
            <a:off x="467544" y="692696"/>
            <a:ext cx="8064896" cy="648072"/>
          </a:xfrm>
        </p:spPr>
        <p:txBody>
          <a:bodyPr>
            <a:normAutofit fontScale="90000"/>
          </a:bodyPr>
          <a:lstStyle/>
          <a:p>
            <a:r>
              <a:rPr lang="es-ES" sz="2700" dirty="0">
                <a:solidFill>
                  <a:schemeClr val="bg1"/>
                </a:solidFill>
              </a:rPr>
              <a:t>3</a:t>
            </a:r>
            <a:r>
              <a:rPr lang="es-ES" sz="2700" dirty="0" smtClean="0">
                <a:solidFill>
                  <a:schemeClr val="bg1"/>
                </a:solidFill>
              </a:rPr>
              <a:t>. HERRAMIENTAS </a:t>
            </a:r>
            <a:r>
              <a:rPr lang="es-ES" sz="2700" dirty="0">
                <a:solidFill>
                  <a:schemeClr val="bg1"/>
                </a:solidFill>
              </a:rPr>
              <a:t>Y PRODUCTOS PARA LA </a:t>
            </a:r>
            <a:r>
              <a:rPr lang="es-ES" sz="2700" dirty="0" smtClean="0">
                <a:solidFill>
                  <a:schemeClr val="bg1"/>
                </a:solidFill>
              </a:rPr>
              <a:t>VIRTUALIZACIÓN</a:t>
            </a:r>
            <a:r>
              <a:rPr lang="es-ES" sz="2000" dirty="0">
                <a:solidFill>
                  <a:schemeClr val="bg1"/>
                </a:solidFill>
              </a:rPr>
              <a:t/>
            </a:r>
            <a:br>
              <a:rPr lang="es-ES" sz="2000" dirty="0">
                <a:solidFill>
                  <a:schemeClr val="bg1"/>
                </a:solidFill>
              </a:rPr>
            </a:br>
            <a:endParaRPr lang="es-ES" dirty="0"/>
          </a:p>
        </p:txBody>
      </p:sp>
      <p:sp>
        <p:nvSpPr>
          <p:cNvPr id="5" name="3 Marcador de número de diapositiva"/>
          <p:cNvSpPr txBox="1">
            <a:spLocks/>
          </p:cNvSpPr>
          <p:nvPr/>
        </p:nvSpPr>
        <p:spPr>
          <a:xfrm>
            <a:off x="4211960" y="6309320"/>
            <a:ext cx="864096" cy="432048"/>
          </a:xfrm>
          <a:prstGeom prst="rect">
            <a:avLst/>
          </a:prstGeom>
        </p:spPr>
        <p:txBody>
          <a:bodyPr vert="horz" lIns="91440" tIns="45720" rIns="91440" bIns="45720" rtlCol="0" anchor="t">
            <a:normAutofit/>
          </a:bodyPr>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smtClean="0">
                <a:solidFill>
                  <a:schemeClr val="bg1"/>
                </a:solidFill>
                <a:latin typeface="+mj-lt"/>
              </a:rPr>
              <a:t>- </a:t>
            </a:r>
            <a:r>
              <a:rPr lang="es-ES" sz="2000" dirty="0">
                <a:solidFill>
                  <a:schemeClr val="bg1"/>
                </a:solidFill>
                <a:latin typeface="+mj-lt"/>
              </a:rPr>
              <a:t>9</a:t>
            </a:r>
            <a:r>
              <a:rPr lang="es-ES" sz="2000" dirty="0" smtClean="0">
                <a:solidFill>
                  <a:schemeClr val="bg1"/>
                </a:solidFill>
                <a:latin typeface="+mj-lt"/>
              </a:rPr>
              <a:t> -</a:t>
            </a:r>
            <a:endParaRPr lang="es-ES" sz="2000" dirty="0">
              <a:solidFill>
                <a:schemeClr val="bg1"/>
              </a:solidFill>
              <a:latin typeface="+mj-lt"/>
            </a:endParaRPr>
          </a:p>
        </p:txBody>
      </p:sp>
    </p:spTree>
    <p:extLst>
      <p:ext uri="{BB962C8B-B14F-4D97-AF65-F5344CB8AC3E}">
        <p14:creationId xmlns:p14="http://schemas.microsoft.com/office/powerpoint/2010/main" val="288809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feria comercial">
  <a:themeElements>
    <a:clrScheme name="feria comercial">
      <a:dk1>
        <a:srgbClr val="3F3F3F"/>
      </a:dk1>
      <a:lt1>
        <a:srgbClr val="FFFFFF"/>
      </a:lt1>
      <a:dk2>
        <a:srgbClr val="7DAFC3"/>
      </a:dk2>
      <a:lt2>
        <a:srgbClr val="E5E4DF"/>
      </a:lt2>
      <a:accent1>
        <a:srgbClr val="7C959A"/>
      </a:accent1>
      <a:accent2>
        <a:srgbClr val="DB8631"/>
      </a:accent2>
      <a:accent3>
        <a:srgbClr val="E3CC5A"/>
      </a:accent3>
      <a:accent4>
        <a:srgbClr val="ACADA8"/>
      </a:accent4>
      <a:accent5>
        <a:srgbClr val="927C61"/>
      </a:accent5>
      <a:accent6>
        <a:srgbClr val="B3B435"/>
      </a:accent6>
      <a:hlink>
        <a:srgbClr val="0079A4"/>
      </a:hlink>
      <a:folHlink>
        <a:srgbClr val="595959"/>
      </a:folHlink>
    </a:clrScheme>
    <a:fontScheme name="feria comercial">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eria comercial">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TM01859861[[fn=Feria comercial]]</Template>
  <TotalTime>349</TotalTime>
  <Words>407</Words>
  <Application>Microsoft Office PowerPoint</Application>
  <PresentationFormat>Presentación en pantalla (4:3)</PresentationFormat>
  <Paragraphs>58</Paragraphs>
  <Slides>13</Slides>
  <Notes>1</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feria comercial</vt:lpstr>
      <vt:lpstr>VIRTUALIZACIÓN </vt:lpstr>
      <vt:lpstr>Índice:</vt:lpstr>
      <vt:lpstr>1. VIRTUALIZACIÓN </vt:lpstr>
      <vt:lpstr>2. TIPOS DE VIRTUALIZACIÓN </vt:lpstr>
      <vt:lpstr>2.1. VIRTUALIZACIÓN DE HARDWARE </vt:lpstr>
      <vt:lpstr>2.2. PARAVIRTUALIZACIÓN  </vt:lpstr>
      <vt:lpstr>2.3. Virtualización a nivel de sistema operativo</vt:lpstr>
      <vt:lpstr>2.4. Virtualización completa</vt:lpstr>
      <vt:lpstr>3. HERRAMIENTAS Y PRODUCTOS PARA LA VIRTUALIZACIÓN </vt:lpstr>
      <vt:lpstr>3.1. DOCKER </vt:lpstr>
      <vt:lpstr>3.2. LXD (Linux containers) </vt:lpstr>
      <vt:lpstr>3.3. VAGRANT </vt:lpstr>
      <vt:lpstr>4. DIFERENCIAS ENTRE VAGRANT Y DOCKER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VIRTUALIZACIÓN </dc:title>
  <dc:creator>Jose Miguel Pelegrina</dc:creator>
  <cp:lastModifiedBy>Jose Miguel Pelegrina</cp:lastModifiedBy>
  <cp:revision>27</cp:revision>
  <dcterms:created xsi:type="dcterms:W3CDTF">2019-05-07T13:58:10Z</dcterms:created>
  <dcterms:modified xsi:type="dcterms:W3CDTF">2019-05-22T10:10:40Z</dcterms:modified>
</cp:coreProperties>
</file>