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6" r:id="rId1"/>
  </p:sldMasterIdLst>
  <p:notesMasterIdLst>
    <p:notesMasterId r:id="rId20"/>
  </p:notesMasterIdLst>
  <p:handoutMasterIdLst>
    <p:handoutMasterId r:id="rId21"/>
  </p:handoutMasterIdLst>
  <p:sldIdLst>
    <p:sldId id="256" r:id="rId2"/>
    <p:sldId id="265" r:id="rId3"/>
    <p:sldId id="284" r:id="rId4"/>
    <p:sldId id="275" r:id="rId5"/>
    <p:sldId id="259" r:id="rId6"/>
    <p:sldId id="285" r:id="rId7"/>
    <p:sldId id="269" r:id="rId8"/>
    <p:sldId id="286" r:id="rId9"/>
    <p:sldId id="272" r:id="rId10"/>
    <p:sldId id="287" r:id="rId11"/>
    <p:sldId id="278" r:id="rId12"/>
    <p:sldId id="277" r:id="rId13"/>
    <p:sldId id="276" r:id="rId14"/>
    <p:sldId id="280" r:id="rId15"/>
    <p:sldId id="279" r:id="rId16"/>
    <p:sldId id="281" r:id="rId17"/>
    <p:sldId id="282" r:id="rId18"/>
    <p:sldId id="283"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74" autoAdjust="0"/>
  </p:normalViewPr>
  <p:slideViewPr>
    <p:cSldViewPr snapToGrid="0" showGuides="1">
      <p:cViewPr varScale="1">
        <p:scale>
          <a:sx n="67" d="100"/>
          <a:sy n="67" d="100"/>
        </p:scale>
        <p:origin x="102" y="18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FBFAFD-B367-4FDC-8BD6-0ED3AC1E8171}" type="datetime1">
              <a:rPr lang="it-IT" smtClean="0"/>
              <a:t>15/06/2019</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‹N›</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ABC55-7EA4-4B04-948D-8B6AA303BF20}" type="datetime1">
              <a:rPr lang="it-IT" noProof="0" smtClean="0"/>
              <a:pPr/>
              <a:t>15/06/2019</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‹N›</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74818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235953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137583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12</a:t>
            </a:fld>
            <a:endParaRPr lang="it-IT" dirty="0"/>
          </a:p>
        </p:txBody>
      </p:sp>
    </p:spTree>
    <p:extLst>
      <p:ext uri="{BB962C8B-B14F-4D97-AF65-F5344CB8AC3E}">
        <p14:creationId xmlns:p14="http://schemas.microsoft.com/office/powerpoint/2010/main" val="4278075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13</a:t>
            </a:fld>
            <a:endParaRPr lang="it-IT" dirty="0"/>
          </a:p>
        </p:txBody>
      </p:sp>
    </p:spTree>
    <p:extLst>
      <p:ext uri="{BB962C8B-B14F-4D97-AF65-F5344CB8AC3E}">
        <p14:creationId xmlns:p14="http://schemas.microsoft.com/office/powerpoint/2010/main" val="2801677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14</a:t>
            </a:fld>
            <a:endParaRPr lang="it-IT" dirty="0"/>
          </a:p>
        </p:txBody>
      </p:sp>
    </p:spTree>
    <p:extLst>
      <p:ext uri="{BB962C8B-B14F-4D97-AF65-F5344CB8AC3E}">
        <p14:creationId xmlns:p14="http://schemas.microsoft.com/office/powerpoint/2010/main" val="1008759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240511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1690028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157079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18</a:t>
            </a:fld>
            <a:endParaRPr lang="it-IT" dirty="0"/>
          </a:p>
        </p:txBody>
      </p:sp>
    </p:spTree>
    <p:extLst>
      <p:ext uri="{BB962C8B-B14F-4D97-AF65-F5344CB8AC3E}">
        <p14:creationId xmlns:p14="http://schemas.microsoft.com/office/powerpoint/2010/main" val="424785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240534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337887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4</a:t>
            </a:fld>
            <a:endParaRPr lang="it-IT" dirty="0"/>
          </a:p>
        </p:txBody>
      </p:sp>
    </p:spTree>
    <p:extLst>
      <p:ext uri="{BB962C8B-B14F-4D97-AF65-F5344CB8AC3E}">
        <p14:creationId xmlns:p14="http://schemas.microsoft.com/office/powerpoint/2010/main" val="415667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1022454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6</a:t>
            </a:fld>
            <a:endParaRPr lang="it-IT" dirty="0"/>
          </a:p>
        </p:txBody>
      </p:sp>
    </p:spTree>
    <p:extLst>
      <p:ext uri="{BB962C8B-B14F-4D97-AF65-F5344CB8AC3E}">
        <p14:creationId xmlns:p14="http://schemas.microsoft.com/office/powerpoint/2010/main" val="2433405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7</a:t>
            </a:fld>
            <a:endParaRPr lang="it-IT" dirty="0"/>
          </a:p>
        </p:txBody>
      </p:sp>
    </p:spTree>
    <p:extLst>
      <p:ext uri="{BB962C8B-B14F-4D97-AF65-F5344CB8AC3E}">
        <p14:creationId xmlns:p14="http://schemas.microsoft.com/office/powerpoint/2010/main" val="272484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8</a:t>
            </a:fld>
            <a:endParaRPr lang="it-IT" dirty="0"/>
          </a:p>
        </p:txBody>
      </p:sp>
    </p:spTree>
    <p:extLst>
      <p:ext uri="{BB962C8B-B14F-4D97-AF65-F5344CB8AC3E}">
        <p14:creationId xmlns:p14="http://schemas.microsoft.com/office/powerpoint/2010/main" val="972345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26230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91C313-F672-44C5-B4CD-111D4FD8E51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952F97D-5FE5-4C73-A852-3C8D500B5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7D2953-E3FA-442F-BDF9-8DE92043D872}"/>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5" name="Segnaposto piè di pagina 4">
            <a:extLst>
              <a:ext uri="{FF2B5EF4-FFF2-40B4-BE49-F238E27FC236}">
                <a16:creationId xmlns:a16="http://schemas.microsoft.com/office/drawing/2014/main" id="{A77D7D47-0C79-40A4-A83F-59C0A7C1EE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6AFA86-0D84-4EEF-B436-423FD6C05C0F}"/>
              </a:ext>
            </a:extLst>
          </p:cNvPr>
          <p:cNvSpPr>
            <a:spLocks noGrp="1"/>
          </p:cNvSpPr>
          <p:nvPr>
            <p:ph type="sldNum" sz="quarter" idx="12"/>
          </p:nvPr>
        </p:nvSpPr>
        <p:spPr/>
        <p:txBody>
          <a:bodyPr/>
          <a:lstStyle/>
          <a:p>
            <a:fld id="{8E14D294-329F-4DF5-927E-EB554F0E6A30}" type="slidenum">
              <a:rPr lang="it-IT" smtClean="0"/>
              <a:t>‹N›</a:t>
            </a:fld>
            <a:endParaRPr lang="it-IT"/>
          </a:p>
        </p:txBody>
      </p:sp>
      <p:sp>
        <p:nvSpPr>
          <p:cNvPr id="7" name="Rettangolo 6">
            <a:extLst>
              <a:ext uri="{FF2B5EF4-FFF2-40B4-BE49-F238E27FC236}">
                <a16:creationId xmlns:a16="http://schemas.microsoft.com/office/drawing/2014/main" id="{7CFBDCC4-A723-4794-9FDE-C154B940DC2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Triangolo rettangolo 7">
            <a:extLst>
              <a:ext uri="{FF2B5EF4-FFF2-40B4-BE49-F238E27FC236}">
                <a16:creationId xmlns:a16="http://schemas.microsoft.com/office/drawing/2014/main" id="{91BDB288-84BC-4025-89A4-7060A1FAF6DB}"/>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9" name="Connettore diritto 8">
            <a:extLst>
              <a:ext uri="{FF2B5EF4-FFF2-40B4-BE49-F238E27FC236}">
                <a16:creationId xmlns:a16="http://schemas.microsoft.com/office/drawing/2014/main" id="{20941985-E0DB-4E51-A6B4-A8428DC9AFE0}"/>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0B1E1BB2-AAFF-4195-80EA-708E5995D790}"/>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F3F39409-035F-452B-A736-1CF6DAE01084}"/>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14702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23A437-2A9C-4834-A69A-F348629E47F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EFE576D-5A4E-407E-A2A9-132CDA0E2C9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6789D5-2D2B-47D4-AC80-3F0BBE8746E6}"/>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5" name="Segnaposto piè di pagina 4">
            <a:extLst>
              <a:ext uri="{FF2B5EF4-FFF2-40B4-BE49-F238E27FC236}">
                <a16:creationId xmlns:a16="http://schemas.microsoft.com/office/drawing/2014/main" id="{BF0F5A02-8451-499C-86B2-CF6B61E9615F}"/>
              </a:ext>
            </a:extLst>
          </p:cNvPr>
          <p:cNvSpPr>
            <a:spLocks noGrp="1"/>
          </p:cNvSpPr>
          <p:nvPr>
            <p:ph type="ftr" sz="quarter" idx="11"/>
          </p:nvPr>
        </p:nvSpPr>
        <p:spPr/>
        <p:txBody>
          <a:bodyPr/>
          <a:lstStyle/>
          <a:p>
            <a:pPr rtl="0"/>
            <a:r>
              <a:rPr lang="it-IT" noProof="0"/>
              <a:t>Aggiungere un piè di pagina</a:t>
            </a:r>
            <a:endParaRPr lang="it-IT" noProof="0" dirty="0"/>
          </a:p>
        </p:txBody>
      </p:sp>
      <p:sp>
        <p:nvSpPr>
          <p:cNvPr id="6" name="Segnaposto numero diapositiva 5">
            <a:extLst>
              <a:ext uri="{FF2B5EF4-FFF2-40B4-BE49-F238E27FC236}">
                <a16:creationId xmlns:a16="http://schemas.microsoft.com/office/drawing/2014/main" id="{D0E2B887-B8D5-47F1-B49C-40669FF4CD0D}"/>
              </a:ext>
            </a:extLst>
          </p:cNvPr>
          <p:cNvSpPr>
            <a:spLocks noGrp="1"/>
          </p:cNvSpPr>
          <p:nvPr>
            <p:ph type="sldNum" sz="quarter" idx="12"/>
          </p:nvPr>
        </p:nvSpPr>
        <p:spPr/>
        <p:txBody>
          <a:bodyPr/>
          <a:lstStyle/>
          <a:p>
            <a:pPr rtl="0"/>
            <a:fld id="{8699F50C-BE38-4BD0-BA84-9B090E1F2B9B}" type="slidenum">
              <a:rPr lang="it-IT" noProof="0" smtClean="0"/>
              <a:pPr/>
              <a:t>‹N›</a:t>
            </a:fld>
            <a:endParaRPr lang="it-IT" noProof="0" dirty="0"/>
          </a:p>
        </p:txBody>
      </p:sp>
    </p:spTree>
    <p:extLst>
      <p:ext uri="{BB962C8B-B14F-4D97-AF65-F5344CB8AC3E}">
        <p14:creationId xmlns:p14="http://schemas.microsoft.com/office/powerpoint/2010/main" val="195283476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8B452E2-517B-4ABE-8B38-D74768378BC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2D7025B-E987-40F1-9D6A-348383332E1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425252-A61C-4348-9D50-B97B185C4EBE}"/>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5" name="Segnaposto piè di pagina 4">
            <a:extLst>
              <a:ext uri="{FF2B5EF4-FFF2-40B4-BE49-F238E27FC236}">
                <a16:creationId xmlns:a16="http://schemas.microsoft.com/office/drawing/2014/main" id="{9D0EE00C-649D-4F71-9AD5-2BE1FDE66A7B}"/>
              </a:ext>
            </a:extLst>
          </p:cNvPr>
          <p:cNvSpPr>
            <a:spLocks noGrp="1"/>
          </p:cNvSpPr>
          <p:nvPr>
            <p:ph type="ftr" sz="quarter" idx="11"/>
          </p:nvPr>
        </p:nvSpPr>
        <p:spPr/>
        <p:txBody>
          <a:bodyPr/>
          <a:lstStyle/>
          <a:p>
            <a:pPr rtl="0"/>
            <a:r>
              <a:rPr lang="it-IT" noProof="0"/>
              <a:t>Aggiungere un piè di pagina</a:t>
            </a:r>
            <a:endParaRPr lang="it-IT" noProof="0" dirty="0"/>
          </a:p>
        </p:txBody>
      </p:sp>
      <p:sp>
        <p:nvSpPr>
          <p:cNvPr id="6" name="Segnaposto numero diapositiva 5">
            <a:extLst>
              <a:ext uri="{FF2B5EF4-FFF2-40B4-BE49-F238E27FC236}">
                <a16:creationId xmlns:a16="http://schemas.microsoft.com/office/drawing/2014/main" id="{CE64FF69-EFCE-4AE7-9A5A-080AF252FEA3}"/>
              </a:ext>
            </a:extLst>
          </p:cNvPr>
          <p:cNvSpPr>
            <a:spLocks noGrp="1"/>
          </p:cNvSpPr>
          <p:nvPr>
            <p:ph type="sldNum" sz="quarter" idx="12"/>
          </p:nvPr>
        </p:nvSpPr>
        <p:spPr/>
        <p:txBody>
          <a:bodyPr/>
          <a:lstStyle/>
          <a:p>
            <a:pPr rtl="0"/>
            <a:fld id="{8699F50C-BE38-4BD0-BA84-9B090E1F2B9B}" type="slidenum">
              <a:rPr lang="it-IT" noProof="0" smtClean="0"/>
              <a:pPr/>
              <a:t>‹N›</a:t>
            </a:fld>
            <a:endParaRPr lang="it-IT" noProof="0" dirty="0"/>
          </a:p>
        </p:txBody>
      </p:sp>
    </p:spTree>
    <p:extLst>
      <p:ext uri="{BB962C8B-B14F-4D97-AF65-F5344CB8AC3E}">
        <p14:creationId xmlns:p14="http://schemas.microsoft.com/office/powerpoint/2010/main" val="331740018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a titolo con immagine">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77663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oto grande">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37415091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rtlCol="0"/>
          <a:lstStyle>
            <a:lvl1pPr marL="0" indent="0">
              <a:buNone/>
              <a:defRPr sz="2000" spc="300">
                <a:solidFill>
                  <a:schemeClr val="bg2">
                    <a:lumMod val="50000"/>
                  </a:schemeClr>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bg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16803693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fronto con sottotitol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bg1"/>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178681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bg2"/>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22" name="Rettangolo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C87F3E-3B89-42EA-A2FF-C13D6969A7E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4E73F75-4915-466E-A40A-DD5D9B542CF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95248D-6C1D-4946-AA53-2A66FA4A0915}"/>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5" name="Segnaposto piè di pagina 4">
            <a:extLst>
              <a:ext uri="{FF2B5EF4-FFF2-40B4-BE49-F238E27FC236}">
                <a16:creationId xmlns:a16="http://schemas.microsoft.com/office/drawing/2014/main" id="{0EDDE46C-72B6-4DFC-9D76-5F8A628E3E26}"/>
              </a:ext>
            </a:extLst>
          </p:cNvPr>
          <p:cNvSpPr>
            <a:spLocks noGrp="1"/>
          </p:cNvSpPr>
          <p:nvPr>
            <p:ph type="ftr" sz="quarter" idx="11"/>
          </p:nvPr>
        </p:nvSpPr>
        <p:spPr/>
        <p:txBody>
          <a:bodyPr/>
          <a:lstStyle/>
          <a:p>
            <a:pPr rtl="0"/>
            <a:r>
              <a:rPr lang="it-IT" noProof="0"/>
              <a:t>Aggiungere un piè di pagina</a:t>
            </a:r>
            <a:endParaRPr lang="it-IT" noProof="0" dirty="0"/>
          </a:p>
        </p:txBody>
      </p:sp>
      <p:sp>
        <p:nvSpPr>
          <p:cNvPr id="6" name="Segnaposto numero diapositiva 5">
            <a:extLst>
              <a:ext uri="{FF2B5EF4-FFF2-40B4-BE49-F238E27FC236}">
                <a16:creationId xmlns:a16="http://schemas.microsoft.com/office/drawing/2014/main" id="{27E732B6-BCAF-4C37-8E6C-2CA41294034C}"/>
              </a:ext>
            </a:extLst>
          </p:cNvPr>
          <p:cNvSpPr>
            <a:spLocks noGrp="1"/>
          </p:cNvSpPr>
          <p:nvPr>
            <p:ph type="sldNum" sz="quarter" idx="12"/>
          </p:nvPr>
        </p:nvSpPr>
        <p:spPr/>
        <p:txBody>
          <a:bodyPr/>
          <a:lstStyle/>
          <a:p>
            <a:pPr rtl="0"/>
            <a:fld id="{8699F50C-BE38-4BD0-BA84-9B090E1F2B9B}" type="slidenum">
              <a:rPr lang="it-IT" noProof="0" smtClean="0"/>
              <a:t>‹N›</a:t>
            </a:fld>
            <a:endParaRPr lang="it-IT" noProof="0" dirty="0"/>
          </a:p>
        </p:txBody>
      </p:sp>
      <p:sp>
        <p:nvSpPr>
          <p:cNvPr id="7" name="Rettangolo 6">
            <a:extLst>
              <a:ext uri="{FF2B5EF4-FFF2-40B4-BE49-F238E27FC236}">
                <a16:creationId xmlns:a16="http://schemas.microsoft.com/office/drawing/2014/main" id="{AA505D00-ACA2-4EBF-980E-C40AE1E13B68}"/>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8" name="Connettore diritto 7">
            <a:extLst>
              <a:ext uri="{FF2B5EF4-FFF2-40B4-BE49-F238E27FC236}">
                <a16:creationId xmlns:a16="http://schemas.microsoft.com/office/drawing/2014/main" id="{31A0C2E7-3D41-4455-8C48-310494730806}"/>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uppo 8">
            <a:extLst>
              <a:ext uri="{FF2B5EF4-FFF2-40B4-BE49-F238E27FC236}">
                <a16:creationId xmlns:a16="http://schemas.microsoft.com/office/drawing/2014/main" id="{0750A1F8-2D83-4099-9A7B-084505D86467}"/>
              </a:ext>
            </a:extLst>
          </p:cNvPr>
          <p:cNvGrpSpPr/>
          <p:nvPr userDrawn="1"/>
        </p:nvGrpSpPr>
        <p:grpSpPr>
          <a:xfrm flipH="1">
            <a:off x="7561328" y="0"/>
            <a:ext cx="4831840" cy="3541007"/>
            <a:chOff x="-192127" y="-2"/>
            <a:chExt cx="4831840" cy="3367272"/>
          </a:xfrm>
        </p:grpSpPr>
        <p:sp>
          <p:nvSpPr>
            <p:cNvPr id="10" name="Striscia diagonale 9">
              <a:extLst>
                <a:ext uri="{FF2B5EF4-FFF2-40B4-BE49-F238E27FC236}">
                  <a16:creationId xmlns:a16="http://schemas.microsoft.com/office/drawing/2014/main" id="{5D43842B-E5FC-4B50-91E3-14AA644CFB20}"/>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11" name="Connettore diritto 10">
              <a:extLst>
                <a:ext uri="{FF2B5EF4-FFF2-40B4-BE49-F238E27FC236}">
                  <a16:creationId xmlns:a16="http://schemas.microsoft.com/office/drawing/2014/main" id="{C9B9DE49-36E1-4A7C-B142-BF353D026F9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Parallelogramma 11">
              <a:extLst>
                <a:ext uri="{FF2B5EF4-FFF2-40B4-BE49-F238E27FC236}">
                  <a16:creationId xmlns:a16="http://schemas.microsoft.com/office/drawing/2014/main" id="{D1E90C41-5B80-4063-A75E-38206CD6136A}"/>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3" name="Casella di testo 24">
            <a:extLst>
              <a:ext uri="{FF2B5EF4-FFF2-40B4-BE49-F238E27FC236}">
                <a16:creationId xmlns:a16="http://schemas.microsoft.com/office/drawing/2014/main" id="{1ED55856-38F5-4249-B85F-0171B55C7B48}"/>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14" name="Parallelogramma 13">
            <a:extLst>
              <a:ext uri="{FF2B5EF4-FFF2-40B4-BE49-F238E27FC236}">
                <a16:creationId xmlns:a16="http://schemas.microsoft.com/office/drawing/2014/main" id="{69891AA5-0CA5-4E6C-88A2-A7C5007B7918}"/>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Tree>
    <p:extLst>
      <p:ext uri="{BB962C8B-B14F-4D97-AF65-F5344CB8AC3E}">
        <p14:creationId xmlns:p14="http://schemas.microsoft.com/office/powerpoint/2010/main" val="382459513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ue contenuti">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fronto">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bg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bg1"/>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uto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magine con didascali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Casella di testo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olo titolo">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1" name="Casella di testo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
        <p:nvSpPr>
          <p:cNvPr id="4" name="Titolo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rtlCol="0"/>
          <a:lstStyle>
            <a:lvl1pPr>
              <a:defRPr>
                <a:solidFill>
                  <a:schemeClr val="bg1"/>
                </a:solidFill>
              </a:defRPr>
            </a:lvl1pPr>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DAB3FE-9015-40FD-A870-D81B5A86A5D9}"/>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AB9E96-E9F0-4F11-8E56-74A10662310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42295F5-CA6C-403C-9D2B-40BB558D7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5248BF6-1717-4C1D-AD1D-D14395993537}"/>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5" name="Segnaposto piè di pagina 4">
            <a:extLst>
              <a:ext uri="{FF2B5EF4-FFF2-40B4-BE49-F238E27FC236}">
                <a16:creationId xmlns:a16="http://schemas.microsoft.com/office/drawing/2014/main" id="{9D298FC4-2016-4FE8-B7B5-AEAB71A3243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839B590-771C-4C08-9017-EF47BC0756D9}"/>
              </a:ext>
            </a:extLst>
          </p:cNvPr>
          <p:cNvSpPr>
            <a:spLocks noGrp="1"/>
          </p:cNvSpPr>
          <p:nvPr>
            <p:ph type="sldNum" sz="quarter" idx="12"/>
          </p:nvPr>
        </p:nvSpPr>
        <p:spPr/>
        <p:txBody>
          <a:bodyPr/>
          <a:lstStyle/>
          <a:p>
            <a:fld id="{8E14D294-329F-4DF5-927E-EB554F0E6A30}" type="slidenum">
              <a:rPr lang="it-IT" smtClean="0"/>
              <a:t>‹N›</a:t>
            </a:fld>
            <a:endParaRPr lang="it-IT"/>
          </a:p>
        </p:txBody>
      </p:sp>
      <p:sp>
        <p:nvSpPr>
          <p:cNvPr id="7" name="Rettangolo 6">
            <a:extLst>
              <a:ext uri="{FF2B5EF4-FFF2-40B4-BE49-F238E27FC236}">
                <a16:creationId xmlns:a16="http://schemas.microsoft.com/office/drawing/2014/main" id="{D28B9B8D-DC5E-40BF-9FB6-8129506A902E}"/>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8" name="Triangolo rettangolo 7">
            <a:extLst>
              <a:ext uri="{FF2B5EF4-FFF2-40B4-BE49-F238E27FC236}">
                <a16:creationId xmlns:a16="http://schemas.microsoft.com/office/drawing/2014/main" id="{B134EC64-F952-47ED-BC35-96B79BBBA7C0}"/>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9" name="Parallelogramma 8">
            <a:extLst>
              <a:ext uri="{FF2B5EF4-FFF2-40B4-BE49-F238E27FC236}">
                <a16:creationId xmlns:a16="http://schemas.microsoft.com/office/drawing/2014/main" id="{C51F164E-86E0-43DB-B1F8-0B706299E737}"/>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0" name="Connettore diritto 9">
            <a:extLst>
              <a:ext uri="{FF2B5EF4-FFF2-40B4-BE49-F238E27FC236}">
                <a16:creationId xmlns:a16="http://schemas.microsoft.com/office/drawing/2014/main" id="{BB8AE409-3928-486D-A8E1-1709B7B6125E}"/>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2FCA2E82-3FD3-4B4F-ABAE-4DA7C4FCC459}"/>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arallelogramma 11">
            <a:extLst>
              <a:ext uri="{FF2B5EF4-FFF2-40B4-BE49-F238E27FC236}">
                <a16:creationId xmlns:a16="http://schemas.microsoft.com/office/drawing/2014/main" id="{672AEFE7-B5C3-4FEC-86EF-E0E28AD6B72C}"/>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13" name="Connettore diritto 12">
            <a:extLst>
              <a:ext uri="{FF2B5EF4-FFF2-40B4-BE49-F238E27FC236}">
                <a16:creationId xmlns:a16="http://schemas.microsoft.com/office/drawing/2014/main" id="{37D35A04-72AA-4579-8865-1777188D09F7}"/>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29D90E49-5C85-41A7-B9CE-2F61C7AB2E28}"/>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8BC954D-BF51-416E-9220-2DA3A83CF030}"/>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93355894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A82EB1-F5DF-493A-8AB6-21BD58DBDFE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05DA6D-276E-4092-AC6D-F8298718B98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83D3B05-E525-450B-98A1-36CF8C8820B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97FD8F3-CF5E-4C5D-9A1C-49F809870BCF}"/>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6" name="Segnaposto piè di pagina 5">
            <a:extLst>
              <a:ext uri="{FF2B5EF4-FFF2-40B4-BE49-F238E27FC236}">
                <a16:creationId xmlns:a16="http://schemas.microsoft.com/office/drawing/2014/main" id="{5DFEF296-3A30-4D60-84E9-0860BA9DDF68}"/>
              </a:ext>
            </a:extLst>
          </p:cNvPr>
          <p:cNvSpPr>
            <a:spLocks noGrp="1"/>
          </p:cNvSpPr>
          <p:nvPr>
            <p:ph type="ftr" sz="quarter" idx="11"/>
          </p:nvPr>
        </p:nvSpPr>
        <p:spPr/>
        <p:txBody>
          <a:bodyPr/>
          <a:lstStyle/>
          <a:p>
            <a:pPr rtl="0"/>
            <a:r>
              <a:rPr lang="it-IT" noProof="0"/>
              <a:t>Aggiungere un piè di pagina</a:t>
            </a:r>
            <a:endParaRPr lang="it-IT" noProof="0" dirty="0"/>
          </a:p>
        </p:txBody>
      </p:sp>
      <p:sp>
        <p:nvSpPr>
          <p:cNvPr id="7" name="Segnaposto numero diapositiva 6">
            <a:extLst>
              <a:ext uri="{FF2B5EF4-FFF2-40B4-BE49-F238E27FC236}">
                <a16:creationId xmlns:a16="http://schemas.microsoft.com/office/drawing/2014/main" id="{E4B9C539-DE4B-4740-95BF-76B731BEDDB4}"/>
              </a:ext>
            </a:extLst>
          </p:cNvPr>
          <p:cNvSpPr>
            <a:spLocks noGrp="1"/>
          </p:cNvSpPr>
          <p:nvPr>
            <p:ph type="sldNum" sz="quarter" idx="12"/>
          </p:nvPr>
        </p:nvSpPr>
        <p:spPr/>
        <p:txBody>
          <a:bodyPr/>
          <a:lstStyle/>
          <a:p>
            <a:pPr rtl="0"/>
            <a:fld id="{8699F50C-BE38-4BD0-BA84-9B090E1F2B9B}" type="slidenum">
              <a:rPr lang="it-IT" noProof="0" smtClean="0"/>
              <a:t>‹N›</a:t>
            </a:fld>
            <a:endParaRPr lang="it-IT" noProof="0" dirty="0"/>
          </a:p>
        </p:txBody>
      </p:sp>
      <p:sp>
        <p:nvSpPr>
          <p:cNvPr id="8" name="Rettangolo 7">
            <a:extLst>
              <a:ext uri="{FF2B5EF4-FFF2-40B4-BE49-F238E27FC236}">
                <a16:creationId xmlns:a16="http://schemas.microsoft.com/office/drawing/2014/main" id="{4BC4860B-D828-4692-8BFC-369A02781451}"/>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9" name="Connettore diritto 8">
            <a:extLst>
              <a:ext uri="{FF2B5EF4-FFF2-40B4-BE49-F238E27FC236}">
                <a16:creationId xmlns:a16="http://schemas.microsoft.com/office/drawing/2014/main" id="{32D048BE-BA67-4B70-9902-9AD37A805FFE}"/>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0" name="Gruppo 9">
            <a:extLst>
              <a:ext uri="{FF2B5EF4-FFF2-40B4-BE49-F238E27FC236}">
                <a16:creationId xmlns:a16="http://schemas.microsoft.com/office/drawing/2014/main" id="{1A5FDA2C-FBD5-4265-83E5-4AC11E859774}"/>
              </a:ext>
            </a:extLst>
          </p:cNvPr>
          <p:cNvGrpSpPr/>
          <p:nvPr userDrawn="1"/>
        </p:nvGrpSpPr>
        <p:grpSpPr>
          <a:xfrm flipH="1">
            <a:off x="7561328" y="0"/>
            <a:ext cx="4831840" cy="3541007"/>
            <a:chOff x="-192127" y="-2"/>
            <a:chExt cx="4831840" cy="3367272"/>
          </a:xfrm>
        </p:grpSpPr>
        <p:sp>
          <p:nvSpPr>
            <p:cNvPr id="11" name="Striscia diagonale 10">
              <a:extLst>
                <a:ext uri="{FF2B5EF4-FFF2-40B4-BE49-F238E27FC236}">
                  <a16:creationId xmlns:a16="http://schemas.microsoft.com/office/drawing/2014/main" id="{EF34042D-F9DE-44FC-969B-A5EFEF9F99BF}"/>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12" name="Connettore diritto 11">
              <a:extLst>
                <a:ext uri="{FF2B5EF4-FFF2-40B4-BE49-F238E27FC236}">
                  <a16:creationId xmlns:a16="http://schemas.microsoft.com/office/drawing/2014/main" id="{6A185FCA-60C1-44FB-9BD5-6FD2C0523B72}"/>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arallelogramma 12">
              <a:extLst>
                <a:ext uri="{FF2B5EF4-FFF2-40B4-BE49-F238E27FC236}">
                  <a16:creationId xmlns:a16="http://schemas.microsoft.com/office/drawing/2014/main" id="{21246A21-6944-40BB-9A54-228D1982F964}"/>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4" name="Casella di testo 24">
            <a:extLst>
              <a:ext uri="{FF2B5EF4-FFF2-40B4-BE49-F238E27FC236}">
                <a16:creationId xmlns:a16="http://schemas.microsoft.com/office/drawing/2014/main" id="{8C1F58C9-0904-43D4-871E-EFAFAF21E895}"/>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15" name="Parallelogramma 14">
            <a:extLst>
              <a:ext uri="{FF2B5EF4-FFF2-40B4-BE49-F238E27FC236}">
                <a16:creationId xmlns:a16="http://schemas.microsoft.com/office/drawing/2014/main" id="{A3BFD730-0265-4662-8F07-985A801979EE}"/>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Tree>
    <p:extLst>
      <p:ext uri="{BB962C8B-B14F-4D97-AF65-F5344CB8AC3E}">
        <p14:creationId xmlns:p14="http://schemas.microsoft.com/office/powerpoint/2010/main" val="35954174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40F255-BCE4-423A-93D6-3C8F1561D74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AFC5977-F23D-4F03-9174-E64277386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7684D9B-D335-4A5C-9845-9B89405A441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7965EF2-B0F5-40DA-BD7E-940A86A01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FC5DA1F-9FD2-49BD-9DBE-0256A2E296C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B2C62AF-9661-4E41-B00A-51800B41E4B9}"/>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8" name="Segnaposto piè di pagina 7">
            <a:extLst>
              <a:ext uri="{FF2B5EF4-FFF2-40B4-BE49-F238E27FC236}">
                <a16:creationId xmlns:a16="http://schemas.microsoft.com/office/drawing/2014/main" id="{7EF96510-863F-4BCF-BFDC-1DA758464416}"/>
              </a:ext>
            </a:extLst>
          </p:cNvPr>
          <p:cNvSpPr>
            <a:spLocks noGrp="1"/>
          </p:cNvSpPr>
          <p:nvPr>
            <p:ph type="ftr" sz="quarter" idx="11"/>
          </p:nvPr>
        </p:nvSpPr>
        <p:spPr/>
        <p:txBody>
          <a:bodyPr/>
          <a:lstStyle/>
          <a:p>
            <a:pPr rtl="0"/>
            <a:r>
              <a:rPr lang="it-IT" noProof="0"/>
              <a:t>Aggiungere un piè di pagina</a:t>
            </a:r>
            <a:endParaRPr lang="it-IT" noProof="0" dirty="0"/>
          </a:p>
        </p:txBody>
      </p:sp>
      <p:sp>
        <p:nvSpPr>
          <p:cNvPr id="9" name="Segnaposto numero diapositiva 8">
            <a:extLst>
              <a:ext uri="{FF2B5EF4-FFF2-40B4-BE49-F238E27FC236}">
                <a16:creationId xmlns:a16="http://schemas.microsoft.com/office/drawing/2014/main" id="{D241550C-BD0F-4D90-B757-1BF1A3CF2361}"/>
              </a:ext>
            </a:extLst>
          </p:cNvPr>
          <p:cNvSpPr>
            <a:spLocks noGrp="1"/>
          </p:cNvSpPr>
          <p:nvPr>
            <p:ph type="sldNum" sz="quarter" idx="12"/>
          </p:nvPr>
        </p:nvSpPr>
        <p:spPr/>
        <p:txBody>
          <a:bodyPr/>
          <a:lstStyle/>
          <a:p>
            <a:pPr rtl="0"/>
            <a:fld id="{8699F50C-BE38-4BD0-BA84-9B090E1F2B9B}" type="slidenum">
              <a:rPr lang="it-IT" noProof="0" smtClean="0"/>
              <a:t>‹N›</a:t>
            </a:fld>
            <a:endParaRPr lang="it-IT" noProof="0" dirty="0"/>
          </a:p>
        </p:txBody>
      </p:sp>
      <p:sp>
        <p:nvSpPr>
          <p:cNvPr id="10" name="Rettangolo 9">
            <a:extLst>
              <a:ext uri="{FF2B5EF4-FFF2-40B4-BE49-F238E27FC236}">
                <a16:creationId xmlns:a16="http://schemas.microsoft.com/office/drawing/2014/main" id="{6D3CF7D9-34CD-43E9-9810-93C272B160FC}"/>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1" name="Connettore diritto 10">
            <a:extLst>
              <a:ext uri="{FF2B5EF4-FFF2-40B4-BE49-F238E27FC236}">
                <a16:creationId xmlns:a16="http://schemas.microsoft.com/office/drawing/2014/main" id="{A5397746-99E9-47E4-B39C-4883E992CB54}"/>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2" name="Gruppo 11">
            <a:extLst>
              <a:ext uri="{FF2B5EF4-FFF2-40B4-BE49-F238E27FC236}">
                <a16:creationId xmlns:a16="http://schemas.microsoft.com/office/drawing/2014/main" id="{55C15421-BED8-446D-87C4-59F1C23A41E1}"/>
              </a:ext>
            </a:extLst>
          </p:cNvPr>
          <p:cNvGrpSpPr/>
          <p:nvPr userDrawn="1"/>
        </p:nvGrpSpPr>
        <p:grpSpPr>
          <a:xfrm flipH="1">
            <a:off x="7561328" y="0"/>
            <a:ext cx="4831840" cy="3541007"/>
            <a:chOff x="-192127" y="-2"/>
            <a:chExt cx="4831840" cy="3367272"/>
          </a:xfrm>
        </p:grpSpPr>
        <p:sp>
          <p:nvSpPr>
            <p:cNvPr id="13" name="Striscia diagonale 12">
              <a:extLst>
                <a:ext uri="{FF2B5EF4-FFF2-40B4-BE49-F238E27FC236}">
                  <a16:creationId xmlns:a16="http://schemas.microsoft.com/office/drawing/2014/main" id="{23FAFF7D-5E1D-4858-BE1B-19090DB60606}"/>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14" name="Connettore diritto 13">
              <a:extLst>
                <a:ext uri="{FF2B5EF4-FFF2-40B4-BE49-F238E27FC236}">
                  <a16:creationId xmlns:a16="http://schemas.microsoft.com/office/drawing/2014/main" id="{FCFF6501-9354-4654-A67F-D115C91178B3}"/>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799F5745-F962-489D-BCFE-FF30B42BEA3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6" name="Casella di testo 24">
            <a:extLst>
              <a:ext uri="{FF2B5EF4-FFF2-40B4-BE49-F238E27FC236}">
                <a16:creationId xmlns:a16="http://schemas.microsoft.com/office/drawing/2014/main" id="{531D2654-5370-4294-99A9-1D2EE963611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sp>
        <p:nvSpPr>
          <p:cNvPr id="17" name="Parallelogramma 16">
            <a:extLst>
              <a:ext uri="{FF2B5EF4-FFF2-40B4-BE49-F238E27FC236}">
                <a16:creationId xmlns:a16="http://schemas.microsoft.com/office/drawing/2014/main" id="{0556C3CF-F4F7-4ABD-A149-9A6BDD49F283}"/>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Tree>
    <p:extLst>
      <p:ext uri="{BB962C8B-B14F-4D97-AF65-F5344CB8AC3E}">
        <p14:creationId xmlns:p14="http://schemas.microsoft.com/office/powerpoint/2010/main" val="37142194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FBCDC9-65EF-49FC-B104-E140F4DFEC1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A04EF12-EF32-4E09-A3F6-C594AC99BBAB}"/>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4" name="Segnaposto piè di pagina 3">
            <a:extLst>
              <a:ext uri="{FF2B5EF4-FFF2-40B4-BE49-F238E27FC236}">
                <a16:creationId xmlns:a16="http://schemas.microsoft.com/office/drawing/2014/main" id="{BCEEEF37-FFF2-40FE-BE62-F0F03C577CFA}"/>
              </a:ext>
            </a:extLst>
          </p:cNvPr>
          <p:cNvSpPr>
            <a:spLocks noGrp="1"/>
          </p:cNvSpPr>
          <p:nvPr>
            <p:ph type="ftr" sz="quarter" idx="11"/>
          </p:nvPr>
        </p:nvSpPr>
        <p:spPr/>
        <p:txBody>
          <a:bodyPr/>
          <a:lstStyle/>
          <a:p>
            <a:pPr rtl="0"/>
            <a:r>
              <a:rPr lang="it-IT" noProof="0"/>
              <a:t>Aggiungere un piè di pagina</a:t>
            </a:r>
            <a:endParaRPr lang="it-IT" noProof="0" dirty="0"/>
          </a:p>
        </p:txBody>
      </p:sp>
      <p:sp>
        <p:nvSpPr>
          <p:cNvPr id="5" name="Segnaposto numero diapositiva 4">
            <a:extLst>
              <a:ext uri="{FF2B5EF4-FFF2-40B4-BE49-F238E27FC236}">
                <a16:creationId xmlns:a16="http://schemas.microsoft.com/office/drawing/2014/main" id="{573686A2-8181-477B-AD7A-3F3F946A44FA}"/>
              </a:ext>
            </a:extLst>
          </p:cNvPr>
          <p:cNvSpPr>
            <a:spLocks noGrp="1"/>
          </p:cNvSpPr>
          <p:nvPr>
            <p:ph type="sldNum" sz="quarter" idx="12"/>
          </p:nvPr>
        </p:nvSpPr>
        <p:spPr/>
        <p:txBody>
          <a:bodyPr/>
          <a:lstStyle/>
          <a:p>
            <a:pPr rtl="0"/>
            <a:fld id="{8699F50C-BE38-4BD0-BA84-9B090E1F2B9B}" type="slidenum">
              <a:rPr lang="it-IT" noProof="0" smtClean="0"/>
              <a:t>‹N›</a:t>
            </a:fld>
            <a:endParaRPr lang="it-IT" noProof="0" dirty="0"/>
          </a:p>
        </p:txBody>
      </p:sp>
      <p:sp>
        <p:nvSpPr>
          <p:cNvPr id="6" name="Rettangolo 5">
            <a:extLst>
              <a:ext uri="{FF2B5EF4-FFF2-40B4-BE49-F238E27FC236}">
                <a16:creationId xmlns:a16="http://schemas.microsoft.com/office/drawing/2014/main" id="{1149C7B0-E1D4-4258-AD15-54840CF4D73F}"/>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Casella di testo 20">
            <a:extLst>
              <a:ext uri="{FF2B5EF4-FFF2-40B4-BE49-F238E27FC236}">
                <a16:creationId xmlns:a16="http://schemas.microsoft.com/office/drawing/2014/main" id="{53320627-4A89-42F9-BACB-1A1A48C40F3A}"/>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bg1"/>
                </a:solidFill>
                <a:latin typeface="Arial Black" panose="020B0A04020102020204" pitchFamily="34" charset="0"/>
              </a:rPr>
              <a:t>FR</a:t>
            </a:r>
          </a:p>
        </p:txBody>
      </p:sp>
      <p:grpSp>
        <p:nvGrpSpPr>
          <p:cNvPr id="8" name="Gruppo 7">
            <a:extLst>
              <a:ext uri="{FF2B5EF4-FFF2-40B4-BE49-F238E27FC236}">
                <a16:creationId xmlns:a16="http://schemas.microsoft.com/office/drawing/2014/main" id="{7DEF292C-F22C-4496-89C7-5123C72D5B8C}"/>
              </a:ext>
            </a:extLst>
          </p:cNvPr>
          <p:cNvGrpSpPr/>
          <p:nvPr userDrawn="1"/>
        </p:nvGrpSpPr>
        <p:grpSpPr>
          <a:xfrm flipH="1">
            <a:off x="7561328" y="0"/>
            <a:ext cx="4831840" cy="3541007"/>
            <a:chOff x="-192127" y="-2"/>
            <a:chExt cx="4831840" cy="3367272"/>
          </a:xfrm>
        </p:grpSpPr>
        <p:sp>
          <p:nvSpPr>
            <p:cNvPr id="9" name="Striscia diagonale 8">
              <a:extLst>
                <a:ext uri="{FF2B5EF4-FFF2-40B4-BE49-F238E27FC236}">
                  <a16:creationId xmlns:a16="http://schemas.microsoft.com/office/drawing/2014/main" id="{60E31F2F-0FC0-48B6-9D69-20EBC98BEDA8}"/>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10" name="Connettore diritto 9">
              <a:extLst>
                <a:ext uri="{FF2B5EF4-FFF2-40B4-BE49-F238E27FC236}">
                  <a16:creationId xmlns:a16="http://schemas.microsoft.com/office/drawing/2014/main" id="{508E993B-0548-4712-8E20-4D67B06C0EB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Parallelogramma 10">
              <a:extLst>
                <a:ext uri="{FF2B5EF4-FFF2-40B4-BE49-F238E27FC236}">
                  <a16:creationId xmlns:a16="http://schemas.microsoft.com/office/drawing/2014/main" id="{8A73AE8F-F070-42C3-AE46-AE0DEE3D7E95}"/>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2" name="Parallelogramma 11">
            <a:extLst>
              <a:ext uri="{FF2B5EF4-FFF2-40B4-BE49-F238E27FC236}">
                <a16:creationId xmlns:a16="http://schemas.microsoft.com/office/drawing/2014/main" id="{A2785B8B-E688-46A9-B5C1-C3EA80CB4863}"/>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Tree>
    <p:extLst>
      <p:ext uri="{BB962C8B-B14F-4D97-AF65-F5344CB8AC3E}">
        <p14:creationId xmlns:p14="http://schemas.microsoft.com/office/powerpoint/2010/main" val="20037525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88C9368-E52D-4183-8F38-1B3245B97044}"/>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3" name="Segnaposto piè di pagina 2">
            <a:extLst>
              <a:ext uri="{FF2B5EF4-FFF2-40B4-BE49-F238E27FC236}">
                <a16:creationId xmlns:a16="http://schemas.microsoft.com/office/drawing/2014/main" id="{532504D2-2A55-4394-BA8C-D058D916E6FE}"/>
              </a:ext>
            </a:extLst>
          </p:cNvPr>
          <p:cNvSpPr>
            <a:spLocks noGrp="1"/>
          </p:cNvSpPr>
          <p:nvPr>
            <p:ph type="ftr" sz="quarter" idx="11"/>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E4230D43-BE68-49CA-B5F7-E5209001910F}"/>
              </a:ext>
            </a:extLst>
          </p:cNvPr>
          <p:cNvSpPr>
            <a:spLocks noGrp="1"/>
          </p:cNvSpPr>
          <p:nvPr>
            <p:ph type="sldNum" sz="quarter" idx="12"/>
          </p:nvPr>
        </p:nvSpPr>
        <p:spPr/>
        <p:txBody>
          <a:bodyPr/>
          <a:lstStyle/>
          <a:p>
            <a:pPr rtl="0"/>
            <a:fld id="{8699F50C-BE38-4BD0-BA84-9B090E1F2B9B}" type="slidenum">
              <a:rPr lang="it-IT" noProof="0" smtClean="0"/>
              <a:pPr/>
              <a:t>‹N›</a:t>
            </a:fld>
            <a:endParaRPr lang="it-IT" noProof="0" dirty="0"/>
          </a:p>
        </p:txBody>
      </p:sp>
    </p:spTree>
    <p:extLst>
      <p:ext uri="{BB962C8B-B14F-4D97-AF65-F5344CB8AC3E}">
        <p14:creationId xmlns:p14="http://schemas.microsoft.com/office/powerpoint/2010/main" val="340611477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5DB3D-3203-452D-A6F0-C150E1A9344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8013E31-F02C-4313-9FC5-5BF5E9A8D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AA2DD9-C62E-49B2-AB40-9EC352130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1EAB1C4-1B94-4AC8-8F32-DDCDBED9A168}"/>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6" name="Segnaposto piè di pagina 5">
            <a:extLst>
              <a:ext uri="{FF2B5EF4-FFF2-40B4-BE49-F238E27FC236}">
                <a16:creationId xmlns:a16="http://schemas.microsoft.com/office/drawing/2014/main" id="{4BC9B07D-53B7-4231-9597-1E4A65184CE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51054B7-09D1-431F-8353-004B41264BB2}"/>
              </a:ext>
            </a:extLst>
          </p:cNvPr>
          <p:cNvSpPr>
            <a:spLocks noGrp="1"/>
          </p:cNvSpPr>
          <p:nvPr>
            <p:ph type="sldNum" sz="quarter" idx="12"/>
          </p:nvPr>
        </p:nvSpPr>
        <p:spPr/>
        <p:txBody>
          <a:bodyPr/>
          <a:lstStyle/>
          <a:p>
            <a:fld id="{8E14D294-329F-4DF5-927E-EB554F0E6A30}" type="slidenum">
              <a:rPr lang="it-IT" smtClean="0"/>
              <a:t>‹N›</a:t>
            </a:fld>
            <a:endParaRPr lang="it-IT"/>
          </a:p>
        </p:txBody>
      </p:sp>
      <p:sp>
        <p:nvSpPr>
          <p:cNvPr id="8" name="Rettangolo 7">
            <a:extLst>
              <a:ext uri="{FF2B5EF4-FFF2-40B4-BE49-F238E27FC236}">
                <a16:creationId xmlns:a16="http://schemas.microsoft.com/office/drawing/2014/main" id="{3D960B50-F462-4C4E-B1D2-B408A22AF391}"/>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9" name="Triangolo rettangolo 8">
            <a:extLst>
              <a:ext uri="{FF2B5EF4-FFF2-40B4-BE49-F238E27FC236}">
                <a16:creationId xmlns:a16="http://schemas.microsoft.com/office/drawing/2014/main" id="{CCA33ADE-9049-43D3-BD3C-CD5A64809108}"/>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0" name="Connettore diritto 9">
            <a:extLst>
              <a:ext uri="{FF2B5EF4-FFF2-40B4-BE49-F238E27FC236}">
                <a16:creationId xmlns:a16="http://schemas.microsoft.com/office/drawing/2014/main" id="{66B29E37-2BCA-40DF-8181-855F4A15C7D7}"/>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9451DDAD-BD7A-4821-8608-D67BE6B48DE9}"/>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9AEEFC84-118C-478A-BEE7-6A3FF8D20E07}"/>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0155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6F5A71-51E9-4E46-BAD4-EC45B30EA58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202A997-6F2E-48F4-89FC-F592AE386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921C479-D60C-4A46-955A-011D90BC8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0AF81FF-713B-4C9B-8049-AA079F8239E2}"/>
              </a:ext>
            </a:extLst>
          </p:cNvPr>
          <p:cNvSpPr>
            <a:spLocks noGrp="1"/>
          </p:cNvSpPr>
          <p:nvPr>
            <p:ph type="dt" sz="half" idx="10"/>
          </p:nvPr>
        </p:nvSpPr>
        <p:spPr/>
        <p:txBody>
          <a:bodyPr/>
          <a:lstStyle/>
          <a:p>
            <a:fld id="{D2C95273-7EA1-449B-9AF4-4A92A4F80372}" type="datetimeFigureOut">
              <a:rPr lang="it-IT" smtClean="0"/>
              <a:t>15/06/2019</a:t>
            </a:fld>
            <a:endParaRPr lang="it-IT"/>
          </a:p>
        </p:txBody>
      </p:sp>
      <p:sp>
        <p:nvSpPr>
          <p:cNvPr id="6" name="Segnaposto piè di pagina 5">
            <a:extLst>
              <a:ext uri="{FF2B5EF4-FFF2-40B4-BE49-F238E27FC236}">
                <a16:creationId xmlns:a16="http://schemas.microsoft.com/office/drawing/2014/main" id="{8237FF13-48FF-4FEF-AAA9-826B9CEF441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0B0D93B-79C0-4725-B9B3-D84089B0E75F}"/>
              </a:ext>
            </a:extLst>
          </p:cNvPr>
          <p:cNvSpPr>
            <a:spLocks noGrp="1"/>
          </p:cNvSpPr>
          <p:nvPr>
            <p:ph type="sldNum" sz="quarter" idx="12"/>
          </p:nvPr>
        </p:nvSpPr>
        <p:spPr/>
        <p:txBody>
          <a:bodyPr/>
          <a:lstStyle/>
          <a:p>
            <a:fld id="{8E14D294-329F-4DF5-927E-EB554F0E6A30}" type="slidenum">
              <a:rPr lang="it-IT" smtClean="0"/>
              <a:t>‹N›</a:t>
            </a:fld>
            <a:endParaRPr lang="it-IT"/>
          </a:p>
        </p:txBody>
      </p:sp>
      <p:sp>
        <p:nvSpPr>
          <p:cNvPr id="8" name="Rettangolo 7">
            <a:extLst>
              <a:ext uri="{FF2B5EF4-FFF2-40B4-BE49-F238E27FC236}">
                <a16:creationId xmlns:a16="http://schemas.microsoft.com/office/drawing/2014/main" id="{7BBB3452-3A67-4BD5-B512-B9F02D3F2075}"/>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9" name="Triangolo rettangolo 8">
            <a:extLst>
              <a:ext uri="{FF2B5EF4-FFF2-40B4-BE49-F238E27FC236}">
                <a16:creationId xmlns:a16="http://schemas.microsoft.com/office/drawing/2014/main" id="{EF369165-C614-46F9-B537-40764A2861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0" name="Connettore diritto 9">
            <a:extLst>
              <a:ext uri="{FF2B5EF4-FFF2-40B4-BE49-F238E27FC236}">
                <a16:creationId xmlns:a16="http://schemas.microsoft.com/office/drawing/2014/main" id="{62B6AFAE-DAAC-4B03-A682-12FE36DFBA87}"/>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8DE9702F-99E1-441B-926E-0A43AB284881}"/>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FF2DF708-6C7B-42C2-A484-C55555FE1FDF}"/>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9054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9A4E1C-520F-4D01-9C00-D4D601A954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1042E8-D666-41C3-A3EB-ED6EE9F8A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F08C90-0652-48D6-8D8F-E671D1251F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C95273-7EA1-449B-9AF4-4A92A4F80372}" type="datetimeFigureOut">
              <a:rPr lang="it-IT" smtClean="0"/>
              <a:t>15/06/2019</a:t>
            </a:fld>
            <a:endParaRPr lang="it-IT"/>
          </a:p>
        </p:txBody>
      </p:sp>
      <p:sp>
        <p:nvSpPr>
          <p:cNvPr id="5" name="Segnaposto piè di pagina 4">
            <a:extLst>
              <a:ext uri="{FF2B5EF4-FFF2-40B4-BE49-F238E27FC236}">
                <a16:creationId xmlns:a16="http://schemas.microsoft.com/office/drawing/2014/main" id="{2A8FD70A-E873-44BA-8E10-59997177C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it-IT" noProof="0"/>
              <a:t>Aggiungere un piè di pagina</a:t>
            </a:r>
            <a:endParaRPr lang="it-IT" noProof="0" dirty="0"/>
          </a:p>
        </p:txBody>
      </p:sp>
      <p:sp>
        <p:nvSpPr>
          <p:cNvPr id="6" name="Segnaposto numero diapositiva 5">
            <a:extLst>
              <a:ext uri="{FF2B5EF4-FFF2-40B4-BE49-F238E27FC236}">
                <a16:creationId xmlns:a16="http://schemas.microsoft.com/office/drawing/2014/main" id="{E517A39D-4F8E-4BD7-B00E-E7B1ED5EE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699F50C-BE38-4BD0-BA84-9B090E1F2B9B}" type="slidenum">
              <a:rPr lang="it-IT" noProof="0" smtClean="0"/>
              <a:pPr/>
              <a:t>‹N›</a:t>
            </a:fld>
            <a:endParaRPr lang="it-IT" noProof="0" dirty="0"/>
          </a:p>
        </p:txBody>
      </p:sp>
    </p:spTree>
    <p:extLst>
      <p:ext uri="{BB962C8B-B14F-4D97-AF65-F5344CB8AC3E}">
        <p14:creationId xmlns:p14="http://schemas.microsoft.com/office/powerpoint/2010/main" val="361670354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651" r:id="rId16"/>
    <p:sldLayoutId id="2147483710" r:id="rId17"/>
    <p:sldLayoutId id="2147483709" r:id="rId18"/>
    <p:sldLayoutId id="2147483711" r:id="rId19"/>
    <p:sldLayoutId id="2147483712" r:id="rId20"/>
    <p:sldLayoutId id="2147483713" r:id="rId21"/>
    <p:sldLayoutId id="2147483714" r:id="rId22"/>
    <p:sldLayoutId id="2147483715" r:id="rId23"/>
    <p:sldLayoutId id="2147483692" r:id="rId24"/>
    <p:sldLayoutId id="2147483697" r:id="rId25"/>
    <p:sldLayoutId id="2147483674" r:id="rId2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Segnaposto immagine 16" title="Immagine di edificio">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3"/>
          <a:srcRect l="20743" r="20743"/>
          <a:stretch>
            <a:fillRect/>
          </a:stretch>
        </p:blipFill>
        <p:spPr>
          <a:xfrm>
            <a:off x="1667477" y="1072453"/>
            <a:ext cx="4428523" cy="5137089"/>
          </a:xfrm>
        </p:spPr>
      </p:pic>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375721" y="2006084"/>
            <a:ext cx="5729688" cy="1616252"/>
          </a:xfrm>
        </p:spPr>
        <p:txBody>
          <a:bodyPr rtlCol="0"/>
          <a:lstStyle/>
          <a:p>
            <a:pPr rtl="0"/>
            <a:r>
              <a:rPr lang="it-IT" b="0" dirty="0"/>
              <a:t>Progetto Ingegneria SW</a:t>
            </a:r>
            <a:endParaRPr lang="it-IT" dirty="0"/>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p:txBody>
          <a:bodyPr rtlCol="0">
            <a:normAutofit lnSpcReduction="10000"/>
          </a:bodyPr>
          <a:lstStyle/>
          <a:p>
            <a:r>
              <a:rPr lang="it-IT" dirty="0"/>
              <a:t>Maestrini Lorenzo 715780</a:t>
            </a:r>
          </a:p>
          <a:p>
            <a:pPr rtl="0"/>
            <a:r>
              <a:rPr lang="it-IT" dirty="0"/>
              <a:t>Mora Jacopo 715149</a:t>
            </a:r>
          </a:p>
          <a:p>
            <a:pPr rtl="0"/>
            <a:r>
              <a:rPr lang="it-IT" dirty="0" err="1"/>
              <a:t>Salvalai</a:t>
            </a:r>
            <a:r>
              <a:rPr lang="it-IT" dirty="0"/>
              <a:t> Matteo 715827</a:t>
            </a:r>
          </a:p>
        </p:txBody>
      </p:sp>
      <p:pic>
        <p:nvPicPr>
          <p:cNvPr id="7" name="Immagine 6" descr="Immagine che contiene testo&#10;&#10;Descrizione generata automaticamente">
            <a:extLst>
              <a:ext uri="{FF2B5EF4-FFF2-40B4-BE49-F238E27FC236}">
                <a16:creationId xmlns:a16="http://schemas.microsoft.com/office/drawing/2014/main" id="{F11721A7-01DF-432E-B0C4-BE316E677FE4}"/>
              </a:ext>
            </a:extLst>
          </p:cNvPr>
          <p:cNvPicPr>
            <a:picLocks noChangeAspect="1"/>
          </p:cNvPicPr>
          <p:nvPr/>
        </p:nvPicPr>
        <p:blipFill>
          <a:blip r:embed="rId4"/>
          <a:stretch>
            <a:fillRect/>
          </a:stretch>
        </p:blipFill>
        <p:spPr>
          <a:xfrm>
            <a:off x="2331827" y="2080418"/>
            <a:ext cx="3099822" cy="3121158"/>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7" y="1377968"/>
            <a:ext cx="7342631" cy="608895"/>
          </a:xfrm>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a:xfrm>
            <a:off x="531388" y="162402"/>
            <a:ext cx="7342622" cy="1215566"/>
          </a:xfrm>
        </p:spPr>
        <p:txBody>
          <a:bodyPr rtlCol="0"/>
          <a:lstStyle/>
          <a:p>
            <a:pPr rtl="0"/>
            <a:r>
              <a:rPr lang="it-IT" dirty="0"/>
              <a:t>LEGGE DI DEMETRA</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10</a:t>
            </a:fld>
            <a:endParaRPr lang="it-IT" dirty="0"/>
          </a:p>
        </p:txBody>
      </p:sp>
      <p:pic>
        <p:nvPicPr>
          <p:cNvPr id="3" name="Immagine 2" descr="Immagine che contiene screenshot&#10;&#10;Descrizione generata automaticamente">
            <a:extLst>
              <a:ext uri="{FF2B5EF4-FFF2-40B4-BE49-F238E27FC236}">
                <a16:creationId xmlns:a16="http://schemas.microsoft.com/office/drawing/2014/main" id="{0CFBD5E5-805E-40F7-B78C-A440BFF87257}"/>
              </a:ext>
            </a:extLst>
          </p:cNvPr>
          <p:cNvPicPr>
            <a:picLocks noChangeAspect="1"/>
          </p:cNvPicPr>
          <p:nvPr/>
        </p:nvPicPr>
        <p:blipFill>
          <a:blip r:embed="rId3"/>
          <a:stretch>
            <a:fillRect/>
          </a:stretch>
        </p:blipFill>
        <p:spPr>
          <a:xfrm>
            <a:off x="5626539" y="2198246"/>
            <a:ext cx="4267200" cy="790575"/>
          </a:xfrm>
          <a:prstGeom prst="rect">
            <a:avLst/>
          </a:prstGeom>
        </p:spPr>
      </p:pic>
      <p:pic>
        <p:nvPicPr>
          <p:cNvPr id="6" name="Immagine 5" descr="Immagine che contiene screenshot&#10;&#10;Descrizione generata automaticamente">
            <a:extLst>
              <a:ext uri="{FF2B5EF4-FFF2-40B4-BE49-F238E27FC236}">
                <a16:creationId xmlns:a16="http://schemas.microsoft.com/office/drawing/2014/main" id="{562F4CF9-EF12-4B7C-B563-D62FA3D72934}"/>
              </a:ext>
            </a:extLst>
          </p:cNvPr>
          <p:cNvPicPr>
            <a:picLocks noChangeAspect="1"/>
          </p:cNvPicPr>
          <p:nvPr/>
        </p:nvPicPr>
        <p:blipFill>
          <a:blip r:embed="rId4"/>
          <a:stretch>
            <a:fillRect/>
          </a:stretch>
        </p:blipFill>
        <p:spPr>
          <a:xfrm>
            <a:off x="5626539" y="4067979"/>
            <a:ext cx="3648075" cy="1390650"/>
          </a:xfrm>
          <a:prstGeom prst="rect">
            <a:avLst/>
          </a:prstGeom>
        </p:spPr>
      </p:pic>
      <p:pic>
        <p:nvPicPr>
          <p:cNvPr id="10" name="Immagine 9" descr="Immagine che contiene screenshot&#10;&#10;Descrizione generata automaticamente">
            <a:extLst>
              <a:ext uri="{FF2B5EF4-FFF2-40B4-BE49-F238E27FC236}">
                <a16:creationId xmlns:a16="http://schemas.microsoft.com/office/drawing/2014/main" id="{475AE46A-E738-4052-B6D1-66A0823AB083}"/>
              </a:ext>
            </a:extLst>
          </p:cNvPr>
          <p:cNvPicPr>
            <a:picLocks noChangeAspect="1"/>
          </p:cNvPicPr>
          <p:nvPr/>
        </p:nvPicPr>
        <p:blipFill>
          <a:blip r:embed="rId5"/>
          <a:stretch>
            <a:fillRect/>
          </a:stretch>
        </p:blipFill>
        <p:spPr>
          <a:xfrm>
            <a:off x="531375" y="4071154"/>
            <a:ext cx="4210050" cy="1047750"/>
          </a:xfrm>
          <a:prstGeom prst="rect">
            <a:avLst/>
          </a:prstGeom>
        </p:spPr>
      </p:pic>
      <p:pic>
        <p:nvPicPr>
          <p:cNvPr id="14" name="Immagine 13" descr="Immagine che contiene screenshot&#10;&#10;Descrizione generata automaticamente">
            <a:extLst>
              <a:ext uri="{FF2B5EF4-FFF2-40B4-BE49-F238E27FC236}">
                <a16:creationId xmlns:a16="http://schemas.microsoft.com/office/drawing/2014/main" id="{BB47AA25-8A28-4F3D-8A1E-DE2431EDFEFC}"/>
              </a:ext>
            </a:extLst>
          </p:cNvPr>
          <p:cNvPicPr>
            <a:picLocks noChangeAspect="1"/>
          </p:cNvPicPr>
          <p:nvPr/>
        </p:nvPicPr>
        <p:blipFill>
          <a:blip r:embed="rId6"/>
          <a:stretch>
            <a:fillRect/>
          </a:stretch>
        </p:blipFill>
        <p:spPr>
          <a:xfrm>
            <a:off x="531375" y="2203068"/>
            <a:ext cx="4352925" cy="1419225"/>
          </a:xfrm>
          <a:prstGeom prst="rect">
            <a:avLst/>
          </a:prstGeom>
        </p:spPr>
      </p:pic>
    </p:spTree>
    <p:extLst>
      <p:ext uri="{BB962C8B-B14F-4D97-AF65-F5344CB8AC3E}">
        <p14:creationId xmlns:p14="http://schemas.microsoft.com/office/powerpoint/2010/main" val="203644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7" y="3129540"/>
            <a:ext cx="10984347" cy="2958275"/>
          </a:xfrm>
        </p:spPr>
        <p:txBody>
          <a:bodyPr rtlCol="0">
            <a:normAutofit/>
          </a:bodyPr>
          <a:lstStyle/>
          <a:p>
            <a:pPr marL="0" indent="0">
              <a:buNone/>
            </a:pPr>
            <a:r>
              <a:rPr lang="it-IT" dirty="0"/>
              <a:t>VANTAGGI:</a:t>
            </a:r>
          </a:p>
          <a:p>
            <a:r>
              <a:rPr lang="it-IT" dirty="0"/>
              <a:t>Codice tende ad essere più mantenibile ed adattabile.</a:t>
            </a:r>
          </a:p>
          <a:p>
            <a:r>
              <a:rPr lang="it-IT" dirty="0"/>
              <a:t>Gli oggetti sono meno dipendenti dalla struttura interna degli altri oggetti.</a:t>
            </a:r>
          </a:p>
          <a:p>
            <a:r>
              <a:rPr lang="it-IT" dirty="0"/>
              <a:t>Elimina la fragilità rispetto ai cambiamenti nella struttura degli oggetti (punto di instabilità comune) </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11</a:t>
            </a:fld>
            <a:endParaRPr lang="it-IT" dirty="0"/>
          </a:p>
        </p:txBody>
      </p:sp>
    </p:spTree>
    <p:extLst>
      <p:ext uri="{BB962C8B-B14F-4D97-AF65-F5344CB8AC3E}">
        <p14:creationId xmlns:p14="http://schemas.microsoft.com/office/powerpoint/2010/main" val="349880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10822422" cy="2958275"/>
          </a:xfrm>
        </p:spPr>
        <p:txBody>
          <a:bodyPr/>
          <a:lstStyle/>
          <a:p>
            <a:r>
              <a:rPr lang="it-IT" i="1" dirty="0"/>
              <a:t>«Se q(x) è una proprietà che si può dimostrare essere valida per oggetti x di tipo T, allora q(y) deve essere valida per oggetti y di tipo S dove S è un sottotipo di T»</a:t>
            </a:r>
          </a:p>
          <a:p>
            <a:r>
              <a:rPr lang="it-IT" dirty="0"/>
              <a:t>Abbiamo usato questo principio per evitare che sottoclassi ereditino metodi delle superclassi non necessari.</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pPr rtl="0"/>
            <a:r>
              <a:rPr lang="it-IT" b="0" dirty="0"/>
              <a:t>Principio di sostituzione di</a:t>
            </a:r>
            <a:br>
              <a:rPr lang="it-IT" b="0" dirty="0"/>
            </a:br>
            <a:r>
              <a:rPr lang="it-IT" b="0" dirty="0"/>
              <a:t>LISKOV</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12</a:t>
            </a:fld>
            <a:endParaRPr lang="it-IT" dirty="0"/>
          </a:p>
        </p:txBody>
      </p:sp>
    </p:spTree>
    <p:extLst>
      <p:ext uri="{BB962C8B-B14F-4D97-AF65-F5344CB8AC3E}">
        <p14:creationId xmlns:p14="http://schemas.microsoft.com/office/powerpoint/2010/main" val="128349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r>
              <a:rPr lang="it-IT" dirty="0" err="1"/>
              <a:t>FieldSet</a:t>
            </a:r>
            <a:r>
              <a:rPr lang="it-IT" dirty="0"/>
              <a:t> ereditando da </a:t>
            </a:r>
            <a:r>
              <a:rPr lang="it-IT" dirty="0" err="1"/>
              <a:t>ArrayList</a:t>
            </a:r>
            <a:r>
              <a:rPr lang="it-IT" dirty="0"/>
              <a:t> di Field ereditava metodi non necessari (tra i quali </a:t>
            </a:r>
            <a:r>
              <a:rPr lang="it-IT" i="1" dirty="0" err="1"/>
              <a:t>clear</a:t>
            </a:r>
            <a:r>
              <a:rPr lang="it-IT" i="1" dirty="0"/>
              <a:t>(), </a:t>
            </a:r>
            <a:r>
              <a:rPr lang="it-IT" i="1" dirty="0" err="1"/>
              <a:t>addAll</a:t>
            </a:r>
            <a:r>
              <a:rPr lang="it-IT" i="1" dirty="0"/>
              <a:t>(), </a:t>
            </a:r>
            <a:r>
              <a:rPr lang="it-IT" i="1" dirty="0" err="1"/>
              <a:t>replaceAll</a:t>
            </a:r>
            <a:r>
              <a:rPr lang="it-IT" i="1" dirty="0"/>
              <a:t>()).</a:t>
            </a:r>
          </a:p>
          <a:p>
            <a:r>
              <a:rPr lang="it-IT" dirty="0"/>
              <a:t>Applicando </a:t>
            </a:r>
            <a:r>
              <a:rPr lang="it-IT" dirty="0" err="1"/>
              <a:t>Liskov</a:t>
            </a:r>
            <a:r>
              <a:rPr lang="it-IT" dirty="0"/>
              <a:t>, </a:t>
            </a:r>
            <a:r>
              <a:rPr lang="it-IT" dirty="0" err="1"/>
              <a:t>FieldSet</a:t>
            </a:r>
            <a:r>
              <a:rPr lang="it-IT" dirty="0"/>
              <a:t> non eredità più da </a:t>
            </a:r>
            <a:r>
              <a:rPr lang="it-IT" dirty="0" err="1"/>
              <a:t>ArrayList</a:t>
            </a:r>
            <a:r>
              <a:rPr lang="it-IT" dirty="0"/>
              <a:t> ma ne implementa un oggetto come attributo.</a:t>
            </a:r>
          </a:p>
          <a:p>
            <a:endParaRPr lang="it-IT" i="1"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13</a:t>
            </a:fld>
            <a:endParaRPr lang="it-IT" dirty="0"/>
          </a:p>
        </p:txBody>
      </p:sp>
      <p:cxnSp>
        <p:nvCxnSpPr>
          <p:cNvPr id="5" name="Connettore curvo 4">
            <a:extLst>
              <a:ext uri="{FF2B5EF4-FFF2-40B4-BE49-F238E27FC236}">
                <a16:creationId xmlns:a16="http://schemas.microsoft.com/office/drawing/2014/main" id="{DD41D86A-94A5-4E39-83DC-D6365F4A9DB8}"/>
              </a:ext>
            </a:extLst>
          </p:cNvPr>
          <p:cNvCxnSpPr>
            <a:cxnSpLocks/>
          </p:cNvCxnSpPr>
          <p:nvPr/>
        </p:nvCxnSpPr>
        <p:spPr>
          <a:xfrm flipV="1">
            <a:off x="6705599" y="2584487"/>
            <a:ext cx="3081339" cy="1915334"/>
          </a:xfrm>
          <a:prstGeom prst="curvedConnector3">
            <a:avLst>
              <a:gd name="adj1" fmla="val 116306"/>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018BC1BA-BD6A-40AE-BAF5-978FAD318BDF}"/>
              </a:ext>
            </a:extLst>
          </p:cNvPr>
          <p:cNvPicPr>
            <a:picLocks noChangeAspect="1"/>
          </p:cNvPicPr>
          <p:nvPr/>
        </p:nvPicPr>
        <p:blipFill>
          <a:blip r:embed="rId3"/>
          <a:stretch>
            <a:fillRect/>
          </a:stretch>
        </p:blipFill>
        <p:spPr>
          <a:xfrm>
            <a:off x="7096125" y="1448588"/>
            <a:ext cx="4983252" cy="880275"/>
          </a:xfrm>
          <a:prstGeom prst="rect">
            <a:avLst/>
          </a:prstGeom>
        </p:spPr>
      </p:pic>
      <p:pic>
        <p:nvPicPr>
          <p:cNvPr id="10" name="Immagine 9">
            <a:extLst>
              <a:ext uri="{FF2B5EF4-FFF2-40B4-BE49-F238E27FC236}">
                <a16:creationId xmlns:a16="http://schemas.microsoft.com/office/drawing/2014/main" id="{9AD10401-3134-4BB8-B9ED-4D1AF7575202}"/>
              </a:ext>
            </a:extLst>
          </p:cNvPr>
          <p:cNvPicPr>
            <a:picLocks noChangeAspect="1"/>
          </p:cNvPicPr>
          <p:nvPr/>
        </p:nvPicPr>
        <p:blipFill>
          <a:blip r:embed="rId4"/>
          <a:stretch>
            <a:fillRect/>
          </a:stretch>
        </p:blipFill>
        <p:spPr>
          <a:xfrm>
            <a:off x="7096124" y="704652"/>
            <a:ext cx="5061019" cy="616124"/>
          </a:xfrm>
          <a:prstGeom prst="rect">
            <a:avLst/>
          </a:prstGeom>
        </p:spPr>
      </p:pic>
    </p:spTree>
    <p:extLst>
      <p:ext uri="{BB962C8B-B14F-4D97-AF65-F5344CB8AC3E}">
        <p14:creationId xmlns:p14="http://schemas.microsoft.com/office/powerpoint/2010/main" val="215664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r>
              <a:rPr lang="it-IT" dirty="0"/>
              <a:t>Altro esempio di violazione:</a:t>
            </a:r>
          </a:p>
          <a:p>
            <a:r>
              <a:rPr lang="it-IT" dirty="0"/>
              <a:t>Nella classe </a:t>
            </a:r>
            <a:r>
              <a:rPr lang="it-IT" dirty="0" err="1"/>
              <a:t>ProposalSet</a:t>
            </a:r>
            <a:r>
              <a:rPr lang="it-IT" dirty="0"/>
              <a:t>, estendiamo l’</a:t>
            </a:r>
            <a:r>
              <a:rPr lang="it-IT" dirty="0" err="1"/>
              <a:t>ArrayList</a:t>
            </a:r>
            <a:r>
              <a:rPr lang="it-IT" dirty="0"/>
              <a:t> di Proposte anche se abbiamo metodi che non stiamo usando (tra i quali </a:t>
            </a:r>
            <a:r>
              <a:rPr lang="it-IT" i="1" dirty="0" err="1"/>
              <a:t>clear</a:t>
            </a:r>
            <a:r>
              <a:rPr lang="it-IT" i="1" dirty="0"/>
              <a:t>(), </a:t>
            </a:r>
            <a:r>
              <a:rPr lang="it-IT" i="1" dirty="0" err="1"/>
              <a:t>addAll</a:t>
            </a:r>
            <a:r>
              <a:rPr lang="it-IT" i="1" dirty="0"/>
              <a:t>(), </a:t>
            </a:r>
            <a:r>
              <a:rPr lang="it-IT" i="1" dirty="0" err="1"/>
              <a:t>replaceAll</a:t>
            </a:r>
            <a:r>
              <a:rPr lang="it-IT" i="1" dirty="0"/>
              <a:t>()).</a:t>
            </a:r>
          </a:p>
          <a:p>
            <a:pPr marL="0" indent="0">
              <a:buNone/>
            </a:pPr>
            <a:endParaRPr lang="it-IT" i="1"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14</a:t>
            </a:fld>
            <a:endParaRPr lang="it-IT" dirty="0"/>
          </a:p>
        </p:txBody>
      </p:sp>
      <p:sp>
        <p:nvSpPr>
          <p:cNvPr id="2" name="CasellaDiTesto 1">
            <a:extLst>
              <a:ext uri="{FF2B5EF4-FFF2-40B4-BE49-F238E27FC236}">
                <a16:creationId xmlns:a16="http://schemas.microsoft.com/office/drawing/2014/main" id="{C8D00F96-83B6-4EE9-A524-32E9F77A9CA1}"/>
              </a:ext>
            </a:extLst>
          </p:cNvPr>
          <p:cNvSpPr txBox="1"/>
          <p:nvPr/>
        </p:nvSpPr>
        <p:spPr>
          <a:xfrm>
            <a:off x="6270172" y="478772"/>
            <a:ext cx="5442858" cy="2308324"/>
          </a:xfrm>
          <a:prstGeom prst="rect">
            <a:avLst/>
          </a:prstGeom>
          <a:solidFill>
            <a:schemeClr val="accent6">
              <a:lumMod val="40000"/>
              <a:lumOff val="60000"/>
            </a:schemeClr>
          </a:solidFill>
        </p:spPr>
        <p:txBody>
          <a:bodyPr wrap="square" rtlCol="0">
            <a:spAutoFit/>
          </a:bodyPr>
          <a:lstStyle/>
          <a:p>
            <a:r>
              <a:rPr lang="it-IT" b="1" dirty="0">
                <a:solidFill>
                  <a:srgbClr val="FF0000"/>
                </a:solidFill>
              </a:rPr>
              <a:t>public Class </a:t>
            </a:r>
            <a:r>
              <a:rPr lang="it-IT" b="1" dirty="0" err="1">
                <a:solidFill>
                  <a:srgbClr val="FF0000"/>
                </a:solidFill>
              </a:rPr>
              <a:t>ProposalSet</a:t>
            </a:r>
            <a:r>
              <a:rPr lang="it-IT" b="1" dirty="0">
                <a:solidFill>
                  <a:srgbClr val="FF0000"/>
                </a:solidFill>
              </a:rPr>
              <a:t> </a:t>
            </a:r>
            <a:r>
              <a:rPr lang="it-IT" b="1" dirty="0" err="1">
                <a:solidFill>
                  <a:srgbClr val="FF0000"/>
                </a:solidFill>
              </a:rPr>
              <a:t>extends</a:t>
            </a:r>
            <a:r>
              <a:rPr lang="it-IT" b="1" dirty="0">
                <a:solidFill>
                  <a:srgbClr val="FF0000"/>
                </a:solidFill>
              </a:rPr>
              <a:t> </a:t>
            </a:r>
            <a:r>
              <a:rPr lang="it-IT" b="1" dirty="0" err="1">
                <a:solidFill>
                  <a:srgbClr val="FF0000"/>
                </a:solidFill>
              </a:rPr>
              <a:t>ArrayList</a:t>
            </a:r>
            <a:r>
              <a:rPr lang="it-IT" b="1" dirty="0">
                <a:solidFill>
                  <a:srgbClr val="FF0000"/>
                </a:solidFill>
              </a:rPr>
              <a:t>&lt;</a:t>
            </a:r>
            <a:r>
              <a:rPr lang="it-IT" b="1" dirty="0" err="1">
                <a:solidFill>
                  <a:srgbClr val="FF0000"/>
                </a:solidFill>
              </a:rPr>
              <a:t>Proposal</a:t>
            </a:r>
            <a:r>
              <a:rPr lang="it-IT" b="1" dirty="0">
                <a:solidFill>
                  <a:srgbClr val="FF0000"/>
                </a:solidFill>
              </a:rPr>
              <a:t>&gt;{</a:t>
            </a:r>
          </a:p>
          <a:p>
            <a:r>
              <a:rPr lang="it-IT" b="1" dirty="0">
                <a:solidFill>
                  <a:srgbClr val="FF0000"/>
                </a:solidFill>
              </a:rPr>
              <a:t>     …</a:t>
            </a:r>
          </a:p>
          <a:p>
            <a:r>
              <a:rPr lang="it-IT" b="1" dirty="0">
                <a:solidFill>
                  <a:srgbClr val="FF0000"/>
                </a:solidFill>
              </a:rPr>
              <a:t>}</a:t>
            </a:r>
          </a:p>
          <a:p>
            <a:endParaRPr lang="it-IT" b="1" dirty="0">
              <a:solidFill>
                <a:srgbClr val="FF0000"/>
              </a:solidFill>
            </a:endParaRPr>
          </a:p>
          <a:p>
            <a:r>
              <a:rPr lang="it-IT" b="1" dirty="0">
                <a:solidFill>
                  <a:srgbClr val="00B050"/>
                </a:solidFill>
              </a:rPr>
              <a:t>public class </a:t>
            </a:r>
            <a:r>
              <a:rPr lang="it-IT" b="1" dirty="0" err="1">
                <a:solidFill>
                  <a:srgbClr val="00B050"/>
                </a:solidFill>
              </a:rPr>
              <a:t>ProposalSet</a:t>
            </a:r>
            <a:r>
              <a:rPr lang="it-IT" b="1" dirty="0">
                <a:solidFill>
                  <a:srgbClr val="00B050"/>
                </a:solidFill>
              </a:rPr>
              <a:t>{</a:t>
            </a:r>
          </a:p>
          <a:p>
            <a:r>
              <a:rPr lang="it-IT" b="1" dirty="0">
                <a:solidFill>
                  <a:srgbClr val="00B050"/>
                </a:solidFill>
              </a:rPr>
              <a:t>     private </a:t>
            </a:r>
            <a:r>
              <a:rPr lang="it-IT" b="1" dirty="0" err="1">
                <a:solidFill>
                  <a:srgbClr val="00B050"/>
                </a:solidFill>
              </a:rPr>
              <a:t>ArrayList</a:t>
            </a:r>
            <a:r>
              <a:rPr lang="it-IT" b="1" dirty="0">
                <a:solidFill>
                  <a:srgbClr val="00B050"/>
                </a:solidFill>
              </a:rPr>
              <a:t>&lt;</a:t>
            </a:r>
            <a:r>
              <a:rPr lang="it-IT" b="1" dirty="0" err="1">
                <a:solidFill>
                  <a:srgbClr val="00B050"/>
                </a:solidFill>
              </a:rPr>
              <a:t>Proposal</a:t>
            </a:r>
            <a:r>
              <a:rPr lang="it-IT" b="1" dirty="0">
                <a:solidFill>
                  <a:srgbClr val="00B050"/>
                </a:solidFill>
              </a:rPr>
              <a:t>&gt; </a:t>
            </a:r>
            <a:r>
              <a:rPr lang="it-IT" b="1" dirty="0" err="1">
                <a:solidFill>
                  <a:srgbClr val="00B050"/>
                </a:solidFill>
              </a:rPr>
              <a:t>fs</a:t>
            </a:r>
            <a:r>
              <a:rPr lang="it-IT" b="1" dirty="0">
                <a:solidFill>
                  <a:srgbClr val="00B050"/>
                </a:solidFill>
              </a:rPr>
              <a:t>;</a:t>
            </a:r>
          </a:p>
          <a:p>
            <a:r>
              <a:rPr lang="it-IT" b="1" dirty="0">
                <a:solidFill>
                  <a:srgbClr val="00B050"/>
                </a:solidFill>
              </a:rPr>
              <a:t>     …</a:t>
            </a:r>
          </a:p>
          <a:p>
            <a:r>
              <a:rPr lang="it-IT" b="1" dirty="0">
                <a:solidFill>
                  <a:srgbClr val="00B050"/>
                </a:solidFill>
              </a:rPr>
              <a:t>} </a:t>
            </a:r>
            <a:r>
              <a:rPr lang="it-IT" b="1" dirty="0">
                <a:highlight>
                  <a:srgbClr val="FFFF00"/>
                </a:highlight>
              </a:rPr>
              <a:t>FALLO CON IMMAGINI</a:t>
            </a:r>
          </a:p>
        </p:txBody>
      </p:sp>
      <p:cxnSp>
        <p:nvCxnSpPr>
          <p:cNvPr id="5" name="Connettore curvo 4">
            <a:extLst>
              <a:ext uri="{FF2B5EF4-FFF2-40B4-BE49-F238E27FC236}">
                <a16:creationId xmlns:a16="http://schemas.microsoft.com/office/drawing/2014/main" id="{DD41D86A-94A5-4E39-83DC-D6365F4A9DB8}"/>
              </a:ext>
            </a:extLst>
          </p:cNvPr>
          <p:cNvCxnSpPr>
            <a:cxnSpLocks/>
          </p:cNvCxnSpPr>
          <p:nvPr/>
        </p:nvCxnSpPr>
        <p:spPr>
          <a:xfrm flipV="1">
            <a:off x="6887034" y="3066132"/>
            <a:ext cx="2906485" cy="1423459"/>
          </a:xfrm>
          <a:prstGeom prst="curvedConnector3">
            <a:avLst>
              <a:gd name="adj1" fmla="val 102434"/>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81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10822422" cy="2958275"/>
          </a:xfrm>
        </p:spPr>
        <p:txBody>
          <a:bodyPr rtlCol="0">
            <a:normAutofit/>
          </a:bodyPr>
          <a:lstStyle/>
          <a:p>
            <a:pPr marL="0" indent="0">
              <a:buNone/>
            </a:pPr>
            <a:r>
              <a:rPr lang="it-IT" dirty="0"/>
              <a:t>VANTAGGI:</a:t>
            </a:r>
          </a:p>
          <a:p>
            <a:r>
              <a:rPr lang="it-IT" dirty="0"/>
              <a:t>Un software che non rispetta questo principio rischia di sviluppare un alto grado di viscosità e rigidità in breve tempo.</a:t>
            </a:r>
          </a:p>
          <a:p>
            <a:r>
              <a:rPr lang="it-IT" dirty="0"/>
              <a:t>Il codice scritto seguendo il principio è più coeso e riusabile.</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fontScale="90000"/>
          </a:bodyPr>
          <a:lstStyle/>
          <a:p>
            <a:r>
              <a:rPr lang="it-IT" b="0" dirty="0"/>
              <a:t>Principio di sostituzione di</a:t>
            </a:r>
            <a:br>
              <a:rPr lang="it-IT" b="0" dirty="0"/>
            </a:br>
            <a:r>
              <a:rPr lang="it-IT" b="0" dirty="0"/>
              <a:t>LISKOV</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15</a:t>
            </a:fld>
            <a:endParaRPr lang="it-IT" dirty="0"/>
          </a:p>
        </p:txBody>
      </p:sp>
    </p:spTree>
    <p:extLst>
      <p:ext uri="{BB962C8B-B14F-4D97-AF65-F5344CB8AC3E}">
        <p14:creationId xmlns:p14="http://schemas.microsoft.com/office/powerpoint/2010/main" val="290716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Segnaposto contenuto 35">
            <a:extLst>
              <a:ext uri="{FF2B5EF4-FFF2-40B4-BE49-F238E27FC236}">
                <a16:creationId xmlns:a16="http://schemas.microsoft.com/office/drawing/2014/main" id="{62CE44F0-C8FD-48B9-9CA6-8BD57169A19F}"/>
              </a:ext>
            </a:extLst>
          </p:cNvPr>
          <p:cNvSpPr>
            <a:spLocks noGrp="1"/>
          </p:cNvSpPr>
          <p:nvPr>
            <p:ph idx="1"/>
          </p:nvPr>
        </p:nvSpPr>
        <p:spPr>
          <a:xfrm>
            <a:off x="531378" y="3129540"/>
            <a:ext cx="10822422" cy="2958275"/>
          </a:xfrm>
        </p:spPr>
        <p:txBody>
          <a:bodyPr/>
          <a:lstStyle/>
          <a:p>
            <a:r>
              <a:rPr lang="it-IT" dirty="0"/>
              <a:t>I moduli di alto livello non devono risentire dei cambiamenti sui moduli di basso livello. </a:t>
            </a:r>
          </a:p>
          <a:p>
            <a:r>
              <a:rPr lang="it-IT" dirty="0"/>
              <a:t>Per realizzare il principio, entrambi i livelli devono dipendere da astrazioni.</a:t>
            </a:r>
          </a:p>
          <a:p>
            <a:r>
              <a:rPr lang="it-IT" dirty="0"/>
              <a:t>Abbiamo applicato il principio per evitare la dipendenza tra il livello Categoria e il livello Proposta e tra il livello Proposta e i livelli superiori.</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sz="4000" b="0" dirty="0"/>
              <a:t>DIP (</a:t>
            </a:r>
            <a:r>
              <a:rPr lang="it-IT" sz="4000" b="0" dirty="0" err="1"/>
              <a:t>Dependency</a:t>
            </a:r>
            <a:r>
              <a:rPr lang="it-IT" sz="4000" b="0" dirty="0"/>
              <a:t> </a:t>
            </a:r>
            <a:r>
              <a:rPr lang="it-IT" sz="4000" b="0" dirty="0" err="1"/>
              <a:t>Inversion</a:t>
            </a:r>
            <a:r>
              <a:rPr lang="it-IT" sz="4000" b="0" dirty="0"/>
              <a:t> </a:t>
            </a:r>
            <a:r>
              <a:rPr lang="it-IT" sz="4000" b="0" dirty="0" err="1"/>
              <a:t>Principle</a:t>
            </a:r>
            <a:r>
              <a:rPr lang="it-IT" sz="4000" b="0" dirty="0"/>
              <a:t>)</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16</a:t>
            </a:fld>
            <a:endParaRPr lang="it-IT" dirty="0"/>
          </a:p>
        </p:txBody>
      </p:sp>
    </p:spTree>
    <p:extLst>
      <p:ext uri="{BB962C8B-B14F-4D97-AF65-F5344CB8AC3E}">
        <p14:creationId xmlns:p14="http://schemas.microsoft.com/office/powerpoint/2010/main" val="305900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SOLID</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sz="4000" b="0" dirty="0"/>
              <a:t>DIP (</a:t>
            </a:r>
            <a:r>
              <a:rPr lang="it-IT" sz="4000" b="0" dirty="0" err="1"/>
              <a:t>Dependency</a:t>
            </a:r>
            <a:r>
              <a:rPr lang="it-IT" sz="4000" b="0" dirty="0"/>
              <a:t> </a:t>
            </a:r>
            <a:r>
              <a:rPr lang="it-IT" sz="4000" b="0" dirty="0" err="1"/>
              <a:t>Inversion</a:t>
            </a:r>
            <a:r>
              <a:rPr lang="it-IT" sz="4000" b="0" dirty="0"/>
              <a:t> </a:t>
            </a:r>
            <a:r>
              <a:rPr lang="it-IT" sz="4000" b="0" dirty="0" err="1"/>
              <a:t>Principle</a:t>
            </a:r>
            <a:r>
              <a:rPr lang="it-IT" sz="4000" b="0" dirty="0"/>
              <a:t>)</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17</a:t>
            </a:fld>
            <a:endParaRPr lang="it-IT" dirty="0"/>
          </a:p>
        </p:txBody>
      </p:sp>
      <p:pic>
        <p:nvPicPr>
          <p:cNvPr id="3" name="Immagine 2" descr="Immagine che contiene parete, interni, oggetto&#10;&#10;Descrizione generata automaticamente">
            <a:extLst>
              <a:ext uri="{FF2B5EF4-FFF2-40B4-BE49-F238E27FC236}">
                <a16:creationId xmlns:a16="http://schemas.microsoft.com/office/drawing/2014/main" id="{216F5817-E036-431F-A25A-0EB2DFE39428}"/>
              </a:ext>
            </a:extLst>
          </p:cNvPr>
          <p:cNvPicPr>
            <a:picLocks noChangeAspect="1"/>
          </p:cNvPicPr>
          <p:nvPr/>
        </p:nvPicPr>
        <p:blipFill>
          <a:blip r:embed="rId3"/>
          <a:stretch>
            <a:fillRect/>
          </a:stretch>
        </p:blipFill>
        <p:spPr>
          <a:xfrm>
            <a:off x="1438274" y="3144424"/>
            <a:ext cx="1787326" cy="2472467"/>
          </a:xfrm>
          <a:prstGeom prst="rect">
            <a:avLst/>
          </a:prstGeom>
        </p:spPr>
      </p:pic>
      <p:sp>
        <p:nvSpPr>
          <p:cNvPr id="5" name="CasellaDiTesto 4">
            <a:extLst>
              <a:ext uri="{FF2B5EF4-FFF2-40B4-BE49-F238E27FC236}">
                <a16:creationId xmlns:a16="http://schemas.microsoft.com/office/drawing/2014/main" id="{75ECE0A2-8F45-49E4-AE4E-D803B55AF397}"/>
              </a:ext>
            </a:extLst>
          </p:cNvPr>
          <p:cNvSpPr txBox="1"/>
          <p:nvPr/>
        </p:nvSpPr>
        <p:spPr>
          <a:xfrm>
            <a:off x="5986463" y="3429000"/>
            <a:ext cx="3357562" cy="646331"/>
          </a:xfrm>
          <a:prstGeom prst="rect">
            <a:avLst/>
          </a:prstGeom>
          <a:noFill/>
        </p:spPr>
        <p:txBody>
          <a:bodyPr wrap="square" rtlCol="0">
            <a:spAutoFit/>
          </a:bodyPr>
          <a:lstStyle/>
          <a:p>
            <a:r>
              <a:rPr lang="it-IT" dirty="0"/>
              <a:t>FAI DISEGNO PER PROPOSAL-PROPOSAL INTERFACE</a:t>
            </a:r>
          </a:p>
        </p:txBody>
      </p:sp>
    </p:spTree>
    <p:extLst>
      <p:ext uri="{BB962C8B-B14F-4D97-AF65-F5344CB8AC3E}">
        <p14:creationId xmlns:p14="http://schemas.microsoft.com/office/powerpoint/2010/main" val="113070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6856558" cy="2958275"/>
          </a:xfrm>
        </p:spPr>
        <p:txBody>
          <a:bodyPr rtlCol="0">
            <a:normAutofit/>
          </a:bodyPr>
          <a:lstStyle/>
          <a:p>
            <a:pPr marL="0" indent="0">
              <a:buNone/>
            </a:pPr>
            <a:endParaRPr lang="it-IT" i="1" dirty="0"/>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a:t>
            </a:r>
            <a:r>
              <a:rPr lang="it-IT" dirty="0" err="1"/>
              <a:t>GoF</a:t>
            </a:r>
            <a:endParaRPr lang="it-IT" dirty="0"/>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normAutofit/>
          </a:bodyPr>
          <a:lstStyle/>
          <a:p>
            <a:r>
              <a:rPr lang="it-IT" b="0" dirty="0"/>
              <a:t>State</a:t>
            </a:r>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18</a:t>
            </a:fld>
            <a:endParaRPr lang="it-IT" dirty="0"/>
          </a:p>
        </p:txBody>
      </p:sp>
    </p:spTree>
    <p:extLst>
      <p:ext uri="{BB962C8B-B14F-4D97-AF65-F5344CB8AC3E}">
        <p14:creationId xmlns:p14="http://schemas.microsoft.com/office/powerpoint/2010/main" val="9188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Segnaposto immagine 11" title="Grattacieli">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3"/>
          <a:srcRect t="9408" b="9408"/>
          <a:stretch>
            <a:fillRect/>
          </a:stretch>
        </p:blipFill>
        <p:spPr/>
      </p:pic>
      <p:sp>
        <p:nvSpPr>
          <p:cNvPr id="11" name="Titolo 10">
            <a:extLst>
              <a:ext uri="{FF2B5EF4-FFF2-40B4-BE49-F238E27FC236}">
                <a16:creationId xmlns:a16="http://schemas.microsoft.com/office/drawing/2014/main" id="{69D4BCF2-C773-495F-A4D5-860FB6A2FA91}"/>
              </a:ext>
            </a:extLst>
          </p:cNvPr>
          <p:cNvSpPr>
            <a:spLocks noGrp="1"/>
          </p:cNvSpPr>
          <p:nvPr>
            <p:ph type="title"/>
          </p:nvPr>
        </p:nvSpPr>
        <p:spPr/>
        <p:txBody>
          <a:bodyPr rtlCol="0"/>
          <a:lstStyle/>
          <a:p>
            <a:pPr rtl="0"/>
            <a:r>
              <a:rPr lang="it-IT" dirty="0">
                <a:solidFill>
                  <a:schemeClr val="tx1"/>
                </a:solidFill>
              </a:rPr>
              <a:t>Indice</a:t>
            </a:r>
            <a:endParaRPr lang="it-IT"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29540"/>
            <a:ext cx="11512985" cy="2958275"/>
          </a:xfrm>
        </p:spPr>
        <p:txBody>
          <a:bodyPr rtlCol="0">
            <a:normAutofit/>
          </a:bodyPr>
          <a:lstStyle/>
          <a:p>
            <a:r>
              <a:rPr lang="it-IT" dirty="0"/>
              <a:t>Risolve il </a:t>
            </a:r>
            <a:r>
              <a:rPr lang="it-IT" dirty="0">
                <a:solidFill>
                  <a:srgbClr val="FF0000"/>
                </a:solidFill>
              </a:rPr>
              <a:t>problema</a:t>
            </a:r>
            <a:r>
              <a:rPr lang="it-IT" dirty="0"/>
              <a:t> della gestione di responsabilità alternative che variano sulla base del tipo.</a:t>
            </a:r>
          </a:p>
          <a:p>
            <a:r>
              <a:rPr lang="it-IT" dirty="0"/>
              <a:t>La </a:t>
            </a:r>
            <a:r>
              <a:rPr lang="it-IT" dirty="0">
                <a:solidFill>
                  <a:srgbClr val="00B050"/>
                </a:solidFill>
              </a:rPr>
              <a:t>soluzione</a:t>
            </a:r>
            <a:r>
              <a:rPr lang="it-IT" dirty="0"/>
              <a:t> consiste nell’assegnare responsabilità di comportamento ai tipi per il quale questo varia</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3</a:t>
            </a:fld>
            <a:endParaRPr lang="it-IT" dirty="0"/>
          </a:p>
        </p:txBody>
      </p:sp>
    </p:spTree>
    <p:extLst>
      <p:ext uri="{BB962C8B-B14F-4D97-AF65-F5344CB8AC3E}">
        <p14:creationId xmlns:p14="http://schemas.microsoft.com/office/powerpoint/2010/main" val="427073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8" y="3104997"/>
            <a:ext cx="11512985" cy="2982818"/>
          </a:xfrm>
        </p:spPr>
        <p:txBody>
          <a:bodyPr rtlCol="0">
            <a:normAutofit/>
          </a:bodyPr>
          <a:lstStyle/>
          <a:p>
            <a:pPr lvl="0"/>
            <a:r>
              <a:rPr lang="it-IT" dirty="0"/>
              <a:t>Avevamo delle sottocategorie, ereditanti da una superclasse generica, ognuna con i propri campi specifici.</a:t>
            </a:r>
          </a:p>
          <a:p>
            <a:r>
              <a:rPr lang="it-IT" dirty="0"/>
              <a:t>Ogni categoria ha i propri campi specifici. </a:t>
            </a:r>
          </a:p>
          <a:p>
            <a:r>
              <a:rPr lang="it-IT" dirty="0"/>
              <a:t>Seguendo il pattern abbiamo definito un metodo che consente l’aggiunta dei campi alla relativa categoria, il quale dipende dai campi specifici della categoria.</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4</a:t>
            </a:fld>
            <a:endParaRPr lang="it-IT" dirty="0"/>
          </a:p>
        </p:txBody>
      </p:sp>
    </p:spTree>
    <p:extLst>
      <p:ext uri="{BB962C8B-B14F-4D97-AF65-F5344CB8AC3E}">
        <p14:creationId xmlns:p14="http://schemas.microsoft.com/office/powerpoint/2010/main" val="292042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9F864FC5-0AF8-48D5-9652-BD30A4FC5C63}"/>
              </a:ext>
            </a:extLst>
          </p:cNvPr>
          <p:cNvPicPr>
            <a:picLocks noGrp="1" noChangeAspect="1"/>
          </p:cNvPicPr>
          <p:nvPr>
            <p:ph idx="1"/>
          </p:nvPr>
        </p:nvPicPr>
        <p:blipFill>
          <a:blip r:embed="rId3"/>
          <a:srcRect/>
          <a:stretch/>
        </p:blipFill>
        <p:spPr>
          <a:xfrm>
            <a:off x="1228683" y="2859499"/>
            <a:ext cx="8477379" cy="3418747"/>
          </a:xfrm>
        </p:spPr>
      </p:pic>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5</a:t>
            </a:fld>
            <a:endParaRPr lang="it-IT" dirty="0"/>
          </a:p>
        </p:txBody>
      </p:sp>
      <p:sp>
        <p:nvSpPr>
          <p:cNvPr id="2" name="CasellaDiTesto 1">
            <a:extLst>
              <a:ext uri="{FF2B5EF4-FFF2-40B4-BE49-F238E27FC236}">
                <a16:creationId xmlns:a16="http://schemas.microsoft.com/office/drawing/2014/main" id="{E654DD4F-F41A-4751-AB17-272290DABFF0}"/>
              </a:ext>
            </a:extLst>
          </p:cNvPr>
          <p:cNvSpPr txBox="1"/>
          <p:nvPr/>
        </p:nvSpPr>
        <p:spPr>
          <a:xfrm>
            <a:off x="7415211" y="1806435"/>
            <a:ext cx="3548105" cy="2246769"/>
          </a:xfrm>
          <a:prstGeom prst="rect">
            <a:avLst/>
          </a:prstGeom>
          <a:noFill/>
        </p:spPr>
        <p:txBody>
          <a:bodyPr wrap="square" rtlCol="0">
            <a:spAutoFit/>
          </a:bodyPr>
          <a:lstStyle/>
          <a:p>
            <a:r>
              <a:rPr lang="it-IT" sz="2800" dirty="0">
                <a:solidFill>
                  <a:srgbClr val="FF0000"/>
                </a:solidFill>
                <a:highlight>
                  <a:srgbClr val="FFFF00"/>
                </a:highlight>
              </a:rPr>
              <a:t>SBAGLIATO </a:t>
            </a:r>
            <a:r>
              <a:rPr lang="it-IT" sz="2800" dirty="0">
                <a:solidFill>
                  <a:srgbClr val="FF0000"/>
                </a:solidFill>
                <a:highlight>
                  <a:srgbClr val="FFFF00"/>
                </a:highlight>
                <a:sym typeface="Wingdings" panose="05000000000000000000" pitchFamily="2" charset="2"/>
              </a:rPr>
              <a:t>METTERE CONCERTO E NON FOOTBALLMATCH IN ENTRAMBI</a:t>
            </a:r>
            <a:endParaRPr lang="it-IT" sz="2800" dirty="0">
              <a:solidFill>
                <a:srgbClr val="FF0000"/>
              </a:solidFill>
              <a:highlight>
                <a:srgbClr val="FFFF00"/>
              </a:highlight>
            </a:endParaRPr>
          </a:p>
        </p:txBody>
      </p:sp>
    </p:spTree>
    <p:extLst>
      <p:ext uri="{BB962C8B-B14F-4D97-AF65-F5344CB8AC3E}">
        <p14:creationId xmlns:p14="http://schemas.microsoft.com/office/powerpoint/2010/main" val="97200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POLIMORFISMO</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6</a:t>
            </a:fld>
            <a:endParaRPr lang="it-IT" dirty="0"/>
          </a:p>
        </p:txBody>
      </p:sp>
      <p:pic>
        <p:nvPicPr>
          <p:cNvPr id="3" name="Immagine 2">
            <a:extLst>
              <a:ext uri="{FF2B5EF4-FFF2-40B4-BE49-F238E27FC236}">
                <a16:creationId xmlns:a16="http://schemas.microsoft.com/office/drawing/2014/main" id="{C6B962FD-391B-425A-AD5C-E15333111599}"/>
              </a:ext>
            </a:extLst>
          </p:cNvPr>
          <p:cNvPicPr>
            <a:picLocks noChangeAspect="1"/>
          </p:cNvPicPr>
          <p:nvPr/>
        </p:nvPicPr>
        <p:blipFill>
          <a:blip r:embed="rId3"/>
          <a:stretch>
            <a:fillRect/>
          </a:stretch>
        </p:blipFill>
        <p:spPr>
          <a:xfrm>
            <a:off x="531377" y="3095969"/>
            <a:ext cx="7279401" cy="923924"/>
          </a:xfrm>
          <a:prstGeom prst="rect">
            <a:avLst/>
          </a:prstGeom>
        </p:spPr>
      </p:pic>
      <p:pic>
        <p:nvPicPr>
          <p:cNvPr id="6" name="Immagine 5">
            <a:extLst>
              <a:ext uri="{FF2B5EF4-FFF2-40B4-BE49-F238E27FC236}">
                <a16:creationId xmlns:a16="http://schemas.microsoft.com/office/drawing/2014/main" id="{36F0BFD1-1DFE-4DD4-BC0B-2B1125ADAC32}"/>
              </a:ext>
            </a:extLst>
          </p:cNvPr>
          <p:cNvPicPr>
            <a:picLocks noChangeAspect="1"/>
          </p:cNvPicPr>
          <p:nvPr/>
        </p:nvPicPr>
        <p:blipFill>
          <a:blip r:embed="rId4"/>
          <a:stretch>
            <a:fillRect/>
          </a:stretch>
        </p:blipFill>
        <p:spPr>
          <a:xfrm>
            <a:off x="531377" y="4008780"/>
            <a:ext cx="5697973" cy="1322257"/>
          </a:xfrm>
          <a:prstGeom prst="rect">
            <a:avLst/>
          </a:prstGeom>
        </p:spPr>
      </p:pic>
      <p:pic>
        <p:nvPicPr>
          <p:cNvPr id="10" name="Immagine 9">
            <a:extLst>
              <a:ext uri="{FF2B5EF4-FFF2-40B4-BE49-F238E27FC236}">
                <a16:creationId xmlns:a16="http://schemas.microsoft.com/office/drawing/2014/main" id="{2F4A9EF8-DBBC-4892-BDD3-8A3BDAD71886}"/>
              </a:ext>
            </a:extLst>
          </p:cNvPr>
          <p:cNvPicPr>
            <a:picLocks noChangeAspect="1"/>
          </p:cNvPicPr>
          <p:nvPr/>
        </p:nvPicPr>
        <p:blipFill>
          <a:blip r:embed="rId5"/>
          <a:stretch>
            <a:fillRect/>
          </a:stretch>
        </p:blipFill>
        <p:spPr>
          <a:xfrm>
            <a:off x="554614" y="5328177"/>
            <a:ext cx="5546524" cy="1144061"/>
          </a:xfrm>
          <a:prstGeom prst="rect">
            <a:avLst/>
          </a:prstGeom>
        </p:spPr>
      </p:pic>
      <p:sp>
        <p:nvSpPr>
          <p:cNvPr id="13" name="CasellaDiTesto 12">
            <a:extLst>
              <a:ext uri="{FF2B5EF4-FFF2-40B4-BE49-F238E27FC236}">
                <a16:creationId xmlns:a16="http://schemas.microsoft.com/office/drawing/2014/main" id="{6FC16851-B160-4631-B183-A47B71DEF013}"/>
              </a:ext>
            </a:extLst>
          </p:cNvPr>
          <p:cNvSpPr txBox="1"/>
          <p:nvPr/>
        </p:nvSpPr>
        <p:spPr>
          <a:xfrm>
            <a:off x="8153400" y="3429000"/>
            <a:ext cx="2505075" cy="1200329"/>
          </a:xfrm>
          <a:prstGeom prst="rect">
            <a:avLst/>
          </a:prstGeom>
          <a:noFill/>
        </p:spPr>
        <p:txBody>
          <a:bodyPr wrap="square" rtlCol="0">
            <a:spAutoFit/>
          </a:bodyPr>
          <a:lstStyle/>
          <a:p>
            <a:r>
              <a:rPr lang="it-IT" dirty="0"/>
              <a:t>RIFARE SENZA JAVADOC E SISTEMARE IMMAGINI + SCRIVERE IN PARTE LA CLASSE RELATIVA</a:t>
            </a:r>
          </a:p>
        </p:txBody>
      </p:sp>
    </p:spTree>
    <p:extLst>
      <p:ext uri="{BB962C8B-B14F-4D97-AF65-F5344CB8AC3E}">
        <p14:creationId xmlns:p14="http://schemas.microsoft.com/office/powerpoint/2010/main" val="295953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egnaposto testo 14">
            <a:extLst>
              <a:ext uri="{FF2B5EF4-FFF2-40B4-BE49-F238E27FC236}">
                <a16:creationId xmlns:a16="http://schemas.microsoft.com/office/drawing/2014/main" id="{24E18385-8BEA-4522-ABAA-5AB38F0D4FC2}"/>
              </a:ext>
            </a:extLst>
          </p:cNvPr>
          <p:cNvSpPr>
            <a:spLocks noGrp="1"/>
          </p:cNvSpPr>
          <p:nvPr>
            <p:ph type="body" idx="1"/>
          </p:nvPr>
        </p:nvSpPr>
        <p:spPr>
          <a:xfrm>
            <a:off x="518678" y="1714294"/>
            <a:ext cx="5475290" cy="781188"/>
          </a:xfrm>
        </p:spPr>
        <p:txBody>
          <a:bodyPr rtlCol="0"/>
          <a:lstStyle/>
          <a:p>
            <a:pPr rtl="0"/>
            <a:r>
              <a:rPr lang="it-IT" dirty="0"/>
              <a:t>Vantaggi</a:t>
            </a:r>
          </a:p>
        </p:txBody>
      </p:sp>
      <p:sp>
        <p:nvSpPr>
          <p:cNvPr id="16" name="Segnaposto contenuto 15">
            <a:extLst>
              <a:ext uri="{FF2B5EF4-FFF2-40B4-BE49-F238E27FC236}">
                <a16:creationId xmlns:a16="http://schemas.microsoft.com/office/drawing/2014/main" id="{1DCFA8A2-3FB8-48CA-933D-0800A9D2A2A2}"/>
              </a:ext>
            </a:extLst>
          </p:cNvPr>
          <p:cNvSpPr>
            <a:spLocks noGrp="1"/>
          </p:cNvSpPr>
          <p:nvPr>
            <p:ph sz="half" idx="13"/>
          </p:nvPr>
        </p:nvSpPr>
        <p:spPr>
          <a:xfrm>
            <a:off x="569694" y="2462567"/>
            <a:ext cx="5475290" cy="3232149"/>
          </a:xfrm>
        </p:spPr>
        <p:txBody>
          <a:bodyPr rtlCol="0">
            <a:normAutofit/>
          </a:bodyPr>
          <a:lstStyle/>
          <a:p>
            <a:pPr rtl="0">
              <a:buClr>
                <a:schemeClr val="accent2"/>
              </a:buClr>
            </a:pPr>
            <a:r>
              <a:rPr lang="it-IT" sz="2000" dirty="0">
                <a:solidFill>
                  <a:schemeClr val="tx1"/>
                </a:solidFill>
              </a:rPr>
              <a:t>Le nuove categorie sono facili da aggiungere:</a:t>
            </a:r>
          </a:p>
          <a:p>
            <a:pPr lvl="1" rtl="0">
              <a:buClr>
                <a:schemeClr val="accent2"/>
              </a:buClr>
            </a:pPr>
            <a:r>
              <a:rPr lang="it-IT" sz="2000" dirty="0">
                <a:solidFill>
                  <a:schemeClr val="tx1"/>
                </a:solidFill>
              </a:rPr>
              <a:t>Basta implementare il metodo astratto per l’aggiunta dei campi specifici di ogni categoria.</a:t>
            </a:r>
          </a:p>
          <a:p>
            <a:pPr lvl="1">
              <a:buClr>
                <a:schemeClr val="accent2"/>
              </a:buClr>
            </a:pPr>
            <a:r>
              <a:rPr lang="it-IT" sz="2000" dirty="0">
                <a:solidFill>
                  <a:schemeClr val="tx1"/>
                </a:solidFill>
              </a:rPr>
              <a:t>Le nuove categorie non influenzano le classi utilizzatrici.</a:t>
            </a:r>
          </a:p>
        </p:txBody>
      </p:sp>
      <p:sp>
        <p:nvSpPr>
          <p:cNvPr id="17" name="Segnaposto testo 16">
            <a:extLst>
              <a:ext uri="{FF2B5EF4-FFF2-40B4-BE49-F238E27FC236}">
                <a16:creationId xmlns:a16="http://schemas.microsoft.com/office/drawing/2014/main" id="{640A3223-3DA3-4CF2-82B6-1447667547BD}"/>
              </a:ext>
            </a:extLst>
          </p:cNvPr>
          <p:cNvSpPr>
            <a:spLocks noGrp="1"/>
          </p:cNvSpPr>
          <p:nvPr>
            <p:ph type="body" sz="quarter" idx="14"/>
          </p:nvPr>
        </p:nvSpPr>
        <p:spPr>
          <a:xfrm>
            <a:off x="6096000" y="1681379"/>
            <a:ext cx="5475600" cy="781188"/>
          </a:xfrm>
        </p:spPr>
        <p:txBody>
          <a:bodyPr rtlCol="0"/>
          <a:lstStyle/>
          <a:p>
            <a:pPr rtl="0"/>
            <a:r>
              <a:rPr lang="it-IT" dirty="0"/>
              <a:t>Alternativa al polimorfismo</a:t>
            </a:r>
          </a:p>
        </p:txBody>
      </p:sp>
      <p:sp>
        <p:nvSpPr>
          <p:cNvPr id="18" name="Segnaposto contenuto 17">
            <a:extLst>
              <a:ext uri="{FF2B5EF4-FFF2-40B4-BE49-F238E27FC236}">
                <a16:creationId xmlns:a16="http://schemas.microsoft.com/office/drawing/2014/main" id="{C955AFB3-173C-4848-B3E9-1375591B297E}"/>
              </a:ext>
            </a:extLst>
          </p:cNvPr>
          <p:cNvSpPr>
            <a:spLocks noGrp="1"/>
          </p:cNvSpPr>
          <p:nvPr>
            <p:ph sz="quarter" idx="15"/>
          </p:nvPr>
        </p:nvSpPr>
        <p:spPr>
          <a:xfrm>
            <a:off x="6146706" y="2495482"/>
            <a:ext cx="5475600" cy="3232149"/>
          </a:xfrm>
        </p:spPr>
        <p:txBody>
          <a:bodyPr rtlCol="0"/>
          <a:lstStyle/>
          <a:p>
            <a:pPr>
              <a:buClr>
                <a:schemeClr val="accent2"/>
              </a:buClr>
            </a:pPr>
            <a:r>
              <a:rPr lang="it-IT" sz="2000" dirty="0">
                <a:solidFill>
                  <a:schemeClr val="tx1"/>
                </a:solidFill>
              </a:rPr>
              <a:t>Il pattern rappresenta una soluzione migliore all’utilizzo di uno Switch e di un case per ogni categoria:</a:t>
            </a:r>
          </a:p>
          <a:p>
            <a:pPr lvl="1">
              <a:buClr>
                <a:schemeClr val="accent2"/>
              </a:buClr>
            </a:pPr>
            <a:r>
              <a:rPr lang="it-IT" sz="2000" dirty="0">
                <a:solidFill>
                  <a:schemeClr val="tx1"/>
                </a:solidFill>
              </a:rPr>
              <a:t>Il pattern </a:t>
            </a:r>
            <a:r>
              <a:rPr lang="it-IT" sz="2000" dirty="0" err="1">
                <a:solidFill>
                  <a:schemeClr val="tx1"/>
                </a:solidFill>
              </a:rPr>
              <a:t>Polymorphism</a:t>
            </a:r>
            <a:r>
              <a:rPr lang="it-IT" sz="2000" dirty="0">
                <a:solidFill>
                  <a:schemeClr val="tx1"/>
                </a:solidFill>
              </a:rPr>
              <a:t> permette di assegnare le responsabilità del comportamento ai tipi per i quali il comportamento varia.</a:t>
            </a:r>
          </a:p>
        </p:txBody>
      </p:sp>
      <p:sp>
        <p:nvSpPr>
          <p:cNvPr id="19" name="Segnaposto testo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rtlCol="0"/>
          <a:lstStyle/>
          <a:p>
            <a:pPr rtl="0"/>
            <a:r>
              <a:rPr lang="it-IT" dirty="0">
                <a:solidFill>
                  <a:schemeClr val="tx1"/>
                </a:solidFill>
              </a:rPr>
              <a:t>Pattern GRASP</a:t>
            </a:r>
          </a:p>
        </p:txBody>
      </p:sp>
      <p:sp>
        <p:nvSpPr>
          <p:cNvPr id="20" name="Segnaposto piè di pagina 4">
            <a:extLst>
              <a:ext uri="{FF2B5EF4-FFF2-40B4-BE49-F238E27FC236}">
                <a16:creationId xmlns:a16="http://schemas.microsoft.com/office/drawing/2014/main" id="{391D3201-20F9-4DD7-B4EB-F41AF17CA428}"/>
              </a:ext>
            </a:extLst>
          </p:cNvPr>
          <p:cNvSpPr>
            <a:spLocks noGrp="1"/>
          </p:cNvSpPr>
          <p:nvPr>
            <p:ph type="ftr" sz="quarter" idx="17"/>
          </p:nvPr>
        </p:nvSpPr>
        <p:spPr/>
        <p:txBody>
          <a:bodyPr rtlCol="0"/>
          <a:lstStyle>
            <a:lvl1pPr algn="r">
              <a:defRPr sz="1200">
                <a:solidFill>
                  <a:schemeClr val="tx1">
                    <a:lumMod val="50000"/>
                    <a:lumOff val="50000"/>
                  </a:schemeClr>
                </a:solidFill>
              </a:defRPr>
            </a:lvl1pPr>
          </a:lstStyle>
          <a:p>
            <a:pPr algn="l" rtl="0"/>
            <a:r>
              <a:rPr lang="it-IT" dirty="0"/>
              <a:t>Aggiungere un piè di pagina</a:t>
            </a:r>
          </a:p>
        </p:txBody>
      </p:sp>
      <p:sp>
        <p:nvSpPr>
          <p:cNvPr id="21" name="Segnaposto numero diapositiva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rtlCol="0"/>
          <a:lstStyle>
            <a:lvl1pPr algn="r">
              <a:defRPr sz="1200">
                <a:solidFill>
                  <a:schemeClr val="tx1">
                    <a:lumMod val="50000"/>
                    <a:lumOff val="50000"/>
                  </a:schemeClr>
                </a:solidFill>
              </a:defRPr>
            </a:lvl1pPr>
          </a:lstStyle>
          <a:p>
            <a:pPr rtl="0"/>
            <a:fld id="{8699F50C-BE38-4BD0-BA84-9B090E1F2B9B}" type="slidenum">
              <a:rPr lang="it-IT" smtClean="0"/>
              <a:pPr rtl="0"/>
              <a:t>7</a:t>
            </a:fld>
            <a:endParaRPr lang="it-IT" dirty="0"/>
          </a:p>
        </p:txBody>
      </p:sp>
      <p:sp>
        <p:nvSpPr>
          <p:cNvPr id="14" name="Titolo 13">
            <a:extLst>
              <a:ext uri="{FF2B5EF4-FFF2-40B4-BE49-F238E27FC236}">
                <a16:creationId xmlns:a16="http://schemas.microsoft.com/office/drawing/2014/main" id="{E3E5EE03-FBF6-46F5-8085-716AC6CE1C8C}"/>
              </a:ext>
            </a:extLst>
          </p:cNvPr>
          <p:cNvSpPr>
            <a:spLocks noGrp="1"/>
          </p:cNvSpPr>
          <p:nvPr>
            <p:ph type="title"/>
          </p:nvPr>
        </p:nvSpPr>
        <p:spPr/>
        <p:txBody>
          <a:bodyPr rtlCol="0"/>
          <a:lstStyle/>
          <a:p>
            <a:pPr rtl="0"/>
            <a:r>
              <a:rPr lang="it-IT" b="0" dirty="0">
                <a:solidFill>
                  <a:schemeClr val="tx1"/>
                </a:solidFill>
              </a:rPr>
              <a:t>POLIMORFISMO</a:t>
            </a:r>
          </a:p>
        </p:txBody>
      </p:sp>
      <p:sp>
        <p:nvSpPr>
          <p:cNvPr id="2" name="CasellaDiTesto 1">
            <a:extLst>
              <a:ext uri="{FF2B5EF4-FFF2-40B4-BE49-F238E27FC236}">
                <a16:creationId xmlns:a16="http://schemas.microsoft.com/office/drawing/2014/main" id="{88565D58-4671-44D4-B3F6-98172B770BCF}"/>
              </a:ext>
            </a:extLst>
          </p:cNvPr>
          <p:cNvSpPr txBox="1"/>
          <p:nvPr/>
        </p:nvSpPr>
        <p:spPr>
          <a:xfrm>
            <a:off x="518678" y="4786133"/>
            <a:ext cx="10835122" cy="923330"/>
          </a:xfrm>
          <a:prstGeom prst="rect">
            <a:avLst/>
          </a:prstGeom>
          <a:noFill/>
        </p:spPr>
        <p:txBody>
          <a:bodyPr wrap="square" rtlCol="0">
            <a:spAutoFit/>
          </a:bodyPr>
          <a:lstStyle/>
          <a:p>
            <a:pPr marL="685800" lvl="1" indent="-228600">
              <a:lnSpc>
                <a:spcPct val="90000"/>
              </a:lnSpc>
              <a:spcBef>
                <a:spcPts val="500"/>
              </a:spcBef>
              <a:buClr>
                <a:schemeClr val="accent2"/>
              </a:buClr>
              <a:buFont typeface="Arial" panose="020B0604020202020204" pitchFamily="34" charset="0"/>
              <a:buChar char="•"/>
            </a:pPr>
            <a:r>
              <a:rPr lang="it-IT" sz="2000" dirty="0"/>
              <a:t>L’implementazione del polimorfismo è particolarmente utile quando la versione del metodo da eseguire viene scelta sulla base del tipo di oggetto effettivamente contenuto in una variabile a </a:t>
            </a:r>
            <a:r>
              <a:rPr lang="it-IT" sz="2000" dirty="0" err="1"/>
              <a:t>runtime</a:t>
            </a:r>
            <a:r>
              <a:rPr lang="it-IT" sz="2000" dirty="0"/>
              <a:t>.</a:t>
            </a:r>
          </a:p>
        </p:txBody>
      </p:sp>
    </p:spTree>
    <p:extLst>
      <p:ext uri="{BB962C8B-B14F-4D97-AF65-F5344CB8AC3E}">
        <p14:creationId xmlns:p14="http://schemas.microsoft.com/office/powerpoint/2010/main" val="389151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7" y="3129540"/>
            <a:ext cx="11270097" cy="2958275"/>
          </a:xfrm>
        </p:spPr>
        <p:txBody>
          <a:bodyPr rtlCol="0">
            <a:normAutofit/>
          </a:bodyPr>
          <a:lstStyle/>
          <a:p>
            <a:pPr lvl="0" rtl="0"/>
            <a:r>
              <a:rPr lang="it-IT" dirty="0"/>
              <a:t>Specializzazione del pattern </a:t>
            </a:r>
            <a:r>
              <a:rPr lang="it-IT" dirty="0" err="1"/>
              <a:t>Protected</a:t>
            </a:r>
            <a:r>
              <a:rPr lang="it-IT" dirty="0"/>
              <a:t> </a:t>
            </a:r>
            <a:r>
              <a:rPr lang="it-IT" dirty="0" err="1"/>
              <a:t>Variation</a:t>
            </a:r>
            <a:r>
              <a:rPr lang="it-IT" dirty="0"/>
              <a:t>.</a:t>
            </a:r>
          </a:p>
          <a:p>
            <a:pPr lvl="0" rtl="0"/>
            <a:r>
              <a:rPr lang="it-IT" dirty="0"/>
              <a:t>Risolve il </a:t>
            </a:r>
            <a:r>
              <a:rPr lang="it-IT" dirty="0">
                <a:solidFill>
                  <a:srgbClr val="FF0000"/>
                </a:solidFill>
              </a:rPr>
              <a:t>problema</a:t>
            </a:r>
            <a:r>
              <a:rPr lang="it-IT" dirty="0"/>
              <a:t> dell’instabilità relativa a oggetti connessi tra loro, consentendo di progettare oggetti in modo tale che la loro instabilità non influenzi lo stato degli altri.</a:t>
            </a:r>
          </a:p>
          <a:p>
            <a:pPr lvl="0" rtl="0"/>
            <a:r>
              <a:rPr lang="it-IT" dirty="0"/>
              <a:t>La </a:t>
            </a:r>
            <a:r>
              <a:rPr lang="it-IT" dirty="0">
                <a:solidFill>
                  <a:srgbClr val="00B050"/>
                </a:solidFill>
              </a:rPr>
              <a:t>soluzione</a:t>
            </a:r>
            <a:r>
              <a:rPr lang="it-IT" dirty="0"/>
              <a:t> è evitare messaggi a oggetti indiretti.</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8</a:t>
            </a:fld>
            <a:endParaRPr lang="it-IT" dirty="0"/>
          </a:p>
        </p:txBody>
      </p:sp>
    </p:spTree>
    <p:extLst>
      <p:ext uri="{BB962C8B-B14F-4D97-AF65-F5344CB8AC3E}">
        <p14:creationId xmlns:p14="http://schemas.microsoft.com/office/powerpoint/2010/main" val="160783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2482DBEC-EE72-4155-ACC5-87E80C5606A9}"/>
              </a:ext>
            </a:extLst>
          </p:cNvPr>
          <p:cNvSpPr>
            <a:spLocks noGrp="1"/>
          </p:cNvSpPr>
          <p:nvPr>
            <p:ph idx="1"/>
          </p:nvPr>
        </p:nvSpPr>
        <p:spPr>
          <a:xfrm>
            <a:off x="531377" y="3129540"/>
            <a:ext cx="11041497" cy="2958275"/>
          </a:xfrm>
        </p:spPr>
        <p:txBody>
          <a:bodyPr rtlCol="0">
            <a:normAutofit/>
          </a:bodyPr>
          <a:lstStyle/>
          <a:p>
            <a:pPr lvl="0" rtl="0"/>
            <a:r>
              <a:rPr lang="it-IT" dirty="0"/>
              <a:t>Abbiamo forte dipendenza tra oggetti (es. </a:t>
            </a:r>
            <a:r>
              <a:rPr lang="it-IT" dirty="0" err="1"/>
              <a:t>Cateogory</a:t>
            </a:r>
            <a:r>
              <a:rPr lang="it-IT" dirty="0"/>
              <a:t> – Field). Per proteggere la Categoria dal cambiamento dei valori del Campo e da quello che non consegue abbiamo fatto in modo tale che oggetti che utilizzano la Categoria non parlino con i Campi. (</a:t>
            </a:r>
            <a:r>
              <a:rPr lang="it-IT" dirty="0">
                <a:solidFill>
                  <a:srgbClr val="FF0000"/>
                </a:solidFill>
              </a:rPr>
              <a:t>AGGIUSTARE FRASE</a:t>
            </a:r>
            <a:r>
              <a:rPr lang="it-IT" dirty="0"/>
              <a:t>)</a:t>
            </a:r>
          </a:p>
          <a:p>
            <a:pPr lvl="0" rtl="0"/>
            <a:r>
              <a:rPr lang="it-IT" dirty="0"/>
              <a:t>Seguendo la Legge di Demetra abbiamo fatto in modo di far parlare ciascuna classe solo con classi con cui si ha diretta dipendenza, evitando di parlare con «stranieri», cioè oggetti indiretti.</a:t>
            </a:r>
          </a:p>
        </p:txBody>
      </p:sp>
      <p:sp>
        <p:nvSpPr>
          <p:cNvPr id="9" name="Segnaposto testo 8">
            <a:extLst>
              <a:ext uri="{FF2B5EF4-FFF2-40B4-BE49-F238E27FC236}">
                <a16:creationId xmlns:a16="http://schemas.microsoft.com/office/drawing/2014/main" id="{53469036-D1FB-4164-96AE-B6D8CECCFC96}"/>
              </a:ext>
            </a:extLst>
          </p:cNvPr>
          <p:cNvSpPr>
            <a:spLocks noGrp="1"/>
          </p:cNvSpPr>
          <p:nvPr>
            <p:ph type="body" sz="quarter" idx="13"/>
          </p:nvPr>
        </p:nvSpPr>
        <p:spPr/>
        <p:txBody>
          <a:bodyPr rtlCol="0"/>
          <a:lstStyle/>
          <a:p>
            <a:pPr rtl="0"/>
            <a:r>
              <a:rPr lang="it-IT" dirty="0"/>
              <a:t>Pattern GRASP</a:t>
            </a:r>
          </a:p>
        </p:txBody>
      </p:sp>
      <p:sp>
        <p:nvSpPr>
          <p:cNvPr id="4" name="Titolo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it-IT" dirty="0"/>
              <a:t>LEGGE DI DEMETRA</a:t>
            </a:r>
            <a:endParaRPr lang="it-IT" b="0" dirty="0"/>
          </a:p>
        </p:txBody>
      </p:sp>
      <p:sp>
        <p:nvSpPr>
          <p:cNvPr id="11" name="Segnaposto piè di pagina 10">
            <a:extLst>
              <a:ext uri="{FF2B5EF4-FFF2-40B4-BE49-F238E27FC236}">
                <a16:creationId xmlns:a16="http://schemas.microsoft.com/office/drawing/2014/main" id="{47F4D2C2-B71A-4089-A3FE-603C32706CA6}"/>
              </a:ext>
            </a:extLst>
          </p:cNvPr>
          <p:cNvSpPr>
            <a:spLocks noGrp="1"/>
          </p:cNvSpPr>
          <p:nvPr>
            <p:ph type="ftr" sz="quarter" idx="14"/>
          </p:nvPr>
        </p:nvSpPr>
        <p:spPr/>
        <p:txBody>
          <a:bodyPr rtlCol="0"/>
          <a:lstStyle/>
          <a:p>
            <a:pPr rtl="0"/>
            <a:r>
              <a:rPr lang="it-IT" dirty="0"/>
              <a:t>Aggiungere un piè di pagina</a:t>
            </a:r>
          </a:p>
        </p:txBody>
      </p:sp>
      <p:sp>
        <p:nvSpPr>
          <p:cNvPr id="12" name="Segnaposto numero diapositiva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it-IT" smtClean="0"/>
              <a:pPr rtl="0"/>
              <a:t>9</a:t>
            </a:fld>
            <a:endParaRPr lang="it-IT" dirty="0"/>
          </a:p>
        </p:txBody>
      </p:sp>
    </p:spTree>
    <p:extLst>
      <p:ext uri="{BB962C8B-B14F-4D97-AF65-F5344CB8AC3E}">
        <p14:creationId xmlns:p14="http://schemas.microsoft.com/office/powerpoint/2010/main" val="35165391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822</Words>
  <Application>Microsoft Office PowerPoint</Application>
  <PresentationFormat>Widescreen</PresentationFormat>
  <Paragraphs>132</Paragraphs>
  <Slides>18</Slides>
  <Notes>18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Arial</vt:lpstr>
      <vt:lpstr>Arial Black</vt:lpstr>
      <vt:lpstr>Calibri</vt:lpstr>
      <vt:lpstr>Calibri Light</vt:lpstr>
      <vt:lpstr>Times New Roman</vt:lpstr>
      <vt:lpstr>Tema di Office</vt:lpstr>
      <vt:lpstr>Progetto Ingegneria SW</vt:lpstr>
      <vt:lpstr>Indice</vt:lpstr>
      <vt:lpstr>POLIMORFISMO</vt:lpstr>
      <vt:lpstr>POLIMORFISMO</vt:lpstr>
      <vt:lpstr>POLIMORFISMO</vt:lpstr>
      <vt:lpstr>POLIMORFISMO</vt:lpstr>
      <vt:lpstr>POLIMORFISMO</vt:lpstr>
      <vt:lpstr>LEGGE DI DEMETRA</vt:lpstr>
      <vt:lpstr>LEGGE DI DEMETRA</vt:lpstr>
      <vt:lpstr>LEGGE DI DEMETRA</vt:lpstr>
      <vt:lpstr>LEGGE DI DEMETRA</vt:lpstr>
      <vt:lpstr>Principio di sostituzione di LISKOV</vt:lpstr>
      <vt:lpstr>Principio di sostituzione di LISKOV</vt:lpstr>
      <vt:lpstr>Principio di sostituzione di LISKOV</vt:lpstr>
      <vt:lpstr>Principio di sostituzione di LISKOV</vt:lpstr>
      <vt:lpstr>DIP (Dependency Inversion Principle)</vt:lpstr>
      <vt:lpstr>DIP (Dependency Inversion Principle)</vt:lpstr>
      <vt:lpstr>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2019-05-22T16:58:42Z</dcterms:created>
  <dcterms:modified xsi:type="dcterms:W3CDTF">2019-06-15T09:58:08Z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