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83" r:id="rId19"/>
    <p:sldId id="289" r:id="rId20"/>
    <p:sldId id="288" r:id="rId21"/>
    <p:sldId id="290" r:id="rId22"/>
    <p:sldId id="29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20/06/2019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20/06/2019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705599" y="2584487"/>
            <a:ext cx="3081339" cy="1915334"/>
          </a:xfrm>
          <a:prstGeom prst="curvedConnector3">
            <a:avLst>
              <a:gd name="adj1" fmla="val 116306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1448588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4" y="704652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6887034" y="2496102"/>
            <a:ext cx="2928085" cy="2423714"/>
          </a:xfrm>
          <a:prstGeom prst="curvedConnector3">
            <a:avLst>
              <a:gd name="adj1" fmla="val 10672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879" y="770185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34" y="1543583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/>
              <a:t>I moduli di alto livello non devono risentire dei cambiamenti sui moduli di basso livello. </a:t>
            </a:r>
          </a:p>
          <a:p>
            <a:r>
              <a:rPr lang="it-IT" dirty="0"/>
              <a:t>Per realizzare il principio,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</a:t>
            </a:r>
            <a:r>
              <a:rPr lang="it-IT" dirty="0">
                <a:solidFill>
                  <a:srgbClr val="FF0000"/>
                </a:solidFill>
              </a:rPr>
              <a:t>statici</a:t>
            </a:r>
            <a:r>
              <a:rPr lang="it-IT" dirty="0"/>
              <a:t> e tutti raggruppati in un </a:t>
            </a:r>
            <a:r>
              <a:rPr lang="it-IT" dirty="0" err="1"/>
              <a:t>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</a:t>
            </a:r>
            <a:r>
              <a:rPr lang="it-IT" dirty="0" err="1"/>
              <a:t>GoF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Pattern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semplice da capire e manutenere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  <a:r>
              <a:rPr lang="it-IT" sz="2000" dirty="0"/>
              <a:t>St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Collaborazione tra Strategy e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può </a:t>
            </a:r>
            <a:r>
              <a:rPr lang="it-IT" sz="2000">
                <a:solidFill>
                  <a:schemeClr val="tx1"/>
                </a:solidFill>
              </a:rPr>
              <a:t>essere dispendiosa</a:t>
            </a:r>
            <a:endParaRPr lang="it-IT" sz="2000" dirty="0">
              <a:solidFill>
                <a:schemeClr val="tx1"/>
              </a:solidFill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it-IT" sz="2000" dirty="0" err="1"/>
              <a:t>rategy</a:t>
            </a:r>
            <a:r>
              <a:rPr lang="it-IT" sz="2000" dirty="0"/>
              <a:t> disponibili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generica, ognuna con i propri campi specifici.</a:t>
            </a:r>
          </a:p>
          <a:p>
            <a:r>
              <a:rPr lang="it-IT" dirty="0"/>
              <a:t>Ogni categoria ha i propri campi specifici. 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984</Words>
  <Application>Microsoft Office PowerPoint</Application>
  <PresentationFormat>Widescreen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2019-06-20T14:02:47Z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