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84" r:id="rId4"/>
    <p:sldId id="275" r:id="rId5"/>
    <p:sldId id="259" r:id="rId6"/>
    <p:sldId id="285" r:id="rId7"/>
    <p:sldId id="269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83" r:id="rId19"/>
    <p:sldId id="289" r:id="rId20"/>
    <p:sldId id="28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19/06/2019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19/06/2019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1C313-F672-44C5-B4CD-111D4FD8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52F97D-5FE5-4C73-A852-3C8D500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D2953-E3FA-442F-BDF9-8DE9204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D7D47-0C79-40A4-A83F-59C0A7C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AFA86-0D84-4EEF-B436-423FD6C0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CFBDCC4-A723-4794-9FDE-C154B940DC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91BDB288-84BC-4025-89A4-7060A1FAF6DB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941985-E0DB-4E51-A6B4-A8428DC9AFE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B1E1BB2-AAFF-4195-80EA-708E5995D79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3F39409-035F-452B-A736-1CF6DAE0108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47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3A437-2A9C-4834-A69A-F348629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FE576D-5A4E-407E-A2A9-132CDA0E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789D5-2D2B-47D4-AC80-3F0BBE87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F5A02-8451-499C-86B2-CF6B61E9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B887-B8D5-47F1-B49C-40669FF4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28347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B452E2-517B-4ABE-8B38-D7476837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D7025B-E987-40F1-9D6A-34838333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25252-A61C-4348-9D50-B97B185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EE00C-649D-4F71-9AD5-2BE1FDE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4FF69-EFCE-4AE7-9A5A-080AF252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17400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6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3741509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036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868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87F3E-3B89-42EA-A2FF-C13D696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73F75-4915-466E-A40A-DD5D9B5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5248D-6C1D-4946-AA53-2A66FA4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DDE46C-72B6-4DFC-9D76-5F8A628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732B6-BCAF-4C37-8E6C-2CA4129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505D00-ACA2-4EBF-980E-C40AE1E13B6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1A0C2E7-3D41-4455-8C48-31049473080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0750A1F8-2D83-4099-9A7B-084505D86467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5D43842B-E5FC-4B50-91E3-14AA644CFB20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9B9DE49-36E1-4A7C-B142-BF353D026F9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D1E90C41-5B80-4063-A75E-38206CD6136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1ED55856-38F5-4249-B85F-0171B55C7B4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69891AA5-0CA5-4E6C-88A2-A7C5007B791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24595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B9E96-E9F0-4F11-8E56-74A1066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295F5-CA6C-403C-9D2B-40BB558D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BF6-1717-4C1D-AD1D-D1439599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98FC4-2016-4FE8-B7B5-AEAB71A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9B590-771C-4C08-9017-EF47BC0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28B9B8D-DC5E-40BF-9FB6-8129506A90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B134EC64-F952-47ED-BC35-96B79BBBA7C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C51F164E-86E0-43DB-B1F8-0B706299E737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B8AE409-3928-486D-A8E1-1709B7B6125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CA2E82-3FD3-4B4F-ABAE-4DA7C4FCC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672AEFE7-B5C3-4FEC-86EF-E0E28AD6B72C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D35A04-72AA-4579-8865-1777188D09F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9D90E49-5C85-41A7-B9CE-2F61C7AB2E2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E8BC954D-BF51-416E-9220-2DA3A83CF03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3558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2EB1-F5DF-493A-8AB6-21BD58D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5DA6D-276E-4092-AC6D-F8298718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3D3B05-E525-450B-98A1-36CF8C8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FD8F3-CF5E-4C5D-9A1C-49F8098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FEF296-3A30-4D60-84E9-0860BA9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B9C539-DE4B-4740-95BF-76B731BE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BC4860B-D828-4692-8BFC-369A0278145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048BE-BA67-4B70-9902-9AD37A805FF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A5FDA2C-FBD5-4265-83E5-4AC11E85977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EF34042D-F9DE-44FC-969B-A5EFEF9F99BF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A185FCA-60C1-44FB-9BD5-6FD2C0523B7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21246A21-6944-40BB-9A54-228D1982F96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8C1F58C9-0904-43D4-871E-EFAFAF21E89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A3BFD730-0265-4662-8F07-985A801979E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54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0F255-BCE4-423A-93D6-3C8F15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FC5977-F23D-4F03-9174-E6427738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684D9B-D335-4A5C-9845-9B89405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965EF2-B0F5-40DA-BD7E-940A86A0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C5DA1F-9FD2-49BD-9DBE-0256A2E2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2C62AF-9661-4E41-B00A-51800B4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96510-863F-4BCF-BFDC-1DA7584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41550C-BD0F-4D90-B757-1BF1A3C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3CF7D9-34CD-43E9-9810-93C272B160F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397746-99E9-47E4-B39C-4883E992CB5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5C15421-BED8-446D-87C4-59F1C23A41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23FAFF7D-5E1D-4858-BE1B-19090DB6060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FCFF6501-9354-4654-A67F-D115C91178B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799F5745-F962-489D-BCFE-FF30B42BEA3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531D2654-5370-4294-99A9-1D2EE963611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0556C3CF-F4F7-4ABD-A149-9A6BDD49F28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1421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CDC9-65EF-49FC-B104-E140F4D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04EF12-EF32-4E09-A3F6-C594AC9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EEEF37-FFF2-40FE-BE62-F0F03C5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3686A2-8181-477B-AD7A-3F3F946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49C7B0-E1D4-4258-AD15-54840CF4D7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53320627-4A89-42F9-BACB-1A1A48C40F3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EF292C-F22C-4496-89C7-5123C72D5B8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60E31F2F-0FC0-48B6-9D69-20EBC98BEDA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508E993B-0548-4712-8E20-4D67B06C0E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8A73AE8F-F070-42C3-AE46-AE0DEE3D7E9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A2785B8B-E688-46A9-B5C1-C3EA80CB486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375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8C9368-E52D-4183-8F38-1B3245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2504D2-2A55-4394-BA8C-D058D91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30D43-BE68-49CA-B5F7-E520900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061147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5DB3D-3203-452D-A6F0-C150E1A9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13E31-F02C-4313-9FC5-5BF5E9A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AA2DD9-C62E-49B2-AB40-9EC35213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AB1C4-1B94-4AC8-8F32-DDCDBED9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C9B07D-53B7-4231-9597-1E4A6518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054B7-09D1-431F-8353-004B412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960B50-F462-4C4E-B1D2-B408A22AF3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CA33ADE-9049-43D3-BD3C-CD5A6480910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B29E37-2BCA-40DF-8181-855F4A15C7D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451DDAD-BD7A-4821-8608-D67BE6B48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AEEFC84-118C-478A-BEE7-6A3FF8D20E0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1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F5A71-51E9-4E46-BAD4-EC45B30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02A997-6F2E-48F4-89FC-F592AE38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1C479-D60C-4A46-955A-011D90BC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AF81FF-713B-4C9B-8049-AA079F8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7FF13-48FF-4FEF-AAA9-826B9CEF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B0D93B-79C0-4725-B9B3-D84089B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BB3452-3A67-4BD5-B512-B9F02D3F20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EF369165-C614-46F9-B537-40764A2861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B6AFAE-DAAC-4B03-A682-12FE36DFBA8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DE9702F-99E1-441B-926E-0A43AB284881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2DF708-6C7B-42C2-A484-C55555FE1FD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9A4E1C-520F-4D01-9C00-D4D601A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042E8-D666-41C3-A3EB-ED6EE9F8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08C90-0652-48D6-8D8F-E671D125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FD70A-E873-44BA-8E10-59997177C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7A39D-4F8E-4BD7-B00E-E7B1ED5E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7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651" r:id="rId16"/>
    <p:sldLayoutId id="2147483710" r:id="rId17"/>
    <p:sldLayoutId id="2147483709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692" r:id="rId24"/>
    <p:sldLayoutId id="2147483697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 err="1"/>
              <a:t>Salvalai</a:t>
            </a:r>
            <a:r>
              <a:rPr lang="it-IT" dirty="0"/>
              <a:t>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37796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162402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6705599" y="2584487"/>
            <a:ext cx="3081339" cy="1915334"/>
          </a:xfrm>
          <a:prstGeom prst="curvedConnector3">
            <a:avLst>
              <a:gd name="adj1" fmla="val 11630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448588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4" y="704652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6887034" y="2496102"/>
            <a:ext cx="2928085" cy="2423714"/>
          </a:xfrm>
          <a:prstGeom prst="curvedConnector3">
            <a:avLst>
              <a:gd name="adj1" fmla="val 10672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79" y="770185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34" y="1543583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dirty="0"/>
              <a:t>I moduli di alto livello non devono risentire dei cambiamenti sui moduli di basso livello. </a:t>
            </a:r>
          </a:p>
          <a:p>
            <a:r>
              <a:rPr lang="it-IT" dirty="0"/>
              <a:t>Per realizzare il principio,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3918" y="3144424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92462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40475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  <a:endParaRPr lang="it-IT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r>
              <a:rPr lang="it-IT" sz="2000" dirty="0">
                <a:solidFill>
                  <a:schemeClr val="tx1"/>
                </a:solidFill>
              </a:rPr>
              <a:t> fornita rispetto all’aggiunta di stati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aumenta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questo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0499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generica, ognuna con i propri campi specifici.</a:t>
            </a:r>
          </a:p>
          <a:p>
            <a:r>
              <a:rPr lang="it-IT" dirty="0"/>
              <a:t>Ogni categoria ha i propri campi specifici. 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92645" y="2739314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652467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</a:t>
            </a:r>
            <a:r>
              <a:rPr lang="it-IT"/>
              <a:t>Campi.</a:t>
            </a:r>
          </a:p>
          <a:p>
            <a:pPr lvl="0" rtl="0"/>
            <a:r>
              <a:rPr lang="it-IT"/>
              <a:t>Seguendo </a:t>
            </a:r>
            <a:r>
              <a:rPr lang="it-IT" dirty="0"/>
              <a:t>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Widescreen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Tema di Office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State</vt:lpstr>
      <vt:lpstr>State</vt:lpstr>
      <vt:lpstr>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2019-06-19T14:45:44Z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