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59" r:id="rId4"/>
    <p:sldId id="269" r:id="rId5"/>
    <p:sldId id="272" r:id="rId6"/>
    <p:sldId id="274" r:id="rId7"/>
    <p:sldId id="276" r:id="rId8"/>
    <p:sldId id="260" r:id="rId9"/>
    <p:sldId id="271" r:id="rId10"/>
    <p:sldId id="262" r:id="rId11"/>
    <p:sldId id="263" r:id="rId12"/>
    <p:sldId id="265" r:id="rId13"/>
    <p:sldId id="264" r:id="rId14"/>
    <p:sldId id="270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it-IT" sz="1862" b="0" i="0" u="none" strike="noStrike" kern="1200" spc="0" baseline="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 noProof="0" dirty="0">
                <a:solidFill>
                  <a:schemeClr val="bg1"/>
                </a:solidFill>
              </a:rPr>
              <a:t>Titolo del grafico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1862" b="0" i="0" u="none" strike="noStrike" kern="1200" spc="0" baseline="0" noProof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1197" b="0" i="0" u="none" strike="noStrike" kern="1200" baseline="0" noProof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it-IT" noProof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23/05/2019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23/05/2019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268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99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5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Casella di tes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una-presentazione-ff353d37-742a-4aa8-8bdd-6b1f488127a2?omkt=it-IT&amp;ui=it-IT&amp;rs=it-IT&amp;ad=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 err="1"/>
              <a:t>Salvalai</a:t>
            </a:r>
            <a:r>
              <a:rPr lang="it-IT" dirty="0"/>
              <a:t>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Opzione</a:t>
            </a:r>
            <a:r>
              <a:rPr lang="it-IT" dirty="0"/>
              <a:t> grafico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</a:p>
          <a:p>
            <a:pPr rtl="0">
              <a:buClr>
                <a:schemeClr val="accent2"/>
              </a:buClr>
            </a:pPr>
            <a:r>
              <a:rPr lang="it-IT" dirty="0"/>
              <a:t>Ut </a:t>
            </a:r>
            <a:r>
              <a:rPr lang="it-IT" dirty="0" err="1"/>
              <a:t>fermentum</a:t>
            </a:r>
            <a:r>
              <a:rPr lang="it-IT" dirty="0"/>
              <a:t> a magna ut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convallis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ante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. </a:t>
            </a:r>
          </a:p>
          <a:p>
            <a:pPr rtl="0">
              <a:buClr>
                <a:schemeClr val="accent2"/>
              </a:buClr>
            </a:pPr>
            <a:r>
              <a:rPr lang="it-IT" dirty="0"/>
              <a:t>Morbi a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Suspendisse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finibus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 viverra </a:t>
            </a:r>
            <a:r>
              <a:rPr lang="it-IT" dirty="0" err="1"/>
              <a:t>blandit</a:t>
            </a:r>
            <a:r>
              <a:rPr lang="it-IT" dirty="0"/>
              <a:t>. </a:t>
            </a:r>
          </a:p>
          <a:p>
            <a:pPr rtl="0">
              <a:buClr>
                <a:schemeClr val="accent2"/>
              </a:buClr>
            </a:pPr>
            <a:r>
              <a:rPr lang="it-IT" dirty="0"/>
              <a:t>Ut </a:t>
            </a:r>
            <a:r>
              <a:rPr lang="it-IT" dirty="0" err="1"/>
              <a:t>congue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tortor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. </a:t>
            </a:r>
          </a:p>
        </p:txBody>
      </p:sp>
      <p:graphicFrame>
        <p:nvGraphicFramePr>
          <p:cNvPr id="34" name="Segnaposto grafico 24" descr="Grafico a cilindro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429668528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Opzione</a:t>
            </a:r>
            <a:r>
              <a:rPr lang="it-IT" dirty="0"/>
              <a:t> tabella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graphicFrame>
        <p:nvGraphicFramePr>
          <p:cNvPr id="19" name="Segnaposto tabella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198857065"/>
              </p:ext>
            </p:extLst>
          </p:nvPr>
        </p:nvGraphicFramePr>
        <p:xfrm>
          <a:off x="609600" y="19491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Il titolo </a:t>
            </a:r>
            <a:r>
              <a:rPr lang="it-IT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 inserito qui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egnaposto immagine 16" title="Immagine di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Esagono 18" descr="Esagono pieno di colore scuro al centro dell'immagine in evidenza piena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0" name="Gruppo 19" descr="Iniziali e nome della società in testo raggruppato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1" name="Casella di testo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it-IT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Casella di testo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it-IT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o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Grazie.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Rebecca Baresi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208 555 0164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rebecca@fabrikamresidences.com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Personalizzare questo modello</a:t>
            </a:r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6000" u="sng" dirty="0">
                <a:solidFill>
                  <a:schemeClr val="bg1"/>
                </a:solidFill>
              </a:rPr>
              <a:t>Istruzioni di modifica modelli e feedback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dirty="0"/>
              <a:t>Descrizione del problema e perché lo abbiamo usato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dirty="0"/>
              <a:t>**INSERIRE DIAGRAMMA UML**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POLIMORFISMO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dirty="0"/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dirty="0"/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Servizio concorrente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dirty="0"/>
              <a:t>Il pattern </a:t>
            </a:r>
            <a:r>
              <a:rPr lang="it-IT" dirty="0" err="1"/>
              <a:t>Polymorphism</a:t>
            </a:r>
            <a:r>
              <a:rPr lang="it-IT" dirty="0"/>
              <a:t> permette di assegnare le responsabilità del comportamento ai tipi per i quali il comportamento varia.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endParaRPr lang="it-IT" dirty="0"/>
          </a:p>
          <a:p>
            <a:pPr lvl="0" rtl="0"/>
            <a:r>
              <a:rPr lang="it-IT" dirty="0"/>
              <a:t>Descrizione del problema e perché lo abbiamo usato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LEGGE DI DEMETRA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Con Legge di Demetra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marL="0" indent="0" rtl="0">
              <a:buClr>
                <a:schemeClr val="accent2"/>
              </a:buClr>
              <a:buNone/>
            </a:pPr>
            <a:r>
              <a:rPr lang="it-IT" i="1" dirty="0" err="1"/>
              <a:t>FieldSet</a:t>
            </a:r>
            <a:r>
              <a:rPr lang="it-IT" i="1" dirty="0"/>
              <a:t> </a:t>
            </a:r>
            <a:r>
              <a:rPr lang="it-IT" i="1" dirty="0" err="1"/>
              <a:t>fieldset</a:t>
            </a:r>
            <a:r>
              <a:rPr lang="it-IT" i="1" dirty="0"/>
              <a:t> = new </a:t>
            </a:r>
            <a:r>
              <a:rPr lang="it-IT" i="1" dirty="0" err="1"/>
              <a:t>FieldSet</a:t>
            </a:r>
            <a:r>
              <a:rPr lang="it-IT" i="1" dirty="0"/>
              <a:t>(…);</a:t>
            </a:r>
          </a:p>
          <a:p>
            <a:pPr marL="0" indent="0" rtl="0">
              <a:buClr>
                <a:schemeClr val="accent2"/>
              </a:buClr>
              <a:buNone/>
            </a:pPr>
            <a:r>
              <a:rPr lang="it-IT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fieldSet.getType</a:t>
            </a:r>
            <a:r>
              <a:rPr lang="it-IT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(name);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Senza Legge di Demetra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t-IT" i="1" dirty="0" err="1"/>
              <a:t>FieldSet</a:t>
            </a:r>
            <a:r>
              <a:rPr lang="it-IT" i="1" dirty="0"/>
              <a:t> </a:t>
            </a:r>
            <a:r>
              <a:rPr lang="it-IT" i="1" dirty="0" err="1"/>
              <a:t>fieldset</a:t>
            </a:r>
            <a:r>
              <a:rPr lang="it-IT" i="1" dirty="0"/>
              <a:t> = new </a:t>
            </a:r>
            <a:r>
              <a:rPr lang="it-IT" i="1" dirty="0" err="1"/>
              <a:t>FieldSet</a:t>
            </a:r>
            <a:r>
              <a:rPr lang="it-IT" i="1" dirty="0"/>
              <a:t>(…);</a:t>
            </a:r>
          </a:p>
          <a:p>
            <a:endParaRPr lang="it-IT" dirty="0"/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7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VANTAGGI:</a:t>
            </a:r>
          </a:p>
          <a:p>
            <a:r>
              <a:rPr lang="it-IT" dirty="0"/>
              <a:t>Ogni classe parla solo con le classi con cui ha diretta dipendenza </a:t>
            </a:r>
          </a:p>
          <a:p>
            <a:r>
              <a:rPr lang="it-IT" dirty="0"/>
              <a:t>Evita di inviare messaggi a oggetti indiretti 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Chi </a:t>
            </a:r>
            <a:r>
              <a:rPr lang="it-IT" b="0" dirty="0"/>
              <a:t>siamo</a:t>
            </a:r>
          </a:p>
        </p:txBody>
      </p:sp>
      <p:sp>
        <p:nvSpPr>
          <p:cNvPr id="43" name="Segnaposto testo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sp>
        <p:nvSpPr>
          <p:cNvPr id="42" name="Segnaposto contenut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lvl="0"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</a:p>
          <a:p>
            <a:pPr lvl="0" rtl="0"/>
            <a:r>
              <a:rPr lang="it-IT" dirty="0"/>
              <a:t>Ut </a:t>
            </a:r>
            <a:r>
              <a:rPr lang="it-IT" dirty="0" err="1"/>
              <a:t>fermentum</a:t>
            </a:r>
            <a:r>
              <a:rPr lang="it-IT" dirty="0"/>
              <a:t> a magna ut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convallis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ante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. </a:t>
            </a:r>
          </a:p>
          <a:p>
            <a:pPr lvl="0" rtl="0"/>
            <a:r>
              <a:rPr lang="it-IT" dirty="0"/>
              <a:t>Morbi a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Suspendisse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finibus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 viverra </a:t>
            </a:r>
            <a:r>
              <a:rPr lang="it-IT" dirty="0" err="1"/>
              <a:t>blandit</a:t>
            </a:r>
            <a:r>
              <a:rPr lang="it-IT" dirty="0"/>
              <a:t>. </a:t>
            </a:r>
          </a:p>
          <a:p>
            <a:pPr lvl="0" rtl="0"/>
            <a:r>
              <a:rPr lang="it-IT" dirty="0"/>
              <a:t>Ut </a:t>
            </a:r>
            <a:r>
              <a:rPr lang="it-IT" dirty="0" err="1"/>
              <a:t>congue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tortor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. </a:t>
            </a:r>
          </a:p>
        </p:txBody>
      </p:sp>
      <p:pic>
        <p:nvPicPr>
          <p:cNvPr id="59" name="Segnaposto immagine 58" title="Edifici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Segnaposto piè di pa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 nostra </a:t>
            </a:r>
            <a:r>
              <a:rPr lang="it-IT" b="0" dirty="0"/>
              <a:t>missione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Nome società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Nulla a </a:t>
            </a:r>
            <a:r>
              <a:rPr lang="it-IT" dirty="0" err="1"/>
              <a:t>erat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nulla. </a:t>
            </a:r>
            <a:r>
              <a:rPr lang="it-IT" dirty="0" err="1"/>
              <a:t>Donec</a:t>
            </a:r>
            <a:r>
              <a:rPr lang="it-IT" dirty="0"/>
              <a:t> viverra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, </a:t>
            </a:r>
            <a:r>
              <a:rPr lang="it-IT" dirty="0" err="1"/>
              <a:t>auctor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id, </a:t>
            </a:r>
            <a:r>
              <a:rPr lang="it-IT" dirty="0" err="1"/>
              <a:t>convallis</a:t>
            </a:r>
            <a:r>
              <a:rPr lang="it-IT" dirty="0"/>
              <a:t> orci. 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Sed</a:t>
            </a:r>
            <a:r>
              <a:rPr lang="it-IT" dirty="0"/>
              <a:t> in molestie est. Cras ornare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ligula </a:t>
            </a:r>
            <a:r>
              <a:rPr lang="it-IT" dirty="0" err="1"/>
              <a:t>posuere</a:t>
            </a:r>
            <a:r>
              <a:rPr lang="it-IT" dirty="0"/>
              <a:t>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accumsan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lobortis</a:t>
            </a:r>
            <a:r>
              <a:rPr lang="it-IT" dirty="0"/>
              <a:t>.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risus</a:t>
            </a:r>
            <a:r>
              <a:rPr lang="it-IT" dirty="0"/>
              <a:t> ligula,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efficitur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. 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Servizio concorrente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Nulla a </a:t>
            </a:r>
            <a:r>
              <a:rPr lang="it-IT" dirty="0" err="1"/>
              <a:t>erat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nulla. </a:t>
            </a:r>
            <a:r>
              <a:rPr lang="it-IT" dirty="0" err="1"/>
              <a:t>Donec</a:t>
            </a:r>
            <a:r>
              <a:rPr lang="it-IT" dirty="0"/>
              <a:t> viverra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, </a:t>
            </a:r>
            <a:r>
              <a:rPr lang="it-IT" dirty="0" err="1"/>
              <a:t>auctor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id, </a:t>
            </a:r>
            <a:r>
              <a:rPr lang="it-IT" dirty="0" err="1"/>
              <a:t>convallis</a:t>
            </a:r>
            <a:r>
              <a:rPr lang="it-IT" dirty="0"/>
              <a:t> orci. 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Sed</a:t>
            </a:r>
            <a:r>
              <a:rPr lang="it-IT" dirty="0"/>
              <a:t> in molestie est. Cras ornare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ligula </a:t>
            </a:r>
            <a:r>
              <a:rPr lang="it-IT" dirty="0" err="1"/>
              <a:t>posuere</a:t>
            </a:r>
            <a:r>
              <a:rPr lang="it-IT" dirty="0"/>
              <a:t>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accumsan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lobortis</a:t>
            </a:r>
            <a:r>
              <a:rPr lang="it-IT" dirty="0"/>
              <a:t>.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risus</a:t>
            </a:r>
            <a:r>
              <a:rPr lang="it-IT" dirty="0"/>
              <a:t> ligula,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efficitur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. 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896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15_TF89027928.potx" id="{C9ED8D47-E1A5-4FFC-8F2A-37449CEF9206}" vid="{D0C6F243-A855-4728-8AAC-82A8AF4A79B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esagono scura</Template>
  <TotalTime>0</TotalTime>
  <Words>581</Words>
  <Application>Microsoft Office PowerPoint</Application>
  <PresentationFormat>Widescreen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SemiBold</vt:lpstr>
      <vt:lpstr>Times New Roman</vt:lpstr>
      <vt:lpstr>Tema di Office</vt:lpstr>
      <vt:lpstr>Progetto Ingegneria SW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Chi siamo</vt:lpstr>
      <vt:lpstr>La nostra missione</vt:lpstr>
      <vt:lpstr>Opzione grafico</vt:lpstr>
      <vt:lpstr>Opzione tabella</vt:lpstr>
      <vt:lpstr>Il titolo va inserito qui</vt:lpstr>
      <vt:lpstr>Grazie.</vt:lpstr>
      <vt:lpstr>Personalizzare questo modello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2019-05-23T16:44:13Z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