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4EBBCB2-3146-474E-94FC-BC273F913E9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Refugees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7104A8-E488-4063-90F5-6AF32FF52E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4/26/19 5:57:31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4FDECB65-8F8D-4741-A34D-A285723A11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328612"/>
            <a:ext cx="98107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0EDD45A-36AB-4FB2-8166-2557CA13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09575"/>
            <a:ext cx="99060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2C3456B-D6A0-439B-81D1-915341C4F6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85" y="0"/>
            <a:ext cx="5379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247A76F-E8ED-4454-80A1-F9412C0613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85" y="0"/>
            <a:ext cx="5379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5A8D449-CC73-4AB8-A679-03F714CEF6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85" y="0"/>
            <a:ext cx="5379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DAAA6E2-1C85-4AF0-A13F-B3ADF99CFE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85" y="0"/>
            <a:ext cx="5379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A3E6456-B81C-4CD7-A8E4-28A7225EE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85" y="0"/>
            <a:ext cx="5379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18F0414-C969-41DF-8687-EC5CEC0F06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85" y="0"/>
            <a:ext cx="5379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F207EAE1-2815-48EE-AEA4-255E7889E3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85" y="0"/>
            <a:ext cx="5379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