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2" autoAdjust="0"/>
    <p:restoredTop sz="93677" autoAdjust="0"/>
  </p:normalViewPr>
  <p:slideViewPr>
    <p:cSldViewPr snapToGrid="0">
      <p:cViewPr>
        <p:scale>
          <a:sx n="94" d="100"/>
          <a:sy n="94" d="100"/>
        </p:scale>
        <p:origin x="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2T15:54:32.4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4587,'0'0,"0"0,0 0,0 0,0 0,0 0,0 0,3 3,-1-1,0 0,1 0,0-1,-1 1,1 0,3 1,-3-2,6 3,0 0,0 0,0-1,0 0,1-1,0 0,9 1,73 1,-44-3,-18 1,2 0,44-3,-67 1,-1-1,1-1,-1 1,1-1,-1-1,0 0,0 0,0 0,-1-1,10-6,-14 9,0-1,1 1,-1 0,0 0,1 0,0 0,-1 1,1-1,-1 1,1 0,0 0,-1 0,1 1,-1-1,1 1,0 0,-1 0,0 0,5 2,10 4,0 1,19 12,-35-19,10 6,1 0,0-1,1-1,-1 0,1-1,0 0,0-1,21 2,107 20,-101-16,1-2,49 3,-84-10,0-1,-1 0,1-1,0 1,-1-1,1-1,-1 1,8-5,-5 3,0 0,0 1,12-3,98-9,14-3,-115 14,0 0,0-1,-1-1,0-1,18-9,-29 12,1 0,-1-1,0 0,0 0,0 0,-1-1,0 0,5-6,3-8,14-28,-16 28,21-31,-27 45,0 0,0 0,1 0,0 1,0 0,0 0,0 1,14-7,47-22,107-70,-153 88,-1 0,0-2,-1 0,-1-1,-1-1,-1-1,0 0,23-42,-16 11,-1-2,23-91,19-48,129-336,-80 206,-55 159,63-281,-107 365,-6 29,2 0,23-66,-26 100,1 0,1 1,0 0,1 0,1 1,0 0,1 1,0 1,1-1,0 2,17-12,2 2,1 0,1 2,0 2,38-13,-60 25,1 0,0 2,0-1,0 1,1 1,-1 1,0 0,16 0,-24 2,1 0,-1 0,1 0,-1 0,1 1,-1 0,0 0,1 0,-1 1,0 0,-1 0,1 0,0 0,-1 1,0 0,0 0,0 0,0 0,-1 1,1-1,3 9,2 7,-1-1,-1 2,0-1,-2 0,5 31,-6-27,1 0,1 0,16 39,-10-37,-2 1,0 0,-2 1,0 0,-2 0,-2 0,0 1,-2-1,-1 38,-5-1,1-36,2 0,0 1,2-1,2 0,6 36,7-2,26 133,-24-68,59 211,93 153,-45-145,-117-323,1 1,1-2,15 27,-20-42,0 1,1-2,1 1,-1 0,1-1,0-1,1 1,-1-1,1 0,1-1,11 7,68 25,1-3,101 25,-115-38,-52-13,-1 1,23 12,-26-11,0-1,1-1,24 7,-6-8,0-2,1-2,-1-1,62-5,-15 0,63 7,-90-1,0-2,92-10,-133 6,0-1,0 0,0-1,-1-1,0 0,0-1,0-1,-1 0,0-2,0 1,12-13,18-11,53-30,-50 34,46-36,-80 53,0 0,-1-1,-1 0,1-1,-2-1,0 0,11-20,8-28,34-105,-32 81,9-37,36-182,-70 270,3 0,0 0,3 1,1 0,34-61,-39 81,1 0,1 1,0 1,0 0,1 0,1 1,0 1,1 0,0 1,1 0,0 1,0 1,1 1,30-11,-34 15,0 0,0 0,0 1,1 1,-1 0,1 1,-1 0,1 1,-1 0,0 1,16 4,-7 1,-1 0,1 2,-2 1,1 0,27 20,64 39,-66-44,70 54,-102-68,0 1,0 1,-1 0,0 0,-2 1,1 1,-2 0,15 30,29 105,-5-11,2-17,53 191,-94-277,-1-1,24 61,-28-85,1-1,0 0,1-1,0 1,1-1,0 0,0-1,1 1,0-1,10 7,142 85,-63-43,-29-18,113 48,-162-80,0 0,1-2,0 0,0-1,36 2,104-7,-116-1,0 1,0 2,53 9,-24 0,0-3,92-3,-147-4,116 9,-15 0,-103-9,0-1,0-1,0-1,0 0,-1-1,1-1,-1 0,0-1,16-9,17-11,57-43,-96 63,32-23,-1-3,-1 0,-2-3,-2-1,-1-1,-2-2,51-81,198-423,-269 520,262-635,-248 583,-3-2,16-106,7-163,-1 2,-11 160,8 2,80-218,-45 151,-49 151,57-137,-54 165,4 1,55-84,-74 132,0 0,1 0,1 2,1 0,0 1,2 1,0 0,1 2,0 1,34-16,-37 22,1 0,0 2,1 0,-1 1,1 1,0 1,0 1,41 1,-23 5,-1 1,0 1,74 24,-62-15,-1 3,78 38,-114-49,1 1,-1 1,0 0,0 1,-2 0,1 1,-1 0,0 1,-1 0,-1 1,0 0,-1 0,9 19,-7-6,-1 1,-1 0,7 42,3 88,-8-51,-9-101,64 687,-66-463,4 61,3-123,-4-79,24 170,1-153,-16-66,-2 1,5 43,-5 14,-4-20,4-1,27 111,12 17,-5-21,-36-155,2 0,2-1,0-1,2 0,0 0,2-2,24 32,-24-33,-1 0,-1 0,16 40,-20-40,1-1,1 0,2 0,23 31,-28-44,1 0,0-1,1 0,0-1,0 0,1 0,0-1,0 0,14 4,17 5,54 11,-33-10,8 3,1-4,79 6,68 16,14 2,63-20,-241-19,0-3,0-2,74-16,43-5,-20 5,-128 16,0-1,-1-1,0-1,27-13,-39 15,0-1,-1 0,0-1,0 0,-1 0,0-1,-1 0,1-1,-2 1,1-2,7-14,5-14,29-80,-26 58,16-27,3 1,5 2,3 3,3 1,4 4,87-93,-129 154,1 0,1 1,-1 1,2 0,19-10,-29 19,0 1,0 0,0 1,1 0,-1 0,1 1,-1 0,1 1,0 0,0 0,0 1,0 0,0 0,0 1,10 2,1 3,-1 0,1 1,-1 1,-1 1,0 0,0 1,-1 1,0 1,-1 1,0 0,-1 1,23 27,-10-5,0 1,-3 1,-1 1,29 68,182 396,-207-443,2-2,40 59,-55-95,1-1,2 0,0-1,1-1,1-1,0 0,44 27,-43-31,-1 1,29 27,13 10,-48-43,-1-1,1 0,1-1,-1-1,1 0,1-1,-1-1,22 4,17 0,61 0,-50-5,221 33,-245-30,0-2,0-2,0-1,0-2,0-2,0-2,0-2,69-19,-68 16,0 2,1 2,73-2,26-2,329-30,-353 32,22-2,0-6,185-46,-323 62,200-48,-190 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2T15:54:35.3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1,'0'0,"0"0,0 0,0 0,2 1,20 12,1-1,1-1,44 14,80 11,-135-33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2T15:54:35.9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30,'0'0,"0"0,0 0,0 0,0 0,0 0,13 6,14 2,15-1,17-4,14-4,7-5,8-4,3-1,-14 2,-20 1,-20 3,-16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2T15:54:36.3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40,'0'0,"0"0,0 0,9 3,7 4,6 2,6 0,7-1,8-4,10-5,11-8,13-7,-8-2,-15 2,-17 4,-15 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2T15:54:36.8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37,'0'0,"0"0,14-3,17-1,17-2,15 0,10 0,4 2,2 0,-3 3,-2 1,-1 1,0-2,-12 1,-17-1,-16 0,-12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2T15:54:37.1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0 185,'0'0,"11"1,19 0,18-1,19-6,14-8,11-7,8-7,4-6,-15 2,-23 8,-23 7,-18 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2T15:54:37.4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0 109,'0'0,"0"0,21-1,19-3,18-2,13-5,8-4,4-5,-12 1,-18 4,-18 4,-15 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2T15:54:37.8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72,'0'0,"0"0,16 2,22 0,25-4,25-7,19-8,-8 1,-21 1,-24 5,-21 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2T15:54:38.1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0 284,'0'0,"0"0,13 0,19 0,24-2,23-3,20-4,13-5,-13 0,-24 2,-23 4,-22 2</inkml:trace>
  <inkml:trace contextRef="#ctx0" brushRef="#br0" timeOffset="1">2299 54,'0'0,"10"-2,18-3,26-6,5-1,-7 1,-14 3,-13 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87606-A9AD-4FA1-A06F-118CFA54BEB8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C5A58-4D8A-44EA-A17C-B5CD46E4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81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ptACR</a:t>
            </a:r>
            <a:r>
              <a:rPr lang="en-US" dirty="0"/>
              <a:t> does this,</a:t>
            </a:r>
          </a:p>
          <a:p>
            <a:r>
              <a:rPr lang="en-US" dirty="0"/>
              <a:t>PHI can compute this </a:t>
            </a:r>
            <a:r>
              <a:rPr lang="en-US" dirty="0" err="1"/>
              <a:t>aswell</a:t>
            </a:r>
            <a:r>
              <a:rPr lang="en-US" dirty="0"/>
              <a:t>, I just need to code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C5A58-4D8A-44EA-A17C-B5CD46E4D4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54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0033B-002B-4EA8-9796-3E1E90AC1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9D2AD-B394-40F8-9BC4-CE2C03D19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355F2-45FA-44A6-97D6-36ACF5D1D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2A46-69DC-42DE-A41E-170554CF6840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19234-7130-4F1C-A941-BED23C551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EA9AD-F96C-4047-96AF-5D3CA6A8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65C2-7998-4D33-8B34-70CCA7793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0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0944-6B26-4413-94CD-77D25DDE4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BAD05-B631-4E08-9DE2-1D24887D2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13849-3D9F-49C9-8810-39F46156F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2A46-69DC-42DE-A41E-170554CF6840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F0D23-17B3-4560-A210-1A15F875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D73FE-D077-4A24-8C42-CC5325D1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65C2-7998-4D33-8B34-70CCA7793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1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189E6B-9A4B-435E-ADDE-DC4437947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7CA01-3FAB-44F4-B4AF-79DD532D9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D0CF1-D941-4B16-9DE2-3A7F1CAD1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2A46-69DC-42DE-A41E-170554CF6840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F9B66-45B4-4C9C-91E5-27801508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F837E-5FEB-4854-B2B0-B528DB94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65C2-7998-4D33-8B34-70CCA7793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3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6A940-6E0E-4805-8386-34041C56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227C0-C877-419F-8895-D912200FD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F48CE-FBD2-49B7-BF36-13667A53C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2A46-69DC-42DE-A41E-170554CF6840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B6810-3F00-4D09-824B-29C0EBC2D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080B0-D245-4458-B77D-CB47BDA40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65C2-7998-4D33-8B34-70CCA7793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19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B717-332E-4EEF-BEDB-D0D20C192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86080-F2BB-41F9-9341-364EE4DB3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EF86C-B282-4D3C-A62D-D10F12BE9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2A46-69DC-42DE-A41E-170554CF6840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88141-2040-4753-A074-7C47F7450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8A414-C03B-480C-BDE2-AC72F40D3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65C2-7998-4D33-8B34-70CCA7793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2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0E10-B331-44E5-B17B-6D35CCF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B1478-8486-4281-9580-1F5D030A6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59600-C4AF-48B0-A247-93D2C6044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25F0D-CBF0-4553-A13E-B5C64FEE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2A46-69DC-42DE-A41E-170554CF6840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C005C-03EB-4969-933A-194E5C0EA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625A3-BB2A-437E-BB34-081731A6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65C2-7998-4D33-8B34-70CCA7793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87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A74E8-BE50-4378-A0FC-3D43EEA7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6D53A-F7D5-4F1D-A70C-A18C1F9A0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B6EFE-6035-40C9-9139-44C7B175A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C8ECF2-9302-4CF4-88AC-5723067AF7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8BCDBB-E2E6-4DBB-AF8A-077B4B3A7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F986BF-F974-4D6E-9B76-D04A01D77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2A46-69DC-42DE-A41E-170554CF6840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749108-A876-4378-9C0C-B95CB428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98CB-E1DE-4A53-AB95-C4B72C603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65C2-7998-4D33-8B34-70CCA7793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1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6831C-7E79-478E-8BF3-B78209739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C2A29E-3FD9-4873-A4C7-50B3BD753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2A46-69DC-42DE-A41E-170554CF6840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3122B-A6E9-46F5-86FF-B4EDE0239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F66500-7628-4747-A8C4-77C5764BE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65C2-7998-4D33-8B34-70CCA7793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0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3582D-8645-4819-A936-EFB586023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2A46-69DC-42DE-A41E-170554CF6840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5B6659-6083-4474-98E6-06EFED202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A3948-6D48-4623-AD53-1D1A2A454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65C2-7998-4D33-8B34-70CCA7793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7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0F0E7-B38C-4A5A-A5ED-381645CF2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C696C-2C93-42C5-8117-C5478EB51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78CE8-65A3-4B18-AF91-0A922DEBC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8905F-E756-4000-886B-296E20F3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2A46-69DC-42DE-A41E-170554CF6840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8DE61-02A8-45A3-BDC7-D2A6C38A7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23A0A-9A0B-46C7-B90C-F50A291B2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65C2-7998-4D33-8B34-70CCA7793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13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90C3-7D08-46C8-B8EC-88DD94CFF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8B17A0-A439-4A58-80AB-C42F35271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23C1A-6FD8-424F-B405-A868C7A67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CD642-FB83-47B3-8217-D8BC3D56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2A46-69DC-42DE-A41E-170554CF6840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FA5CA-9A66-45DD-A4C7-6E0ECFEF6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51B72-123F-4B27-9716-DF0168AB3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65C2-7998-4D33-8B34-70CCA7793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1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2BDA1D-83BC-4068-B492-0540C5A20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81DA3-9B4F-43B4-A397-13063FCFA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C7A80-DCFF-464F-8E3C-81F88CB5E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12A46-69DC-42DE-A41E-170554CF6840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40A54-2B44-4832-94BA-021DA0F66E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61D19-5447-4552-8DDE-8A9088BBE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565C2-7998-4D33-8B34-70CCA7793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5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6.xml"/><Relationship Id="rId18" Type="http://schemas.openxmlformats.org/officeDocument/2006/relationships/image" Target="../media/image8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5.png"/><Relationship Id="rId17" Type="http://schemas.openxmlformats.org/officeDocument/2006/relationships/customXml" Target="../ink/ink8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4.png"/><Relationship Id="rId19" Type="http://schemas.openxmlformats.org/officeDocument/2006/relationships/customXml" Target="../ink/ink9.xml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BD1B76-258D-497F-9C05-DEFF54145348}"/>
              </a:ext>
            </a:extLst>
          </p:cNvPr>
          <p:cNvSpPr txBox="1"/>
          <p:nvPr/>
        </p:nvSpPr>
        <p:spPr>
          <a:xfrm>
            <a:off x="189653" y="237067"/>
            <a:ext cx="745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Phylogeny-free Homologous Recombination Detection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10780D-ED5A-45B3-A702-11C72F93402E}"/>
              </a:ext>
            </a:extLst>
          </p:cNvPr>
          <p:cNvSpPr/>
          <p:nvPr/>
        </p:nvSpPr>
        <p:spPr>
          <a:xfrm>
            <a:off x="2932853" y="1315813"/>
            <a:ext cx="7836746" cy="13885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163929-F0F5-4FCE-AF78-7ECDBB022B14}"/>
              </a:ext>
            </a:extLst>
          </p:cNvPr>
          <p:cNvSpPr/>
          <p:nvPr/>
        </p:nvSpPr>
        <p:spPr>
          <a:xfrm>
            <a:off x="2926079" y="2866907"/>
            <a:ext cx="130725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95F6DD-FDD3-4B5B-8BEF-E2CB730FA333}"/>
              </a:ext>
            </a:extLst>
          </p:cNvPr>
          <p:cNvSpPr/>
          <p:nvPr/>
        </p:nvSpPr>
        <p:spPr>
          <a:xfrm>
            <a:off x="3078479" y="3019307"/>
            <a:ext cx="130725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33D406-C45E-4CCA-B9CF-3A46FC5D0DD6}"/>
              </a:ext>
            </a:extLst>
          </p:cNvPr>
          <p:cNvSpPr/>
          <p:nvPr/>
        </p:nvSpPr>
        <p:spPr>
          <a:xfrm>
            <a:off x="3230879" y="3171707"/>
            <a:ext cx="130725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C418B8-B36B-4217-AC54-A35C8F5C1D8D}"/>
              </a:ext>
            </a:extLst>
          </p:cNvPr>
          <p:cNvSpPr/>
          <p:nvPr/>
        </p:nvSpPr>
        <p:spPr>
          <a:xfrm>
            <a:off x="8591972" y="3362868"/>
            <a:ext cx="130725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C49A7D-3D3C-4258-8C7D-2675A570203C}"/>
              </a:ext>
            </a:extLst>
          </p:cNvPr>
          <p:cNvSpPr/>
          <p:nvPr/>
        </p:nvSpPr>
        <p:spPr>
          <a:xfrm>
            <a:off x="8744372" y="3515268"/>
            <a:ext cx="130725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D40FB3-EFF3-4124-BB39-052A68B32609}"/>
              </a:ext>
            </a:extLst>
          </p:cNvPr>
          <p:cNvSpPr/>
          <p:nvPr/>
        </p:nvSpPr>
        <p:spPr>
          <a:xfrm>
            <a:off x="8896772" y="3667668"/>
            <a:ext cx="130725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ACAC96-C338-41D5-BF0E-0B5ACD3521CD}"/>
              </a:ext>
            </a:extLst>
          </p:cNvPr>
          <p:cNvSpPr/>
          <p:nvPr/>
        </p:nvSpPr>
        <p:spPr>
          <a:xfrm>
            <a:off x="9049172" y="3820068"/>
            <a:ext cx="130725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639873-B5A2-4753-B319-711D66C19A98}"/>
              </a:ext>
            </a:extLst>
          </p:cNvPr>
          <p:cNvSpPr txBox="1"/>
          <p:nvPr/>
        </p:nvSpPr>
        <p:spPr>
          <a:xfrm>
            <a:off x="5350933" y="3217426"/>
            <a:ext cx="174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9F0F40E6-4F00-49A0-9404-BE4CE92E1080}"/>
              </a:ext>
            </a:extLst>
          </p:cNvPr>
          <p:cNvSpPr/>
          <p:nvPr/>
        </p:nvSpPr>
        <p:spPr>
          <a:xfrm>
            <a:off x="6075679" y="4185641"/>
            <a:ext cx="704427" cy="81637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-Shape 14">
            <a:extLst>
              <a:ext uri="{FF2B5EF4-FFF2-40B4-BE49-F238E27FC236}">
                <a16:creationId xmlns:a16="http://schemas.microsoft.com/office/drawing/2014/main" id="{C2F2B156-0DE1-48A0-908F-3CC460BADA21}"/>
              </a:ext>
            </a:extLst>
          </p:cNvPr>
          <p:cNvSpPr/>
          <p:nvPr/>
        </p:nvSpPr>
        <p:spPr>
          <a:xfrm>
            <a:off x="2926079" y="5102107"/>
            <a:ext cx="7836746" cy="1507066"/>
          </a:xfrm>
          <a:prstGeom prst="corner">
            <a:avLst>
              <a:gd name="adj1" fmla="val 8652"/>
              <a:gd name="adj2" fmla="val 8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4502C7C-FEB0-4F65-99D9-0CCE77985E04}"/>
              </a:ext>
            </a:extLst>
          </p:cNvPr>
          <p:cNvGrpSpPr/>
          <p:nvPr/>
        </p:nvGrpSpPr>
        <p:grpSpPr>
          <a:xfrm>
            <a:off x="3218466" y="4775413"/>
            <a:ext cx="7301160" cy="1706040"/>
            <a:chOff x="2534360" y="4787173"/>
            <a:chExt cx="7301160" cy="170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6BEBA06-B0FE-40E0-A2CC-D2A49525CC58}"/>
                    </a:ext>
                  </a:extLst>
                </p14:cNvPr>
                <p14:cNvContentPartPr/>
                <p14:nvPr/>
              </p14:nvContentPartPr>
              <p14:xfrm>
                <a:off x="2534360" y="4787173"/>
                <a:ext cx="7301160" cy="1706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6BEBA06-B0FE-40E0-A2CC-D2A49525CC5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25360" y="4778173"/>
                  <a:ext cx="7318800" cy="172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98ABD2A-E9FA-42C8-BF57-E24C0D7909DF}"/>
                    </a:ext>
                  </a:extLst>
                </p14:cNvPr>
                <p14:cNvContentPartPr/>
                <p14:nvPr/>
              </p14:nvContentPartPr>
              <p14:xfrm>
                <a:off x="2655320" y="5691133"/>
                <a:ext cx="108360" cy="36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98ABD2A-E9FA-42C8-BF57-E24C0D7909D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46680" y="5682493"/>
                  <a:ext cx="1260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10D4A30-C258-4169-B9FC-15FAB4DDC04D}"/>
                    </a:ext>
                  </a:extLst>
                </p14:cNvPr>
                <p14:cNvContentPartPr/>
                <p14:nvPr/>
              </p14:nvContentPartPr>
              <p14:xfrm>
                <a:off x="3175520" y="5779693"/>
                <a:ext cx="239760" cy="19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10D4A30-C258-4169-B9FC-15FAB4DDC04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66520" y="5770693"/>
                  <a:ext cx="2574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BE3B573-809A-4EBE-AA2B-D8DE6E61C339}"/>
                    </a:ext>
                  </a:extLst>
                </p14:cNvPr>
                <p14:cNvContentPartPr/>
                <p14:nvPr/>
              </p14:nvContentPartPr>
              <p14:xfrm>
                <a:off x="3954200" y="5737573"/>
                <a:ext cx="191160" cy="28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BE3B573-809A-4EBE-AA2B-D8DE6E61C33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5560" y="5728573"/>
                  <a:ext cx="2088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5655F62-AC86-4349-9FF7-F74FE0569616}"/>
                    </a:ext>
                  </a:extLst>
                </p14:cNvPr>
                <p14:cNvContentPartPr/>
                <p14:nvPr/>
              </p14:nvContentPartPr>
              <p14:xfrm>
                <a:off x="4889120" y="5723173"/>
                <a:ext cx="299160" cy="13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5655F62-AC86-4349-9FF7-F74FE056961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880120" y="5714173"/>
                  <a:ext cx="3168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336AC63-3340-40AB-A703-A12C28D87E66}"/>
                    </a:ext>
                  </a:extLst>
                </p14:cNvPr>
                <p14:cNvContentPartPr/>
                <p14:nvPr/>
              </p14:nvContentPartPr>
              <p14:xfrm>
                <a:off x="5830880" y="5540293"/>
                <a:ext cx="272520" cy="67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336AC63-3340-40AB-A703-A12C28D87E6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821880" y="5531653"/>
                  <a:ext cx="2901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467EFE0-058B-4818-A577-F178045819D9}"/>
                    </a:ext>
                  </a:extLst>
                </p14:cNvPr>
                <p14:cNvContentPartPr/>
                <p14:nvPr/>
              </p14:nvContentPartPr>
              <p14:xfrm>
                <a:off x="6661040" y="5562613"/>
                <a:ext cx="191520" cy="39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467EFE0-058B-4818-A577-F178045819D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52040" y="5553613"/>
                  <a:ext cx="2091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5C58E1A-8839-465B-A551-054C0F66208D}"/>
                    </a:ext>
                  </a:extLst>
                </p14:cNvPr>
                <p14:cNvContentPartPr/>
                <p14:nvPr/>
              </p14:nvContentPartPr>
              <p14:xfrm>
                <a:off x="7423880" y="5569093"/>
                <a:ext cx="207360" cy="27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5C58E1A-8839-465B-A551-054C0F66208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414880" y="5560093"/>
                  <a:ext cx="2250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B2C8160-CEA9-43F1-8ECD-5336A4F69AFB}"/>
                    </a:ext>
                  </a:extLst>
                </p14:cNvPr>
                <p14:cNvContentPartPr/>
                <p14:nvPr/>
              </p14:nvContentPartPr>
              <p14:xfrm>
                <a:off x="8294360" y="5490253"/>
                <a:ext cx="923760" cy="102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B2C8160-CEA9-43F1-8ECD-5336A4F69AF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285360" y="5481253"/>
                  <a:ext cx="941400" cy="120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" name="Left Brace 25">
            <a:extLst>
              <a:ext uri="{FF2B5EF4-FFF2-40B4-BE49-F238E27FC236}">
                <a16:creationId xmlns:a16="http://schemas.microsoft.com/office/drawing/2014/main" id="{E13BE8F5-27CA-499C-B138-17A2D1C7D16C}"/>
              </a:ext>
            </a:extLst>
          </p:cNvPr>
          <p:cNvSpPr/>
          <p:nvPr/>
        </p:nvSpPr>
        <p:spPr>
          <a:xfrm>
            <a:off x="1855893" y="1241307"/>
            <a:ext cx="555414" cy="1463039"/>
          </a:xfrm>
          <a:prstGeom prst="leftBrace">
            <a:avLst>
              <a:gd name="adj1" fmla="val 8333"/>
              <a:gd name="adj2" fmla="val 5138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C95EE059-61B6-4847-A852-52F479120C18}"/>
              </a:ext>
            </a:extLst>
          </p:cNvPr>
          <p:cNvSpPr/>
          <p:nvPr/>
        </p:nvSpPr>
        <p:spPr>
          <a:xfrm>
            <a:off x="1852506" y="2783748"/>
            <a:ext cx="555414" cy="1139799"/>
          </a:xfrm>
          <a:prstGeom prst="leftBrace">
            <a:avLst>
              <a:gd name="adj1" fmla="val 8333"/>
              <a:gd name="adj2" fmla="val 5138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E7C8D0AF-813E-48EB-8A71-67EC51222C60}"/>
              </a:ext>
            </a:extLst>
          </p:cNvPr>
          <p:cNvSpPr/>
          <p:nvPr/>
        </p:nvSpPr>
        <p:spPr>
          <a:xfrm>
            <a:off x="1849125" y="5102107"/>
            <a:ext cx="555414" cy="1507066"/>
          </a:xfrm>
          <a:prstGeom prst="leftBrace">
            <a:avLst>
              <a:gd name="adj1" fmla="val 8333"/>
              <a:gd name="adj2" fmla="val 5138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38DBC8-2677-4680-97F9-845F6405D545}"/>
              </a:ext>
            </a:extLst>
          </p:cNvPr>
          <p:cNvSpPr txBox="1"/>
          <p:nvPr/>
        </p:nvSpPr>
        <p:spPr>
          <a:xfrm>
            <a:off x="375919" y="1788160"/>
            <a:ext cx="1476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Alignment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A09DAC-BEF1-4DC2-9B2F-73B1503069A4}"/>
              </a:ext>
            </a:extLst>
          </p:cNvPr>
          <p:cNvSpPr txBox="1"/>
          <p:nvPr/>
        </p:nvSpPr>
        <p:spPr>
          <a:xfrm>
            <a:off x="367453" y="3167056"/>
            <a:ext cx="1476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Sliding window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C6BAE7-7BC1-48C1-A7A4-C682BCDA7525}"/>
              </a:ext>
            </a:extLst>
          </p:cNvPr>
          <p:cNvSpPr txBox="1"/>
          <p:nvPr/>
        </p:nvSpPr>
        <p:spPr>
          <a:xfrm>
            <a:off x="226344" y="5643473"/>
            <a:ext cx="1476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Regions of HR</a:t>
            </a:r>
          </a:p>
        </p:txBody>
      </p:sp>
    </p:spTree>
    <p:extLst>
      <p:ext uri="{BB962C8B-B14F-4D97-AF65-F5344CB8AC3E}">
        <p14:creationId xmlns:p14="http://schemas.microsoft.com/office/powerpoint/2010/main" val="1109842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29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 Legall</dc:creator>
  <cp:lastModifiedBy>Noah Legall</cp:lastModifiedBy>
  <cp:revision>3</cp:revision>
  <dcterms:created xsi:type="dcterms:W3CDTF">2020-06-22T15:50:02Z</dcterms:created>
  <dcterms:modified xsi:type="dcterms:W3CDTF">2020-06-22T18:24:06Z</dcterms:modified>
</cp:coreProperties>
</file>