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597-7C15-6845-B20A-A9BC6CA7E298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7302843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https://</a:t>
            </a:r>
            <a:r>
              <a:rPr lang="en-US" i="1" dirty="0" err="1">
                <a:solidFill>
                  <a:schemeClr val="bg1"/>
                </a:solidFill>
              </a:rPr>
              <a:t>wallpapercave.com</a:t>
            </a:r>
            <a:r>
              <a:rPr lang="en-US" i="1" dirty="0">
                <a:solidFill>
                  <a:schemeClr val="bg1"/>
                </a:solidFill>
              </a:rPr>
              <a:t>/cows-wallpapers</a:t>
            </a:r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Microsoft Office User</dc:creator>
  <cp:lastModifiedBy>Microsoft Office User</cp:lastModifiedBy>
  <cp:revision>1</cp:revision>
  <dcterms:created xsi:type="dcterms:W3CDTF">2021-01-04T18:54:22Z</dcterms:created>
  <dcterms:modified xsi:type="dcterms:W3CDTF">2021-01-04T19:00:03Z</dcterms:modified>
</cp:coreProperties>
</file>