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de datos: Sistema para administrar</a:t>
            </a:r>
            <a:r>
              <a:rPr lang="en-US" dirty="0"/>
              <a:t> </a:t>
            </a:r>
            <a:r>
              <a:rPr lang="en-US" dirty="0" smtClean="0"/>
              <a:t>empresas de taxis del aeropuerto.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Realizado por: Salvador Zaragoza Garcia</a:t>
            </a:r>
          </a:p>
          <a:p>
            <a:r>
              <a:rPr lang="en-US" dirty="0" smtClean="0"/>
              <a:t>Materia: Bases de datos</a:t>
            </a:r>
          </a:p>
          <a:p>
            <a:r>
              <a:rPr lang="en-US" dirty="0" smtClean="0"/>
              <a:t>Maestra: Sukey S. Nakasima Lopez.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99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Objetivo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El objetivo del proyecto es llevar un control de las empresas de taxis que ofrecen servicio de transporte terrestre en el aeropuerto de Tijuana.</a:t>
            </a:r>
            <a:endParaRPr lang="es-MX" dirty="0" smtClean="0"/>
          </a:p>
          <a:p>
            <a:r>
              <a:rPr lang="en-US" dirty="0" smtClean="0"/>
              <a:t>Asi como de los taxis y trabajadores que emplea cada compañia.</a:t>
            </a:r>
          </a:p>
          <a:p>
            <a:r>
              <a:rPr lang="en-US" dirty="0" smtClean="0"/>
              <a:t>Tambien se lleva un registro de las rutas que maneja cada compañia y la tarifa de cada una de ellas.</a:t>
            </a:r>
          </a:p>
        </p:txBody>
      </p:sp>
      <p:pic>
        <p:nvPicPr>
          <p:cNvPr id="1026" name="Picture 2" descr="Resultado de imagen para taxis aeropuerto de tijua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582658"/>
            <a:ext cx="4313238" cy="286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4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Modelo E-R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1674254"/>
            <a:ext cx="9350061" cy="4494726"/>
          </a:xfrm>
        </p:spPr>
      </p:pic>
    </p:spTree>
    <p:extLst>
      <p:ext uri="{BB962C8B-B14F-4D97-AF65-F5344CB8AC3E}">
        <p14:creationId xmlns:p14="http://schemas.microsoft.com/office/powerpoint/2010/main" val="36933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93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Base de datos: Sistema para administrar empresas de taxis del aeropuerto.</vt:lpstr>
      <vt:lpstr>Objetivo</vt:lpstr>
      <vt:lpstr>Modelo E-R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datos: Sistema para administrar empresas de taxis del aeropuerto.</dc:title>
  <dc:creator>CORE i3</dc:creator>
  <cp:lastModifiedBy>CORE i3</cp:lastModifiedBy>
  <cp:revision>8</cp:revision>
  <dcterms:created xsi:type="dcterms:W3CDTF">2018-05-30T06:09:12Z</dcterms:created>
  <dcterms:modified xsi:type="dcterms:W3CDTF">2018-05-31T22:41:57Z</dcterms:modified>
</cp:coreProperties>
</file>