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EMRCaseStudy_1690839093296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4FDC79-19D3-4BE9-B6C7-5D18C25CF2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AEMR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6DF1C3-245F-466F-B017-ED820070AE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8/5/2023 1:43:33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8" id="2" name="slide2">
            <a:extLst>
              <a:ext uri="{FF2B5EF4-FFF2-40B4-BE49-F238E27FC236}">
                <a16:creationId xmlns:a16="http://schemas.microsoft.com/office/drawing/2014/main" id="{779C20A7-E583-4953-A132-F1A2B5CC9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3" name="slide3">
            <a:extLst>
              <a:ext uri="{FF2B5EF4-FFF2-40B4-BE49-F238E27FC236}">
                <a16:creationId xmlns:a16="http://schemas.microsoft.com/office/drawing/2014/main" id="{583D2776-A655-4C75-8DA0-AA81B6A38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4" name="slide4">
            <a:extLst>
              <a:ext uri="{FF2B5EF4-FFF2-40B4-BE49-F238E27FC236}">
                <a16:creationId xmlns:a16="http://schemas.microsoft.com/office/drawing/2014/main" id="{28E814A5-7FA4-454A-8ADB-EB66EE5A4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5" name="slide5">
            <a:extLst>
              <a:ext uri="{FF2B5EF4-FFF2-40B4-BE49-F238E27FC236}">
                <a16:creationId xmlns:a16="http://schemas.microsoft.com/office/drawing/2014/main" id="{ACAC1F36-A62F-4B67-B503-1BAB79AE4D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6" name="slide6">
            <a:extLst>
              <a:ext uri="{FF2B5EF4-FFF2-40B4-BE49-F238E27FC236}">
                <a16:creationId xmlns:a16="http://schemas.microsoft.com/office/drawing/2014/main" id="{3C6655B2-5122-4080-967F-4B4B2B9735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7" name="slide7">
            <a:extLst>
              <a:ext uri="{FF2B5EF4-FFF2-40B4-BE49-F238E27FC236}">
                <a16:creationId xmlns:a16="http://schemas.microsoft.com/office/drawing/2014/main" id="{F833A971-1DAA-4121-9C01-1569DAB31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8" name="slide8">
            <a:extLst>
              <a:ext uri="{FF2B5EF4-FFF2-40B4-BE49-F238E27FC236}">
                <a16:creationId xmlns:a16="http://schemas.microsoft.com/office/drawing/2014/main" id="{D5EF61B0-F826-436C-B1C4-191F132F7E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2023-08-05T13:43:35Z</dcterms:created>
  <dcterms:modified xsi:type="dcterms:W3CDTF">2023-08-05T13:43:35Z</dcterms:modified>
</cp:coreProperties>
</file>