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C8C10-5735-409B-AE07-482362C0449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1B18A94F-A130-42DF-9CD3-D036869B8468}">
      <dgm:prSet phldrT="[Testo]"/>
      <dgm:spPr/>
      <dgm:t>
        <a:bodyPr/>
        <a:lstStyle/>
        <a:p>
          <a:r>
            <a:rPr lang="it-IT" dirty="0"/>
            <a:t>Vicenza Est Home</a:t>
          </a:r>
        </a:p>
      </dgm:t>
    </dgm:pt>
    <dgm:pt modelId="{145C471F-6F4B-4C83-98A2-117E706E2B4C}" type="parTrans" cxnId="{8860BB85-106A-4922-B19B-8A77A988997F}">
      <dgm:prSet/>
      <dgm:spPr/>
      <dgm:t>
        <a:bodyPr/>
        <a:lstStyle/>
        <a:p>
          <a:endParaRPr lang="it-IT"/>
        </a:p>
      </dgm:t>
    </dgm:pt>
    <dgm:pt modelId="{CF8363C6-107E-4479-9E33-E2BFD7931B1C}" type="sibTrans" cxnId="{8860BB85-106A-4922-B19B-8A77A988997F}">
      <dgm:prSet/>
      <dgm:spPr/>
      <dgm:t>
        <a:bodyPr/>
        <a:lstStyle/>
        <a:p>
          <a:endParaRPr lang="it-IT"/>
        </a:p>
      </dgm:t>
    </dgm:pt>
    <dgm:pt modelId="{AF974037-C027-463A-97A8-05DE84D86BCE}" type="asst">
      <dgm:prSet phldrT="[Testo]"/>
      <dgm:spPr/>
      <dgm:t>
        <a:bodyPr/>
        <a:lstStyle/>
        <a:p>
          <a:r>
            <a:rPr lang="it-IT" dirty="0"/>
            <a:t>Piscine Scoperte</a:t>
          </a:r>
        </a:p>
      </dgm:t>
    </dgm:pt>
    <dgm:pt modelId="{7D7E33C4-6E41-4980-A3F9-876299B71BA2}" type="parTrans" cxnId="{E823EBE5-256B-4C54-A8F6-666625D9A157}">
      <dgm:prSet/>
      <dgm:spPr/>
      <dgm:t>
        <a:bodyPr/>
        <a:lstStyle/>
        <a:p>
          <a:endParaRPr lang="it-IT"/>
        </a:p>
      </dgm:t>
    </dgm:pt>
    <dgm:pt modelId="{02BEC89B-9664-4F7B-BA51-8C90F0066F08}" type="sibTrans" cxnId="{E823EBE5-256B-4C54-A8F6-666625D9A157}">
      <dgm:prSet/>
      <dgm:spPr/>
      <dgm:t>
        <a:bodyPr/>
        <a:lstStyle/>
        <a:p>
          <a:endParaRPr lang="it-IT"/>
        </a:p>
      </dgm:t>
    </dgm:pt>
    <dgm:pt modelId="{624C42AA-D0CE-4377-9AC1-2A6CF84929E3}">
      <dgm:prSet phldrT="[Testo]"/>
      <dgm:spPr/>
      <dgm:t>
        <a:bodyPr/>
        <a:lstStyle/>
        <a:p>
          <a:r>
            <a:rPr lang="it-IT" dirty="0"/>
            <a:t>Palestra</a:t>
          </a:r>
        </a:p>
      </dgm:t>
    </dgm:pt>
    <dgm:pt modelId="{3FB1A912-4C15-4EA8-8CA0-C9187019DC64}" type="parTrans" cxnId="{CFFE3B5A-370D-4B6D-A9C4-92DE7CF1AEC6}">
      <dgm:prSet/>
      <dgm:spPr/>
      <dgm:t>
        <a:bodyPr/>
        <a:lstStyle/>
        <a:p>
          <a:endParaRPr lang="it-IT"/>
        </a:p>
      </dgm:t>
    </dgm:pt>
    <dgm:pt modelId="{C0570D72-9ED3-4EDC-B07E-3EB45093520C}" type="sibTrans" cxnId="{CFFE3B5A-370D-4B6D-A9C4-92DE7CF1AEC6}">
      <dgm:prSet/>
      <dgm:spPr/>
      <dgm:t>
        <a:bodyPr/>
        <a:lstStyle/>
        <a:p>
          <a:endParaRPr lang="it-IT"/>
        </a:p>
      </dgm:t>
    </dgm:pt>
    <dgm:pt modelId="{66CE3772-63F2-44EE-B301-2BB7F2BD1AD3}">
      <dgm:prSet phldrT="[Testo]"/>
      <dgm:spPr/>
      <dgm:t>
        <a:bodyPr/>
        <a:lstStyle/>
        <a:p>
          <a:r>
            <a:rPr lang="it-IT" dirty="0"/>
            <a:t>Lavora con noi</a:t>
          </a:r>
        </a:p>
      </dgm:t>
    </dgm:pt>
    <dgm:pt modelId="{D9A034B7-86B6-415A-83D9-919C20EAE4D2}" type="parTrans" cxnId="{2AB148DE-3D77-4E92-BFA2-4201BE91DF17}">
      <dgm:prSet/>
      <dgm:spPr/>
      <dgm:t>
        <a:bodyPr/>
        <a:lstStyle/>
        <a:p>
          <a:endParaRPr lang="it-IT"/>
        </a:p>
      </dgm:t>
    </dgm:pt>
    <dgm:pt modelId="{261D1B14-BA67-47D6-8672-0113C7C1932E}" type="sibTrans" cxnId="{2AB148DE-3D77-4E92-BFA2-4201BE91DF17}">
      <dgm:prSet/>
      <dgm:spPr/>
      <dgm:t>
        <a:bodyPr/>
        <a:lstStyle/>
        <a:p>
          <a:endParaRPr lang="it-IT"/>
        </a:p>
      </dgm:t>
    </dgm:pt>
    <dgm:pt modelId="{5223F843-1EB2-4AEA-8DB5-B25076A09142}">
      <dgm:prSet/>
      <dgm:spPr/>
      <dgm:t>
        <a:bodyPr/>
        <a:lstStyle/>
        <a:p>
          <a:r>
            <a:rPr lang="it-IT" dirty="0"/>
            <a:t>Chi siamo</a:t>
          </a:r>
        </a:p>
      </dgm:t>
    </dgm:pt>
    <dgm:pt modelId="{89158121-63C9-40E9-BB73-DD2DA98F5E8F}" type="parTrans" cxnId="{9E0CACF4-E5E9-40A3-AEC3-8ACE8388F940}">
      <dgm:prSet/>
      <dgm:spPr/>
      <dgm:t>
        <a:bodyPr/>
        <a:lstStyle/>
        <a:p>
          <a:endParaRPr lang="it-IT"/>
        </a:p>
      </dgm:t>
    </dgm:pt>
    <dgm:pt modelId="{9A2E1442-64A9-444A-B58C-C5C103C1E1EE}" type="sibTrans" cxnId="{9E0CACF4-E5E9-40A3-AEC3-8ACE8388F940}">
      <dgm:prSet/>
      <dgm:spPr/>
      <dgm:t>
        <a:bodyPr/>
        <a:lstStyle/>
        <a:p>
          <a:endParaRPr lang="it-IT"/>
        </a:p>
      </dgm:t>
    </dgm:pt>
    <dgm:pt modelId="{6B7952B1-5800-4BA3-BFCA-6396CE8DD4F8}">
      <dgm:prSet/>
      <dgm:spPr/>
      <dgm:t>
        <a:bodyPr/>
        <a:lstStyle/>
        <a:p>
          <a:r>
            <a:rPr lang="it-IT" dirty="0"/>
            <a:t>Corsi di Nuoto</a:t>
          </a:r>
        </a:p>
      </dgm:t>
    </dgm:pt>
    <dgm:pt modelId="{82197CE2-816C-4D98-BEA7-E22167B19FFB}" type="parTrans" cxnId="{9F5DCB56-C9ED-4594-8417-DEDC4AE433B1}">
      <dgm:prSet/>
      <dgm:spPr/>
      <dgm:t>
        <a:bodyPr/>
        <a:lstStyle/>
        <a:p>
          <a:endParaRPr lang="it-IT"/>
        </a:p>
      </dgm:t>
    </dgm:pt>
    <dgm:pt modelId="{80DEE901-D2B2-4C46-9E0A-6B7BC0B6EA0B}" type="sibTrans" cxnId="{9F5DCB56-C9ED-4594-8417-DEDC4AE433B1}">
      <dgm:prSet/>
      <dgm:spPr/>
      <dgm:t>
        <a:bodyPr/>
        <a:lstStyle/>
        <a:p>
          <a:endParaRPr lang="it-IT"/>
        </a:p>
      </dgm:t>
    </dgm:pt>
    <dgm:pt modelId="{5508EE39-8D38-4535-94C7-BACE0B962357}">
      <dgm:prSet/>
      <dgm:spPr/>
      <dgm:t>
        <a:bodyPr/>
        <a:lstStyle/>
        <a:p>
          <a:r>
            <a:rPr lang="it-IT" dirty="0"/>
            <a:t>Agonismo</a:t>
          </a:r>
        </a:p>
      </dgm:t>
    </dgm:pt>
    <dgm:pt modelId="{4BDF41B2-64E6-45DE-8A8A-1EB3A8972EFB}" type="parTrans" cxnId="{0A0DAF2B-89C6-45E6-932F-58205D44D936}">
      <dgm:prSet/>
      <dgm:spPr/>
      <dgm:t>
        <a:bodyPr/>
        <a:lstStyle/>
        <a:p>
          <a:endParaRPr lang="it-IT"/>
        </a:p>
      </dgm:t>
    </dgm:pt>
    <dgm:pt modelId="{7588BA8E-32A1-4BC3-B53A-8E0375C24DDA}" type="sibTrans" cxnId="{0A0DAF2B-89C6-45E6-932F-58205D44D936}">
      <dgm:prSet/>
      <dgm:spPr/>
      <dgm:t>
        <a:bodyPr/>
        <a:lstStyle/>
        <a:p>
          <a:endParaRPr lang="it-IT"/>
        </a:p>
      </dgm:t>
    </dgm:pt>
    <dgm:pt modelId="{C1919C6D-4F4B-41F8-A0A9-D012E873ED0E}">
      <dgm:prSet/>
      <dgm:spPr/>
      <dgm:t>
        <a:bodyPr/>
        <a:lstStyle/>
        <a:p>
          <a:r>
            <a:rPr lang="it-IT" dirty="0"/>
            <a:t>Nuoto Libero</a:t>
          </a:r>
        </a:p>
      </dgm:t>
    </dgm:pt>
    <dgm:pt modelId="{13336230-A7AC-4B21-81B7-9C27A0DC9C8F}" type="parTrans" cxnId="{4A0CA6CE-C529-4FFB-8422-FADA817C5141}">
      <dgm:prSet/>
      <dgm:spPr/>
      <dgm:t>
        <a:bodyPr/>
        <a:lstStyle/>
        <a:p>
          <a:endParaRPr lang="it-IT"/>
        </a:p>
      </dgm:t>
    </dgm:pt>
    <dgm:pt modelId="{105F6F59-E7BB-4809-87E6-51B62312B7CD}" type="sibTrans" cxnId="{4A0CA6CE-C529-4FFB-8422-FADA817C5141}">
      <dgm:prSet/>
      <dgm:spPr/>
      <dgm:t>
        <a:bodyPr/>
        <a:lstStyle/>
        <a:p>
          <a:endParaRPr lang="it-IT"/>
        </a:p>
      </dgm:t>
    </dgm:pt>
    <dgm:pt modelId="{F2C007E3-EF8B-403D-8876-B0F789BA027B}">
      <dgm:prSet/>
      <dgm:spPr/>
      <dgm:t>
        <a:bodyPr/>
        <a:lstStyle/>
        <a:p>
          <a:r>
            <a:rPr lang="it-IT" dirty="0"/>
            <a:t>Altri Corsi</a:t>
          </a:r>
        </a:p>
      </dgm:t>
    </dgm:pt>
    <dgm:pt modelId="{A95281FC-1B87-42C1-8D76-89C3E1ED891D}" type="parTrans" cxnId="{D087A100-6F79-4FBC-876D-1D03B260E5A0}">
      <dgm:prSet/>
      <dgm:spPr/>
      <dgm:t>
        <a:bodyPr/>
        <a:lstStyle/>
        <a:p>
          <a:endParaRPr lang="it-IT"/>
        </a:p>
      </dgm:t>
    </dgm:pt>
    <dgm:pt modelId="{8B893C33-434A-43EC-B5CC-5732EBB317D9}" type="sibTrans" cxnId="{D087A100-6F79-4FBC-876D-1D03B260E5A0}">
      <dgm:prSet/>
      <dgm:spPr/>
      <dgm:t>
        <a:bodyPr/>
        <a:lstStyle/>
        <a:p>
          <a:endParaRPr lang="it-IT"/>
        </a:p>
      </dgm:t>
    </dgm:pt>
    <dgm:pt modelId="{180598DD-B36C-40E6-85C4-39764778BE67}">
      <dgm:prSet/>
      <dgm:spPr/>
      <dgm:t>
        <a:bodyPr/>
        <a:lstStyle/>
        <a:p>
          <a:r>
            <a:rPr lang="it-IT" dirty="0"/>
            <a:t>Planning Terra</a:t>
          </a:r>
        </a:p>
      </dgm:t>
    </dgm:pt>
    <dgm:pt modelId="{CB5BAC2F-9D08-4E09-8427-B76498C5E505}" type="parTrans" cxnId="{08A4B0B6-B9E3-467F-A879-968C84C94567}">
      <dgm:prSet/>
      <dgm:spPr/>
      <dgm:t>
        <a:bodyPr/>
        <a:lstStyle/>
        <a:p>
          <a:endParaRPr lang="it-IT"/>
        </a:p>
      </dgm:t>
    </dgm:pt>
    <dgm:pt modelId="{62B23CD7-F519-452F-9E13-B75D4189AE73}" type="sibTrans" cxnId="{08A4B0B6-B9E3-467F-A879-968C84C94567}">
      <dgm:prSet/>
      <dgm:spPr/>
      <dgm:t>
        <a:bodyPr/>
        <a:lstStyle/>
        <a:p>
          <a:endParaRPr lang="it-IT"/>
        </a:p>
      </dgm:t>
    </dgm:pt>
    <dgm:pt modelId="{2D696FBD-E1F6-4A93-A2BE-E2B4BFF3992C}">
      <dgm:prSet/>
      <dgm:spPr/>
      <dgm:t>
        <a:bodyPr/>
        <a:lstStyle/>
        <a:p>
          <a:r>
            <a:rPr lang="it-IT" dirty="0"/>
            <a:t>Sala Pesi</a:t>
          </a:r>
        </a:p>
      </dgm:t>
    </dgm:pt>
    <dgm:pt modelId="{C593EB18-1BD7-468F-90B5-C8A56009B855}" type="parTrans" cxnId="{1034D530-CDEE-4202-9A5F-2E3481A9709C}">
      <dgm:prSet/>
      <dgm:spPr/>
      <dgm:t>
        <a:bodyPr/>
        <a:lstStyle/>
        <a:p>
          <a:endParaRPr lang="it-IT"/>
        </a:p>
      </dgm:t>
    </dgm:pt>
    <dgm:pt modelId="{8A6051A8-48A9-4AC4-9594-0C31A01A655A}" type="sibTrans" cxnId="{1034D530-CDEE-4202-9A5F-2E3481A9709C}">
      <dgm:prSet/>
      <dgm:spPr/>
      <dgm:t>
        <a:bodyPr/>
        <a:lstStyle/>
        <a:p>
          <a:endParaRPr lang="it-IT"/>
        </a:p>
      </dgm:t>
    </dgm:pt>
    <dgm:pt modelId="{851ACC0E-2C70-4A13-85C3-14DA6C01EA6E}">
      <dgm:prSet phldrT="[Testo]"/>
      <dgm:spPr/>
      <dgm:t>
        <a:bodyPr/>
        <a:lstStyle/>
        <a:p>
          <a:r>
            <a:rPr lang="it-IT" dirty="0"/>
            <a:t>Piscina</a:t>
          </a:r>
        </a:p>
      </dgm:t>
    </dgm:pt>
    <dgm:pt modelId="{01AC2048-37CE-40C2-A29C-D51BC2762394}" type="sibTrans" cxnId="{FA486408-6592-4DBD-B728-24DE6557B352}">
      <dgm:prSet/>
      <dgm:spPr/>
      <dgm:t>
        <a:bodyPr/>
        <a:lstStyle/>
        <a:p>
          <a:endParaRPr lang="it-IT"/>
        </a:p>
      </dgm:t>
    </dgm:pt>
    <dgm:pt modelId="{73C5AE3C-4191-40FF-AAF0-E394F9B4489A}" type="parTrans" cxnId="{FA486408-6592-4DBD-B728-24DE6557B352}">
      <dgm:prSet/>
      <dgm:spPr/>
      <dgm:t>
        <a:bodyPr/>
        <a:lstStyle/>
        <a:p>
          <a:endParaRPr lang="it-IT"/>
        </a:p>
      </dgm:t>
    </dgm:pt>
    <dgm:pt modelId="{9325A2BB-27DC-4710-8F4C-D241892F059F}" type="asst">
      <dgm:prSet/>
      <dgm:spPr/>
      <dgm:t>
        <a:bodyPr/>
        <a:lstStyle/>
        <a:p>
          <a:r>
            <a:rPr lang="it-IT" dirty="0"/>
            <a:t>Eventi</a:t>
          </a:r>
        </a:p>
      </dgm:t>
    </dgm:pt>
    <dgm:pt modelId="{8C1A1A3E-D7E9-445D-9CDB-2A8D51F092D1}" type="parTrans" cxnId="{0C34E8E6-3DE1-4840-A87A-95589025A504}">
      <dgm:prSet/>
      <dgm:spPr/>
      <dgm:t>
        <a:bodyPr/>
        <a:lstStyle/>
        <a:p>
          <a:endParaRPr lang="it-IT"/>
        </a:p>
      </dgm:t>
    </dgm:pt>
    <dgm:pt modelId="{139385EC-2B71-4290-8F50-BFBF8933AB06}" type="sibTrans" cxnId="{0C34E8E6-3DE1-4840-A87A-95589025A504}">
      <dgm:prSet/>
      <dgm:spPr/>
      <dgm:t>
        <a:bodyPr/>
        <a:lstStyle/>
        <a:p>
          <a:endParaRPr lang="it-IT"/>
        </a:p>
      </dgm:t>
    </dgm:pt>
    <dgm:pt modelId="{545470F1-B724-4E1F-B733-82274C29491F}" type="pres">
      <dgm:prSet presAssocID="{F14C8C10-5735-409B-AE07-482362C044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824032-A4ED-468D-8212-0F715D2E3736}" type="pres">
      <dgm:prSet presAssocID="{1B18A94F-A130-42DF-9CD3-D036869B8468}" presName="hierRoot1" presStyleCnt="0">
        <dgm:presLayoutVars>
          <dgm:hierBranch val="init"/>
        </dgm:presLayoutVars>
      </dgm:prSet>
      <dgm:spPr/>
    </dgm:pt>
    <dgm:pt modelId="{13EF8BF0-3F17-4ADD-A256-AA278A058904}" type="pres">
      <dgm:prSet presAssocID="{1B18A94F-A130-42DF-9CD3-D036869B8468}" presName="rootComposite1" presStyleCnt="0"/>
      <dgm:spPr/>
    </dgm:pt>
    <dgm:pt modelId="{B43425E1-7A02-4EB5-AB56-ABFA12F7699B}" type="pres">
      <dgm:prSet presAssocID="{1B18A94F-A130-42DF-9CD3-D036869B8468}" presName="rootText1" presStyleLbl="node0" presStyleIdx="0" presStyleCnt="1" custScaleX="137284" custScaleY="171051">
        <dgm:presLayoutVars>
          <dgm:chPref val="3"/>
        </dgm:presLayoutVars>
      </dgm:prSet>
      <dgm:spPr/>
    </dgm:pt>
    <dgm:pt modelId="{32E9654B-8BEE-4B63-95D3-376CB34C990C}" type="pres">
      <dgm:prSet presAssocID="{1B18A94F-A130-42DF-9CD3-D036869B8468}" presName="rootConnector1" presStyleLbl="node1" presStyleIdx="0" presStyleCnt="0"/>
      <dgm:spPr/>
    </dgm:pt>
    <dgm:pt modelId="{BE13102A-04DD-466A-AB67-CF0B6524BE91}" type="pres">
      <dgm:prSet presAssocID="{1B18A94F-A130-42DF-9CD3-D036869B8468}" presName="hierChild2" presStyleCnt="0"/>
      <dgm:spPr/>
    </dgm:pt>
    <dgm:pt modelId="{4045D1C3-5521-4FB7-9A94-B68A241E870A}" type="pres">
      <dgm:prSet presAssocID="{73C5AE3C-4191-40FF-AAF0-E394F9B4489A}" presName="Name37" presStyleLbl="parChTrans1D2" presStyleIdx="0" presStyleCnt="6"/>
      <dgm:spPr/>
    </dgm:pt>
    <dgm:pt modelId="{C7098163-2552-4686-A233-FD89DA0A3CB0}" type="pres">
      <dgm:prSet presAssocID="{851ACC0E-2C70-4A13-85C3-14DA6C01EA6E}" presName="hierRoot2" presStyleCnt="0">
        <dgm:presLayoutVars>
          <dgm:hierBranch val="init"/>
        </dgm:presLayoutVars>
      </dgm:prSet>
      <dgm:spPr/>
    </dgm:pt>
    <dgm:pt modelId="{34331E08-A05B-4F49-9A45-343695630DBC}" type="pres">
      <dgm:prSet presAssocID="{851ACC0E-2C70-4A13-85C3-14DA6C01EA6E}" presName="rootComposite" presStyleCnt="0"/>
      <dgm:spPr/>
    </dgm:pt>
    <dgm:pt modelId="{2C502B01-F5AC-41CD-A006-9FA12D180A1A}" type="pres">
      <dgm:prSet presAssocID="{851ACC0E-2C70-4A13-85C3-14DA6C01EA6E}" presName="rootText" presStyleLbl="node2" presStyleIdx="0" presStyleCnt="4">
        <dgm:presLayoutVars>
          <dgm:chPref val="3"/>
        </dgm:presLayoutVars>
      </dgm:prSet>
      <dgm:spPr/>
    </dgm:pt>
    <dgm:pt modelId="{17AE4B6E-D9F7-42D5-AE42-F25C1CEB6D2B}" type="pres">
      <dgm:prSet presAssocID="{851ACC0E-2C70-4A13-85C3-14DA6C01EA6E}" presName="rootConnector" presStyleLbl="node2" presStyleIdx="0" presStyleCnt="4"/>
      <dgm:spPr/>
    </dgm:pt>
    <dgm:pt modelId="{C3BC6D79-63C4-4FA7-AC1C-4BA97F4DC11A}" type="pres">
      <dgm:prSet presAssocID="{851ACC0E-2C70-4A13-85C3-14DA6C01EA6E}" presName="hierChild4" presStyleCnt="0"/>
      <dgm:spPr/>
    </dgm:pt>
    <dgm:pt modelId="{79DCB9D8-36F7-4206-856A-0E58421D8A49}" type="pres">
      <dgm:prSet presAssocID="{82197CE2-816C-4D98-BEA7-E22167B19FFB}" presName="Name37" presStyleLbl="parChTrans1D3" presStyleIdx="0" presStyleCnt="6"/>
      <dgm:spPr/>
    </dgm:pt>
    <dgm:pt modelId="{E9690A86-B241-4968-8389-021168BCC78E}" type="pres">
      <dgm:prSet presAssocID="{6B7952B1-5800-4BA3-BFCA-6396CE8DD4F8}" presName="hierRoot2" presStyleCnt="0">
        <dgm:presLayoutVars>
          <dgm:hierBranch val="init"/>
        </dgm:presLayoutVars>
      </dgm:prSet>
      <dgm:spPr/>
    </dgm:pt>
    <dgm:pt modelId="{A5DC9843-93E4-43E3-92E2-8A9C4A0E8F7E}" type="pres">
      <dgm:prSet presAssocID="{6B7952B1-5800-4BA3-BFCA-6396CE8DD4F8}" presName="rootComposite" presStyleCnt="0"/>
      <dgm:spPr/>
    </dgm:pt>
    <dgm:pt modelId="{3E2697F7-AE79-4315-BB55-7C41E44EF6B3}" type="pres">
      <dgm:prSet presAssocID="{6B7952B1-5800-4BA3-BFCA-6396CE8DD4F8}" presName="rootText" presStyleLbl="node3" presStyleIdx="0" presStyleCnt="6">
        <dgm:presLayoutVars>
          <dgm:chPref val="3"/>
        </dgm:presLayoutVars>
      </dgm:prSet>
      <dgm:spPr/>
    </dgm:pt>
    <dgm:pt modelId="{7EAD58B4-47CC-4D09-ABF8-6EF014031BA3}" type="pres">
      <dgm:prSet presAssocID="{6B7952B1-5800-4BA3-BFCA-6396CE8DD4F8}" presName="rootConnector" presStyleLbl="node3" presStyleIdx="0" presStyleCnt="6"/>
      <dgm:spPr/>
    </dgm:pt>
    <dgm:pt modelId="{E0F66A3D-D158-4260-BF7A-F42CF1C513C9}" type="pres">
      <dgm:prSet presAssocID="{6B7952B1-5800-4BA3-BFCA-6396CE8DD4F8}" presName="hierChild4" presStyleCnt="0"/>
      <dgm:spPr/>
    </dgm:pt>
    <dgm:pt modelId="{2B401B79-11CD-4DEF-BC13-A12EA281A642}" type="pres">
      <dgm:prSet presAssocID="{6B7952B1-5800-4BA3-BFCA-6396CE8DD4F8}" presName="hierChild5" presStyleCnt="0"/>
      <dgm:spPr/>
    </dgm:pt>
    <dgm:pt modelId="{1774F7F0-A9E4-4EE3-9237-49DB3FFD5A88}" type="pres">
      <dgm:prSet presAssocID="{4BDF41B2-64E6-45DE-8A8A-1EB3A8972EFB}" presName="Name37" presStyleLbl="parChTrans1D3" presStyleIdx="1" presStyleCnt="6"/>
      <dgm:spPr/>
    </dgm:pt>
    <dgm:pt modelId="{EF39B2F8-532A-4D0B-998B-0CFA4466FEF1}" type="pres">
      <dgm:prSet presAssocID="{5508EE39-8D38-4535-94C7-BACE0B962357}" presName="hierRoot2" presStyleCnt="0">
        <dgm:presLayoutVars>
          <dgm:hierBranch val="init"/>
        </dgm:presLayoutVars>
      </dgm:prSet>
      <dgm:spPr/>
    </dgm:pt>
    <dgm:pt modelId="{E3CD79F1-06C6-4D3F-9D3E-3A63A5EB328C}" type="pres">
      <dgm:prSet presAssocID="{5508EE39-8D38-4535-94C7-BACE0B962357}" presName="rootComposite" presStyleCnt="0"/>
      <dgm:spPr/>
    </dgm:pt>
    <dgm:pt modelId="{13350829-CE12-4201-A25F-6451130023DF}" type="pres">
      <dgm:prSet presAssocID="{5508EE39-8D38-4535-94C7-BACE0B962357}" presName="rootText" presStyleLbl="node3" presStyleIdx="1" presStyleCnt="6">
        <dgm:presLayoutVars>
          <dgm:chPref val="3"/>
        </dgm:presLayoutVars>
      </dgm:prSet>
      <dgm:spPr/>
    </dgm:pt>
    <dgm:pt modelId="{7D2F0677-3924-42E6-8090-BBA0500D504A}" type="pres">
      <dgm:prSet presAssocID="{5508EE39-8D38-4535-94C7-BACE0B962357}" presName="rootConnector" presStyleLbl="node3" presStyleIdx="1" presStyleCnt="6"/>
      <dgm:spPr/>
    </dgm:pt>
    <dgm:pt modelId="{9A3FC795-422E-49A3-B3DE-2327DD107E58}" type="pres">
      <dgm:prSet presAssocID="{5508EE39-8D38-4535-94C7-BACE0B962357}" presName="hierChild4" presStyleCnt="0"/>
      <dgm:spPr/>
    </dgm:pt>
    <dgm:pt modelId="{F9D97B8D-FBAE-4506-B017-839606C75B0E}" type="pres">
      <dgm:prSet presAssocID="{5508EE39-8D38-4535-94C7-BACE0B962357}" presName="hierChild5" presStyleCnt="0"/>
      <dgm:spPr/>
    </dgm:pt>
    <dgm:pt modelId="{D46CDCFC-985C-4FD2-9290-34331A83A5C2}" type="pres">
      <dgm:prSet presAssocID="{13336230-A7AC-4B21-81B7-9C27A0DC9C8F}" presName="Name37" presStyleLbl="parChTrans1D3" presStyleIdx="2" presStyleCnt="6"/>
      <dgm:spPr/>
    </dgm:pt>
    <dgm:pt modelId="{90748113-07B1-4044-A132-B55119A495E6}" type="pres">
      <dgm:prSet presAssocID="{C1919C6D-4F4B-41F8-A0A9-D012E873ED0E}" presName="hierRoot2" presStyleCnt="0">
        <dgm:presLayoutVars>
          <dgm:hierBranch val="init"/>
        </dgm:presLayoutVars>
      </dgm:prSet>
      <dgm:spPr/>
    </dgm:pt>
    <dgm:pt modelId="{52381599-9FF4-450A-B72A-4CE75E6D69F9}" type="pres">
      <dgm:prSet presAssocID="{C1919C6D-4F4B-41F8-A0A9-D012E873ED0E}" presName="rootComposite" presStyleCnt="0"/>
      <dgm:spPr/>
    </dgm:pt>
    <dgm:pt modelId="{F6BFA461-0A0C-4D9B-B697-F606AFC43433}" type="pres">
      <dgm:prSet presAssocID="{C1919C6D-4F4B-41F8-A0A9-D012E873ED0E}" presName="rootText" presStyleLbl="node3" presStyleIdx="2" presStyleCnt="6">
        <dgm:presLayoutVars>
          <dgm:chPref val="3"/>
        </dgm:presLayoutVars>
      </dgm:prSet>
      <dgm:spPr/>
    </dgm:pt>
    <dgm:pt modelId="{89E49E96-48A7-455A-96AF-6286BF0C7F11}" type="pres">
      <dgm:prSet presAssocID="{C1919C6D-4F4B-41F8-A0A9-D012E873ED0E}" presName="rootConnector" presStyleLbl="node3" presStyleIdx="2" presStyleCnt="6"/>
      <dgm:spPr/>
    </dgm:pt>
    <dgm:pt modelId="{DF3FD15E-794A-44A0-912E-4C2B9CF53B4B}" type="pres">
      <dgm:prSet presAssocID="{C1919C6D-4F4B-41F8-A0A9-D012E873ED0E}" presName="hierChild4" presStyleCnt="0"/>
      <dgm:spPr/>
    </dgm:pt>
    <dgm:pt modelId="{CF67E03E-61E9-404F-9A24-7AE75DFBE2C2}" type="pres">
      <dgm:prSet presAssocID="{C1919C6D-4F4B-41F8-A0A9-D012E873ED0E}" presName="hierChild5" presStyleCnt="0"/>
      <dgm:spPr/>
    </dgm:pt>
    <dgm:pt modelId="{6A3E0EEE-3B4F-4C7E-AC0B-2E6C85A7E22B}" type="pres">
      <dgm:prSet presAssocID="{A95281FC-1B87-42C1-8D76-89C3E1ED891D}" presName="Name37" presStyleLbl="parChTrans1D3" presStyleIdx="3" presStyleCnt="6"/>
      <dgm:spPr/>
    </dgm:pt>
    <dgm:pt modelId="{FAFAC4D2-62B5-4477-AC41-3FC7804369CB}" type="pres">
      <dgm:prSet presAssocID="{F2C007E3-EF8B-403D-8876-B0F789BA027B}" presName="hierRoot2" presStyleCnt="0">
        <dgm:presLayoutVars>
          <dgm:hierBranch val="init"/>
        </dgm:presLayoutVars>
      </dgm:prSet>
      <dgm:spPr/>
    </dgm:pt>
    <dgm:pt modelId="{5D9B1326-22C7-42F6-BBFE-A04D4A237347}" type="pres">
      <dgm:prSet presAssocID="{F2C007E3-EF8B-403D-8876-B0F789BA027B}" presName="rootComposite" presStyleCnt="0"/>
      <dgm:spPr/>
    </dgm:pt>
    <dgm:pt modelId="{3E0A36E6-0968-4A79-84B6-86A8837E87EC}" type="pres">
      <dgm:prSet presAssocID="{F2C007E3-EF8B-403D-8876-B0F789BA027B}" presName="rootText" presStyleLbl="node3" presStyleIdx="3" presStyleCnt="6">
        <dgm:presLayoutVars>
          <dgm:chPref val="3"/>
        </dgm:presLayoutVars>
      </dgm:prSet>
      <dgm:spPr/>
    </dgm:pt>
    <dgm:pt modelId="{4B601AA0-9E00-4941-BEA5-3861A5C36C42}" type="pres">
      <dgm:prSet presAssocID="{F2C007E3-EF8B-403D-8876-B0F789BA027B}" presName="rootConnector" presStyleLbl="node3" presStyleIdx="3" presStyleCnt="6"/>
      <dgm:spPr/>
    </dgm:pt>
    <dgm:pt modelId="{C5E971ED-F509-476C-930E-B872FA20397C}" type="pres">
      <dgm:prSet presAssocID="{F2C007E3-EF8B-403D-8876-B0F789BA027B}" presName="hierChild4" presStyleCnt="0"/>
      <dgm:spPr/>
    </dgm:pt>
    <dgm:pt modelId="{D9D1100B-9709-4870-B39C-5815EDF40624}" type="pres">
      <dgm:prSet presAssocID="{F2C007E3-EF8B-403D-8876-B0F789BA027B}" presName="hierChild5" presStyleCnt="0"/>
      <dgm:spPr/>
    </dgm:pt>
    <dgm:pt modelId="{2BCB6E04-5D83-4918-BE80-26DECED93CEF}" type="pres">
      <dgm:prSet presAssocID="{851ACC0E-2C70-4A13-85C3-14DA6C01EA6E}" presName="hierChild5" presStyleCnt="0"/>
      <dgm:spPr/>
    </dgm:pt>
    <dgm:pt modelId="{70CADBFF-760A-43F0-83BF-F56CFB27F1EC}" type="pres">
      <dgm:prSet presAssocID="{89158121-63C9-40E9-BB73-DD2DA98F5E8F}" presName="Name37" presStyleLbl="parChTrans1D2" presStyleIdx="1" presStyleCnt="6"/>
      <dgm:spPr/>
    </dgm:pt>
    <dgm:pt modelId="{E9844F4B-833B-4477-BFAD-AB2CD7578B87}" type="pres">
      <dgm:prSet presAssocID="{5223F843-1EB2-4AEA-8DB5-B25076A09142}" presName="hierRoot2" presStyleCnt="0">
        <dgm:presLayoutVars>
          <dgm:hierBranch val="init"/>
        </dgm:presLayoutVars>
      </dgm:prSet>
      <dgm:spPr/>
    </dgm:pt>
    <dgm:pt modelId="{0EE0D815-51DE-4CAD-8E8C-015492F83721}" type="pres">
      <dgm:prSet presAssocID="{5223F843-1EB2-4AEA-8DB5-B25076A09142}" presName="rootComposite" presStyleCnt="0"/>
      <dgm:spPr/>
    </dgm:pt>
    <dgm:pt modelId="{29F7515A-3EF9-406C-BB7A-CF58860C67C7}" type="pres">
      <dgm:prSet presAssocID="{5223F843-1EB2-4AEA-8DB5-B25076A09142}" presName="rootText" presStyleLbl="node2" presStyleIdx="1" presStyleCnt="4">
        <dgm:presLayoutVars>
          <dgm:chPref val="3"/>
        </dgm:presLayoutVars>
      </dgm:prSet>
      <dgm:spPr/>
    </dgm:pt>
    <dgm:pt modelId="{8CF8E3FB-56CD-48CB-AF21-D02722964286}" type="pres">
      <dgm:prSet presAssocID="{5223F843-1EB2-4AEA-8DB5-B25076A09142}" presName="rootConnector" presStyleLbl="node2" presStyleIdx="1" presStyleCnt="4"/>
      <dgm:spPr/>
    </dgm:pt>
    <dgm:pt modelId="{27D8AC49-3C6D-4807-A767-B613456E3E19}" type="pres">
      <dgm:prSet presAssocID="{5223F843-1EB2-4AEA-8DB5-B25076A09142}" presName="hierChild4" presStyleCnt="0"/>
      <dgm:spPr/>
    </dgm:pt>
    <dgm:pt modelId="{1CFDF0E0-DB41-484A-A501-6FA04261A041}" type="pres">
      <dgm:prSet presAssocID="{5223F843-1EB2-4AEA-8DB5-B25076A09142}" presName="hierChild5" presStyleCnt="0"/>
      <dgm:spPr/>
    </dgm:pt>
    <dgm:pt modelId="{A93E4461-7615-4012-96CD-953E17E0DD5E}" type="pres">
      <dgm:prSet presAssocID="{3FB1A912-4C15-4EA8-8CA0-C9187019DC64}" presName="Name37" presStyleLbl="parChTrans1D2" presStyleIdx="2" presStyleCnt="6"/>
      <dgm:spPr/>
    </dgm:pt>
    <dgm:pt modelId="{729449E8-9803-4A10-B56F-7838D0EAFD8A}" type="pres">
      <dgm:prSet presAssocID="{624C42AA-D0CE-4377-9AC1-2A6CF84929E3}" presName="hierRoot2" presStyleCnt="0">
        <dgm:presLayoutVars>
          <dgm:hierBranch val="init"/>
        </dgm:presLayoutVars>
      </dgm:prSet>
      <dgm:spPr/>
    </dgm:pt>
    <dgm:pt modelId="{4CA0E3DD-4F30-49B4-A4A1-C3F224554227}" type="pres">
      <dgm:prSet presAssocID="{624C42AA-D0CE-4377-9AC1-2A6CF84929E3}" presName="rootComposite" presStyleCnt="0"/>
      <dgm:spPr/>
    </dgm:pt>
    <dgm:pt modelId="{3B357837-620B-426C-8315-FF0B6FBBB4FD}" type="pres">
      <dgm:prSet presAssocID="{624C42AA-D0CE-4377-9AC1-2A6CF84929E3}" presName="rootText" presStyleLbl="node2" presStyleIdx="2" presStyleCnt="4">
        <dgm:presLayoutVars>
          <dgm:chPref val="3"/>
        </dgm:presLayoutVars>
      </dgm:prSet>
      <dgm:spPr/>
    </dgm:pt>
    <dgm:pt modelId="{813055E1-5CBC-4F48-9ADA-3EB7F84056E3}" type="pres">
      <dgm:prSet presAssocID="{624C42AA-D0CE-4377-9AC1-2A6CF84929E3}" presName="rootConnector" presStyleLbl="node2" presStyleIdx="2" presStyleCnt="4"/>
      <dgm:spPr/>
    </dgm:pt>
    <dgm:pt modelId="{E97F63F0-8C6C-4609-A9D8-7094ACFB3B99}" type="pres">
      <dgm:prSet presAssocID="{624C42AA-D0CE-4377-9AC1-2A6CF84929E3}" presName="hierChild4" presStyleCnt="0"/>
      <dgm:spPr/>
    </dgm:pt>
    <dgm:pt modelId="{BCB3DA0B-A0A5-4DE4-8FA4-369F9DA3CDAB}" type="pres">
      <dgm:prSet presAssocID="{CB5BAC2F-9D08-4E09-8427-B76498C5E505}" presName="Name37" presStyleLbl="parChTrans1D3" presStyleIdx="4" presStyleCnt="6"/>
      <dgm:spPr/>
    </dgm:pt>
    <dgm:pt modelId="{86851EFF-D88E-4E88-BB17-CA91DD4575A5}" type="pres">
      <dgm:prSet presAssocID="{180598DD-B36C-40E6-85C4-39764778BE67}" presName="hierRoot2" presStyleCnt="0">
        <dgm:presLayoutVars>
          <dgm:hierBranch val="init"/>
        </dgm:presLayoutVars>
      </dgm:prSet>
      <dgm:spPr/>
    </dgm:pt>
    <dgm:pt modelId="{0E985FE0-D3E5-43BA-9A93-A983711164C6}" type="pres">
      <dgm:prSet presAssocID="{180598DD-B36C-40E6-85C4-39764778BE67}" presName="rootComposite" presStyleCnt="0"/>
      <dgm:spPr/>
    </dgm:pt>
    <dgm:pt modelId="{9DE82BCE-C8F7-4D21-AECF-320367E269F6}" type="pres">
      <dgm:prSet presAssocID="{180598DD-B36C-40E6-85C4-39764778BE67}" presName="rootText" presStyleLbl="node3" presStyleIdx="4" presStyleCnt="6">
        <dgm:presLayoutVars>
          <dgm:chPref val="3"/>
        </dgm:presLayoutVars>
      </dgm:prSet>
      <dgm:spPr/>
    </dgm:pt>
    <dgm:pt modelId="{7C532C28-1A2F-4892-B68E-310847499518}" type="pres">
      <dgm:prSet presAssocID="{180598DD-B36C-40E6-85C4-39764778BE67}" presName="rootConnector" presStyleLbl="node3" presStyleIdx="4" presStyleCnt="6"/>
      <dgm:spPr/>
    </dgm:pt>
    <dgm:pt modelId="{BBDC7B91-884B-4AFF-9A24-EC2E8022B51C}" type="pres">
      <dgm:prSet presAssocID="{180598DD-B36C-40E6-85C4-39764778BE67}" presName="hierChild4" presStyleCnt="0"/>
      <dgm:spPr/>
    </dgm:pt>
    <dgm:pt modelId="{38F1F403-6AD0-471D-803A-2AB05C32F6A7}" type="pres">
      <dgm:prSet presAssocID="{180598DD-B36C-40E6-85C4-39764778BE67}" presName="hierChild5" presStyleCnt="0"/>
      <dgm:spPr/>
    </dgm:pt>
    <dgm:pt modelId="{0506DB81-1753-400F-8C94-A246AFF31159}" type="pres">
      <dgm:prSet presAssocID="{C593EB18-1BD7-468F-90B5-C8A56009B855}" presName="Name37" presStyleLbl="parChTrans1D3" presStyleIdx="5" presStyleCnt="6"/>
      <dgm:spPr/>
    </dgm:pt>
    <dgm:pt modelId="{C14688BB-B0DD-4B73-8FEB-2BB180A220A4}" type="pres">
      <dgm:prSet presAssocID="{2D696FBD-E1F6-4A93-A2BE-E2B4BFF3992C}" presName="hierRoot2" presStyleCnt="0">
        <dgm:presLayoutVars>
          <dgm:hierBranch val="init"/>
        </dgm:presLayoutVars>
      </dgm:prSet>
      <dgm:spPr/>
    </dgm:pt>
    <dgm:pt modelId="{1166B282-634E-4667-8D5A-5BB98C10E75C}" type="pres">
      <dgm:prSet presAssocID="{2D696FBD-E1F6-4A93-A2BE-E2B4BFF3992C}" presName="rootComposite" presStyleCnt="0"/>
      <dgm:spPr/>
    </dgm:pt>
    <dgm:pt modelId="{0050F6F1-FC30-4E80-8058-88A678F5ECC9}" type="pres">
      <dgm:prSet presAssocID="{2D696FBD-E1F6-4A93-A2BE-E2B4BFF3992C}" presName="rootText" presStyleLbl="node3" presStyleIdx="5" presStyleCnt="6">
        <dgm:presLayoutVars>
          <dgm:chPref val="3"/>
        </dgm:presLayoutVars>
      </dgm:prSet>
      <dgm:spPr/>
    </dgm:pt>
    <dgm:pt modelId="{D99B4FCA-500E-437E-8090-A9AA0807EEF7}" type="pres">
      <dgm:prSet presAssocID="{2D696FBD-E1F6-4A93-A2BE-E2B4BFF3992C}" presName="rootConnector" presStyleLbl="node3" presStyleIdx="5" presStyleCnt="6"/>
      <dgm:spPr/>
    </dgm:pt>
    <dgm:pt modelId="{E1527BC6-306E-450A-BE57-988EA94A9FDE}" type="pres">
      <dgm:prSet presAssocID="{2D696FBD-E1F6-4A93-A2BE-E2B4BFF3992C}" presName="hierChild4" presStyleCnt="0"/>
      <dgm:spPr/>
    </dgm:pt>
    <dgm:pt modelId="{868A40B6-0B70-4A8D-ACF1-D124AA1DE735}" type="pres">
      <dgm:prSet presAssocID="{2D696FBD-E1F6-4A93-A2BE-E2B4BFF3992C}" presName="hierChild5" presStyleCnt="0"/>
      <dgm:spPr/>
    </dgm:pt>
    <dgm:pt modelId="{1E47059E-5543-477F-ABB2-C4B4B1C2B0A0}" type="pres">
      <dgm:prSet presAssocID="{624C42AA-D0CE-4377-9AC1-2A6CF84929E3}" presName="hierChild5" presStyleCnt="0"/>
      <dgm:spPr/>
    </dgm:pt>
    <dgm:pt modelId="{D78C8FA0-D0F7-43AF-B163-B9586155C035}" type="pres">
      <dgm:prSet presAssocID="{D9A034B7-86B6-415A-83D9-919C20EAE4D2}" presName="Name37" presStyleLbl="parChTrans1D2" presStyleIdx="3" presStyleCnt="6"/>
      <dgm:spPr/>
    </dgm:pt>
    <dgm:pt modelId="{8A7317CB-4DEE-4B5B-9677-E6F2D250DE61}" type="pres">
      <dgm:prSet presAssocID="{66CE3772-63F2-44EE-B301-2BB7F2BD1AD3}" presName="hierRoot2" presStyleCnt="0">
        <dgm:presLayoutVars>
          <dgm:hierBranch val="init"/>
        </dgm:presLayoutVars>
      </dgm:prSet>
      <dgm:spPr/>
    </dgm:pt>
    <dgm:pt modelId="{7BD0AC10-F6A1-4910-B5BC-8ACA3AF50B70}" type="pres">
      <dgm:prSet presAssocID="{66CE3772-63F2-44EE-B301-2BB7F2BD1AD3}" presName="rootComposite" presStyleCnt="0"/>
      <dgm:spPr/>
    </dgm:pt>
    <dgm:pt modelId="{031D7FCF-D6F5-4193-9949-49FF6B728396}" type="pres">
      <dgm:prSet presAssocID="{66CE3772-63F2-44EE-B301-2BB7F2BD1AD3}" presName="rootText" presStyleLbl="node2" presStyleIdx="3" presStyleCnt="4">
        <dgm:presLayoutVars>
          <dgm:chPref val="3"/>
        </dgm:presLayoutVars>
      </dgm:prSet>
      <dgm:spPr/>
    </dgm:pt>
    <dgm:pt modelId="{750D41A4-37BF-4541-8FD6-9CC8653EC351}" type="pres">
      <dgm:prSet presAssocID="{66CE3772-63F2-44EE-B301-2BB7F2BD1AD3}" presName="rootConnector" presStyleLbl="node2" presStyleIdx="3" presStyleCnt="4"/>
      <dgm:spPr/>
    </dgm:pt>
    <dgm:pt modelId="{B9AA617B-FC6E-45F3-8C8A-54CDD82A89D2}" type="pres">
      <dgm:prSet presAssocID="{66CE3772-63F2-44EE-B301-2BB7F2BD1AD3}" presName="hierChild4" presStyleCnt="0"/>
      <dgm:spPr/>
    </dgm:pt>
    <dgm:pt modelId="{0FB499B2-2013-4B1F-B8D8-3A48BF5D822C}" type="pres">
      <dgm:prSet presAssocID="{66CE3772-63F2-44EE-B301-2BB7F2BD1AD3}" presName="hierChild5" presStyleCnt="0"/>
      <dgm:spPr/>
    </dgm:pt>
    <dgm:pt modelId="{DBCCB140-23FE-43DE-B42F-AEAC530E1847}" type="pres">
      <dgm:prSet presAssocID="{1B18A94F-A130-42DF-9CD3-D036869B8468}" presName="hierChild3" presStyleCnt="0"/>
      <dgm:spPr/>
    </dgm:pt>
    <dgm:pt modelId="{0A0A3E57-3CF2-45DC-9404-E9F2B6444DF8}" type="pres">
      <dgm:prSet presAssocID="{7D7E33C4-6E41-4980-A3F9-876299B71BA2}" presName="Name111" presStyleLbl="parChTrans1D2" presStyleIdx="4" presStyleCnt="6"/>
      <dgm:spPr/>
    </dgm:pt>
    <dgm:pt modelId="{89980A28-3663-4BA2-860A-8341EDEE9263}" type="pres">
      <dgm:prSet presAssocID="{AF974037-C027-463A-97A8-05DE84D86BCE}" presName="hierRoot3" presStyleCnt="0">
        <dgm:presLayoutVars>
          <dgm:hierBranch val="init"/>
        </dgm:presLayoutVars>
      </dgm:prSet>
      <dgm:spPr/>
    </dgm:pt>
    <dgm:pt modelId="{13D81940-1F7F-49C5-A967-16490115A8C8}" type="pres">
      <dgm:prSet presAssocID="{AF974037-C027-463A-97A8-05DE84D86BCE}" presName="rootComposite3" presStyleCnt="0"/>
      <dgm:spPr/>
    </dgm:pt>
    <dgm:pt modelId="{203B2B12-D93C-4195-ABB6-FB3B0B439F24}" type="pres">
      <dgm:prSet presAssocID="{AF974037-C027-463A-97A8-05DE84D86BCE}" presName="rootText3" presStyleLbl="asst1" presStyleIdx="0" presStyleCnt="2">
        <dgm:presLayoutVars>
          <dgm:chPref val="3"/>
        </dgm:presLayoutVars>
      </dgm:prSet>
      <dgm:spPr/>
    </dgm:pt>
    <dgm:pt modelId="{4C31E3AF-9ECA-4C68-ACCA-B9D05343CB98}" type="pres">
      <dgm:prSet presAssocID="{AF974037-C027-463A-97A8-05DE84D86BCE}" presName="rootConnector3" presStyleLbl="asst1" presStyleIdx="0" presStyleCnt="2"/>
      <dgm:spPr/>
    </dgm:pt>
    <dgm:pt modelId="{D81BB431-6875-44F0-AA1A-26301CB7E7F8}" type="pres">
      <dgm:prSet presAssocID="{AF974037-C027-463A-97A8-05DE84D86BCE}" presName="hierChild6" presStyleCnt="0"/>
      <dgm:spPr/>
    </dgm:pt>
    <dgm:pt modelId="{8BE594A3-4E49-4216-8B04-482D0D76A2C0}" type="pres">
      <dgm:prSet presAssocID="{AF974037-C027-463A-97A8-05DE84D86BCE}" presName="hierChild7" presStyleCnt="0"/>
      <dgm:spPr/>
    </dgm:pt>
    <dgm:pt modelId="{14700C92-8CAC-4534-82F6-45D0C95ECF50}" type="pres">
      <dgm:prSet presAssocID="{8C1A1A3E-D7E9-445D-9CDB-2A8D51F092D1}" presName="Name111" presStyleLbl="parChTrans1D2" presStyleIdx="5" presStyleCnt="6"/>
      <dgm:spPr/>
    </dgm:pt>
    <dgm:pt modelId="{079B0FAE-316F-4DD9-B164-0B8E11321DE6}" type="pres">
      <dgm:prSet presAssocID="{9325A2BB-27DC-4710-8F4C-D241892F059F}" presName="hierRoot3" presStyleCnt="0">
        <dgm:presLayoutVars>
          <dgm:hierBranch val="init"/>
        </dgm:presLayoutVars>
      </dgm:prSet>
      <dgm:spPr/>
    </dgm:pt>
    <dgm:pt modelId="{FFD506CC-9473-4AFE-906C-29946A428B42}" type="pres">
      <dgm:prSet presAssocID="{9325A2BB-27DC-4710-8F4C-D241892F059F}" presName="rootComposite3" presStyleCnt="0"/>
      <dgm:spPr/>
    </dgm:pt>
    <dgm:pt modelId="{87E56BB0-3870-4114-A8ED-E92A0E727ADC}" type="pres">
      <dgm:prSet presAssocID="{9325A2BB-27DC-4710-8F4C-D241892F059F}" presName="rootText3" presStyleLbl="asst1" presStyleIdx="1" presStyleCnt="2">
        <dgm:presLayoutVars>
          <dgm:chPref val="3"/>
        </dgm:presLayoutVars>
      </dgm:prSet>
      <dgm:spPr/>
    </dgm:pt>
    <dgm:pt modelId="{8E1D2464-E63C-4C0C-81C6-6150EE03C78C}" type="pres">
      <dgm:prSet presAssocID="{9325A2BB-27DC-4710-8F4C-D241892F059F}" presName="rootConnector3" presStyleLbl="asst1" presStyleIdx="1" presStyleCnt="2"/>
      <dgm:spPr/>
    </dgm:pt>
    <dgm:pt modelId="{B0371296-5D54-4218-B550-207B0252536F}" type="pres">
      <dgm:prSet presAssocID="{9325A2BB-27DC-4710-8F4C-D241892F059F}" presName="hierChild6" presStyleCnt="0"/>
      <dgm:spPr/>
    </dgm:pt>
    <dgm:pt modelId="{8ED8C2BC-434D-4C40-B159-804BA42F1161}" type="pres">
      <dgm:prSet presAssocID="{9325A2BB-27DC-4710-8F4C-D241892F059F}" presName="hierChild7" presStyleCnt="0"/>
      <dgm:spPr/>
    </dgm:pt>
  </dgm:ptLst>
  <dgm:cxnLst>
    <dgm:cxn modelId="{D087A100-6F79-4FBC-876D-1D03B260E5A0}" srcId="{851ACC0E-2C70-4A13-85C3-14DA6C01EA6E}" destId="{F2C007E3-EF8B-403D-8876-B0F789BA027B}" srcOrd="3" destOrd="0" parTransId="{A95281FC-1B87-42C1-8D76-89C3E1ED891D}" sibTransId="{8B893C33-434A-43EC-B5CC-5732EBB317D9}"/>
    <dgm:cxn modelId="{363DED01-CC79-4AB0-9165-8A366ECBAC0E}" type="presOf" srcId="{D9A034B7-86B6-415A-83D9-919C20EAE4D2}" destId="{D78C8FA0-D0F7-43AF-B163-B9586155C035}" srcOrd="0" destOrd="0" presId="urn:microsoft.com/office/officeart/2005/8/layout/orgChart1"/>
    <dgm:cxn modelId="{0B35C602-32FF-4262-B716-53D4825D704B}" type="presOf" srcId="{6B7952B1-5800-4BA3-BFCA-6396CE8DD4F8}" destId="{7EAD58B4-47CC-4D09-ABF8-6EF014031BA3}" srcOrd="1" destOrd="0" presId="urn:microsoft.com/office/officeart/2005/8/layout/orgChart1"/>
    <dgm:cxn modelId="{91113307-87E4-43D7-AE59-C53161DBC86C}" type="presOf" srcId="{5223F843-1EB2-4AEA-8DB5-B25076A09142}" destId="{8CF8E3FB-56CD-48CB-AF21-D02722964286}" srcOrd="1" destOrd="0" presId="urn:microsoft.com/office/officeart/2005/8/layout/orgChart1"/>
    <dgm:cxn modelId="{FA486408-6592-4DBD-B728-24DE6557B352}" srcId="{1B18A94F-A130-42DF-9CD3-D036869B8468}" destId="{851ACC0E-2C70-4A13-85C3-14DA6C01EA6E}" srcOrd="1" destOrd="0" parTransId="{73C5AE3C-4191-40FF-AAF0-E394F9B4489A}" sibTransId="{01AC2048-37CE-40C2-A29C-D51BC2762394}"/>
    <dgm:cxn modelId="{F0307B0F-CB9B-40EC-BB42-B31057E21DDB}" type="presOf" srcId="{2D696FBD-E1F6-4A93-A2BE-E2B4BFF3992C}" destId="{D99B4FCA-500E-437E-8090-A9AA0807EEF7}" srcOrd="1" destOrd="0" presId="urn:microsoft.com/office/officeart/2005/8/layout/orgChart1"/>
    <dgm:cxn modelId="{310AB917-B7DC-4A72-9239-BEE22F21859A}" type="presOf" srcId="{82197CE2-816C-4D98-BEA7-E22167B19FFB}" destId="{79DCB9D8-36F7-4206-856A-0E58421D8A49}" srcOrd="0" destOrd="0" presId="urn:microsoft.com/office/officeart/2005/8/layout/orgChart1"/>
    <dgm:cxn modelId="{20157218-AB6E-492E-85B5-D442AD58790C}" type="presOf" srcId="{1B18A94F-A130-42DF-9CD3-D036869B8468}" destId="{B43425E1-7A02-4EB5-AB56-ABFA12F7699B}" srcOrd="0" destOrd="0" presId="urn:microsoft.com/office/officeart/2005/8/layout/orgChart1"/>
    <dgm:cxn modelId="{80B7AB26-F5A2-4F86-AD42-F9DA454099FB}" type="presOf" srcId="{66CE3772-63F2-44EE-B301-2BB7F2BD1AD3}" destId="{750D41A4-37BF-4541-8FD6-9CC8653EC351}" srcOrd="1" destOrd="0" presId="urn:microsoft.com/office/officeart/2005/8/layout/orgChart1"/>
    <dgm:cxn modelId="{9398FA29-97BE-4C07-859E-CF81811A0BA6}" type="presOf" srcId="{5508EE39-8D38-4535-94C7-BACE0B962357}" destId="{7D2F0677-3924-42E6-8090-BBA0500D504A}" srcOrd="1" destOrd="0" presId="urn:microsoft.com/office/officeart/2005/8/layout/orgChart1"/>
    <dgm:cxn modelId="{0A0DAF2B-89C6-45E6-932F-58205D44D936}" srcId="{851ACC0E-2C70-4A13-85C3-14DA6C01EA6E}" destId="{5508EE39-8D38-4535-94C7-BACE0B962357}" srcOrd="1" destOrd="0" parTransId="{4BDF41B2-64E6-45DE-8A8A-1EB3A8972EFB}" sibTransId="{7588BA8E-32A1-4BC3-B53A-8E0375C24DDA}"/>
    <dgm:cxn modelId="{86DE182C-B51F-44AA-BBA7-E49E4BDB997A}" type="presOf" srcId="{13336230-A7AC-4B21-81B7-9C27A0DC9C8F}" destId="{D46CDCFC-985C-4FD2-9290-34331A83A5C2}" srcOrd="0" destOrd="0" presId="urn:microsoft.com/office/officeart/2005/8/layout/orgChart1"/>
    <dgm:cxn modelId="{1034D530-CDEE-4202-9A5F-2E3481A9709C}" srcId="{624C42AA-D0CE-4377-9AC1-2A6CF84929E3}" destId="{2D696FBD-E1F6-4A93-A2BE-E2B4BFF3992C}" srcOrd="1" destOrd="0" parTransId="{C593EB18-1BD7-468F-90B5-C8A56009B855}" sibTransId="{8A6051A8-48A9-4AC4-9594-0C31A01A655A}"/>
    <dgm:cxn modelId="{DAD00936-ABCC-4016-B83B-A845840F19F6}" type="presOf" srcId="{9325A2BB-27DC-4710-8F4C-D241892F059F}" destId="{87E56BB0-3870-4114-A8ED-E92A0E727ADC}" srcOrd="0" destOrd="0" presId="urn:microsoft.com/office/officeart/2005/8/layout/orgChart1"/>
    <dgm:cxn modelId="{FD9ABF3B-19F7-43A1-84A2-79E226385AC0}" type="presOf" srcId="{F14C8C10-5735-409B-AE07-482362C04493}" destId="{545470F1-B724-4E1F-B733-82274C29491F}" srcOrd="0" destOrd="0" presId="urn:microsoft.com/office/officeart/2005/8/layout/orgChart1"/>
    <dgm:cxn modelId="{8D6DC13D-9ADE-4C75-A81C-6800C349E758}" type="presOf" srcId="{AF974037-C027-463A-97A8-05DE84D86BCE}" destId="{4C31E3AF-9ECA-4C68-ACCA-B9D05343CB98}" srcOrd="1" destOrd="0" presId="urn:microsoft.com/office/officeart/2005/8/layout/orgChart1"/>
    <dgm:cxn modelId="{D1306E3F-AB85-4630-9422-478238E35B38}" type="presOf" srcId="{F2C007E3-EF8B-403D-8876-B0F789BA027B}" destId="{4B601AA0-9E00-4941-BEA5-3861A5C36C42}" srcOrd="1" destOrd="0" presId="urn:microsoft.com/office/officeart/2005/8/layout/orgChart1"/>
    <dgm:cxn modelId="{9950B65D-D995-4FBC-A784-B6D526E5CA4F}" type="presOf" srcId="{CB5BAC2F-9D08-4E09-8427-B76498C5E505}" destId="{BCB3DA0B-A0A5-4DE4-8FA4-369F9DA3CDAB}" srcOrd="0" destOrd="0" presId="urn:microsoft.com/office/officeart/2005/8/layout/orgChart1"/>
    <dgm:cxn modelId="{EC3DDD60-FBB1-4E2B-A494-D0672897B676}" type="presOf" srcId="{89158121-63C9-40E9-BB73-DD2DA98F5E8F}" destId="{70CADBFF-760A-43F0-83BF-F56CFB27F1EC}" srcOrd="0" destOrd="0" presId="urn:microsoft.com/office/officeart/2005/8/layout/orgChart1"/>
    <dgm:cxn modelId="{42FF836A-35AA-4BD7-8D64-E2F079E25AC2}" type="presOf" srcId="{7D7E33C4-6E41-4980-A3F9-876299B71BA2}" destId="{0A0A3E57-3CF2-45DC-9404-E9F2B6444DF8}" srcOrd="0" destOrd="0" presId="urn:microsoft.com/office/officeart/2005/8/layout/orgChart1"/>
    <dgm:cxn modelId="{EF791C6C-8317-4C21-B9D1-DC59F57E1772}" type="presOf" srcId="{851ACC0E-2C70-4A13-85C3-14DA6C01EA6E}" destId="{17AE4B6E-D9F7-42D5-AE42-F25C1CEB6D2B}" srcOrd="1" destOrd="0" presId="urn:microsoft.com/office/officeart/2005/8/layout/orgChart1"/>
    <dgm:cxn modelId="{F47D814C-CA16-4FF8-8991-23FD3C59C345}" type="presOf" srcId="{73C5AE3C-4191-40FF-AAF0-E394F9B4489A}" destId="{4045D1C3-5521-4FB7-9A94-B68A241E870A}" srcOrd="0" destOrd="0" presId="urn:microsoft.com/office/officeart/2005/8/layout/orgChart1"/>
    <dgm:cxn modelId="{B776B84C-A3A2-4B47-B0FE-516B440FF65A}" type="presOf" srcId="{1B18A94F-A130-42DF-9CD3-D036869B8468}" destId="{32E9654B-8BEE-4B63-95D3-376CB34C990C}" srcOrd="1" destOrd="0" presId="urn:microsoft.com/office/officeart/2005/8/layout/orgChart1"/>
    <dgm:cxn modelId="{CA69356D-415C-4EC8-B4E2-8F847D61AFB7}" type="presOf" srcId="{180598DD-B36C-40E6-85C4-39764778BE67}" destId="{9DE82BCE-C8F7-4D21-AECF-320367E269F6}" srcOrd="0" destOrd="0" presId="urn:microsoft.com/office/officeart/2005/8/layout/orgChart1"/>
    <dgm:cxn modelId="{9F5DCB56-C9ED-4594-8417-DEDC4AE433B1}" srcId="{851ACC0E-2C70-4A13-85C3-14DA6C01EA6E}" destId="{6B7952B1-5800-4BA3-BFCA-6396CE8DD4F8}" srcOrd="0" destOrd="0" parTransId="{82197CE2-816C-4D98-BEA7-E22167B19FFB}" sibTransId="{80DEE901-D2B2-4C46-9E0A-6B7BC0B6EA0B}"/>
    <dgm:cxn modelId="{CFFE3B5A-370D-4B6D-A9C4-92DE7CF1AEC6}" srcId="{1B18A94F-A130-42DF-9CD3-D036869B8468}" destId="{624C42AA-D0CE-4377-9AC1-2A6CF84929E3}" srcOrd="4" destOrd="0" parTransId="{3FB1A912-4C15-4EA8-8CA0-C9187019DC64}" sibTransId="{C0570D72-9ED3-4EDC-B07E-3EB45093520C}"/>
    <dgm:cxn modelId="{EFF1CF7D-25C2-4E5F-AA6D-86F2EDA10818}" type="presOf" srcId="{66CE3772-63F2-44EE-B301-2BB7F2BD1AD3}" destId="{031D7FCF-D6F5-4193-9949-49FF6B728396}" srcOrd="0" destOrd="0" presId="urn:microsoft.com/office/officeart/2005/8/layout/orgChart1"/>
    <dgm:cxn modelId="{8860BB85-106A-4922-B19B-8A77A988997F}" srcId="{F14C8C10-5735-409B-AE07-482362C04493}" destId="{1B18A94F-A130-42DF-9CD3-D036869B8468}" srcOrd="0" destOrd="0" parTransId="{145C471F-6F4B-4C83-98A2-117E706E2B4C}" sibTransId="{CF8363C6-107E-4479-9E33-E2BFD7931B1C}"/>
    <dgm:cxn modelId="{E7C4BF86-6973-446F-A48E-D98EB8878E14}" type="presOf" srcId="{6B7952B1-5800-4BA3-BFCA-6396CE8DD4F8}" destId="{3E2697F7-AE79-4315-BB55-7C41E44EF6B3}" srcOrd="0" destOrd="0" presId="urn:microsoft.com/office/officeart/2005/8/layout/orgChart1"/>
    <dgm:cxn modelId="{E968908B-7790-4F1D-9ED3-9841E7EE8FA9}" type="presOf" srcId="{F2C007E3-EF8B-403D-8876-B0F789BA027B}" destId="{3E0A36E6-0968-4A79-84B6-86A8837E87EC}" srcOrd="0" destOrd="0" presId="urn:microsoft.com/office/officeart/2005/8/layout/orgChart1"/>
    <dgm:cxn modelId="{1080A98B-DEDF-4E5E-B213-6AAA67F865F9}" type="presOf" srcId="{A95281FC-1B87-42C1-8D76-89C3E1ED891D}" destId="{6A3E0EEE-3B4F-4C7E-AC0B-2E6C85A7E22B}" srcOrd="0" destOrd="0" presId="urn:microsoft.com/office/officeart/2005/8/layout/orgChart1"/>
    <dgm:cxn modelId="{62F57E8D-40CA-42A4-984E-D0BDA78FC7AF}" type="presOf" srcId="{8C1A1A3E-D7E9-445D-9CDB-2A8D51F092D1}" destId="{14700C92-8CAC-4534-82F6-45D0C95ECF50}" srcOrd="0" destOrd="0" presId="urn:microsoft.com/office/officeart/2005/8/layout/orgChart1"/>
    <dgm:cxn modelId="{3862A18D-0A69-49D9-AE14-68A81036AE08}" type="presOf" srcId="{3FB1A912-4C15-4EA8-8CA0-C9187019DC64}" destId="{A93E4461-7615-4012-96CD-953E17E0DD5E}" srcOrd="0" destOrd="0" presId="urn:microsoft.com/office/officeart/2005/8/layout/orgChart1"/>
    <dgm:cxn modelId="{4B0F9196-DB91-4E95-8410-974DA104E05F}" type="presOf" srcId="{9325A2BB-27DC-4710-8F4C-D241892F059F}" destId="{8E1D2464-E63C-4C0C-81C6-6150EE03C78C}" srcOrd="1" destOrd="0" presId="urn:microsoft.com/office/officeart/2005/8/layout/orgChart1"/>
    <dgm:cxn modelId="{CF1C4B9E-7C37-42DE-98EF-AB91A052A572}" type="presOf" srcId="{4BDF41B2-64E6-45DE-8A8A-1EB3A8972EFB}" destId="{1774F7F0-A9E4-4EE3-9237-49DB3FFD5A88}" srcOrd="0" destOrd="0" presId="urn:microsoft.com/office/officeart/2005/8/layout/orgChart1"/>
    <dgm:cxn modelId="{F3A649AB-F053-4A61-B3B2-58B01ED36754}" type="presOf" srcId="{851ACC0E-2C70-4A13-85C3-14DA6C01EA6E}" destId="{2C502B01-F5AC-41CD-A006-9FA12D180A1A}" srcOrd="0" destOrd="0" presId="urn:microsoft.com/office/officeart/2005/8/layout/orgChart1"/>
    <dgm:cxn modelId="{FEDE29B0-AFFB-4340-BD5B-D6D8275C149F}" type="presOf" srcId="{624C42AA-D0CE-4377-9AC1-2A6CF84929E3}" destId="{3B357837-620B-426C-8315-FF0B6FBBB4FD}" srcOrd="0" destOrd="0" presId="urn:microsoft.com/office/officeart/2005/8/layout/orgChart1"/>
    <dgm:cxn modelId="{08A4B0B6-B9E3-467F-A879-968C84C94567}" srcId="{624C42AA-D0CE-4377-9AC1-2A6CF84929E3}" destId="{180598DD-B36C-40E6-85C4-39764778BE67}" srcOrd="0" destOrd="0" parTransId="{CB5BAC2F-9D08-4E09-8427-B76498C5E505}" sibTransId="{62B23CD7-F519-452F-9E13-B75D4189AE73}"/>
    <dgm:cxn modelId="{75B9DEB7-626A-4997-B83C-F8DD804C26EE}" type="presOf" srcId="{624C42AA-D0CE-4377-9AC1-2A6CF84929E3}" destId="{813055E1-5CBC-4F48-9ADA-3EB7F84056E3}" srcOrd="1" destOrd="0" presId="urn:microsoft.com/office/officeart/2005/8/layout/orgChart1"/>
    <dgm:cxn modelId="{CF0E4BBA-245F-4CF7-B0A6-AE8398E724D2}" type="presOf" srcId="{180598DD-B36C-40E6-85C4-39764778BE67}" destId="{7C532C28-1A2F-4892-B68E-310847499518}" srcOrd="1" destOrd="0" presId="urn:microsoft.com/office/officeart/2005/8/layout/orgChart1"/>
    <dgm:cxn modelId="{4A0CA6CE-C529-4FFB-8422-FADA817C5141}" srcId="{851ACC0E-2C70-4A13-85C3-14DA6C01EA6E}" destId="{C1919C6D-4F4B-41F8-A0A9-D012E873ED0E}" srcOrd="2" destOrd="0" parTransId="{13336230-A7AC-4B21-81B7-9C27A0DC9C8F}" sibTransId="{105F6F59-E7BB-4809-87E6-51B62312B7CD}"/>
    <dgm:cxn modelId="{51D916D6-790B-42D7-BEFD-B2A82FC72C08}" type="presOf" srcId="{5223F843-1EB2-4AEA-8DB5-B25076A09142}" destId="{29F7515A-3EF9-406C-BB7A-CF58860C67C7}" srcOrd="0" destOrd="0" presId="urn:microsoft.com/office/officeart/2005/8/layout/orgChart1"/>
    <dgm:cxn modelId="{266E6DDA-BE30-4ACE-8A8D-88CBA5C4A3D1}" type="presOf" srcId="{C593EB18-1BD7-468F-90B5-C8A56009B855}" destId="{0506DB81-1753-400F-8C94-A246AFF31159}" srcOrd="0" destOrd="0" presId="urn:microsoft.com/office/officeart/2005/8/layout/orgChart1"/>
    <dgm:cxn modelId="{88B6E1DD-EF6D-4F7C-A37E-258FDCBD2C8B}" type="presOf" srcId="{C1919C6D-4F4B-41F8-A0A9-D012E873ED0E}" destId="{89E49E96-48A7-455A-96AF-6286BF0C7F11}" srcOrd="1" destOrd="0" presId="urn:microsoft.com/office/officeart/2005/8/layout/orgChart1"/>
    <dgm:cxn modelId="{2AB148DE-3D77-4E92-BFA2-4201BE91DF17}" srcId="{1B18A94F-A130-42DF-9CD3-D036869B8468}" destId="{66CE3772-63F2-44EE-B301-2BB7F2BD1AD3}" srcOrd="5" destOrd="0" parTransId="{D9A034B7-86B6-415A-83D9-919C20EAE4D2}" sibTransId="{261D1B14-BA67-47D6-8672-0113C7C1932E}"/>
    <dgm:cxn modelId="{ABCE4DE0-34C6-4B1C-8196-6E6F70174BE2}" type="presOf" srcId="{C1919C6D-4F4B-41F8-A0A9-D012E873ED0E}" destId="{F6BFA461-0A0C-4D9B-B697-F606AFC43433}" srcOrd="0" destOrd="0" presId="urn:microsoft.com/office/officeart/2005/8/layout/orgChart1"/>
    <dgm:cxn modelId="{3C0FF7E1-F817-4211-A6EF-AA5630B115F4}" type="presOf" srcId="{2D696FBD-E1F6-4A93-A2BE-E2B4BFF3992C}" destId="{0050F6F1-FC30-4E80-8058-88A678F5ECC9}" srcOrd="0" destOrd="0" presId="urn:microsoft.com/office/officeart/2005/8/layout/orgChart1"/>
    <dgm:cxn modelId="{E823EBE5-256B-4C54-A8F6-666625D9A157}" srcId="{1B18A94F-A130-42DF-9CD3-D036869B8468}" destId="{AF974037-C027-463A-97A8-05DE84D86BCE}" srcOrd="0" destOrd="0" parTransId="{7D7E33C4-6E41-4980-A3F9-876299B71BA2}" sibTransId="{02BEC89B-9664-4F7B-BA51-8C90F0066F08}"/>
    <dgm:cxn modelId="{0C34E8E6-3DE1-4840-A87A-95589025A504}" srcId="{1B18A94F-A130-42DF-9CD3-D036869B8468}" destId="{9325A2BB-27DC-4710-8F4C-D241892F059F}" srcOrd="3" destOrd="0" parTransId="{8C1A1A3E-D7E9-445D-9CDB-2A8D51F092D1}" sibTransId="{139385EC-2B71-4290-8F50-BFBF8933AB06}"/>
    <dgm:cxn modelId="{C94980ED-A4D1-4BE9-B51F-9EA680523F92}" type="presOf" srcId="{5508EE39-8D38-4535-94C7-BACE0B962357}" destId="{13350829-CE12-4201-A25F-6451130023DF}" srcOrd="0" destOrd="0" presId="urn:microsoft.com/office/officeart/2005/8/layout/orgChart1"/>
    <dgm:cxn modelId="{9E0CACF4-E5E9-40A3-AEC3-8ACE8388F940}" srcId="{1B18A94F-A130-42DF-9CD3-D036869B8468}" destId="{5223F843-1EB2-4AEA-8DB5-B25076A09142}" srcOrd="2" destOrd="0" parTransId="{89158121-63C9-40E9-BB73-DD2DA98F5E8F}" sibTransId="{9A2E1442-64A9-444A-B58C-C5C103C1E1EE}"/>
    <dgm:cxn modelId="{6C8355FA-B6A4-403C-8CFA-64CD27BAF5D2}" type="presOf" srcId="{AF974037-C027-463A-97A8-05DE84D86BCE}" destId="{203B2B12-D93C-4195-ABB6-FB3B0B439F24}" srcOrd="0" destOrd="0" presId="urn:microsoft.com/office/officeart/2005/8/layout/orgChart1"/>
    <dgm:cxn modelId="{ABD573C6-D07F-475C-B33B-7EA128B8CF46}" type="presParOf" srcId="{545470F1-B724-4E1F-B733-82274C29491F}" destId="{C4824032-A4ED-468D-8212-0F715D2E3736}" srcOrd="0" destOrd="0" presId="urn:microsoft.com/office/officeart/2005/8/layout/orgChart1"/>
    <dgm:cxn modelId="{7722F3E2-2220-42D2-A6C0-5E2500B1234C}" type="presParOf" srcId="{C4824032-A4ED-468D-8212-0F715D2E3736}" destId="{13EF8BF0-3F17-4ADD-A256-AA278A058904}" srcOrd="0" destOrd="0" presId="urn:microsoft.com/office/officeart/2005/8/layout/orgChart1"/>
    <dgm:cxn modelId="{D086E907-F6F8-42AD-A842-B5E67F56C320}" type="presParOf" srcId="{13EF8BF0-3F17-4ADD-A256-AA278A058904}" destId="{B43425E1-7A02-4EB5-AB56-ABFA12F7699B}" srcOrd="0" destOrd="0" presId="urn:microsoft.com/office/officeart/2005/8/layout/orgChart1"/>
    <dgm:cxn modelId="{60E136E6-BB28-4515-8C2F-F5081E7658BC}" type="presParOf" srcId="{13EF8BF0-3F17-4ADD-A256-AA278A058904}" destId="{32E9654B-8BEE-4B63-95D3-376CB34C990C}" srcOrd="1" destOrd="0" presId="urn:microsoft.com/office/officeart/2005/8/layout/orgChart1"/>
    <dgm:cxn modelId="{855BC59E-B871-4745-838D-E9DD27F1E174}" type="presParOf" srcId="{C4824032-A4ED-468D-8212-0F715D2E3736}" destId="{BE13102A-04DD-466A-AB67-CF0B6524BE91}" srcOrd="1" destOrd="0" presId="urn:microsoft.com/office/officeart/2005/8/layout/orgChart1"/>
    <dgm:cxn modelId="{59A173AF-5BCD-46EC-9237-B489729B9868}" type="presParOf" srcId="{BE13102A-04DD-466A-AB67-CF0B6524BE91}" destId="{4045D1C3-5521-4FB7-9A94-B68A241E870A}" srcOrd="0" destOrd="0" presId="urn:microsoft.com/office/officeart/2005/8/layout/orgChart1"/>
    <dgm:cxn modelId="{A688FA1D-1AB3-4F13-A177-ACF0D3916BA6}" type="presParOf" srcId="{BE13102A-04DD-466A-AB67-CF0B6524BE91}" destId="{C7098163-2552-4686-A233-FD89DA0A3CB0}" srcOrd="1" destOrd="0" presId="urn:microsoft.com/office/officeart/2005/8/layout/orgChart1"/>
    <dgm:cxn modelId="{2CAB557A-4C26-4F69-8DBD-08904C1DA5DF}" type="presParOf" srcId="{C7098163-2552-4686-A233-FD89DA0A3CB0}" destId="{34331E08-A05B-4F49-9A45-343695630DBC}" srcOrd="0" destOrd="0" presId="urn:microsoft.com/office/officeart/2005/8/layout/orgChart1"/>
    <dgm:cxn modelId="{72921CC5-111D-48FA-9F9A-2817D05E8ACC}" type="presParOf" srcId="{34331E08-A05B-4F49-9A45-343695630DBC}" destId="{2C502B01-F5AC-41CD-A006-9FA12D180A1A}" srcOrd="0" destOrd="0" presId="urn:microsoft.com/office/officeart/2005/8/layout/orgChart1"/>
    <dgm:cxn modelId="{3EF1D816-FF98-49F4-B3B0-F8AF4D44E2F9}" type="presParOf" srcId="{34331E08-A05B-4F49-9A45-343695630DBC}" destId="{17AE4B6E-D9F7-42D5-AE42-F25C1CEB6D2B}" srcOrd="1" destOrd="0" presId="urn:microsoft.com/office/officeart/2005/8/layout/orgChart1"/>
    <dgm:cxn modelId="{BF4EB8CB-00E1-4B89-B8C7-61260D682C12}" type="presParOf" srcId="{C7098163-2552-4686-A233-FD89DA0A3CB0}" destId="{C3BC6D79-63C4-4FA7-AC1C-4BA97F4DC11A}" srcOrd="1" destOrd="0" presId="urn:microsoft.com/office/officeart/2005/8/layout/orgChart1"/>
    <dgm:cxn modelId="{85F8DBD5-934A-4CEB-AC53-F26410F5FA32}" type="presParOf" srcId="{C3BC6D79-63C4-4FA7-AC1C-4BA97F4DC11A}" destId="{79DCB9D8-36F7-4206-856A-0E58421D8A49}" srcOrd="0" destOrd="0" presId="urn:microsoft.com/office/officeart/2005/8/layout/orgChart1"/>
    <dgm:cxn modelId="{EF0994CC-5ABA-4B2C-AF13-8733F53D885C}" type="presParOf" srcId="{C3BC6D79-63C4-4FA7-AC1C-4BA97F4DC11A}" destId="{E9690A86-B241-4968-8389-021168BCC78E}" srcOrd="1" destOrd="0" presId="urn:microsoft.com/office/officeart/2005/8/layout/orgChart1"/>
    <dgm:cxn modelId="{4E00F862-8EB2-403D-80E1-686E26B21236}" type="presParOf" srcId="{E9690A86-B241-4968-8389-021168BCC78E}" destId="{A5DC9843-93E4-43E3-92E2-8A9C4A0E8F7E}" srcOrd="0" destOrd="0" presId="urn:microsoft.com/office/officeart/2005/8/layout/orgChart1"/>
    <dgm:cxn modelId="{29086C9F-91EE-49E4-A8A6-5E2628AF44B2}" type="presParOf" srcId="{A5DC9843-93E4-43E3-92E2-8A9C4A0E8F7E}" destId="{3E2697F7-AE79-4315-BB55-7C41E44EF6B3}" srcOrd="0" destOrd="0" presId="urn:microsoft.com/office/officeart/2005/8/layout/orgChart1"/>
    <dgm:cxn modelId="{A229BCD6-56F0-4325-805F-0A02A682E0B4}" type="presParOf" srcId="{A5DC9843-93E4-43E3-92E2-8A9C4A0E8F7E}" destId="{7EAD58B4-47CC-4D09-ABF8-6EF014031BA3}" srcOrd="1" destOrd="0" presId="urn:microsoft.com/office/officeart/2005/8/layout/orgChart1"/>
    <dgm:cxn modelId="{0F2FB4C3-B045-4166-AF86-96B71CF15AD0}" type="presParOf" srcId="{E9690A86-B241-4968-8389-021168BCC78E}" destId="{E0F66A3D-D158-4260-BF7A-F42CF1C513C9}" srcOrd="1" destOrd="0" presId="urn:microsoft.com/office/officeart/2005/8/layout/orgChart1"/>
    <dgm:cxn modelId="{08938B0D-5162-42C8-82F7-FE75D856B4C6}" type="presParOf" srcId="{E9690A86-B241-4968-8389-021168BCC78E}" destId="{2B401B79-11CD-4DEF-BC13-A12EA281A642}" srcOrd="2" destOrd="0" presId="urn:microsoft.com/office/officeart/2005/8/layout/orgChart1"/>
    <dgm:cxn modelId="{D8A1B560-031B-4649-A989-4398AB8651DC}" type="presParOf" srcId="{C3BC6D79-63C4-4FA7-AC1C-4BA97F4DC11A}" destId="{1774F7F0-A9E4-4EE3-9237-49DB3FFD5A88}" srcOrd="2" destOrd="0" presId="urn:microsoft.com/office/officeart/2005/8/layout/orgChart1"/>
    <dgm:cxn modelId="{0FAB1368-E8F7-44CD-979E-6C198E27DA32}" type="presParOf" srcId="{C3BC6D79-63C4-4FA7-AC1C-4BA97F4DC11A}" destId="{EF39B2F8-532A-4D0B-998B-0CFA4466FEF1}" srcOrd="3" destOrd="0" presId="urn:microsoft.com/office/officeart/2005/8/layout/orgChart1"/>
    <dgm:cxn modelId="{A1B492FB-6612-48B4-A323-E352CDF17DAD}" type="presParOf" srcId="{EF39B2F8-532A-4D0B-998B-0CFA4466FEF1}" destId="{E3CD79F1-06C6-4D3F-9D3E-3A63A5EB328C}" srcOrd="0" destOrd="0" presId="urn:microsoft.com/office/officeart/2005/8/layout/orgChart1"/>
    <dgm:cxn modelId="{960D329F-A868-46CF-8280-76D9E68465AE}" type="presParOf" srcId="{E3CD79F1-06C6-4D3F-9D3E-3A63A5EB328C}" destId="{13350829-CE12-4201-A25F-6451130023DF}" srcOrd="0" destOrd="0" presId="urn:microsoft.com/office/officeart/2005/8/layout/orgChart1"/>
    <dgm:cxn modelId="{86EE7257-207A-4A13-BCCD-2C12643EBF10}" type="presParOf" srcId="{E3CD79F1-06C6-4D3F-9D3E-3A63A5EB328C}" destId="{7D2F0677-3924-42E6-8090-BBA0500D504A}" srcOrd="1" destOrd="0" presId="urn:microsoft.com/office/officeart/2005/8/layout/orgChart1"/>
    <dgm:cxn modelId="{388B7EE3-88EE-4E20-9ADA-008D0227742D}" type="presParOf" srcId="{EF39B2F8-532A-4D0B-998B-0CFA4466FEF1}" destId="{9A3FC795-422E-49A3-B3DE-2327DD107E58}" srcOrd="1" destOrd="0" presId="urn:microsoft.com/office/officeart/2005/8/layout/orgChart1"/>
    <dgm:cxn modelId="{3BA0C2DB-4B7A-4E07-8C8A-587980C62A41}" type="presParOf" srcId="{EF39B2F8-532A-4D0B-998B-0CFA4466FEF1}" destId="{F9D97B8D-FBAE-4506-B017-839606C75B0E}" srcOrd="2" destOrd="0" presId="urn:microsoft.com/office/officeart/2005/8/layout/orgChart1"/>
    <dgm:cxn modelId="{37C48433-BC1A-4DEC-A3A1-61A0CB7021CC}" type="presParOf" srcId="{C3BC6D79-63C4-4FA7-AC1C-4BA97F4DC11A}" destId="{D46CDCFC-985C-4FD2-9290-34331A83A5C2}" srcOrd="4" destOrd="0" presId="urn:microsoft.com/office/officeart/2005/8/layout/orgChart1"/>
    <dgm:cxn modelId="{17BF585E-290C-433B-8D12-45EC7652AE3F}" type="presParOf" srcId="{C3BC6D79-63C4-4FA7-AC1C-4BA97F4DC11A}" destId="{90748113-07B1-4044-A132-B55119A495E6}" srcOrd="5" destOrd="0" presId="urn:microsoft.com/office/officeart/2005/8/layout/orgChart1"/>
    <dgm:cxn modelId="{2029D546-B054-404D-AFB9-41D9A9CF9A81}" type="presParOf" srcId="{90748113-07B1-4044-A132-B55119A495E6}" destId="{52381599-9FF4-450A-B72A-4CE75E6D69F9}" srcOrd="0" destOrd="0" presId="urn:microsoft.com/office/officeart/2005/8/layout/orgChart1"/>
    <dgm:cxn modelId="{7F834B79-1572-4C11-BA36-231798DB2A57}" type="presParOf" srcId="{52381599-9FF4-450A-B72A-4CE75E6D69F9}" destId="{F6BFA461-0A0C-4D9B-B697-F606AFC43433}" srcOrd="0" destOrd="0" presId="urn:microsoft.com/office/officeart/2005/8/layout/orgChart1"/>
    <dgm:cxn modelId="{EBDA3CBB-11F0-4565-8156-8671857A8310}" type="presParOf" srcId="{52381599-9FF4-450A-B72A-4CE75E6D69F9}" destId="{89E49E96-48A7-455A-96AF-6286BF0C7F11}" srcOrd="1" destOrd="0" presId="urn:microsoft.com/office/officeart/2005/8/layout/orgChart1"/>
    <dgm:cxn modelId="{E1ECBD3B-72F7-46A3-BC90-5914E8F7E1B2}" type="presParOf" srcId="{90748113-07B1-4044-A132-B55119A495E6}" destId="{DF3FD15E-794A-44A0-912E-4C2B9CF53B4B}" srcOrd="1" destOrd="0" presId="urn:microsoft.com/office/officeart/2005/8/layout/orgChart1"/>
    <dgm:cxn modelId="{B7A4052D-4D96-45A9-976B-D15BA1EFB51D}" type="presParOf" srcId="{90748113-07B1-4044-A132-B55119A495E6}" destId="{CF67E03E-61E9-404F-9A24-7AE75DFBE2C2}" srcOrd="2" destOrd="0" presId="urn:microsoft.com/office/officeart/2005/8/layout/orgChart1"/>
    <dgm:cxn modelId="{EADD34F2-32BB-4A92-8C33-C0E2753623F8}" type="presParOf" srcId="{C3BC6D79-63C4-4FA7-AC1C-4BA97F4DC11A}" destId="{6A3E0EEE-3B4F-4C7E-AC0B-2E6C85A7E22B}" srcOrd="6" destOrd="0" presId="urn:microsoft.com/office/officeart/2005/8/layout/orgChart1"/>
    <dgm:cxn modelId="{653D53B3-6D50-4AD8-96AB-58375E3654A5}" type="presParOf" srcId="{C3BC6D79-63C4-4FA7-AC1C-4BA97F4DC11A}" destId="{FAFAC4D2-62B5-4477-AC41-3FC7804369CB}" srcOrd="7" destOrd="0" presId="urn:microsoft.com/office/officeart/2005/8/layout/orgChart1"/>
    <dgm:cxn modelId="{E746DEC5-69D6-4248-8479-AD72055CECD9}" type="presParOf" srcId="{FAFAC4D2-62B5-4477-AC41-3FC7804369CB}" destId="{5D9B1326-22C7-42F6-BBFE-A04D4A237347}" srcOrd="0" destOrd="0" presId="urn:microsoft.com/office/officeart/2005/8/layout/orgChart1"/>
    <dgm:cxn modelId="{E8FAF902-6A65-4915-A57D-0B92F9F448D7}" type="presParOf" srcId="{5D9B1326-22C7-42F6-BBFE-A04D4A237347}" destId="{3E0A36E6-0968-4A79-84B6-86A8837E87EC}" srcOrd="0" destOrd="0" presId="urn:microsoft.com/office/officeart/2005/8/layout/orgChart1"/>
    <dgm:cxn modelId="{939A12D2-C861-46C9-8520-84259186FED4}" type="presParOf" srcId="{5D9B1326-22C7-42F6-BBFE-A04D4A237347}" destId="{4B601AA0-9E00-4941-BEA5-3861A5C36C42}" srcOrd="1" destOrd="0" presId="urn:microsoft.com/office/officeart/2005/8/layout/orgChart1"/>
    <dgm:cxn modelId="{B559A1F3-C499-493A-9E85-E133505DB5BD}" type="presParOf" srcId="{FAFAC4D2-62B5-4477-AC41-3FC7804369CB}" destId="{C5E971ED-F509-476C-930E-B872FA20397C}" srcOrd="1" destOrd="0" presId="urn:microsoft.com/office/officeart/2005/8/layout/orgChart1"/>
    <dgm:cxn modelId="{A5524EB7-BE8A-4745-8C7F-F372EDACAE02}" type="presParOf" srcId="{FAFAC4D2-62B5-4477-AC41-3FC7804369CB}" destId="{D9D1100B-9709-4870-B39C-5815EDF40624}" srcOrd="2" destOrd="0" presId="urn:microsoft.com/office/officeart/2005/8/layout/orgChart1"/>
    <dgm:cxn modelId="{16488CC2-3680-4109-84D5-449C8926E06B}" type="presParOf" srcId="{C7098163-2552-4686-A233-FD89DA0A3CB0}" destId="{2BCB6E04-5D83-4918-BE80-26DECED93CEF}" srcOrd="2" destOrd="0" presId="urn:microsoft.com/office/officeart/2005/8/layout/orgChart1"/>
    <dgm:cxn modelId="{28BDC05F-D0B5-4EB9-BF05-EDD25BD99F7D}" type="presParOf" srcId="{BE13102A-04DD-466A-AB67-CF0B6524BE91}" destId="{70CADBFF-760A-43F0-83BF-F56CFB27F1EC}" srcOrd="2" destOrd="0" presId="urn:microsoft.com/office/officeart/2005/8/layout/orgChart1"/>
    <dgm:cxn modelId="{0E2C57D0-825C-4630-BAF0-CF647C214DC4}" type="presParOf" srcId="{BE13102A-04DD-466A-AB67-CF0B6524BE91}" destId="{E9844F4B-833B-4477-BFAD-AB2CD7578B87}" srcOrd="3" destOrd="0" presId="urn:microsoft.com/office/officeart/2005/8/layout/orgChart1"/>
    <dgm:cxn modelId="{B0930227-89F6-4076-A02E-AB91DCD45EBE}" type="presParOf" srcId="{E9844F4B-833B-4477-BFAD-AB2CD7578B87}" destId="{0EE0D815-51DE-4CAD-8E8C-015492F83721}" srcOrd="0" destOrd="0" presId="urn:microsoft.com/office/officeart/2005/8/layout/orgChart1"/>
    <dgm:cxn modelId="{64FB8A49-724F-4A8C-8F2A-5E3055B472E7}" type="presParOf" srcId="{0EE0D815-51DE-4CAD-8E8C-015492F83721}" destId="{29F7515A-3EF9-406C-BB7A-CF58860C67C7}" srcOrd="0" destOrd="0" presId="urn:microsoft.com/office/officeart/2005/8/layout/orgChart1"/>
    <dgm:cxn modelId="{22571924-1AC9-48BA-8364-9B0A292176A2}" type="presParOf" srcId="{0EE0D815-51DE-4CAD-8E8C-015492F83721}" destId="{8CF8E3FB-56CD-48CB-AF21-D02722964286}" srcOrd="1" destOrd="0" presId="urn:microsoft.com/office/officeart/2005/8/layout/orgChart1"/>
    <dgm:cxn modelId="{5EF424D4-210F-40F0-9764-6B8D78D1122A}" type="presParOf" srcId="{E9844F4B-833B-4477-BFAD-AB2CD7578B87}" destId="{27D8AC49-3C6D-4807-A767-B613456E3E19}" srcOrd="1" destOrd="0" presId="urn:microsoft.com/office/officeart/2005/8/layout/orgChart1"/>
    <dgm:cxn modelId="{89222D87-C251-4621-8A9A-4C1A695F4DF9}" type="presParOf" srcId="{E9844F4B-833B-4477-BFAD-AB2CD7578B87}" destId="{1CFDF0E0-DB41-484A-A501-6FA04261A041}" srcOrd="2" destOrd="0" presId="urn:microsoft.com/office/officeart/2005/8/layout/orgChart1"/>
    <dgm:cxn modelId="{CAF9B625-497A-4776-838D-38B73E1D797C}" type="presParOf" srcId="{BE13102A-04DD-466A-AB67-CF0B6524BE91}" destId="{A93E4461-7615-4012-96CD-953E17E0DD5E}" srcOrd="4" destOrd="0" presId="urn:microsoft.com/office/officeart/2005/8/layout/orgChart1"/>
    <dgm:cxn modelId="{9440FE32-0AF8-4609-BF67-7A5203C0D0BD}" type="presParOf" srcId="{BE13102A-04DD-466A-AB67-CF0B6524BE91}" destId="{729449E8-9803-4A10-B56F-7838D0EAFD8A}" srcOrd="5" destOrd="0" presId="urn:microsoft.com/office/officeart/2005/8/layout/orgChart1"/>
    <dgm:cxn modelId="{3788DC85-CFC2-4F23-9635-DF90BBF4B197}" type="presParOf" srcId="{729449E8-9803-4A10-B56F-7838D0EAFD8A}" destId="{4CA0E3DD-4F30-49B4-A4A1-C3F224554227}" srcOrd="0" destOrd="0" presId="urn:microsoft.com/office/officeart/2005/8/layout/orgChart1"/>
    <dgm:cxn modelId="{CDF19FB5-B87F-4EFF-8CAA-0E9D4F16720D}" type="presParOf" srcId="{4CA0E3DD-4F30-49B4-A4A1-C3F224554227}" destId="{3B357837-620B-426C-8315-FF0B6FBBB4FD}" srcOrd="0" destOrd="0" presId="urn:microsoft.com/office/officeart/2005/8/layout/orgChart1"/>
    <dgm:cxn modelId="{15C2CD32-F39B-4BEF-AA8F-6B9262B328C2}" type="presParOf" srcId="{4CA0E3DD-4F30-49B4-A4A1-C3F224554227}" destId="{813055E1-5CBC-4F48-9ADA-3EB7F84056E3}" srcOrd="1" destOrd="0" presId="urn:microsoft.com/office/officeart/2005/8/layout/orgChart1"/>
    <dgm:cxn modelId="{476642B2-333D-4485-98F2-4BD14E9D83CD}" type="presParOf" srcId="{729449E8-9803-4A10-B56F-7838D0EAFD8A}" destId="{E97F63F0-8C6C-4609-A9D8-7094ACFB3B99}" srcOrd="1" destOrd="0" presId="urn:microsoft.com/office/officeart/2005/8/layout/orgChart1"/>
    <dgm:cxn modelId="{A91C6002-1B89-4071-8B27-8C5B55877461}" type="presParOf" srcId="{E97F63F0-8C6C-4609-A9D8-7094ACFB3B99}" destId="{BCB3DA0B-A0A5-4DE4-8FA4-369F9DA3CDAB}" srcOrd="0" destOrd="0" presId="urn:microsoft.com/office/officeart/2005/8/layout/orgChart1"/>
    <dgm:cxn modelId="{5D0E37D1-2083-41B5-87DF-93A06C8D3C40}" type="presParOf" srcId="{E97F63F0-8C6C-4609-A9D8-7094ACFB3B99}" destId="{86851EFF-D88E-4E88-BB17-CA91DD4575A5}" srcOrd="1" destOrd="0" presId="urn:microsoft.com/office/officeart/2005/8/layout/orgChart1"/>
    <dgm:cxn modelId="{8723D328-2A42-4997-A567-DE04134DC1A5}" type="presParOf" srcId="{86851EFF-D88E-4E88-BB17-CA91DD4575A5}" destId="{0E985FE0-D3E5-43BA-9A93-A983711164C6}" srcOrd="0" destOrd="0" presId="urn:microsoft.com/office/officeart/2005/8/layout/orgChart1"/>
    <dgm:cxn modelId="{4A1BA4BA-C7A8-4169-BE73-95EEF50DF410}" type="presParOf" srcId="{0E985FE0-D3E5-43BA-9A93-A983711164C6}" destId="{9DE82BCE-C8F7-4D21-AECF-320367E269F6}" srcOrd="0" destOrd="0" presId="urn:microsoft.com/office/officeart/2005/8/layout/orgChart1"/>
    <dgm:cxn modelId="{B4C67F15-D91A-4814-8744-8EB3D7B99FFE}" type="presParOf" srcId="{0E985FE0-D3E5-43BA-9A93-A983711164C6}" destId="{7C532C28-1A2F-4892-B68E-310847499518}" srcOrd="1" destOrd="0" presId="urn:microsoft.com/office/officeart/2005/8/layout/orgChart1"/>
    <dgm:cxn modelId="{3B6A7BAD-35EC-4CF8-B846-CC02F87E6DF4}" type="presParOf" srcId="{86851EFF-D88E-4E88-BB17-CA91DD4575A5}" destId="{BBDC7B91-884B-4AFF-9A24-EC2E8022B51C}" srcOrd="1" destOrd="0" presId="urn:microsoft.com/office/officeart/2005/8/layout/orgChart1"/>
    <dgm:cxn modelId="{C0743C7B-CC18-443D-A8C3-1F8E03A9AFC3}" type="presParOf" srcId="{86851EFF-D88E-4E88-BB17-CA91DD4575A5}" destId="{38F1F403-6AD0-471D-803A-2AB05C32F6A7}" srcOrd="2" destOrd="0" presId="urn:microsoft.com/office/officeart/2005/8/layout/orgChart1"/>
    <dgm:cxn modelId="{55266A6E-DAA7-4D54-B1B1-38D421A77F92}" type="presParOf" srcId="{E97F63F0-8C6C-4609-A9D8-7094ACFB3B99}" destId="{0506DB81-1753-400F-8C94-A246AFF31159}" srcOrd="2" destOrd="0" presId="urn:microsoft.com/office/officeart/2005/8/layout/orgChart1"/>
    <dgm:cxn modelId="{2C59F2B1-D448-41F7-8988-223DBF76EDD3}" type="presParOf" srcId="{E97F63F0-8C6C-4609-A9D8-7094ACFB3B99}" destId="{C14688BB-B0DD-4B73-8FEB-2BB180A220A4}" srcOrd="3" destOrd="0" presId="urn:microsoft.com/office/officeart/2005/8/layout/orgChart1"/>
    <dgm:cxn modelId="{E58C33D7-20C0-4313-9A69-626F6231DCE0}" type="presParOf" srcId="{C14688BB-B0DD-4B73-8FEB-2BB180A220A4}" destId="{1166B282-634E-4667-8D5A-5BB98C10E75C}" srcOrd="0" destOrd="0" presId="urn:microsoft.com/office/officeart/2005/8/layout/orgChart1"/>
    <dgm:cxn modelId="{FFDC9D36-3D98-4C46-A4F8-7B4127A182AF}" type="presParOf" srcId="{1166B282-634E-4667-8D5A-5BB98C10E75C}" destId="{0050F6F1-FC30-4E80-8058-88A678F5ECC9}" srcOrd="0" destOrd="0" presId="urn:microsoft.com/office/officeart/2005/8/layout/orgChart1"/>
    <dgm:cxn modelId="{44633CC7-DA4B-421D-BF3C-53AB126FADA5}" type="presParOf" srcId="{1166B282-634E-4667-8D5A-5BB98C10E75C}" destId="{D99B4FCA-500E-437E-8090-A9AA0807EEF7}" srcOrd="1" destOrd="0" presId="urn:microsoft.com/office/officeart/2005/8/layout/orgChart1"/>
    <dgm:cxn modelId="{658A1AC2-BC23-4E1F-96AB-8DC8599F22CF}" type="presParOf" srcId="{C14688BB-B0DD-4B73-8FEB-2BB180A220A4}" destId="{E1527BC6-306E-450A-BE57-988EA94A9FDE}" srcOrd="1" destOrd="0" presId="urn:microsoft.com/office/officeart/2005/8/layout/orgChart1"/>
    <dgm:cxn modelId="{FEA77728-E3DB-4568-BC0D-7070C21F09A5}" type="presParOf" srcId="{C14688BB-B0DD-4B73-8FEB-2BB180A220A4}" destId="{868A40B6-0B70-4A8D-ACF1-D124AA1DE735}" srcOrd="2" destOrd="0" presId="urn:microsoft.com/office/officeart/2005/8/layout/orgChart1"/>
    <dgm:cxn modelId="{C72DBDDF-83BF-486D-9B55-2113E5293145}" type="presParOf" srcId="{729449E8-9803-4A10-B56F-7838D0EAFD8A}" destId="{1E47059E-5543-477F-ABB2-C4B4B1C2B0A0}" srcOrd="2" destOrd="0" presId="urn:microsoft.com/office/officeart/2005/8/layout/orgChart1"/>
    <dgm:cxn modelId="{2337E908-9ECE-4712-875F-73FC3A7446E4}" type="presParOf" srcId="{BE13102A-04DD-466A-AB67-CF0B6524BE91}" destId="{D78C8FA0-D0F7-43AF-B163-B9586155C035}" srcOrd="6" destOrd="0" presId="urn:microsoft.com/office/officeart/2005/8/layout/orgChart1"/>
    <dgm:cxn modelId="{14C94CA8-C151-45E0-9C7A-43F27B054D83}" type="presParOf" srcId="{BE13102A-04DD-466A-AB67-CF0B6524BE91}" destId="{8A7317CB-4DEE-4B5B-9677-E6F2D250DE61}" srcOrd="7" destOrd="0" presId="urn:microsoft.com/office/officeart/2005/8/layout/orgChart1"/>
    <dgm:cxn modelId="{911AF08A-AF96-4CEB-86B1-1B231D8EA64A}" type="presParOf" srcId="{8A7317CB-4DEE-4B5B-9677-E6F2D250DE61}" destId="{7BD0AC10-F6A1-4910-B5BC-8ACA3AF50B70}" srcOrd="0" destOrd="0" presId="urn:microsoft.com/office/officeart/2005/8/layout/orgChart1"/>
    <dgm:cxn modelId="{001C227E-FF2B-43A0-BA53-38DA07D93CB3}" type="presParOf" srcId="{7BD0AC10-F6A1-4910-B5BC-8ACA3AF50B70}" destId="{031D7FCF-D6F5-4193-9949-49FF6B728396}" srcOrd="0" destOrd="0" presId="urn:microsoft.com/office/officeart/2005/8/layout/orgChart1"/>
    <dgm:cxn modelId="{A9A1EA6F-4A3B-4CA4-B951-3BF2A44BC614}" type="presParOf" srcId="{7BD0AC10-F6A1-4910-B5BC-8ACA3AF50B70}" destId="{750D41A4-37BF-4541-8FD6-9CC8653EC351}" srcOrd="1" destOrd="0" presId="urn:microsoft.com/office/officeart/2005/8/layout/orgChart1"/>
    <dgm:cxn modelId="{BA1CCCED-68E5-4496-AAF1-78B696406616}" type="presParOf" srcId="{8A7317CB-4DEE-4B5B-9677-E6F2D250DE61}" destId="{B9AA617B-FC6E-45F3-8C8A-54CDD82A89D2}" srcOrd="1" destOrd="0" presId="urn:microsoft.com/office/officeart/2005/8/layout/orgChart1"/>
    <dgm:cxn modelId="{42BE53F1-668D-4F9A-806A-5B1EB88BA6A6}" type="presParOf" srcId="{8A7317CB-4DEE-4B5B-9677-E6F2D250DE61}" destId="{0FB499B2-2013-4B1F-B8D8-3A48BF5D822C}" srcOrd="2" destOrd="0" presId="urn:microsoft.com/office/officeart/2005/8/layout/orgChart1"/>
    <dgm:cxn modelId="{A93A71BE-0587-4D91-8141-9CA8436528C4}" type="presParOf" srcId="{C4824032-A4ED-468D-8212-0F715D2E3736}" destId="{DBCCB140-23FE-43DE-B42F-AEAC530E1847}" srcOrd="2" destOrd="0" presId="urn:microsoft.com/office/officeart/2005/8/layout/orgChart1"/>
    <dgm:cxn modelId="{58F9840C-4E50-46BD-87E3-66A6967DF628}" type="presParOf" srcId="{DBCCB140-23FE-43DE-B42F-AEAC530E1847}" destId="{0A0A3E57-3CF2-45DC-9404-E9F2B6444DF8}" srcOrd="0" destOrd="0" presId="urn:microsoft.com/office/officeart/2005/8/layout/orgChart1"/>
    <dgm:cxn modelId="{0CE2200D-29FB-408F-9CD1-502DFF6A8250}" type="presParOf" srcId="{DBCCB140-23FE-43DE-B42F-AEAC530E1847}" destId="{89980A28-3663-4BA2-860A-8341EDEE9263}" srcOrd="1" destOrd="0" presId="urn:microsoft.com/office/officeart/2005/8/layout/orgChart1"/>
    <dgm:cxn modelId="{576FA27C-66FF-4F8A-997B-6F1F04761906}" type="presParOf" srcId="{89980A28-3663-4BA2-860A-8341EDEE9263}" destId="{13D81940-1F7F-49C5-A967-16490115A8C8}" srcOrd="0" destOrd="0" presId="urn:microsoft.com/office/officeart/2005/8/layout/orgChart1"/>
    <dgm:cxn modelId="{AF842935-2CE1-41A9-A23D-D8190EA05DE2}" type="presParOf" srcId="{13D81940-1F7F-49C5-A967-16490115A8C8}" destId="{203B2B12-D93C-4195-ABB6-FB3B0B439F24}" srcOrd="0" destOrd="0" presId="urn:microsoft.com/office/officeart/2005/8/layout/orgChart1"/>
    <dgm:cxn modelId="{BAB40CE1-348F-44B4-8AA7-4E62F22BFB7C}" type="presParOf" srcId="{13D81940-1F7F-49C5-A967-16490115A8C8}" destId="{4C31E3AF-9ECA-4C68-ACCA-B9D05343CB98}" srcOrd="1" destOrd="0" presId="urn:microsoft.com/office/officeart/2005/8/layout/orgChart1"/>
    <dgm:cxn modelId="{90A7171C-13C6-462C-B33F-8BB86B3FA9E2}" type="presParOf" srcId="{89980A28-3663-4BA2-860A-8341EDEE9263}" destId="{D81BB431-6875-44F0-AA1A-26301CB7E7F8}" srcOrd="1" destOrd="0" presId="urn:microsoft.com/office/officeart/2005/8/layout/orgChart1"/>
    <dgm:cxn modelId="{39F2C7CF-F317-4CAD-BA58-4DB138EFF0CB}" type="presParOf" srcId="{89980A28-3663-4BA2-860A-8341EDEE9263}" destId="{8BE594A3-4E49-4216-8B04-482D0D76A2C0}" srcOrd="2" destOrd="0" presId="urn:microsoft.com/office/officeart/2005/8/layout/orgChart1"/>
    <dgm:cxn modelId="{CCE4BEBF-1894-47A6-8088-E66A0D714B2D}" type="presParOf" srcId="{DBCCB140-23FE-43DE-B42F-AEAC530E1847}" destId="{14700C92-8CAC-4534-82F6-45D0C95ECF50}" srcOrd="2" destOrd="0" presId="urn:microsoft.com/office/officeart/2005/8/layout/orgChart1"/>
    <dgm:cxn modelId="{CE21D0F0-7370-49AA-A203-F0849D3FC58D}" type="presParOf" srcId="{DBCCB140-23FE-43DE-B42F-AEAC530E1847}" destId="{079B0FAE-316F-4DD9-B164-0B8E11321DE6}" srcOrd="3" destOrd="0" presId="urn:microsoft.com/office/officeart/2005/8/layout/orgChart1"/>
    <dgm:cxn modelId="{AE826D0F-A52B-42C7-82A1-B33E1B778387}" type="presParOf" srcId="{079B0FAE-316F-4DD9-B164-0B8E11321DE6}" destId="{FFD506CC-9473-4AFE-906C-29946A428B42}" srcOrd="0" destOrd="0" presId="urn:microsoft.com/office/officeart/2005/8/layout/orgChart1"/>
    <dgm:cxn modelId="{BE0243FC-AD84-47C5-9DC2-0B31863E82C1}" type="presParOf" srcId="{FFD506CC-9473-4AFE-906C-29946A428B42}" destId="{87E56BB0-3870-4114-A8ED-E92A0E727ADC}" srcOrd="0" destOrd="0" presId="urn:microsoft.com/office/officeart/2005/8/layout/orgChart1"/>
    <dgm:cxn modelId="{413616AF-E7A2-4655-B4A2-781E44F92895}" type="presParOf" srcId="{FFD506CC-9473-4AFE-906C-29946A428B42}" destId="{8E1D2464-E63C-4C0C-81C6-6150EE03C78C}" srcOrd="1" destOrd="0" presId="urn:microsoft.com/office/officeart/2005/8/layout/orgChart1"/>
    <dgm:cxn modelId="{5DFC3AE6-875C-4AF3-8689-560B9115BB3E}" type="presParOf" srcId="{079B0FAE-316F-4DD9-B164-0B8E11321DE6}" destId="{B0371296-5D54-4218-B550-207B0252536F}" srcOrd="1" destOrd="0" presId="urn:microsoft.com/office/officeart/2005/8/layout/orgChart1"/>
    <dgm:cxn modelId="{963AF336-270E-440A-BEF6-879757AAAD71}" type="presParOf" srcId="{079B0FAE-316F-4DD9-B164-0B8E11321DE6}" destId="{8ED8C2BC-434D-4C40-B159-804BA42F11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00C92-8CAC-4534-82F6-45D0C95ECF50}">
      <dsp:nvSpPr>
        <dsp:cNvPr id="0" name=""/>
        <dsp:cNvSpPr/>
      </dsp:nvSpPr>
      <dsp:spPr>
        <a:xfrm>
          <a:off x="5994918" y="1088706"/>
          <a:ext cx="133123" cy="58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209"/>
              </a:lnTo>
              <a:lnTo>
                <a:pt x="133123" y="5832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A3E57-3CF2-45DC-9404-E9F2B6444DF8}">
      <dsp:nvSpPr>
        <dsp:cNvPr id="0" name=""/>
        <dsp:cNvSpPr/>
      </dsp:nvSpPr>
      <dsp:spPr>
        <a:xfrm>
          <a:off x="5861794" y="1088706"/>
          <a:ext cx="133123" cy="583209"/>
        </a:xfrm>
        <a:custGeom>
          <a:avLst/>
          <a:gdLst/>
          <a:ahLst/>
          <a:cxnLst/>
          <a:rect l="0" t="0" r="0" b="0"/>
          <a:pathLst>
            <a:path>
              <a:moveTo>
                <a:pt x="133123" y="0"/>
              </a:moveTo>
              <a:lnTo>
                <a:pt x="133123" y="583209"/>
              </a:lnTo>
              <a:lnTo>
                <a:pt x="0" y="5832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C8FA0-D0F7-43AF-B163-B9586155C035}">
      <dsp:nvSpPr>
        <dsp:cNvPr id="0" name=""/>
        <dsp:cNvSpPr/>
      </dsp:nvSpPr>
      <dsp:spPr>
        <a:xfrm>
          <a:off x="5994918" y="1088706"/>
          <a:ext cx="2301140" cy="1166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294"/>
              </a:lnTo>
              <a:lnTo>
                <a:pt x="2301140" y="1033294"/>
              </a:lnTo>
              <a:lnTo>
                <a:pt x="2301140" y="11664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6DB81-1753-400F-8C94-A246AFF31159}">
      <dsp:nvSpPr>
        <dsp:cNvPr id="0" name=""/>
        <dsp:cNvSpPr/>
      </dsp:nvSpPr>
      <dsp:spPr>
        <a:xfrm>
          <a:off x="6254826" y="2889048"/>
          <a:ext cx="190176" cy="148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380"/>
              </a:lnTo>
              <a:lnTo>
                <a:pt x="190176" y="14833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3DA0B-A0A5-4DE4-8FA4-369F9DA3CDAB}">
      <dsp:nvSpPr>
        <dsp:cNvPr id="0" name=""/>
        <dsp:cNvSpPr/>
      </dsp:nvSpPr>
      <dsp:spPr>
        <a:xfrm>
          <a:off x="6254826" y="2889048"/>
          <a:ext cx="190176" cy="58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209"/>
              </a:lnTo>
              <a:lnTo>
                <a:pt x="190176" y="583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E4461-7615-4012-96CD-953E17E0DD5E}">
      <dsp:nvSpPr>
        <dsp:cNvPr id="0" name=""/>
        <dsp:cNvSpPr/>
      </dsp:nvSpPr>
      <dsp:spPr>
        <a:xfrm>
          <a:off x="5994918" y="1088706"/>
          <a:ext cx="767046" cy="1166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294"/>
              </a:lnTo>
              <a:lnTo>
                <a:pt x="767046" y="1033294"/>
              </a:lnTo>
              <a:lnTo>
                <a:pt x="767046" y="11664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ADBFF-760A-43F0-83BF-F56CFB27F1EC}">
      <dsp:nvSpPr>
        <dsp:cNvPr id="0" name=""/>
        <dsp:cNvSpPr/>
      </dsp:nvSpPr>
      <dsp:spPr>
        <a:xfrm>
          <a:off x="5227871" y="1088706"/>
          <a:ext cx="767046" cy="1166418"/>
        </a:xfrm>
        <a:custGeom>
          <a:avLst/>
          <a:gdLst/>
          <a:ahLst/>
          <a:cxnLst/>
          <a:rect l="0" t="0" r="0" b="0"/>
          <a:pathLst>
            <a:path>
              <a:moveTo>
                <a:pt x="767046" y="0"/>
              </a:moveTo>
              <a:lnTo>
                <a:pt x="767046" y="1033294"/>
              </a:lnTo>
              <a:lnTo>
                <a:pt x="0" y="1033294"/>
              </a:lnTo>
              <a:lnTo>
                <a:pt x="0" y="11664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E0EEE-3B4F-4C7E-AC0B-2E6C85A7E22B}">
      <dsp:nvSpPr>
        <dsp:cNvPr id="0" name=""/>
        <dsp:cNvSpPr/>
      </dsp:nvSpPr>
      <dsp:spPr>
        <a:xfrm>
          <a:off x="3186639" y="2889048"/>
          <a:ext cx="190176" cy="3283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721"/>
              </a:lnTo>
              <a:lnTo>
                <a:pt x="190176" y="32837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CDCFC-985C-4FD2-9290-34331A83A5C2}">
      <dsp:nvSpPr>
        <dsp:cNvPr id="0" name=""/>
        <dsp:cNvSpPr/>
      </dsp:nvSpPr>
      <dsp:spPr>
        <a:xfrm>
          <a:off x="3186639" y="2889048"/>
          <a:ext cx="190176" cy="238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550"/>
              </a:lnTo>
              <a:lnTo>
                <a:pt x="190176" y="2383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4F7F0-A9E4-4EE3-9237-49DB3FFD5A88}">
      <dsp:nvSpPr>
        <dsp:cNvPr id="0" name=""/>
        <dsp:cNvSpPr/>
      </dsp:nvSpPr>
      <dsp:spPr>
        <a:xfrm>
          <a:off x="3186639" y="2889048"/>
          <a:ext cx="190176" cy="148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380"/>
              </a:lnTo>
              <a:lnTo>
                <a:pt x="190176" y="14833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CB9D8-36F7-4206-856A-0E58421D8A49}">
      <dsp:nvSpPr>
        <dsp:cNvPr id="0" name=""/>
        <dsp:cNvSpPr/>
      </dsp:nvSpPr>
      <dsp:spPr>
        <a:xfrm>
          <a:off x="3186639" y="2889048"/>
          <a:ext cx="190176" cy="58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209"/>
              </a:lnTo>
              <a:lnTo>
                <a:pt x="190176" y="583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5D1C3-5521-4FB7-9A94-B68A241E870A}">
      <dsp:nvSpPr>
        <dsp:cNvPr id="0" name=""/>
        <dsp:cNvSpPr/>
      </dsp:nvSpPr>
      <dsp:spPr>
        <a:xfrm>
          <a:off x="3693777" y="1088706"/>
          <a:ext cx="2301140" cy="1166418"/>
        </a:xfrm>
        <a:custGeom>
          <a:avLst/>
          <a:gdLst/>
          <a:ahLst/>
          <a:cxnLst/>
          <a:rect l="0" t="0" r="0" b="0"/>
          <a:pathLst>
            <a:path>
              <a:moveTo>
                <a:pt x="2301140" y="0"/>
              </a:moveTo>
              <a:lnTo>
                <a:pt x="2301140" y="1033294"/>
              </a:lnTo>
              <a:lnTo>
                <a:pt x="0" y="1033294"/>
              </a:lnTo>
              <a:lnTo>
                <a:pt x="0" y="11664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425E1-7A02-4EB5-AB56-ABFA12F7699B}">
      <dsp:nvSpPr>
        <dsp:cNvPr id="0" name=""/>
        <dsp:cNvSpPr/>
      </dsp:nvSpPr>
      <dsp:spPr>
        <a:xfrm>
          <a:off x="5124643" y="4374"/>
          <a:ext cx="1740550" cy="10843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Vicenza Est Home</a:t>
          </a:r>
        </a:p>
      </dsp:txBody>
      <dsp:txXfrm>
        <a:off x="5124643" y="4374"/>
        <a:ext cx="1740550" cy="1084331"/>
      </dsp:txXfrm>
    </dsp:sp>
    <dsp:sp modelId="{2C502B01-F5AC-41CD-A006-9FA12D180A1A}">
      <dsp:nvSpPr>
        <dsp:cNvPr id="0" name=""/>
        <dsp:cNvSpPr/>
      </dsp:nvSpPr>
      <dsp:spPr>
        <a:xfrm>
          <a:off x="3059854" y="225512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Piscina</a:t>
          </a:r>
        </a:p>
      </dsp:txBody>
      <dsp:txXfrm>
        <a:off x="3059854" y="2255124"/>
        <a:ext cx="1267846" cy="633923"/>
      </dsp:txXfrm>
    </dsp:sp>
    <dsp:sp modelId="{3E2697F7-AE79-4315-BB55-7C41E44EF6B3}">
      <dsp:nvSpPr>
        <dsp:cNvPr id="0" name=""/>
        <dsp:cNvSpPr/>
      </dsp:nvSpPr>
      <dsp:spPr>
        <a:xfrm>
          <a:off x="3376816" y="3155295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Corsi di Nuoto</a:t>
          </a:r>
        </a:p>
      </dsp:txBody>
      <dsp:txXfrm>
        <a:off x="3376816" y="3155295"/>
        <a:ext cx="1267846" cy="633923"/>
      </dsp:txXfrm>
    </dsp:sp>
    <dsp:sp modelId="{13350829-CE12-4201-A25F-6451130023DF}">
      <dsp:nvSpPr>
        <dsp:cNvPr id="0" name=""/>
        <dsp:cNvSpPr/>
      </dsp:nvSpPr>
      <dsp:spPr>
        <a:xfrm>
          <a:off x="3376816" y="4055466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Agonismo</a:t>
          </a:r>
        </a:p>
      </dsp:txBody>
      <dsp:txXfrm>
        <a:off x="3376816" y="4055466"/>
        <a:ext cx="1267846" cy="633923"/>
      </dsp:txXfrm>
    </dsp:sp>
    <dsp:sp modelId="{F6BFA461-0A0C-4D9B-B697-F606AFC43433}">
      <dsp:nvSpPr>
        <dsp:cNvPr id="0" name=""/>
        <dsp:cNvSpPr/>
      </dsp:nvSpPr>
      <dsp:spPr>
        <a:xfrm>
          <a:off x="3376816" y="4955637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Nuoto Libero</a:t>
          </a:r>
        </a:p>
      </dsp:txBody>
      <dsp:txXfrm>
        <a:off x="3376816" y="4955637"/>
        <a:ext cx="1267846" cy="633923"/>
      </dsp:txXfrm>
    </dsp:sp>
    <dsp:sp modelId="{3E0A36E6-0968-4A79-84B6-86A8837E87EC}">
      <dsp:nvSpPr>
        <dsp:cNvPr id="0" name=""/>
        <dsp:cNvSpPr/>
      </dsp:nvSpPr>
      <dsp:spPr>
        <a:xfrm>
          <a:off x="3376816" y="5855808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Altri Corsi</a:t>
          </a:r>
        </a:p>
      </dsp:txBody>
      <dsp:txXfrm>
        <a:off x="3376816" y="5855808"/>
        <a:ext cx="1267846" cy="633923"/>
      </dsp:txXfrm>
    </dsp:sp>
    <dsp:sp modelId="{29F7515A-3EF9-406C-BB7A-CF58860C67C7}">
      <dsp:nvSpPr>
        <dsp:cNvPr id="0" name=""/>
        <dsp:cNvSpPr/>
      </dsp:nvSpPr>
      <dsp:spPr>
        <a:xfrm>
          <a:off x="4593948" y="225512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Chi siamo</a:t>
          </a:r>
        </a:p>
      </dsp:txBody>
      <dsp:txXfrm>
        <a:off x="4593948" y="2255124"/>
        <a:ext cx="1267846" cy="633923"/>
      </dsp:txXfrm>
    </dsp:sp>
    <dsp:sp modelId="{3B357837-620B-426C-8315-FF0B6FBBB4FD}">
      <dsp:nvSpPr>
        <dsp:cNvPr id="0" name=""/>
        <dsp:cNvSpPr/>
      </dsp:nvSpPr>
      <dsp:spPr>
        <a:xfrm>
          <a:off x="6128042" y="225512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Palestra</a:t>
          </a:r>
        </a:p>
      </dsp:txBody>
      <dsp:txXfrm>
        <a:off x="6128042" y="2255124"/>
        <a:ext cx="1267846" cy="633923"/>
      </dsp:txXfrm>
    </dsp:sp>
    <dsp:sp modelId="{9DE82BCE-C8F7-4D21-AECF-320367E269F6}">
      <dsp:nvSpPr>
        <dsp:cNvPr id="0" name=""/>
        <dsp:cNvSpPr/>
      </dsp:nvSpPr>
      <dsp:spPr>
        <a:xfrm>
          <a:off x="6445003" y="3155295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Planning Terra</a:t>
          </a:r>
        </a:p>
      </dsp:txBody>
      <dsp:txXfrm>
        <a:off x="6445003" y="3155295"/>
        <a:ext cx="1267846" cy="633923"/>
      </dsp:txXfrm>
    </dsp:sp>
    <dsp:sp modelId="{0050F6F1-FC30-4E80-8058-88A678F5ECC9}">
      <dsp:nvSpPr>
        <dsp:cNvPr id="0" name=""/>
        <dsp:cNvSpPr/>
      </dsp:nvSpPr>
      <dsp:spPr>
        <a:xfrm>
          <a:off x="6445003" y="4055466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Sala Pesi</a:t>
          </a:r>
        </a:p>
      </dsp:txBody>
      <dsp:txXfrm>
        <a:off x="6445003" y="4055466"/>
        <a:ext cx="1267846" cy="633923"/>
      </dsp:txXfrm>
    </dsp:sp>
    <dsp:sp modelId="{031D7FCF-D6F5-4193-9949-49FF6B728396}">
      <dsp:nvSpPr>
        <dsp:cNvPr id="0" name=""/>
        <dsp:cNvSpPr/>
      </dsp:nvSpPr>
      <dsp:spPr>
        <a:xfrm>
          <a:off x="7662136" y="225512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Lavora con noi</a:t>
          </a:r>
        </a:p>
      </dsp:txBody>
      <dsp:txXfrm>
        <a:off x="7662136" y="2255124"/>
        <a:ext cx="1267846" cy="633923"/>
      </dsp:txXfrm>
    </dsp:sp>
    <dsp:sp modelId="{203B2B12-D93C-4195-ABB6-FB3B0B439F24}">
      <dsp:nvSpPr>
        <dsp:cNvPr id="0" name=""/>
        <dsp:cNvSpPr/>
      </dsp:nvSpPr>
      <dsp:spPr>
        <a:xfrm>
          <a:off x="4593948" y="135495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Piscine Scoperte</a:t>
          </a:r>
        </a:p>
      </dsp:txBody>
      <dsp:txXfrm>
        <a:off x="4593948" y="1354954"/>
        <a:ext cx="1267846" cy="633923"/>
      </dsp:txXfrm>
    </dsp:sp>
    <dsp:sp modelId="{87E56BB0-3870-4114-A8ED-E92A0E727ADC}">
      <dsp:nvSpPr>
        <dsp:cNvPr id="0" name=""/>
        <dsp:cNvSpPr/>
      </dsp:nvSpPr>
      <dsp:spPr>
        <a:xfrm>
          <a:off x="6128042" y="1354954"/>
          <a:ext cx="1267846" cy="633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Eventi</a:t>
          </a:r>
        </a:p>
      </dsp:txBody>
      <dsp:txXfrm>
        <a:off x="6128042" y="1354954"/>
        <a:ext cx="1267846" cy="63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CDF99-7ED1-4E14-86AE-0083B443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4F8392-DFFF-4592-AB14-325E121D9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527E02-F020-4826-AED2-679F5164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B8DD68-E845-4D02-A159-6533EEB2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9CAFD-AFA2-4DED-8F41-2E46F800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92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48689-21CA-461B-9C8B-F64E7742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19B497-A188-4C5D-895C-48E7BB5E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60B95A-C4C6-4E7C-A4DF-7422965C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33D9C-397E-4C17-8E57-CB77B289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499DAF-22C0-4303-B9F4-FEFB3724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3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9902C1-40DB-4220-B1DC-87011D53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35B841-531B-43EB-ABB3-AC5DC608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CF3E46-B42E-4D82-BCA4-1E097ADB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8FB2E-A4DC-40C0-83A0-AB6A6D7C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0AEB1-5C02-4911-B84C-18F12B48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1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E659B-B097-4BDF-9599-D9D975C5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1F251E-0199-4269-9365-635C8A22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23727E-D522-4FA5-A487-C070FF44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DE4E77-F61B-4CC2-9AFB-49AC9F49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92D20-C227-47F3-B6BE-44341921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BD2AD-5B80-4EFE-9511-A5646F82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40F6F6-D811-4328-9165-73D15301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0FE24-C1F3-40C8-966F-93E9B1F9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AE2FF-B025-41A5-8CB7-29D143D8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B4F0B4-D963-4A1E-A122-3DF8BBE1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5F6D0-8EF9-4E35-86DD-C40761E6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2D584A-E76C-4C0B-9FFC-3CA622508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248B1-CB22-4F5A-9482-37E79689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27C87A-17BB-43ED-AC93-CB0B6964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EDC689-412C-436C-AE63-5F689102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936E3-E95F-4022-B3D5-DEE95C0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87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28532-67AD-4496-B809-2292CF25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0A3EDD-D949-4925-BC42-6E0DAAC6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ABA2C5-2DFE-4DA2-974A-EC0739E9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62C876-E371-4103-8E01-3C45D85E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02ED6F-B9FD-4EB3-A100-CB22DEFF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94D09B-F0E9-4663-881B-9AB2B1D7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8C42CC0-BEA6-48D5-86C1-9A27030C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153A78-9ABF-447B-B35C-50F31E4B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0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8BE72-7EDE-49DB-9E16-D23C17FC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BFD2CB2-FC34-4726-A3A2-1694166D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0A4D5C-5DA4-481B-B3C1-90FD0451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93D634-E010-4CFD-BF50-D60BC848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7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6D680A-463F-4B26-A3E6-7DEE584A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9123A6-C5E5-4A87-B6E7-2ED7DCF7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F37C61-8CDA-4BBE-98FA-7287441C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18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5BC9F-C24B-4310-9D6B-C03B6026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E9A26-336C-4211-80AC-CD1A4D4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E8A0A-83A9-4F60-AA92-F6C801C91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5B05B6-EF9C-4AC7-9093-453F92C8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2EE1CB-6820-48C4-AA23-005B9466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7EBB7-DE28-42A7-8F1E-3D0FADCF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88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7D96C-408E-4839-A6EB-79A04A2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059247-0E5C-4322-BA58-EC7A977EE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D6DC1F-06ED-4DFD-AA05-179DEEB2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B4F166-9BEC-41A3-8356-5981F9A8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5BDBE9-ABC6-425A-9990-3F896774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7F2D9-DB19-4127-B9F9-F5C6C21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D60ED3-D2EE-4101-BFA7-F49AF543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D74110-75C3-4E34-8F4C-3B0F6AB8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20F9BA-1391-461F-AC14-4C31C23E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966E-A551-407B-9A3D-37824B5A7A32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2E2A7D-CB72-4CA4-9FBA-6AFFF197C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213782-3B36-4449-B2A1-EEB5BB59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D05F-8CD0-4A3D-94C6-17B9CD6B3A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202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C240CE5-AFE6-412A-BF47-C4BED0D70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708665"/>
              </p:ext>
            </p:extLst>
          </p:nvPr>
        </p:nvGraphicFramePr>
        <p:xfrm>
          <a:off x="93306" y="149290"/>
          <a:ext cx="11989837" cy="649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610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Salvadore</dc:creator>
  <cp:lastModifiedBy>Nicola Salvadore</cp:lastModifiedBy>
  <cp:revision>4</cp:revision>
  <dcterms:created xsi:type="dcterms:W3CDTF">2019-04-18T14:04:46Z</dcterms:created>
  <dcterms:modified xsi:type="dcterms:W3CDTF">2019-04-18T14:17:21Z</dcterms:modified>
</cp:coreProperties>
</file>