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56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DA45-CF0D-4C53-B398-7631026B6462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EE4956-F612-48D5-9D73-17F4513210F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DA45-CF0D-4C53-B398-7631026B6462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4956-F612-48D5-9D73-17F4513210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DA45-CF0D-4C53-B398-7631026B6462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4956-F612-48D5-9D73-17F4513210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DA45-CF0D-4C53-B398-7631026B6462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EE4956-F612-48D5-9D73-17F4513210F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DA45-CF0D-4C53-B398-7631026B6462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EE4956-F612-48D5-9D73-17F4513210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DA45-CF0D-4C53-B398-7631026B6462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EE4956-F612-48D5-9D73-17F4513210F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DA45-CF0D-4C53-B398-7631026B6462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EE4956-F612-48D5-9D73-17F4513210F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DA45-CF0D-4C53-B398-7631026B6462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EE4956-F612-48D5-9D73-17F4513210F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DA45-CF0D-4C53-B398-7631026B6462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EE4956-F612-48D5-9D73-17F4513210F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DA45-CF0D-4C53-B398-7631026B6462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EE4956-F612-48D5-9D73-17F4513210F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DA45-CF0D-4C53-B398-7631026B6462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EE4956-F612-48D5-9D73-17F4513210F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8E21DA45-CF0D-4C53-B398-7631026B6462}" type="datetimeFigureOut">
              <a:rPr lang="en-US" smtClean="0"/>
              <a:t>5/9/2014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4EE4956-F612-48D5-9D73-17F4513210F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VidTextsProj.p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Video Textures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James Salvatore</a:t>
            </a:r>
          </a:p>
          <a:p>
            <a:r>
              <a:rPr lang="en-US" dirty="0" smtClean="0"/>
              <a:t>Jared Salvatore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51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860" y="4267200"/>
            <a:ext cx="8534400" cy="609600"/>
          </a:xfrm>
        </p:spPr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PlayStation Goodness</a:t>
            </a:r>
            <a:endParaRPr lang="en-US" dirty="0"/>
          </a:p>
        </p:txBody>
      </p:sp>
      <p:pic>
        <p:nvPicPr>
          <p:cNvPr id="1026" name="Picture 2" descr="http://img4.wikia.nocookie.net/__cb20130922062015/crashban/images/7/76/Gr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9" r="9844"/>
          <a:stretch/>
        </p:blipFill>
        <p:spPr bwMode="auto">
          <a:xfrm>
            <a:off x="457200" y="581024"/>
            <a:ext cx="3100389" cy="295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g3.wikia.nocookie.net/__cb20111006001254/ratchet/images/0/04/Gleeman_Vox_Self-destruc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599" y="709612"/>
            <a:ext cx="4940661" cy="2701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0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Like This…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9" r="16585"/>
          <a:stretch/>
        </p:blipFill>
        <p:spPr bwMode="auto">
          <a:xfrm>
            <a:off x="2157413" y="914400"/>
            <a:ext cx="4672012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3400"/>
            <a:ext cx="7543800" cy="5562600"/>
          </a:xfrm>
        </p:spPr>
        <p:txBody>
          <a:bodyPr>
            <a:noAutofit/>
          </a:bodyPr>
          <a:lstStyle/>
          <a:p>
            <a:r>
              <a:rPr lang="en-US" sz="2400" dirty="0"/>
              <a:t>High-resolution animations and videos include thousands of </a:t>
            </a:r>
            <a:r>
              <a:rPr lang="en-US" sz="2400" dirty="0" smtClean="0"/>
              <a:t>pieces of code and </a:t>
            </a:r>
            <a:r>
              <a:rPr lang="en-US" sz="2400" dirty="0"/>
              <a:t>raw-text instructions that require millions of processor </a:t>
            </a:r>
            <a:r>
              <a:rPr lang="en-US" sz="2400" dirty="0" smtClean="0"/>
              <a:t>instructions. To do these, render nodes are commonly used to reduce the time it takes to perform these functions, using their ability of cluster computing.</a:t>
            </a:r>
          </a:p>
          <a:p>
            <a:r>
              <a:rPr lang="en-US" sz="2400" dirty="0" smtClean="0"/>
              <a:t>Render nodes are the building blocks to all rendering effects. By establishing small groups of render nodes (Render Farms), the rendering process is streamlined and is performed quickly.</a:t>
            </a:r>
          </a:p>
          <a:p>
            <a:r>
              <a:rPr lang="en-US" sz="2400" dirty="0" smtClean="0"/>
              <a:t>To render means to convert things like graphics  or some other given parameters into a visual representation. This can be used to generate a color on a block or create a special kind of texture.</a:t>
            </a:r>
          </a:p>
        </p:txBody>
      </p:sp>
    </p:spTree>
    <p:extLst>
      <p:ext uri="{BB962C8B-B14F-4D97-AF65-F5344CB8AC3E}">
        <p14:creationId xmlns:p14="http://schemas.microsoft.com/office/powerpoint/2010/main" val="202529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Real-time rendering is one of the most common rendering type, used in interactive gaming, 3d information is transformed into actual images at a rapid pace.</a:t>
            </a:r>
          </a:p>
          <a:p>
            <a:r>
              <a:rPr lang="en-US" sz="2400" dirty="0" smtClean="0"/>
              <a:t>These images must be rendered in Real-time in interactive gaming to anticipate what the game player will do as best it can, since a gamer’s decision on what to do can be very unpredictable.</a:t>
            </a:r>
          </a:p>
          <a:p>
            <a:r>
              <a:rPr lang="en-US" sz="2400" dirty="0" smtClean="0"/>
              <a:t>To have the in-game motion seem fluid, the rendered frame rate on screen is generally 18-20 frames per second.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91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Owner\Documents\College\Intro to VR\Pipeli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444268"/>
            <a:ext cx="7162800" cy="164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543800" cy="914400"/>
          </a:xfrm>
        </p:spPr>
        <p:txBody>
          <a:bodyPr/>
          <a:lstStyle/>
          <a:p>
            <a:r>
              <a:rPr lang="en-US" dirty="0" smtClean="0"/>
              <a:t>3D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0"/>
            <a:ext cx="6096000" cy="365759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One common method that we should be familiar with is the Rendering pipeline.</a:t>
            </a:r>
          </a:p>
          <a:p>
            <a:r>
              <a:rPr lang="en-US" sz="2400" dirty="0" smtClean="0"/>
              <a:t>First the tools are created and conditioned to the desired format to use in the rendering workspace.</a:t>
            </a:r>
          </a:p>
          <a:p>
            <a:r>
              <a:rPr lang="en-US" sz="2400" dirty="0" smtClean="0"/>
              <a:t>After this the tools are used to create an environment and assets and shape and place them where ever they are desired. </a:t>
            </a:r>
          </a:p>
          <a:p>
            <a:r>
              <a:rPr lang="en-US" sz="2400" dirty="0" smtClean="0"/>
              <a:t>Once the object placement is finalized, the world is rasterized. It is drawn using the </a:t>
            </a:r>
            <a:r>
              <a:rPr lang="en-US" sz="2400" dirty="0" smtClean="0">
                <a:solidFill>
                  <a:schemeClr val="bg1"/>
                </a:solidFill>
              </a:rPr>
              <a:t>generated data or per-pixel operations.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79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In the environment, there has to be a designated spot in the environment to project the rendered texture of the camera to. If there exists a proper screen, the command </a:t>
            </a:r>
            <a:r>
              <a:rPr lang="en-US" sz="2400" dirty="0" err="1" smtClean="0"/>
              <a:t>getChild</a:t>
            </a:r>
            <a:r>
              <a:rPr lang="en-US" sz="2400" dirty="0" smtClean="0"/>
              <a:t>(‘screen’), will project a rendered screen into the designated spot.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viz</a:t>
            </a:r>
            <a:r>
              <a:rPr lang="en-US" sz="2400" dirty="0" smtClean="0"/>
              <a:t>&gt;.</a:t>
            </a:r>
            <a:r>
              <a:rPr lang="en-US" sz="2400" dirty="0" err="1" smtClean="0"/>
              <a:t>addRenderTexture</a:t>
            </a:r>
            <a:r>
              <a:rPr lang="en-US" sz="2400" dirty="0" smtClean="0"/>
              <a:t>: Creates a blank texture over which a rendered video can be placed.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viz</a:t>
            </a:r>
            <a:r>
              <a:rPr lang="en-US" sz="2400" dirty="0" smtClean="0"/>
              <a:t>&gt;.</a:t>
            </a:r>
            <a:r>
              <a:rPr lang="en-US" sz="2400" dirty="0" err="1" smtClean="0"/>
              <a:t>addRenderNode</a:t>
            </a:r>
            <a:r>
              <a:rPr lang="en-US" sz="2400" dirty="0" smtClean="0"/>
              <a:t>: Creates a projection matrix for a render node of size = (length by width).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792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Attempted to create our own screen and apply render nodes/textures to it. However, the model made in </a:t>
            </a:r>
            <a:r>
              <a:rPr lang="en-US" dirty="0" smtClean="0"/>
              <a:t>3DSMax could not import properly. </a:t>
            </a:r>
            <a:endParaRPr lang="en-US" dirty="0" smtClean="0"/>
          </a:p>
          <a:p>
            <a:r>
              <a:rPr lang="en-US" dirty="0" smtClean="0"/>
              <a:t>For our topic, </a:t>
            </a:r>
            <a:r>
              <a:rPr lang="en-US" dirty="0" err="1" smtClean="0"/>
              <a:t>Vizard</a:t>
            </a:r>
            <a:r>
              <a:rPr lang="en-US" dirty="0" smtClean="0"/>
              <a:t> has an Prefab environment with a screen set up in the “Pit”.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87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VidTextsProj.py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8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458</TotalTime>
  <Words>429</Words>
  <Application>Microsoft Office PowerPoint</Application>
  <PresentationFormat>On-screen Show (4:3)</PresentationFormat>
  <Paragraphs>24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Elemental</vt:lpstr>
      <vt:lpstr>Video Textures</vt:lpstr>
      <vt:lpstr>Examples of PlayStation Goodness</vt:lpstr>
      <vt:lpstr>More Like This…</vt:lpstr>
      <vt:lpstr>PowerPoint Presentation</vt:lpstr>
      <vt:lpstr>PowerPoint Presentation</vt:lpstr>
      <vt:lpstr>3D Pipeline</vt:lpstr>
      <vt:lpstr>Key Functions</vt:lpstr>
      <vt:lpstr>PowerPoint Presentation</vt:lpstr>
      <vt:lpstr>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13</cp:revision>
  <dcterms:created xsi:type="dcterms:W3CDTF">2014-05-08T23:35:18Z</dcterms:created>
  <dcterms:modified xsi:type="dcterms:W3CDTF">2014-05-09T21:53:41Z</dcterms:modified>
</cp:coreProperties>
</file>