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8"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Lst>
  <p:sldSz cy="6858000" cx="9144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3" roundtripDataSignature="AMtx7mjwfEhyBR6LQSDtScs6I7KlC+K7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CenturyGothic-regular.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notesMaster" Target="notesMasters/notesMaster1.xml"/><Relationship Id="rId33" Type="http://customschemas.google.com/relationships/presentationmetadata" Target="metadata"/><Relationship Id="rId10" Type="http://schemas.openxmlformats.org/officeDocument/2006/relationships/slideMaster" Target="slideMasters/slideMaster7.xml"/><Relationship Id="rId32" Type="http://schemas.openxmlformats.org/officeDocument/2006/relationships/font" Target="fonts/CenturyGothic-boldItalic.fntdata"/><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54a64f33e3b851b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54a64f33e3b851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540544" y="776288"/>
            <a:ext cx="8062912" cy="1470025"/>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 type="subTitle"/>
          </p:nvPr>
        </p:nvSpPr>
        <p:spPr>
          <a:xfrm>
            <a:off x="540544" y="2250280"/>
            <a:ext cx="8062912" cy="1752600"/>
          </a:xfrm>
          <a:prstGeom prst="rect">
            <a:avLst/>
          </a:prstGeom>
          <a:noFill/>
          <a:ln>
            <a:noFill/>
          </a:ln>
        </p:spPr>
        <p:txBody>
          <a:bodyPr anchorCtr="0" anchor="t" bIns="45700" lIns="91425" spcFirstLastPara="1" rIns="91425" wrap="square" tIns="45700">
            <a:noAutofit/>
          </a:bodyPr>
          <a:lstStyle>
            <a:lvl1pPr lvl="0" marR="36576" algn="r">
              <a:spcBef>
                <a:spcPts val="0"/>
              </a:spcBef>
              <a:spcAft>
                <a:spcPts val="0"/>
              </a:spcAft>
              <a:buSzPts val="2400"/>
              <a:buNone/>
              <a:defRPr>
                <a:solidFill>
                  <a:schemeClr val="lt1"/>
                </a:solidFill>
              </a:defRPr>
            </a:lvl1pPr>
            <a:lvl2pPr lvl="1" algn="ctr">
              <a:spcBef>
                <a:spcPts val="360"/>
              </a:spcBef>
              <a:spcAft>
                <a:spcPts val="0"/>
              </a:spcAft>
              <a:buSzPts val="171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8" name="Google Shape;18;p18"/>
          <p:cNvSpPr txBox="1"/>
          <p:nvPr>
            <p:ph idx="10" type="dt"/>
          </p:nvPr>
        </p:nvSpPr>
        <p:spPr>
          <a:xfrm>
            <a:off x="1371600" y="6011862"/>
            <a:ext cx="5791200" cy="365125"/>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1371600" y="5649912"/>
            <a:ext cx="5791200" cy="365125"/>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8391525" y="5753100"/>
            <a:ext cx="503237"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110" name="Shape 110"/>
        <p:cNvGrpSpPr/>
        <p:nvPr/>
      </p:nvGrpSpPr>
      <p:grpSpPr>
        <a:xfrm>
          <a:off x="0" y="0"/>
          <a:ext cx="0" cy="0"/>
          <a:chOff x="0" y="0"/>
          <a:chExt cx="0" cy="0"/>
        </a:xfrm>
      </p:grpSpPr>
      <p:sp>
        <p:nvSpPr>
          <p:cNvPr id="111" name="Google Shape;111;p32"/>
          <p:cNvSpPr txBox="1"/>
          <p:nvPr>
            <p:ph type="title"/>
          </p:nvPr>
        </p:nvSpPr>
        <p:spPr>
          <a:xfrm rot="-5400000">
            <a:off x="-2295144" y="2882264"/>
            <a:ext cx="5943600" cy="914400"/>
          </a:xfrm>
          <a:prstGeom prst="rect">
            <a:avLst/>
          </a:prstGeom>
          <a:noFill/>
          <a:ln>
            <a:noFill/>
          </a:ln>
        </p:spPr>
        <p:txBody>
          <a:bodyPr anchorCtr="0" anchor="b" bIns="45700" lIns="91425" spcFirstLastPara="1" rIns="91425" wrap="square" tIns="45700">
            <a:normAutofit/>
          </a:bodyPr>
          <a:lstStyle>
            <a:lvl1pPr lvl="0" marR="18288" algn="r">
              <a:spcBef>
                <a:spcPts val="0"/>
              </a:spcBef>
              <a:spcAft>
                <a:spcPts val="0"/>
              </a:spcAft>
              <a:buClr>
                <a:srgbClr val="FF5C9C"/>
              </a:buClr>
              <a:buSzPts val="2900"/>
              <a:buFont typeface="Century Gothic"/>
              <a:buNone/>
              <a:defRPr b="0" sz="29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2"/>
          <p:cNvSpPr txBox="1"/>
          <p:nvPr>
            <p:ph idx="1" type="body"/>
          </p:nvPr>
        </p:nvSpPr>
        <p:spPr>
          <a:xfrm>
            <a:off x="1135856" y="367664"/>
            <a:ext cx="2438400" cy="59436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14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3" name="Google Shape;113;p32"/>
          <p:cNvSpPr txBox="1"/>
          <p:nvPr>
            <p:ph idx="2" type="body"/>
          </p:nvPr>
        </p:nvSpPr>
        <p:spPr>
          <a:xfrm>
            <a:off x="3651250" y="320040"/>
            <a:ext cx="5276088" cy="5989320"/>
          </a:xfrm>
          <a:prstGeom prst="rect">
            <a:avLst/>
          </a:prstGeom>
          <a:noFill/>
          <a:ln>
            <a:noFill/>
          </a:ln>
        </p:spPr>
        <p:txBody>
          <a:bodyPr anchorCtr="0" anchor="t" bIns="45700" lIns="91425" spcFirstLastPara="1" rIns="91425" wrap="square" tIns="45700">
            <a:noAutofit/>
          </a:bodyPr>
          <a:lstStyle>
            <a:lvl1pPr indent="-381000" lvl="0" marL="457200" algn="l">
              <a:spcBef>
                <a:spcPts val="0"/>
              </a:spcBef>
              <a:spcAft>
                <a:spcPts val="0"/>
              </a:spcAft>
              <a:buSzPts val="2400"/>
              <a:buChar char="⦿"/>
              <a:defRPr sz="3000"/>
            </a:lvl1pPr>
            <a:lvl2pPr indent="-385444" lvl="1" marL="914400" algn="l">
              <a:spcBef>
                <a:spcPts val="520"/>
              </a:spcBef>
              <a:spcAft>
                <a:spcPts val="0"/>
              </a:spcAft>
              <a:buSzPts val="2470"/>
              <a:buChar char="›"/>
              <a:defRPr sz="26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4" name="Google Shape;114;p32"/>
          <p:cNvSpPr txBox="1"/>
          <p:nvPr>
            <p:ph idx="10" type="dt"/>
          </p:nvPr>
        </p:nvSpPr>
        <p:spPr>
          <a:xfrm>
            <a:off x="6278562" y="6556375"/>
            <a:ext cx="213360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2"/>
          <p:cNvSpPr txBox="1"/>
          <p:nvPr>
            <p:ph idx="11" type="ftr"/>
          </p:nvPr>
        </p:nvSpPr>
        <p:spPr>
          <a:xfrm>
            <a:off x="1135062" y="6556375"/>
            <a:ext cx="514350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2"/>
          <p:cNvSpPr txBox="1"/>
          <p:nvPr>
            <p:ph idx="12" type="sldNum"/>
          </p:nvPr>
        </p:nvSpPr>
        <p:spPr>
          <a:xfrm>
            <a:off x="8410575" y="6556375"/>
            <a:ext cx="503237" cy="30162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23" name="Shape 123"/>
        <p:cNvGrpSpPr/>
        <p:nvPr/>
      </p:nvGrpSpPr>
      <p:grpSpPr>
        <a:xfrm>
          <a:off x="0" y="0"/>
          <a:ext cx="0" cy="0"/>
          <a:chOff x="0" y="0"/>
          <a:chExt cx="0" cy="0"/>
        </a:xfrm>
      </p:grpSpPr>
      <p:sp>
        <p:nvSpPr>
          <p:cNvPr id="124" name="Google Shape;124;p34"/>
          <p:cNvSpPr txBox="1"/>
          <p:nvPr>
            <p:ph type="title"/>
          </p:nvPr>
        </p:nvSpPr>
        <p:spPr>
          <a:xfrm rot="-5400000">
            <a:off x="-2523744" y="2894096"/>
            <a:ext cx="6400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5C9C"/>
              </a:buClr>
              <a:buSzPts val="3000"/>
              <a:buFont typeface="Century Gothic"/>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4"/>
          <p:cNvSpPr/>
          <p:nvPr>
            <p:ph idx="2" type="pic"/>
          </p:nvPr>
        </p:nvSpPr>
        <p:spPr>
          <a:xfrm>
            <a:off x="1138237" y="373966"/>
            <a:ext cx="7333488" cy="5486400"/>
          </a:xfrm>
          <a:prstGeom prst="rect">
            <a:avLst/>
          </a:prstGeom>
          <a:solidFill>
            <a:srgbClr val="4A4A4A"/>
          </a:solidFill>
          <a:ln>
            <a:noFill/>
          </a:ln>
        </p:spPr>
      </p:sp>
      <p:sp>
        <p:nvSpPr>
          <p:cNvPr id="126" name="Google Shape;126;p34"/>
          <p:cNvSpPr txBox="1"/>
          <p:nvPr>
            <p:ph idx="1" type="body"/>
          </p:nvPr>
        </p:nvSpPr>
        <p:spPr>
          <a:xfrm>
            <a:off x="1143000" y="5867400"/>
            <a:ext cx="7333488" cy="685800"/>
          </a:xfrm>
          <a:prstGeom prst="rect">
            <a:avLst/>
          </a:prstGeom>
          <a:solidFill>
            <a:schemeClr val="accent1">
              <a:alpha val="14901"/>
            </a:schemeClr>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lvl1pPr indent="-228600" lvl="0" marL="457200" algn="l">
              <a:spcBef>
                <a:spcPts val="0"/>
              </a:spcBef>
              <a:spcAft>
                <a:spcPts val="0"/>
              </a:spcAft>
              <a:buSzPts val="1120"/>
              <a:buNone/>
              <a:defRPr sz="1400"/>
            </a:lvl1pPr>
            <a:lvl2pPr indent="-300990" lvl="1" marL="914400" algn="l">
              <a:spcBef>
                <a:spcPts val="240"/>
              </a:spcBef>
              <a:spcAft>
                <a:spcPts val="0"/>
              </a:spcAft>
              <a:buSzPts val="114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34"/>
          <p:cNvSpPr txBox="1"/>
          <p:nvPr>
            <p:ph idx="10" type="dt"/>
          </p:nvPr>
        </p:nvSpPr>
        <p:spPr>
          <a:xfrm>
            <a:off x="6108700" y="6556375"/>
            <a:ext cx="210185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4"/>
          <p:cNvSpPr txBox="1"/>
          <p:nvPr>
            <p:ph idx="11" type="ftr"/>
          </p:nvPr>
        </p:nvSpPr>
        <p:spPr>
          <a:xfrm>
            <a:off x="1169987" y="6557962"/>
            <a:ext cx="4948237"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2" type="sldNum"/>
          </p:nvPr>
        </p:nvSpPr>
        <p:spPr>
          <a:xfrm>
            <a:off x="8216900" y="6556375"/>
            <a:ext cx="366712" cy="30162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0" name="Shape 30"/>
        <p:cNvGrpSpPr/>
        <p:nvPr/>
      </p:nvGrpSpPr>
      <p:grpSpPr>
        <a:xfrm>
          <a:off x="0" y="0"/>
          <a:ext cx="0" cy="0"/>
          <a:chOff x="0" y="0"/>
          <a:chExt cx="0" cy="0"/>
        </a:xfrm>
      </p:grpSpPr>
      <p:sp>
        <p:nvSpPr>
          <p:cNvPr id="31" name="Google Shape;31;p20"/>
          <p:cNvSpPr txBox="1"/>
          <p:nvPr>
            <p:ph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 type="body"/>
          </p:nvPr>
        </p:nvSpPr>
        <p:spPr>
          <a:xfrm>
            <a:off x="457200" y="1882808"/>
            <a:ext cx="8229600" cy="45720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 name="Google Shape;33;p20"/>
          <p:cNvSpPr txBox="1"/>
          <p:nvPr>
            <p:ph idx="10" type="dt"/>
          </p:nvPr>
        </p:nvSpPr>
        <p:spPr>
          <a:xfrm>
            <a:off x="4791075" y="6480175"/>
            <a:ext cx="213360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1" type="ftr"/>
          </p:nvPr>
        </p:nvSpPr>
        <p:spPr>
          <a:xfrm>
            <a:off x="457200" y="6481762"/>
            <a:ext cx="4259262" cy="3000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7589837" y="6481762"/>
            <a:ext cx="503237" cy="30162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0" type="dt"/>
          </p:nvPr>
        </p:nvSpPr>
        <p:spPr>
          <a:xfrm>
            <a:off x="4791075" y="6481762"/>
            <a:ext cx="213360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457200" y="6481762"/>
            <a:ext cx="4259262"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7589837" y="6481762"/>
            <a:ext cx="503237" cy="30162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0" name="Shape 50"/>
        <p:cNvGrpSpPr/>
        <p:nvPr/>
      </p:nvGrpSpPr>
      <p:grpSpPr>
        <a:xfrm>
          <a:off x="0" y="0"/>
          <a:ext cx="0" cy="0"/>
          <a:chOff x="0" y="0"/>
          <a:chExt cx="0" cy="0"/>
        </a:xfrm>
      </p:grpSpPr>
      <p:sp>
        <p:nvSpPr>
          <p:cNvPr id="51" name="Google Shape;51;p23"/>
          <p:cNvSpPr txBox="1"/>
          <p:nvPr>
            <p:ph type="title"/>
          </p:nvPr>
        </p:nvSpPr>
        <p:spPr>
          <a:xfrm rot="5400000">
            <a:off x="4991100" y="2171700"/>
            <a:ext cx="5486400"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 type="body"/>
          </p:nvPr>
        </p:nvSpPr>
        <p:spPr>
          <a:xfrm rot="5400000">
            <a:off x="838200" y="0"/>
            <a:ext cx="5486400" cy="62484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23"/>
          <p:cNvSpPr txBox="1"/>
          <p:nvPr>
            <p:ph idx="10" type="dt"/>
          </p:nvPr>
        </p:nvSpPr>
        <p:spPr>
          <a:xfrm>
            <a:off x="4791075" y="6481762"/>
            <a:ext cx="213360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1" type="ftr"/>
          </p:nvPr>
        </p:nvSpPr>
        <p:spPr>
          <a:xfrm>
            <a:off x="457200" y="6481762"/>
            <a:ext cx="4259262"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2" type="sldNum"/>
          </p:nvPr>
        </p:nvSpPr>
        <p:spPr>
          <a:xfrm>
            <a:off x="7589837" y="6481762"/>
            <a:ext cx="503237" cy="30162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6" name="Shape 56"/>
        <p:cNvGrpSpPr/>
        <p:nvPr/>
      </p:nvGrpSpPr>
      <p:grpSpPr>
        <a:xfrm>
          <a:off x="0" y="0"/>
          <a:ext cx="0" cy="0"/>
          <a:chOff x="0" y="0"/>
          <a:chExt cx="0" cy="0"/>
        </a:xfrm>
      </p:grpSpPr>
      <p:sp>
        <p:nvSpPr>
          <p:cNvPr id="57" name="Google Shape;57;p24"/>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 type="body"/>
          </p:nvPr>
        </p:nvSpPr>
        <p:spPr>
          <a:xfrm rot="5400000">
            <a:off x="2286000" y="53975"/>
            <a:ext cx="4572000"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24"/>
          <p:cNvSpPr txBox="1"/>
          <p:nvPr>
            <p:ph idx="10" type="dt"/>
          </p:nvPr>
        </p:nvSpPr>
        <p:spPr>
          <a:xfrm>
            <a:off x="4791075" y="6481762"/>
            <a:ext cx="213360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1" type="ftr"/>
          </p:nvPr>
        </p:nvSpPr>
        <p:spPr>
          <a:xfrm>
            <a:off x="457200" y="6481762"/>
            <a:ext cx="4259262"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2" type="sldNum"/>
          </p:nvPr>
        </p:nvSpPr>
        <p:spPr>
          <a:xfrm>
            <a:off x="7589837" y="6481762"/>
            <a:ext cx="503237" cy="30162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2" name="Shape 62"/>
        <p:cNvGrpSpPr/>
        <p:nvPr/>
      </p:nvGrpSpPr>
      <p:grpSpPr>
        <a:xfrm>
          <a:off x="0" y="0"/>
          <a:ext cx="0" cy="0"/>
          <a:chOff x="0" y="0"/>
          <a:chExt cx="0" cy="0"/>
        </a:xfrm>
      </p:grpSpPr>
      <p:sp>
        <p:nvSpPr>
          <p:cNvPr id="63" name="Google Shape;63;p25"/>
          <p:cNvSpPr txBox="1"/>
          <p:nvPr>
            <p:ph idx="10" type="dt"/>
          </p:nvPr>
        </p:nvSpPr>
        <p:spPr>
          <a:xfrm>
            <a:off x="4791075" y="6481762"/>
            <a:ext cx="213360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1" type="ftr"/>
          </p:nvPr>
        </p:nvSpPr>
        <p:spPr>
          <a:xfrm>
            <a:off x="457200" y="6481762"/>
            <a:ext cx="4259262"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5"/>
          <p:cNvSpPr txBox="1"/>
          <p:nvPr>
            <p:ph idx="12" type="sldNum"/>
          </p:nvPr>
        </p:nvSpPr>
        <p:spPr>
          <a:xfrm>
            <a:off x="7589837" y="6481762"/>
            <a:ext cx="503237" cy="30162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6" name="Shape 66"/>
        <p:cNvGrpSpPr/>
        <p:nvPr/>
      </p:nvGrpSpPr>
      <p:grpSpPr>
        <a:xfrm>
          <a:off x="0" y="0"/>
          <a:ext cx="0" cy="0"/>
          <a:chOff x="0" y="0"/>
          <a:chExt cx="0" cy="0"/>
        </a:xfrm>
      </p:grpSpPr>
      <p:sp>
        <p:nvSpPr>
          <p:cNvPr id="67" name="Google Shape;67;p26"/>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 type="body"/>
          </p:nvPr>
        </p:nvSpPr>
        <p:spPr>
          <a:xfrm>
            <a:off x="457200" y="1722437"/>
            <a:ext cx="4038600" cy="4525963"/>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sz="2600"/>
            </a:lvl1pPr>
            <a:lvl2pPr indent="-373380" lvl="1" marL="914400" algn="l">
              <a:spcBef>
                <a:spcPts val="480"/>
              </a:spcBef>
              <a:spcAft>
                <a:spcPts val="0"/>
              </a:spcAft>
              <a:buSzPts val="228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26"/>
          <p:cNvSpPr txBox="1"/>
          <p:nvPr>
            <p:ph idx="2" type="body"/>
          </p:nvPr>
        </p:nvSpPr>
        <p:spPr>
          <a:xfrm>
            <a:off x="4648200" y="1722437"/>
            <a:ext cx="4038600" cy="4525963"/>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sz="2600"/>
            </a:lvl1pPr>
            <a:lvl2pPr indent="-373380" lvl="1" marL="914400" algn="l">
              <a:spcBef>
                <a:spcPts val="480"/>
              </a:spcBef>
              <a:spcAft>
                <a:spcPts val="0"/>
              </a:spcAft>
              <a:buSzPts val="228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26"/>
          <p:cNvSpPr txBox="1"/>
          <p:nvPr>
            <p:ph idx="10" type="dt"/>
          </p:nvPr>
        </p:nvSpPr>
        <p:spPr>
          <a:xfrm>
            <a:off x="4791075" y="6481762"/>
            <a:ext cx="213360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1" type="ftr"/>
          </p:nvPr>
        </p:nvSpPr>
        <p:spPr>
          <a:xfrm>
            <a:off x="457200" y="6481762"/>
            <a:ext cx="4259262"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2" type="sldNum"/>
          </p:nvPr>
        </p:nvSpPr>
        <p:spPr>
          <a:xfrm>
            <a:off x="7589837" y="6481762"/>
            <a:ext cx="503237" cy="30162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83" name="Shape 83"/>
        <p:cNvGrpSpPr/>
        <p:nvPr/>
      </p:nvGrpSpPr>
      <p:grpSpPr>
        <a:xfrm>
          <a:off x="0" y="0"/>
          <a:ext cx="0" cy="0"/>
          <a:chOff x="0" y="0"/>
          <a:chExt cx="0" cy="0"/>
        </a:xfrm>
      </p:grpSpPr>
      <p:sp>
        <p:nvSpPr>
          <p:cNvPr id="84" name="Google Shape;84;p28"/>
          <p:cNvSpPr txBox="1"/>
          <p:nvPr>
            <p:ph type="title"/>
          </p:nvPr>
        </p:nvSpPr>
        <p:spPr>
          <a:xfrm>
            <a:off x="381000" y="271464"/>
            <a:ext cx="7239000" cy="136207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C9C"/>
              </a:buClr>
              <a:buSzPts val="3600"/>
              <a:buFont typeface="Century Gothic"/>
              <a:buNone/>
              <a:defRPr b="1"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txBox="1"/>
          <p:nvPr>
            <p:ph idx="1" type="body"/>
          </p:nvPr>
        </p:nvSpPr>
        <p:spPr>
          <a:xfrm>
            <a:off x="381000" y="1633536"/>
            <a:ext cx="3886200" cy="22860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600"/>
              <a:buNone/>
              <a:defRPr sz="2000">
                <a:solidFill>
                  <a:schemeClr val="lt1"/>
                </a:solidFill>
              </a:defRPr>
            </a:lvl1pPr>
            <a:lvl2pPr indent="-228600" lvl="1" marL="914400" algn="l">
              <a:spcBef>
                <a:spcPts val="360"/>
              </a:spcBef>
              <a:spcAft>
                <a:spcPts val="0"/>
              </a:spcAft>
              <a:buSzPts val="171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28"/>
          <p:cNvSpPr txBox="1"/>
          <p:nvPr>
            <p:ph idx="10" type="dt"/>
          </p:nvPr>
        </p:nvSpPr>
        <p:spPr>
          <a:xfrm>
            <a:off x="6956425" y="6477000"/>
            <a:ext cx="21336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8"/>
          <p:cNvSpPr txBox="1"/>
          <p:nvPr>
            <p:ph idx="11" type="ftr"/>
          </p:nvPr>
        </p:nvSpPr>
        <p:spPr>
          <a:xfrm>
            <a:off x="2619375" y="6481762"/>
            <a:ext cx="4260850" cy="3000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8"/>
          <p:cNvSpPr txBox="1"/>
          <p:nvPr>
            <p:ph idx="12" type="sldNum"/>
          </p:nvPr>
        </p:nvSpPr>
        <p:spPr>
          <a:xfrm>
            <a:off x="8450262" y="809625"/>
            <a:ext cx="503237" cy="30003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spTree>
      <p:nvGrpSpPr>
        <p:cNvPr id="95" name="Shape 95"/>
        <p:cNvGrpSpPr/>
        <p:nvPr/>
      </p:nvGrpSpPr>
      <p:grpSpPr>
        <a:xfrm>
          <a:off x="0" y="0"/>
          <a:ext cx="0" cy="0"/>
          <a:chOff x="0" y="0"/>
          <a:chExt cx="0" cy="0"/>
        </a:xfrm>
      </p:grpSpPr>
      <p:sp>
        <p:nvSpPr>
          <p:cNvPr id="96" name="Google Shape;96;p30"/>
          <p:cNvSpPr txBox="1"/>
          <p:nvPr>
            <p:ph type="title"/>
          </p:nvPr>
        </p:nvSpPr>
        <p:spPr>
          <a:xfrm rot="-5400000">
            <a:off x="-2295358" y="2834288"/>
            <a:ext cx="6153912" cy="1066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SzPts val="1400"/>
              <a:buNone/>
              <a:defRPr b="1" sz="33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 type="body"/>
          </p:nvPr>
        </p:nvSpPr>
        <p:spPr>
          <a:xfrm rot="-5400000">
            <a:off x="146758" y="1508980"/>
            <a:ext cx="3017520" cy="581024"/>
          </a:xfrm>
          <a:prstGeom prst="rect">
            <a:avLst/>
          </a:prstGeom>
          <a:solidFill>
            <a:schemeClr val="dk1"/>
          </a:solidFill>
          <a:ln>
            <a:noFill/>
          </a:ln>
        </p:spPr>
        <p:txBody>
          <a:bodyPr anchorCtr="0" anchor="ctr" bIns="45700" lIns="91425" spcFirstLastPara="1" rIns="91425" wrap="square" tIns="45700">
            <a:noAutofit/>
          </a:bodyPr>
          <a:lstStyle>
            <a:lvl1pPr indent="-228600" lvl="0" marL="457200" algn="ctr">
              <a:spcBef>
                <a:spcPts val="320"/>
              </a:spcBef>
              <a:spcAft>
                <a:spcPts val="0"/>
              </a:spcAft>
              <a:buSzPts val="1280"/>
              <a:buNone/>
              <a:defRPr b="0" sz="1600">
                <a:solidFill>
                  <a:schemeClr val="lt1"/>
                </a:solidFill>
              </a:defRPr>
            </a:lvl1pPr>
            <a:lvl2pPr indent="-228600" lvl="1" marL="914400" algn="l">
              <a:spcBef>
                <a:spcPts val="400"/>
              </a:spcBef>
              <a:spcAft>
                <a:spcPts val="0"/>
              </a:spcAft>
              <a:buSzPts val="19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8" name="Google Shape;98;p30"/>
          <p:cNvSpPr txBox="1"/>
          <p:nvPr>
            <p:ph idx="2" type="body"/>
          </p:nvPr>
        </p:nvSpPr>
        <p:spPr>
          <a:xfrm rot="-5400000">
            <a:off x="146758" y="4645372"/>
            <a:ext cx="3017520" cy="581024"/>
          </a:xfrm>
          <a:prstGeom prst="rect">
            <a:avLst/>
          </a:prstGeom>
          <a:solidFill>
            <a:schemeClr val="dk1"/>
          </a:solidFill>
          <a:ln>
            <a:noFill/>
          </a:ln>
        </p:spPr>
        <p:txBody>
          <a:bodyPr anchorCtr="0" anchor="ctr" bIns="45700" lIns="91425" spcFirstLastPara="1" rIns="91425" wrap="square" tIns="45700">
            <a:noAutofit/>
          </a:bodyPr>
          <a:lstStyle>
            <a:lvl1pPr indent="-228600" lvl="0" marL="457200" algn="ctr">
              <a:spcBef>
                <a:spcPts val="320"/>
              </a:spcBef>
              <a:spcAft>
                <a:spcPts val="0"/>
              </a:spcAft>
              <a:buSzPts val="1280"/>
              <a:buNone/>
              <a:defRPr b="0" sz="1600">
                <a:solidFill>
                  <a:schemeClr val="lt1"/>
                </a:solidFill>
              </a:defRPr>
            </a:lvl1pPr>
            <a:lvl2pPr indent="-228600" lvl="1" marL="914400" algn="l">
              <a:spcBef>
                <a:spcPts val="400"/>
              </a:spcBef>
              <a:spcAft>
                <a:spcPts val="0"/>
              </a:spcAft>
              <a:buSzPts val="19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30"/>
          <p:cNvSpPr txBox="1"/>
          <p:nvPr>
            <p:ph idx="3" type="body"/>
          </p:nvPr>
        </p:nvSpPr>
        <p:spPr>
          <a:xfrm>
            <a:off x="2022230" y="290732"/>
            <a:ext cx="6858000" cy="3017520"/>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49250" lvl="1" marL="914400" algn="l">
              <a:spcBef>
                <a:spcPts val="400"/>
              </a:spcBef>
              <a:spcAft>
                <a:spcPts val="0"/>
              </a:spcAft>
              <a:buSzPts val="19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0" name="Google Shape;100;p30"/>
          <p:cNvSpPr txBox="1"/>
          <p:nvPr>
            <p:ph idx="4" type="body"/>
          </p:nvPr>
        </p:nvSpPr>
        <p:spPr>
          <a:xfrm>
            <a:off x="2022230" y="3427124"/>
            <a:ext cx="6858000" cy="3017520"/>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49250" lvl="1" marL="914400" algn="l">
              <a:spcBef>
                <a:spcPts val="400"/>
              </a:spcBef>
              <a:spcAft>
                <a:spcPts val="0"/>
              </a:spcAft>
              <a:buSzPts val="19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30"/>
          <p:cNvSpPr txBox="1"/>
          <p:nvPr>
            <p:ph idx="10" type="dt"/>
          </p:nvPr>
        </p:nvSpPr>
        <p:spPr>
          <a:xfrm>
            <a:off x="4791075" y="6481762"/>
            <a:ext cx="2130425"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0"/>
          <p:cNvSpPr txBox="1"/>
          <p:nvPr>
            <p:ph idx="11" type="ftr"/>
          </p:nvPr>
        </p:nvSpPr>
        <p:spPr>
          <a:xfrm>
            <a:off x="457200" y="6481762"/>
            <a:ext cx="4260850" cy="3016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0"/>
          <p:cNvSpPr txBox="1"/>
          <p:nvPr>
            <p:ph idx="12" type="sldNum"/>
          </p:nvPr>
        </p:nvSpPr>
        <p:spPr>
          <a:xfrm>
            <a:off x="7589837" y="6483350"/>
            <a:ext cx="503237" cy="301625"/>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4747"/>
            </a:gs>
            <a:gs pos="60000">
              <a:srgbClr val="626262"/>
            </a:gs>
            <a:gs pos="100000">
              <a:srgbClr val="8C8C8C"/>
            </a:gs>
          </a:gsLst>
          <a:lin ang="5400000" scaled="0"/>
        </a:gradFill>
      </p:bgPr>
    </p:bg>
    <p:spTree>
      <p:nvGrpSpPr>
        <p:cNvPr id="5" name="Shape 5"/>
        <p:cNvGrpSpPr/>
        <p:nvPr/>
      </p:nvGrpSpPr>
      <p:grpSpPr>
        <a:xfrm>
          <a:off x="0" y="0"/>
          <a:ext cx="0" cy="0"/>
          <a:chOff x="0" y="0"/>
          <a:chExt cx="0" cy="0"/>
        </a:xfrm>
      </p:grpSpPr>
      <p:sp>
        <p:nvSpPr>
          <p:cNvPr id="6" name="Google Shape;6;p17"/>
          <p:cNvSpPr/>
          <p:nvPr/>
        </p:nvSpPr>
        <p:spPr>
          <a:xfrm>
            <a:off x="6350" y="14287"/>
            <a:ext cx="9131300" cy="6837362"/>
          </a:xfrm>
          <a:prstGeom prst="rtTriangle">
            <a:avLst/>
          </a:prstGeom>
          <a:gradFill>
            <a:gsLst>
              <a:gs pos="0">
                <a:srgbClr val="D2D2D2"/>
              </a:gs>
              <a:gs pos="69999">
                <a:srgbClr val="D2D2D2"/>
              </a:gs>
              <a:gs pos="100000">
                <a:srgbClr val="D2D2D2"/>
              </a:gs>
            </a:gsLst>
            <a:lin ang="798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7" name="Google Shape;7;p17"/>
          <p:cNvCxnSpPr/>
          <p:nvPr/>
        </p:nvCxnSpPr>
        <p:spPr>
          <a:xfrm>
            <a:off x="0" y="6350"/>
            <a:ext cx="9137650" cy="6845300"/>
          </a:xfrm>
          <a:prstGeom prst="straightConnector1">
            <a:avLst/>
          </a:prstGeom>
          <a:noFill/>
          <a:ln cap="rnd" cmpd="sng" w="9525">
            <a:solidFill>
              <a:srgbClr val="BFBFBF">
                <a:alpha val="34509"/>
              </a:srgbClr>
            </a:solidFill>
            <a:prstDash val="solid"/>
            <a:miter lim="800000"/>
            <a:headEnd len="med" w="med" type="none"/>
            <a:tailEnd len="med" w="med" type="none"/>
          </a:ln>
        </p:spPr>
      </p:cxnSp>
      <p:cxnSp>
        <p:nvCxnSpPr>
          <p:cNvPr id="8" name="Google Shape;8;p17"/>
          <p:cNvCxnSpPr/>
          <p:nvPr/>
        </p:nvCxnSpPr>
        <p:spPr>
          <a:xfrm flipH="1">
            <a:off x="6469062" y="4948237"/>
            <a:ext cx="2673350" cy="1900237"/>
          </a:xfrm>
          <a:prstGeom prst="straightConnector1">
            <a:avLst/>
          </a:prstGeom>
          <a:noFill/>
          <a:ln cap="rnd" cmpd="sng" w="9525">
            <a:solidFill>
              <a:srgbClr val="C6C6C6">
                <a:alpha val="44705"/>
              </a:srgbClr>
            </a:solidFill>
            <a:prstDash val="solid"/>
            <a:miter lim="800000"/>
            <a:headEnd len="med" w="med" type="none"/>
            <a:tailEnd len="med" w="med" type="none"/>
          </a:ln>
        </p:spPr>
      </p:cxnSp>
      <p:sp>
        <p:nvSpPr>
          <p:cNvPr id="9" name="Google Shape;9;p17"/>
          <p:cNvSpPr/>
          <p:nvPr/>
        </p:nvSpPr>
        <p:spPr>
          <a:xfrm rot="-5400000">
            <a:off x="7553325" y="5254625"/>
            <a:ext cx="1893887" cy="1293812"/>
          </a:xfrm>
          <a:prstGeom prst="triangle">
            <a:avLst>
              <a:gd fmla="val 11086" name="adj"/>
            </a:avLst>
          </a:prstGeom>
          <a:gradFill>
            <a:gsLst>
              <a:gs pos="0">
                <a:srgbClr val="B6004A"/>
              </a:gs>
              <a:gs pos="60000">
                <a:srgbClr val="FF0083"/>
              </a:gs>
              <a:gs pos="100000">
                <a:srgbClr val="FF69A4"/>
              </a:gs>
            </a:gsLst>
            <a:lin ang="1547999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 name="Google Shape;10;p17"/>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1pPr>
            <a:lvl2pPr lvl="1"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2pPr>
            <a:lvl3pPr lvl="2"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3pPr>
            <a:lvl4pPr lvl="3"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4pPr>
            <a:lvl5pPr lvl="4"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5pPr>
            <a:lvl6pPr lvl="5"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6pPr>
            <a:lvl7pPr lvl="6"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7pPr>
            <a:lvl8pPr lvl="7"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8pPr>
            <a:lvl9pPr lvl="8"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9pPr>
          </a:lstStyle>
          <a:p/>
        </p:txBody>
      </p:sp>
      <p:sp>
        <p:nvSpPr>
          <p:cNvPr id="11" name="Google Shape;11;p17"/>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indent="-349250" lvl="4" marL="2286000" marR="0" rtl="0" algn="l">
              <a:spcBef>
                <a:spcPts val="380"/>
              </a:spcBef>
              <a:spcAft>
                <a:spcPts val="0"/>
              </a:spcAft>
              <a:buClr>
                <a:srgbClr val="FF90B2"/>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2" name="Google Shape;12;p17"/>
          <p:cNvSpPr txBox="1"/>
          <p:nvPr>
            <p:ph idx="10" type="dt"/>
          </p:nvPr>
        </p:nvSpPr>
        <p:spPr>
          <a:xfrm>
            <a:off x="1371600" y="6011862"/>
            <a:ext cx="5791200" cy="365125"/>
          </a:xfrm>
          <a:prstGeom prst="rect">
            <a:avLst/>
          </a:prstGeom>
          <a:noFill/>
          <a:ln>
            <a:noFill/>
          </a:ln>
        </p:spPr>
        <p:txBody>
          <a:bodyPr anchorCtr="0" anchor="t" bIns="0" lIns="91425" spcFirstLastPara="1" rIns="91425" wrap="square" tIns="0">
            <a:noAutofit/>
          </a:bodyPr>
          <a:lstStyle>
            <a:lvl1pPr lvl="0" marR="0" rtl="0" algn="r">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7"/>
          <p:cNvSpPr txBox="1"/>
          <p:nvPr>
            <p:ph idx="11" type="ftr"/>
          </p:nvPr>
        </p:nvSpPr>
        <p:spPr>
          <a:xfrm>
            <a:off x="1371600" y="5649912"/>
            <a:ext cx="5791200" cy="365125"/>
          </a:xfrm>
          <a:prstGeom prst="rect">
            <a:avLst/>
          </a:prstGeom>
          <a:noFill/>
          <a:ln>
            <a:noFill/>
          </a:ln>
        </p:spPr>
        <p:txBody>
          <a:bodyPr anchorCtr="0" anchor="b" bIns="0" lIns="91425" spcFirstLastPara="1" rIns="91425" wrap="square" tIns="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7"/>
          <p:cNvSpPr txBox="1"/>
          <p:nvPr>
            <p:ph idx="12" type="sldNum"/>
          </p:nvPr>
        </p:nvSpPr>
        <p:spPr>
          <a:xfrm>
            <a:off x="8391525" y="5753100"/>
            <a:ext cx="503237"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300"/>
              <a:buFont typeface="Arial"/>
              <a:buNone/>
              <a:defRPr b="0" i="0" sz="13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4747"/>
            </a:gs>
            <a:gs pos="60000">
              <a:srgbClr val="626262"/>
            </a:gs>
            <a:gs pos="100000">
              <a:srgbClr val="8C8C8C"/>
            </a:gs>
          </a:gsLst>
          <a:lin ang="5400000" scaled="0"/>
        </a:gradFill>
      </p:bgPr>
    </p:bg>
    <p:spTree>
      <p:nvGrpSpPr>
        <p:cNvPr id="21" name="Shape 21"/>
        <p:cNvGrpSpPr/>
        <p:nvPr/>
      </p:nvGrpSpPr>
      <p:grpSpPr>
        <a:xfrm>
          <a:off x="0" y="0"/>
          <a:ext cx="0" cy="0"/>
          <a:chOff x="0" y="0"/>
          <a:chExt cx="0" cy="0"/>
        </a:xfrm>
      </p:grpSpPr>
      <p:sp>
        <p:nvSpPr>
          <p:cNvPr id="22" name="Google Shape;22;p19"/>
          <p:cNvSpPr/>
          <p:nvPr/>
        </p:nvSpPr>
        <p:spPr>
          <a:xfrm>
            <a:off x="6350" y="14287"/>
            <a:ext cx="9131300" cy="6837362"/>
          </a:xfrm>
          <a:prstGeom prst="rtTriangle">
            <a:avLst/>
          </a:prstGeom>
          <a:gradFill>
            <a:gsLst>
              <a:gs pos="0">
                <a:srgbClr val="D2D2D2"/>
              </a:gs>
              <a:gs pos="69999">
                <a:srgbClr val="D2D2D2"/>
              </a:gs>
              <a:gs pos="100000">
                <a:srgbClr val="D2D2D2"/>
              </a:gs>
            </a:gsLst>
            <a:lin ang="798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23" name="Google Shape;23;p19"/>
          <p:cNvCxnSpPr/>
          <p:nvPr/>
        </p:nvCxnSpPr>
        <p:spPr>
          <a:xfrm>
            <a:off x="0" y="6350"/>
            <a:ext cx="9137650" cy="6845300"/>
          </a:xfrm>
          <a:prstGeom prst="straightConnector1">
            <a:avLst/>
          </a:prstGeom>
          <a:noFill/>
          <a:ln cap="rnd" cmpd="sng" w="9525">
            <a:solidFill>
              <a:srgbClr val="BFBFBF">
                <a:alpha val="34509"/>
              </a:srgbClr>
            </a:solidFill>
            <a:prstDash val="solid"/>
            <a:miter lim="800000"/>
            <a:headEnd len="med" w="med" type="none"/>
            <a:tailEnd len="med" w="med" type="none"/>
          </a:ln>
        </p:spPr>
      </p:cxnSp>
      <p:cxnSp>
        <p:nvCxnSpPr>
          <p:cNvPr id="24" name="Google Shape;24;p19"/>
          <p:cNvCxnSpPr/>
          <p:nvPr/>
        </p:nvCxnSpPr>
        <p:spPr>
          <a:xfrm flipH="1">
            <a:off x="6469062" y="4948237"/>
            <a:ext cx="2673350" cy="1900237"/>
          </a:xfrm>
          <a:prstGeom prst="straightConnector1">
            <a:avLst/>
          </a:prstGeom>
          <a:noFill/>
          <a:ln cap="rnd" cmpd="sng" w="9525">
            <a:solidFill>
              <a:srgbClr val="C6C6C6">
                <a:alpha val="44705"/>
              </a:srgbClr>
            </a:solidFill>
            <a:prstDash val="solid"/>
            <a:miter lim="800000"/>
            <a:headEnd len="med" w="med" type="none"/>
            <a:tailEnd len="med" w="med" type="none"/>
          </a:ln>
        </p:spPr>
      </p:cxnSp>
      <p:sp>
        <p:nvSpPr>
          <p:cNvPr id="25" name="Google Shape;25;p19"/>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1pPr>
            <a:lvl2pPr lvl="1"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2pPr>
            <a:lvl3pPr lvl="2"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3pPr>
            <a:lvl4pPr lvl="3"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4pPr>
            <a:lvl5pPr lvl="4"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5pPr>
            <a:lvl6pPr lvl="5"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6pPr>
            <a:lvl7pPr lvl="6"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7pPr>
            <a:lvl8pPr lvl="7"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8pPr>
            <a:lvl9pPr lvl="8"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9pPr>
          </a:lstStyle>
          <a:p/>
        </p:txBody>
      </p:sp>
      <p:sp>
        <p:nvSpPr>
          <p:cNvPr id="26" name="Google Shape;26;p19"/>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indent="-349250" lvl="4" marL="2286000" marR="0" rtl="0" algn="l">
              <a:spcBef>
                <a:spcPts val="380"/>
              </a:spcBef>
              <a:spcAft>
                <a:spcPts val="0"/>
              </a:spcAft>
              <a:buClr>
                <a:srgbClr val="FF90B2"/>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27" name="Google Shape;27;p19"/>
          <p:cNvSpPr txBox="1"/>
          <p:nvPr>
            <p:ph idx="10" type="dt"/>
          </p:nvPr>
        </p:nvSpPr>
        <p:spPr>
          <a:xfrm>
            <a:off x="4791075" y="6480175"/>
            <a:ext cx="2133600"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 name="Google Shape;28;p19"/>
          <p:cNvSpPr txBox="1"/>
          <p:nvPr>
            <p:ph idx="11" type="ftr"/>
          </p:nvPr>
        </p:nvSpPr>
        <p:spPr>
          <a:xfrm>
            <a:off x="457200" y="6481762"/>
            <a:ext cx="4259262" cy="3000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 name="Google Shape;29;p19"/>
          <p:cNvSpPr txBox="1"/>
          <p:nvPr>
            <p:ph idx="12" type="sldNum"/>
          </p:nvPr>
        </p:nvSpPr>
        <p:spPr>
          <a:xfrm>
            <a:off x="7589837" y="6481762"/>
            <a:ext cx="503237" cy="301625"/>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4747"/>
            </a:gs>
            <a:gs pos="60000">
              <a:srgbClr val="626262"/>
            </a:gs>
            <a:gs pos="100000">
              <a:srgbClr val="8C8C8C"/>
            </a:gs>
          </a:gsLst>
          <a:lin ang="5400000" scaled="0"/>
        </a:gradFill>
      </p:bgPr>
    </p:bg>
    <p:spTree>
      <p:nvGrpSpPr>
        <p:cNvPr id="36" name="Shape 36"/>
        <p:cNvGrpSpPr/>
        <p:nvPr/>
      </p:nvGrpSpPr>
      <p:grpSpPr>
        <a:xfrm>
          <a:off x="0" y="0"/>
          <a:ext cx="0" cy="0"/>
          <a:chOff x="0" y="0"/>
          <a:chExt cx="0" cy="0"/>
        </a:xfrm>
      </p:grpSpPr>
      <p:sp>
        <p:nvSpPr>
          <p:cNvPr id="37" name="Google Shape;37;p21"/>
          <p:cNvSpPr/>
          <p:nvPr/>
        </p:nvSpPr>
        <p:spPr>
          <a:xfrm>
            <a:off x="6350" y="14287"/>
            <a:ext cx="9131300" cy="6837362"/>
          </a:xfrm>
          <a:prstGeom prst="rtTriangle">
            <a:avLst/>
          </a:prstGeom>
          <a:gradFill>
            <a:gsLst>
              <a:gs pos="0">
                <a:srgbClr val="D2D2D2"/>
              </a:gs>
              <a:gs pos="69999">
                <a:srgbClr val="D2D2D2"/>
              </a:gs>
              <a:gs pos="100000">
                <a:srgbClr val="D2D2D2"/>
              </a:gs>
            </a:gsLst>
            <a:lin ang="798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38" name="Google Shape;38;p21"/>
          <p:cNvCxnSpPr/>
          <p:nvPr/>
        </p:nvCxnSpPr>
        <p:spPr>
          <a:xfrm>
            <a:off x="0" y="6350"/>
            <a:ext cx="9137650" cy="6845300"/>
          </a:xfrm>
          <a:prstGeom prst="straightConnector1">
            <a:avLst/>
          </a:prstGeom>
          <a:noFill/>
          <a:ln cap="rnd" cmpd="sng" w="9525">
            <a:solidFill>
              <a:srgbClr val="BFBFBF">
                <a:alpha val="34509"/>
              </a:srgbClr>
            </a:solidFill>
            <a:prstDash val="solid"/>
            <a:miter lim="800000"/>
            <a:headEnd len="med" w="med" type="none"/>
            <a:tailEnd len="med" w="med" type="none"/>
          </a:ln>
        </p:spPr>
      </p:cxnSp>
      <p:cxnSp>
        <p:nvCxnSpPr>
          <p:cNvPr id="39" name="Google Shape;39;p21"/>
          <p:cNvCxnSpPr/>
          <p:nvPr/>
        </p:nvCxnSpPr>
        <p:spPr>
          <a:xfrm flipH="1">
            <a:off x="6469062" y="4948237"/>
            <a:ext cx="2673350" cy="1900237"/>
          </a:xfrm>
          <a:prstGeom prst="straightConnector1">
            <a:avLst/>
          </a:prstGeom>
          <a:noFill/>
          <a:ln cap="rnd" cmpd="sng" w="9525">
            <a:solidFill>
              <a:srgbClr val="C6C6C6">
                <a:alpha val="44705"/>
              </a:srgbClr>
            </a:solidFill>
            <a:prstDash val="solid"/>
            <a:miter lim="800000"/>
            <a:headEnd len="med" w="med" type="none"/>
            <a:tailEnd len="med" w="med" type="none"/>
          </a:ln>
        </p:spPr>
      </p:cxnSp>
      <p:sp>
        <p:nvSpPr>
          <p:cNvPr id="40" name="Google Shape;40;p21"/>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1pPr>
            <a:lvl2pPr lvl="1"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2pPr>
            <a:lvl3pPr lvl="2"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3pPr>
            <a:lvl4pPr lvl="3"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4pPr>
            <a:lvl5pPr lvl="4"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5pPr>
            <a:lvl6pPr lvl="5"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6pPr>
            <a:lvl7pPr lvl="6"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7pPr>
            <a:lvl8pPr lvl="7"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8pPr>
            <a:lvl9pPr lvl="8"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9pPr>
          </a:lstStyle>
          <a:p/>
        </p:txBody>
      </p:sp>
      <p:sp>
        <p:nvSpPr>
          <p:cNvPr id="41" name="Google Shape;41;p21"/>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indent="-349250" lvl="4" marL="2286000" marR="0" rtl="0" algn="l">
              <a:spcBef>
                <a:spcPts val="380"/>
              </a:spcBef>
              <a:spcAft>
                <a:spcPts val="0"/>
              </a:spcAft>
              <a:buClr>
                <a:srgbClr val="FF90B2"/>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42" name="Google Shape;42;p21"/>
          <p:cNvSpPr txBox="1"/>
          <p:nvPr>
            <p:ph idx="10" type="dt"/>
          </p:nvPr>
        </p:nvSpPr>
        <p:spPr>
          <a:xfrm>
            <a:off x="4791075" y="6481762"/>
            <a:ext cx="2133600"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3" name="Google Shape;43;p21"/>
          <p:cNvSpPr txBox="1"/>
          <p:nvPr>
            <p:ph idx="11" type="ftr"/>
          </p:nvPr>
        </p:nvSpPr>
        <p:spPr>
          <a:xfrm>
            <a:off x="457200" y="6481762"/>
            <a:ext cx="4259262"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 name="Google Shape;44;p21"/>
          <p:cNvSpPr txBox="1"/>
          <p:nvPr>
            <p:ph idx="12" type="sldNum"/>
          </p:nvPr>
        </p:nvSpPr>
        <p:spPr>
          <a:xfrm>
            <a:off x="7589837" y="6481762"/>
            <a:ext cx="503237" cy="301625"/>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0000">
              <a:srgbClr val="000000"/>
            </a:gs>
            <a:gs pos="100000">
              <a:srgbClr val="6C6C6C"/>
            </a:gs>
          </a:gsLst>
          <a:lin ang="5400000" scaled="0"/>
        </a:gradFill>
      </p:bgPr>
    </p:bg>
    <p:spTree>
      <p:nvGrpSpPr>
        <p:cNvPr id="73" name="Shape 73"/>
        <p:cNvGrpSpPr/>
        <p:nvPr/>
      </p:nvGrpSpPr>
      <p:grpSpPr>
        <a:xfrm>
          <a:off x="0" y="0"/>
          <a:ext cx="0" cy="0"/>
          <a:chOff x="0" y="0"/>
          <a:chExt cx="0" cy="0"/>
        </a:xfrm>
      </p:grpSpPr>
      <p:sp>
        <p:nvSpPr>
          <p:cNvPr id="74" name="Google Shape;74;p27"/>
          <p:cNvSpPr/>
          <p:nvPr/>
        </p:nvSpPr>
        <p:spPr>
          <a:xfrm flipH="1" rot="10800000">
            <a:off x="6350" y="6350"/>
            <a:ext cx="9131300" cy="6837362"/>
          </a:xfrm>
          <a:prstGeom prst="rtTriangle">
            <a:avLst/>
          </a:prstGeom>
          <a:gradFill>
            <a:gsLst>
              <a:gs pos="0">
                <a:srgbClr val="D2D2D2"/>
              </a:gs>
              <a:gs pos="69999">
                <a:srgbClr val="D2D2D2"/>
              </a:gs>
              <a:gs pos="100000">
                <a:srgbClr val="D2D2D2"/>
              </a:gs>
            </a:gsLst>
            <a:lin ang="798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 name="Google Shape;75;p27"/>
          <p:cNvSpPr/>
          <p:nvPr/>
        </p:nvSpPr>
        <p:spPr>
          <a:xfrm flipH="1" rot="-5400000">
            <a:off x="7553325" y="309562"/>
            <a:ext cx="1893887" cy="1293812"/>
          </a:xfrm>
          <a:prstGeom prst="triangle">
            <a:avLst>
              <a:gd fmla="val 11086" name="adj"/>
            </a:avLst>
          </a:prstGeom>
          <a:gradFill>
            <a:gsLst>
              <a:gs pos="0">
                <a:srgbClr val="B6004A"/>
              </a:gs>
              <a:gs pos="60000">
                <a:srgbClr val="FF0083"/>
              </a:gs>
              <a:gs pos="100000">
                <a:srgbClr val="FF69A4"/>
              </a:gs>
            </a:gsLst>
            <a:lin ang="1547999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76" name="Google Shape;76;p27"/>
          <p:cNvCxnSpPr/>
          <p:nvPr/>
        </p:nvCxnSpPr>
        <p:spPr>
          <a:xfrm rot="10800000">
            <a:off x="6469062" y="9525"/>
            <a:ext cx="2673350" cy="1900237"/>
          </a:xfrm>
          <a:prstGeom prst="straightConnector1">
            <a:avLst/>
          </a:prstGeom>
          <a:noFill/>
          <a:ln cap="rnd" cmpd="sng" w="9525">
            <a:solidFill>
              <a:srgbClr val="C6C6C6">
                <a:alpha val="44705"/>
              </a:srgbClr>
            </a:solidFill>
            <a:prstDash val="solid"/>
            <a:miter lim="800000"/>
            <a:headEnd len="med" w="med" type="none"/>
            <a:tailEnd len="med" w="med" type="none"/>
          </a:ln>
        </p:spPr>
      </p:cxnSp>
      <p:cxnSp>
        <p:nvCxnSpPr>
          <p:cNvPr id="77" name="Google Shape;77;p27"/>
          <p:cNvCxnSpPr/>
          <p:nvPr/>
        </p:nvCxnSpPr>
        <p:spPr>
          <a:xfrm flipH="1" rot="10800000">
            <a:off x="0" y="6350"/>
            <a:ext cx="9137650" cy="6845300"/>
          </a:xfrm>
          <a:prstGeom prst="straightConnector1">
            <a:avLst/>
          </a:prstGeom>
          <a:noFill/>
          <a:ln cap="rnd" cmpd="sng" w="9525">
            <a:solidFill>
              <a:srgbClr val="BFBFBF">
                <a:alpha val="34509"/>
              </a:srgbClr>
            </a:solidFill>
            <a:prstDash val="solid"/>
            <a:miter lim="800000"/>
            <a:headEnd len="med" w="med" type="none"/>
            <a:tailEnd len="med" w="med" type="none"/>
          </a:ln>
        </p:spPr>
      </p:cxnSp>
      <p:sp>
        <p:nvSpPr>
          <p:cNvPr id="78" name="Google Shape;78;p27"/>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1pPr>
            <a:lvl2pPr lvl="1"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2pPr>
            <a:lvl3pPr lvl="2"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3pPr>
            <a:lvl4pPr lvl="3"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4pPr>
            <a:lvl5pPr lvl="4"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5pPr>
            <a:lvl6pPr lvl="5"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6pPr>
            <a:lvl7pPr lvl="6"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7pPr>
            <a:lvl8pPr lvl="7"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8pPr>
            <a:lvl9pPr lvl="8"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9pPr>
          </a:lstStyle>
          <a:p/>
        </p:txBody>
      </p:sp>
      <p:sp>
        <p:nvSpPr>
          <p:cNvPr id="79" name="Google Shape;79;p27"/>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indent="-349250" lvl="4" marL="2286000" marR="0" rtl="0" algn="l">
              <a:spcBef>
                <a:spcPts val="380"/>
              </a:spcBef>
              <a:spcAft>
                <a:spcPts val="0"/>
              </a:spcAft>
              <a:buClr>
                <a:srgbClr val="FF90B2"/>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80" name="Google Shape;80;p27"/>
          <p:cNvSpPr txBox="1"/>
          <p:nvPr>
            <p:ph idx="10" type="dt"/>
          </p:nvPr>
        </p:nvSpPr>
        <p:spPr>
          <a:xfrm>
            <a:off x="6956425" y="6477000"/>
            <a:ext cx="2133600" cy="3048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 name="Google Shape;81;p27"/>
          <p:cNvSpPr txBox="1"/>
          <p:nvPr>
            <p:ph idx="11" type="ftr"/>
          </p:nvPr>
        </p:nvSpPr>
        <p:spPr>
          <a:xfrm>
            <a:off x="2619375" y="6481762"/>
            <a:ext cx="4260850" cy="3000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2" name="Google Shape;82;p27"/>
          <p:cNvSpPr txBox="1"/>
          <p:nvPr>
            <p:ph idx="12" type="sldNum"/>
          </p:nvPr>
        </p:nvSpPr>
        <p:spPr>
          <a:xfrm>
            <a:off x="8450262" y="809625"/>
            <a:ext cx="503237" cy="30003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4747"/>
            </a:gs>
            <a:gs pos="60000">
              <a:srgbClr val="626262"/>
            </a:gs>
            <a:gs pos="100000">
              <a:srgbClr val="8C8C8C"/>
            </a:gs>
          </a:gsLst>
          <a:lin ang="5400000" scaled="0"/>
        </a:gradFill>
      </p:bgPr>
    </p:bg>
    <p:spTree>
      <p:nvGrpSpPr>
        <p:cNvPr id="89" name="Shape 89"/>
        <p:cNvGrpSpPr/>
        <p:nvPr/>
      </p:nvGrpSpPr>
      <p:grpSpPr>
        <a:xfrm>
          <a:off x="0" y="0"/>
          <a:ext cx="0" cy="0"/>
          <a:chOff x="0" y="0"/>
          <a:chExt cx="0" cy="0"/>
        </a:xfrm>
      </p:grpSpPr>
      <p:sp>
        <p:nvSpPr>
          <p:cNvPr id="90" name="Google Shape;90;p29"/>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1pPr>
            <a:lvl2pPr lvl="1"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2pPr>
            <a:lvl3pPr lvl="2"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3pPr>
            <a:lvl4pPr lvl="3"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4pPr>
            <a:lvl5pPr lvl="4"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5pPr>
            <a:lvl6pPr lvl="5"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6pPr>
            <a:lvl7pPr lvl="6"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7pPr>
            <a:lvl8pPr lvl="7"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8pPr>
            <a:lvl9pPr lvl="8"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9pPr>
          </a:lstStyle>
          <a:p/>
        </p:txBody>
      </p:sp>
      <p:sp>
        <p:nvSpPr>
          <p:cNvPr id="91" name="Google Shape;91;p29"/>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indent="-349250" lvl="4" marL="2286000" marR="0" rtl="0" algn="l">
              <a:spcBef>
                <a:spcPts val="380"/>
              </a:spcBef>
              <a:spcAft>
                <a:spcPts val="0"/>
              </a:spcAft>
              <a:buClr>
                <a:srgbClr val="FF90B2"/>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2" name="Google Shape;92;p29"/>
          <p:cNvSpPr txBox="1"/>
          <p:nvPr>
            <p:ph idx="10" type="dt"/>
          </p:nvPr>
        </p:nvSpPr>
        <p:spPr>
          <a:xfrm>
            <a:off x="4791075" y="6481762"/>
            <a:ext cx="2130425"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3" name="Google Shape;93;p29"/>
          <p:cNvSpPr txBox="1"/>
          <p:nvPr>
            <p:ph idx="11" type="ftr"/>
          </p:nvPr>
        </p:nvSpPr>
        <p:spPr>
          <a:xfrm>
            <a:off x="457200" y="6481762"/>
            <a:ext cx="4260850"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4" name="Google Shape;94;p29"/>
          <p:cNvSpPr txBox="1"/>
          <p:nvPr>
            <p:ph idx="12" type="sldNum"/>
          </p:nvPr>
        </p:nvSpPr>
        <p:spPr>
          <a:xfrm>
            <a:off x="7589837" y="6483350"/>
            <a:ext cx="503237" cy="301625"/>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chemeClr val="lt1"/>
              </a:buClr>
              <a:buSzPts val="1200"/>
              <a:buFont typeface="Arial"/>
              <a:buNone/>
              <a:defRPr b="0" i="0" sz="12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74747"/>
            </a:gs>
            <a:gs pos="60000">
              <a:srgbClr val="626262"/>
            </a:gs>
            <a:gs pos="100000">
              <a:srgbClr val="8C8C8C"/>
            </a:gs>
          </a:gsLst>
          <a:lin ang="5400000" scaled="0"/>
        </a:gradFill>
      </p:bgPr>
    </p:bg>
    <p:spTree>
      <p:nvGrpSpPr>
        <p:cNvPr id="104" name="Shape 104"/>
        <p:cNvGrpSpPr/>
        <p:nvPr/>
      </p:nvGrpSpPr>
      <p:grpSpPr>
        <a:xfrm>
          <a:off x="0" y="0"/>
          <a:ext cx="0" cy="0"/>
          <a:chOff x="0" y="0"/>
          <a:chExt cx="0" cy="0"/>
        </a:xfrm>
      </p:grpSpPr>
      <p:sp>
        <p:nvSpPr>
          <p:cNvPr id="105" name="Google Shape;105;p31"/>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1pPr>
            <a:lvl2pPr lvl="1"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2pPr>
            <a:lvl3pPr lvl="2"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3pPr>
            <a:lvl4pPr lvl="3"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4pPr>
            <a:lvl5pPr lvl="4"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5pPr>
            <a:lvl6pPr lvl="5"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6pPr>
            <a:lvl7pPr lvl="6"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7pPr>
            <a:lvl8pPr lvl="7"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8pPr>
            <a:lvl9pPr lvl="8"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9pPr>
          </a:lstStyle>
          <a:p/>
        </p:txBody>
      </p:sp>
      <p:sp>
        <p:nvSpPr>
          <p:cNvPr id="106" name="Google Shape;106;p31"/>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indent="-349250" lvl="4" marL="2286000" marR="0" rtl="0" algn="l">
              <a:spcBef>
                <a:spcPts val="380"/>
              </a:spcBef>
              <a:spcAft>
                <a:spcPts val="0"/>
              </a:spcAft>
              <a:buClr>
                <a:srgbClr val="FF90B2"/>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07" name="Google Shape;107;p31"/>
          <p:cNvSpPr txBox="1"/>
          <p:nvPr>
            <p:ph idx="10" type="dt"/>
          </p:nvPr>
        </p:nvSpPr>
        <p:spPr>
          <a:xfrm>
            <a:off x="6278562" y="6556375"/>
            <a:ext cx="2133600"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8" name="Google Shape;108;p31"/>
          <p:cNvSpPr txBox="1"/>
          <p:nvPr>
            <p:ph idx="11" type="ftr"/>
          </p:nvPr>
        </p:nvSpPr>
        <p:spPr>
          <a:xfrm>
            <a:off x="1135062" y="6556375"/>
            <a:ext cx="5143500"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9" name="Google Shape;109;p31"/>
          <p:cNvSpPr txBox="1"/>
          <p:nvPr>
            <p:ph idx="12" type="sldNum"/>
          </p:nvPr>
        </p:nvSpPr>
        <p:spPr>
          <a:xfrm>
            <a:off x="8410575" y="6556375"/>
            <a:ext cx="503237" cy="301625"/>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0000">
              <a:srgbClr val="000000"/>
            </a:gs>
            <a:gs pos="100000">
              <a:srgbClr val="6C6C6C"/>
            </a:gs>
          </a:gsLst>
          <a:lin ang="5400000" scaled="0"/>
        </a:gradFill>
      </p:bgPr>
    </p:bg>
    <p:spTree>
      <p:nvGrpSpPr>
        <p:cNvPr id="117" name="Shape 117"/>
        <p:cNvGrpSpPr/>
        <p:nvPr/>
      </p:nvGrpSpPr>
      <p:grpSpPr>
        <a:xfrm>
          <a:off x="0" y="0"/>
          <a:ext cx="0" cy="0"/>
          <a:chOff x="0" y="0"/>
          <a:chExt cx="0" cy="0"/>
        </a:xfrm>
      </p:grpSpPr>
      <p:sp>
        <p:nvSpPr>
          <p:cNvPr id="118" name="Google Shape;118;p33"/>
          <p:cNvSpPr txBox="1"/>
          <p:nvPr>
            <p:ph type="title"/>
          </p:nvPr>
        </p:nvSpPr>
        <p:spPr>
          <a:xfrm>
            <a:off x="457200" y="268287"/>
            <a:ext cx="8229600" cy="139858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1pPr>
            <a:lvl2pPr lvl="1"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2pPr>
            <a:lvl3pPr lvl="2"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3pPr>
            <a:lvl4pPr lvl="3"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4pPr>
            <a:lvl5pPr lvl="4"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5pPr>
            <a:lvl6pPr lvl="5"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6pPr>
            <a:lvl7pPr lvl="6"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7pPr>
            <a:lvl8pPr lvl="7"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8pPr>
            <a:lvl9pPr lvl="8" marR="0" rtl="0" algn="l">
              <a:spcBef>
                <a:spcPts val="0"/>
              </a:spcBef>
              <a:spcAft>
                <a:spcPts val="0"/>
              </a:spcAft>
              <a:buSzPts val="1400"/>
              <a:buNone/>
              <a:defRPr b="0" i="0" sz="4200" u="none" cap="none" strike="noStrike">
                <a:solidFill>
                  <a:srgbClr val="FF5C9C"/>
                </a:solidFill>
                <a:latin typeface="Century Gothic"/>
                <a:ea typeface="Century Gothic"/>
                <a:cs typeface="Century Gothic"/>
                <a:sym typeface="Century Gothic"/>
              </a:defRPr>
            </a:lvl9pPr>
          </a:lstStyle>
          <a:p/>
        </p:txBody>
      </p:sp>
      <p:sp>
        <p:nvSpPr>
          <p:cNvPr id="119" name="Google Shape;119;p33"/>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lt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lt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4pPr>
            <a:lvl5pPr indent="-349250" lvl="4" marL="2286000" marR="0" rtl="0" algn="l">
              <a:spcBef>
                <a:spcPts val="380"/>
              </a:spcBef>
              <a:spcAft>
                <a:spcPts val="0"/>
              </a:spcAft>
              <a:buClr>
                <a:srgbClr val="FF90B2"/>
              </a:buClr>
              <a:buSzPts val="1900"/>
              <a:buFont typeface="Noto Sans Symbols"/>
              <a:buChar char="●"/>
              <a:defRPr b="0" i="0" sz="1900" u="none" cap="none" strike="noStrike">
                <a:solidFill>
                  <a:schemeClr val="lt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20" name="Google Shape;120;p33"/>
          <p:cNvSpPr txBox="1"/>
          <p:nvPr>
            <p:ph idx="10" type="dt"/>
          </p:nvPr>
        </p:nvSpPr>
        <p:spPr>
          <a:xfrm>
            <a:off x="6108700" y="6556375"/>
            <a:ext cx="2101850"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1" name="Google Shape;121;p33"/>
          <p:cNvSpPr txBox="1"/>
          <p:nvPr>
            <p:ph idx="11" type="ftr"/>
          </p:nvPr>
        </p:nvSpPr>
        <p:spPr>
          <a:xfrm>
            <a:off x="1169987" y="6557962"/>
            <a:ext cx="4948237" cy="3016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2" name="Google Shape;122;p33"/>
          <p:cNvSpPr txBox="1"/>
          <p:nvPr>
            <p:ph idx="12" type="sldNum"/>
          </p:nvPr>
        </p:nvSpPr>
        <p:spPr>
          <a:xfrm>
            <a:off x="8216900" y="6556375"/>
            <a:ext cx="366712" cy="301625"/>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chemeClr val="lt1"/>
              </a:buClr>
              <a:buSzPts val="900"/>
              <a:buFont typeface="Arial"/>
              <a:buNone/>
              <a:defRPr b="0" i="0" sz="900" u="non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s-AR"/>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idx="4294967295" type="ctrTitle"/>
          </p:nvPr>
        </p:nvSpPr>
        <p:spPr>
          <a:xfrm>
            <a:off x="540544" y="776288"/>
            <a:ext cx="8062912" cy="1470025"/>
          </a:xfrm>
          <a:prstGeom prst="rect">
            <a:avLst/>
          </a:prstGeom>
          <a:noFill/>
          <a:ln>
            <a:noFill/>
          </a:ln>
        </p:spPr>
        <p:txBody>
          <a:bodyPr anchorCtr="0" anchor="b" bIns="45700" lIns="91425" spcFirstLastPara="1" rIns="91425" wrap="square" tIns="45700">
            <a:normAutofit fontScale="90000"/>
          </a:bodyPr>
          <a:lstStyle/>
          <a:p>
            <a:pPr indent="0" lvl="0" marL="484632" marR="0" rtl="0" algn="r">
              <a:lnSpc>
                <a:spcPct val="100000"/>
              </a:lnSpc>
              <a:spcBef>
                <a:spcPts val="0"/>
              </a:spcBef>
              <a:spcAft>
                <a:spcPts val="0"/>
              </a:spcAft>
              <a:buClr>
                <a:srgbClr val="FF599C"/>
              </a:buClr>
              <a:buSzPct val="100000"/>
              <a:buFont typeface="Century Gothic"/>
              <a:buNone/>
            </a:pPr>
            <a:br>
              <a:rPr b="0" i="0" lang="es-AR" sz="4400" u="none" cap="none" strike="noStrike">
                <a:solidFill>
                  <a:srgbClr val="FF599C"/>
                </a:solidFill>
                <a:latin typeface="Century Gothic"/>
                <a:ea typeface="Century Gothic"/>
                <a:cs typeface="Century Gothic"/>
                <a:sym typeface="Century Gothic"/>
              </a:rPr>
            </a:br>
            <a:br>
              <a:rPr b="0" i="0" lang="es-AR" sz="4400" u="none" cap="none" strike="noStrike">
                <a:solidFill>
                  <a:srgbClr val="FF599C"/>
                </a:solidFill>
                <a:latin typeface="Century Gothic"/>
                <a:ea typeface="Century Gothic"/>
                <a:cs typeface="Century Gothic"/>
                <a:sym typeface="Century Gothic"/>
              </a:rPr>
            </a:br>
            <a:br>
              <a:rPr b="0" i="0" lang="es-AR" sz="4400" u="none" cap="none" strike="noStrike">
                <a:solidFill>
                  <a:srgbClr val="FF599C"/>
                </a:solidFill>
                <a:latin typeface="Century Gothic"/>
                <a:ea typeface="Century Gothic"/>
                <a:cs typeface="Century Gothic"/>
                <a:sym typeface="Century Gothic"/>
              </a:rPr>
            </a:br>
            <a:br>
              <a:rPr b="0" i="0" lang="es-AR" sz="4400" u="none" cap="none" strike="noStrike">
                <a:solidFill>
                  <a:srgbClr val="FF599C"/>
                </a:solidFill>
                <a:latin typeface="Century Gothic"/>
                <a:ea typeface="Century Gothic"/>
                <a:cs typeface="Century Gothic"/>
                <a:sym typeface="Century Gothic"/>
              </a:rPr>
            </a:br>
            <a:br>
              <a:rPr b="0" i="0" lang="es-AR" sz="4400" u="none" cap="none" strike="noStrike">
                <a:solidFill>
                  <a:srgbClr val="FF599C"/>
                </a:solidFill>
                <a:latin typeface="Century Gothic"/>
                <a:ea typeface="Century Gothic"/>
                <a:cs typeface="Century Gothic"/>
                <a:sym typeface="Century Gothic"/>
              </a:rPr>
            </a:br>
            <a:br>
              <a:rPr b="0" i="0" lang="es-AR" sz="4400" u="none" cap="none" strike="noStrike">
                <a:solidFill>
                  <a:srgbClr val="FF599C"/>
                </a:solidFill>
                <a:latin typeface="Century Gothic"/>
                <a:ea typeface="Century Gothic"/>
                <a:cs typeface="Century Gothic"/>
                <a:sym typeface="Century Gothic"/>
              </a:rPr>
            </a:br>
            <a:br>
              <a:rPr b="0" i="0" lang="es-AR" sz="4400" u="none" cap="none" strike="noStrike">
                <a:solidFill>
                  <a:srgbClr val="FF599C"/>
                </a:solidFill>
                <a:latin typeface="Century Gothic"/>
                <a:ea typeface="Century Gothic"/>
                <a:cs typeface="Century Gothic"/>
                <a:sym typeface="Century Gothic"/>
              </a:rPr>
            </a:br>
            <a:endParaRPr b="0" i="0" sz="4400" u="none" cap="none" strike="noStrike">
              <a:solidFill>
                <a:srgbClr val="FF599C"/>
              </a:solidFill>
              <a:latin typeface="Century Gothic"/>
              <a:ea typeface="Century Gothic"/>
              <a:cs typeface="Century Gothic"/>
              <a:sym typeface="Century Gothic"/>
            </a:endParaRPr>
          </a:p>
        </p:txBody>
      </p:sp>
      <p:sp>
        <p:nvSpPr>
          <p:cNvPr id="135" name="Google Shape;135;p1"/>
          <p:cNvSpPr txBox="1"/>
          <p:nvPr>
            <p:ph idx="4294967295" type="subTitle"/>
          </p:nvPr>
        </p:nvSpPr>
        <p:spPr>
          <a:xfrm>
            <a:off x="899592" y="5085184"/>
            <a:ext cx="6510338" cy="3057996"/>
          </a:xfrm>
          <a:prstGeom prst="rect">
            <a:avLst/>
          </a:prstGeom>
          <a:noFill/>
          <a:ln>
            <a:noFill/>
          </a:ln>
        </p:spPr>
        <p:txBody>
          <a:bodyPr anchorCtr="0" anchor="t" bIns="45700" lIns="91425" spcFirstLastPara="1" rIns="91425" wrap="square" tIns="45700">
            <a:normAutofit/>
          </a:bodyPr>
          <a:lstStyle/>
          <a:p>
            <a:pPr indent="0" lvl="0" marL="0" marR="36576" rtl="0" algn="ctr">
              <a:lnSpc>
                <a:spcPct val="100000"/>
              </a:lnSpc>
              <a:spcBef>
                <a:spcPts val="0"/>
              </a:spcBef>
              <a:spcAft>
                <a:spcPts val="0"/>
              </a:spcAft>
              <a:buClr>
                <a:schemeClr val="accent1"/>
              </a:buClr>
              <a:buSzPts val="2400"/>
              <a:buFont typeface="Noto Sans Symbols"/>
              <a:buNone/>
            </a:pPr>
            <a:r>
              <a:rPr b="1" i="0" lang="es-AR" sz="3000" u="sng" cap="none" strike="noStrike">
                <a:solidFill>
                  <a:schemeClr val="lt1"/>
                </a:solidFill>
                <a:latin typeface="Century Gothic"/>
                <a:ea typeface="Century Gothic"/>
                <a:cs typeface="Century Gothic"/>
                <a:sym typeface="Century Gothic"/>
              </a:rPr>
              <a:t>Contrato, Informe, Supervisión</a:t>
            </a:r>
            <a:endParaRPr/>
          </a:p>
          <a:p>
            <a:pPr indent="0" lvl="0" marL="0" marR="36576" rtl="0" algn="ctr">
              <a:lnSpc>
                <a:spcPct val="100000"/>
              </a:lnSpc>
              <a:spcBef>
                <a:spcPts val="0"/>
              </a:spcBef>
              <a:spcAft>
                <a:spcPts val="0"/>
              </a:spcAft>
              <a:buClr>
                <a:schemeClr val="accent1"/>
              </a:buClr>
              <a:buSzPts val="2400"/>
              <a:buFont typeface="Noto Sans Symbols"/>
              <a:buNone/>
            </a:pPr>
            <a:r>
              <a:rPr b="1" i="0" lang="es-AR" sz="3000" u="sng" cap="none" strike="noStrike">
                <a:solidFill>
                  <a:schemeClr val="lt1"/>
                </a:solidFill>
                <a:latin typeface="Century Gothic"/>
                <a:ea typeface="Century Gothic"/>
                <a:cs typeface="Century Gothic"/>
                <a:sym typeface="Century Gothic"/>
              </a:rPr>
              <a:t>Seguro y prestación. Dependencia contractual</a:t>
            </a:r>
            <a:r>
              <a:rPr b="0" i="0" lang="es-AR" sz="3000" u="none" cap="none" strike="noStrike">
                <a:solidFill>
                  <a:schemeClr val="lt1"/>
                </a:solidFill>
                <a:latin typeface="Century Gothic"/>
                <a:ea typeface="Century Gothic"/>
                <a:cs typeface="Century Gothic"/>
                <a:sym typeface="Century Gothic"/>
              </a:rPr>
              <a:t>.</a:t>
            </a:r>
            <a:endParaRPr b="0" i="0" sz="3000" u="none" cap="none" strike="noStrike">
              <a:solidFill>
                <a:schemeClr val="lt1"/>
              </a:solidFill>
              <a:latin typeface="Century Gothic"/>
              <a:ea typeface="Century Gothic"/>
              <a:cs typeface="Century Gothic"/>
              <a:sym typeface="Century Gothic"/>
            </a:endParaRPr>
          </a:p>
        </p:txBody>
      </p:sp>
      <p:sp>
        <p:nvSpPr>
          <p:cNvPr id="136" name="Google Shape;136;p1"/>
          <p:cNvSpPr txBox="1"/>
          <p:nvPr/>
        </p:nvSpPr>
        <p:spPr>
          <a:xfrm>
            <a:off x="539750" y="2781300"/>
            <a:ext cx="7848600" cy="22463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800"/>
              <a:buFont typeface="Arial"/>
              <a:buNone/>
            </a:pPr>
            <a:r>
              <a:rPr b="0" i="0" lang="es-AR" sz="2800" u="none">
                <a:solidFill>
                  <a:schemeClr val="lt1"/>
                </a:solidFill>
                <a:latin typeface="Arial"/>
                <a:ea typeface="Arial"/>
                <a:cs typeface="Arial"/>
                <a:sym typeface="Arial"/>
              </a:rPr>
              <a:t>CURSO DE ACOMPAÑAMIENTO TERAPÉUTICO HOSPITAL B. MOYANO AÑO 2022</a:t>
            </a:r>
            <a:br>
              <a:rPr b="0" i="0" lang="es-AR" sz="2800" u="none">
                <a:solidFill>
                  <a:schemeClr val="lt1"/>
                </a:solidFill>
                <a:latin typeface="Arial"/>
                <a:ea typeface="Arial"/>
                <a:cs typeface="Arial"/>
                <a:sym typeface="Arial"/>
              </a:rPr>
            </a:br>
            <a:r>
              <a:rPr b="0" i="0" lang="es-AR" sz="2800" u="none">
                <a:solidFill>
                  <a:schemeClr val="lt1"/>
                </a:solidFill>
                <a:latin typeface="Arial"/>
                <a:ea typeface="Arial"/>
                <a:cs typeface="Arial"/>
                <a:sym typeface="Arial"/>
              </a:rPr>
              <a:t>Clase 7</a:t>
            </a:r>
            <a:endParaRPr/>
          </a:p>
          <a:p>
            <a:pPr indent="0" lvl="0" marL="0" marR="0" rtl="0" algn="l">
              <a:lnSpc>
                <a:spcPct val="100000"/>
              </a:lnSpc>
              <a:spcBef>
                <a:spcPts val="0"/>
              </a:spcBef>
              <a:spcAft>
                <a:spcPts val="0"/>
              </a:spcAft>
              <a:buNone/>
            </a:pPr>
            <a:r>
              <a:t/>
            </a:r>
            <a:endParaRPr b="0" i="0" sz="2800" u="none">
              <a:solidFill>
                <a:schemeClr val="lt1"/>
              </a:solidFill>
              <a:latin typeface="Arial"/>
              <a:ea typeface="Arial"/>
              <a:cs typeface="Arial"/>
              <a:sym typeface="Arial"/>
            </a:endParaRPr>
          </a:p>
        </p:txBody>
      </p:sp>
      <p:sp>
        <p:nvSpPr>
          <p:cNvPr id="137" name="Google Shape;137;p1"/>
          <p:cNvSpPr txBox="1"/>
          <p:nvPr/>
        </p:nvSpPr>
        <p:spPr>
          <a:xfrm>
            <a:off x="1403350" y="620712"/>
            <a:ext cx="6121400" cy="203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800"/>
              <a:buFont typeface="Arial"/>
              <a:buNone/>
            </a:pPr>
            <a:br>
              <a:rPr b="0" i="0" lang="es-AR" sz="1800" u="none">
                <a:solidFill>
                  <a:schemeClr val="lt1"/>
                </a:solidFill>
                <a:latin typeface="Arial"/>
                <a:ea typeface="Arial"/>
                <a:cs typeface="Arial"/>
                <a:sym typeface="Arial"/>
              </a:rPr>
            </a:br>
            <a:br>
              <a:rPr b="0" i="0" lang="es-AR" sz="1800" u="none">
                <a:solidFill>
                  <a:schemeClr val="lt1"/>
                </a:solidFill>
                <a:latin typeface="Arial"/>
                <a:ea typeface="Arial"/>
                <a:cs typeface="Arial"/>
                <a:sym typeface="Arial"/>
              </a:rPr>
            </a:br>
            <a:br>
              <a:rPr b="0" i="0" lang="es-AR" sz="1800" u="none">
                <a:solidFill>
                  <a:schemeClr val="lt1"/>
                </a:solidFill>
                <a:latin typeface="Arial"/>
                <a:ea typeface="Arial"/>
                <a:cs typeface="Arial"/>
                <a:sym typeface="Arial"/>
              </a:rPr>
            </a:br>
            <a:r>
              <a:rPr b="0" i="0" lang="es-AR" sz="1800" u="none">
                <a:solidFill>
                  <a:schemeClr val="lt1"/>
                </a:solidFill>
                <a:latin typeface="Arial"/>
                <a:ea typeface="Arial"/>
                <a:cs typeface="Arial"/>
                <a:sym typeface="Arial"/>
              </a:rPr>
              <a:t>GOBIERNO DE LA CIUDAD DE BUENOS AIRES</a:t>
            </a:r>
            <a:endParaRPr/>
          </a:p>
          <a:p>
            <a:pPr indent="0" lvl="0" marL="0" marR="0" rtl="0" algn="ctr">
              <a:lnSpc>
                <a:spcPct val="100000"/>
              </a:lnSpc>
              <a:spcBef>
                <a:spcPts val="0"/>
              </a:spcBef>
              <a:spcAft>
                <a:spcPts val="0"/>
              </a:spcAft>
              <a:buClr>
                <a:schemeClr val="lt1"/>
              </a:buClr>
              <a:buSzPts val="1800"/>
              <a:buFont typeface="Arial"/>
              <a:buNone/>
            </a:pPr>
            <a:r>
              <a:rPr b="0" i="0" lang="es-AR" sz="1800" u="none">
                <a:solidFill>
                  <a:schemeClr val="lt1"/>
                </a:solidFill>
                <a:latin typeface="Arial"/>
                <a:ea typeface="Arial"/>
                <a:cs typeface="Arial"/>
                <a:sym typeface="Arial"/>
              </a:rPr>
              <a:t>HOSPITAL “Dr. BRAULIO A. MOYANO”</a:t>
            </a:r>
            <a:endParaRPr/>
          </a:p>
          <a:p>
            <a:pPr indent="0" lvl="0" marL="0" marR="0" rtl="0" algn="ctr">
              <a:lnSpc>
                <a:spcPct val="100000"/>
              </a:lnSpc>
              <a:spcBef>
                <a:spcPts val="0"/>
              </a:spcBef>
              <a:spcAft>
                <a:spcPts val="0"/>
              </a:spcAft>
              <a:buClr>
                <a:schemeClr val="lt1"/>
              </a:buClr>
              <a:buSzPts val="1800"/>
              <a:buFont typeface="Arial"/>
              <a:buNone/>
            </a:pPr>
            <a:r>
              <a:rPr b="0" i="0" lang="es-AR" sz="1800" u="none">
                <a:solidFill>
                  <a:schemeClr val="lt1"/>
                </a:solidFill>
                <a:latin typeface="Arial"/>
                <a:ea typeface="Arial"/>
                <a:cs typeface="Arial"/>
                <a:sym typeface="Arial"/>
              </a:rPr>
              <a:t>Brandsen 2570, C1287 CABA</a:t>
            </a:r>
            <a:endParaRPr/>
          </a:p>
        </p:txBody>
      </p:sp>
      <p:pic>
        <p:nvPicPr>
          <p:cNvPr id="138" name="Google Shape;138;p1"/>
          <p:cNvPicPr preferRelativeResize="0"/>
          <p:nvPr/>
        </p:nvPicPr>
        <p:blipFill rotWithShape="1">
          <a:blip r:embed="rId3">
            <a:alphaModFix/>
          </a:blip>
          <a:srcRect b="0" l="0" r="0" t="0"/>
          <a:stretch/>
        </p:blipFill>
        <p:spPr>
          <a:xfrm>
            <a:off x="4108450" y="620712"/>
            <a:ext cx="711200" cy="1038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454a64f33e3b851b_0"/>
          <p:cNvSpPr txBox="1"/>
          <p:nvPr>
            <p:ph type="title"/>
          </p:nvPr>
        </p:nvSpPr>
        <p:spPr>
          <a:xfrm>
            <a:off x="457200" y="267494"/>
            <a:ext cx="8229600" cy="1398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2" name="Google Shape;192;g454a64f33e3b851b_0"/>
          <p:cNvSpPr txBox="1"/>
          <p:nvPr>
            <p:ph idx="1" type="body"/>
          </p:nvPr>
        </p:nvSpPr>
        <p:spPr>
          <a:xfrm>
            <a:off x="457200" y="1882808"/>
            <a:ext cx="8229600" cy="4572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nvSpPr>
        <p:spPr>
          <a:xfrm>
            <a:off x="-735406" y="150830"/>
            <a:ext cx="8928000" cy="8288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2400"/>
              <a:buFont typeface="Times New Roman"/>
              <a:buNone/>
            </a:pPr>
            <a:r>
              <a:rPr b="0" i="0" lang="es-AR" sz="2400" u="none">
                <a:solidFill>
                  <a:schemeClr val="lt1"/>
                </a:solidFill>
                <a:latin typeface="Times New Roman"/>
                <a:ea typeface="Times New Roman"/>
                <a:cs typeface="Times New Roman"/>
                <a:sym typeface="Times New Roman"/>
              </a:rPr>
              <a:t>INFORME</a:t>
            </a:r>
            <a:endParaRPr/>
          </a:p>
          <a:p>
            <a:pPr indent="0" lvl="0" marL="0" marR="0" rtl="0" algn="just">
              <a:lnSpc>
                <a:spcPct val="100000"/>
              </a:lnSpc>
              <a:spcBef>
                <a:spcPts val="0"/>
              </a:spcBef>
              <a:spcAft>
                <a:spcPts val="0"/>
              </a:spcAft>
              <a:buClr>
                <a:schemeClr val="lt1"/>
              </a:buClr>
              <a:buSzPts val="2300"/>
              <a:buFont typeface="Times New Roman"/>
              <a:buNone/>
            </a:pPr>
            <a:r>
              <a:rPr b="0" i="0" lang="es-AR" sz="2300" u="none">
                <a:solidFill>
                  <a:schemeClr val="lt1"/>
                </a:solidFill>
                <a:latin typeface="Times New Roman"/>
                <a:ea typeface="Times New Roman"/>
                <a:cs typeface="Times New Roman"/>
                <a:sym typeface="Times New Roman"/>
              </a:rPr>
              <a:t>La redacción del informe clínico será una herramienta que servirá para el AT y para el equipo. El informe aporta datos descriptivos de lo observable durante el trabajo de campo que el acompañante realiza. Como así también allí expondrá sus ideas y aportes que le resulten apropiados para la evolución del paciente. Deberán de existir datos esenciales y esquemáticos del encuadre. Luego se realizará una descripción sintética de las actividades realizadas, la posición del paciente frente a las propuestas e intervenciones, el estado de ánimo del paciente, su relación con el entorno, etc. Todos estos datos serán utilizados por el equipo para la supervisión y realización de cambios que sean necesarios conforme a la evolución del paciente. Es por ello que se requiere de una responsabilidad y coherencia en la redacción del informe pues es un documento de carácter significativo. El informe también es un documento que puede adoptar el carácter legal en caso de que la Justicia lo requiera. Es así que es necesario para que el AT quede resguardado y por consecuente el equipo también, una correcta constancia en la presentación de los informes, con una redacción coherente y no contradictoria.</a:t>
            </a:r>
            <a:endParaRPr/>
          </a:p>
          <a:p>
            <a:pPr indent="0" lvl="0" marL="0" marR="0" rtl="0" algn="l">
              <a:lnSpc>
                <a:spcPct val="100000"/>
              </a:lnSpc>
              <a:spcBef>
                <a:spcPts val="0"/>
              </a:spcBef>
              <a:spcAft>
                <a:spcPts val="0"/>
              </a:spcAft>
              <a:buNone/>
            </a:pPr>
            <a:r>
              <a:t/>
            </a:r>
            <a:endParaRPr b="0" i="0" sz="23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idx="4294967295"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r>
              <a:rPr b="0" i="0" lang="es-AR" sz="4200" u="none" cap="none" strike="noStrike">
                <a:solidFill>
                  <a:srgbClr val="FF599C"/>
                </a:solidFill>
                <a:latin typeface="Century Gothic"/>
                <a:ea typeface="Century Gothic"/>
                <a:cs typeface="Century Gothic"/>
                <a:sym typeface="Century Gothic"/>
              </a:rPr>
              <a:t>SUPERVISIÓN</a:t>
            </a:r>
            <a:endParaRPr/>
          </a:p>
        </p:txBody>
      </p:sp>
      <p:sp>
        <p:nvSpPr>
          <p:cNvPr id="203" name="Google Shape;203;p11"/>
          <p:cNvSpPr txBox="1"/>
          <p:nvPr>
            <p:ph idx="1" type="body"/>
          </p:nvPr>
        </p:nvSpPr>
        <p:spPr>
          <a:xfrm>
            <a:off x="250825" y="1268412"/>
            <a:ext cx="8713787" cy="5497512"/>
          </a:xfrm>
          <a:prstGeom prst="rect">
            <a:avLst/>
          </a:prstGeom>
          <a:noFill/>
          <a:ln>
            <a:noFill/>
          </a:ln>
        </p:spPr>
        <p:txBody>
          <a:bodyPr anchorCtr="0" anchor="t" bIns="45700" lIns="91425" spcFirstLastPara="1" rIns="91425" wrap="square" tIns="45700">
            <a:normAutofit/>
          </a:bodyPr>
          <a:lstStyle/>
          <a:p>
            <a:pPr indent="-321627" lvl="0" marL="447675" marR="0" rtl="0" algn="l">
              <a:lnSpc>
                <a:spcPct val="80000"/>
              </a:lnSpc>
              <a:spcBef>
                <a:spcPts val="0"/>
              </a:spcBef>
              <a:spcAft>
                <a:spcPts val="0"/>
              </a:spcAft>
              <a:buClr>
                <a:schemeClr val="accent1"/>
              </a:buClr>
              <a:buSzPts val="960"/>
              <a:buFont typeface="Noto Sans Symbols"/>
              <a:buNone/>
            </a:pPr>
            <a:r>
              <a:t/>
            </a:r>
            <a:endParaRPr b="0" i="0" sz="1200" u="none">
              <a:solidFill>
                <a:schemeClr val="lt1"/>
              </a:solidFill>
              <a:latin typeface="Century Gothic"/>
              <a:ea typeface="Century Gothic"/>
              <a:cs typeface="Century Gothic"/>
              <a:sym typeface="Century Gothic"/>
            </a:endParaRPr>
          </a:p>
          <a:p>
            <a:pPr indent="-382587" lvl="0" marL="447675" marR="0" rtl="0" algn="l">
              <a:lnSpc>
                <a:spcPct val="80000"/>
              </a:lnSpc>
              <a:spcBef>
                <a:spcPts val="400"/>
              </a:spcBef>
              <a:spcAft>
                <a:spcPts val="0"/>
              </a:spcAft>
              <a:buClr>
                <a:schemeClr val="accent1"/>
              </a:buClr>
              <a:buSzPts val="960"/>
              <a:buFont typeface="Noto Sans Symbols"/>
              <a:buChar char="⦿"/>
            </a:pPr>
            <a:r>
              <a:rPr b="0" i="0" lang="es-AR" sz="1200" u="none">
                <a:solidFill>
                  <a:schemeClr val="lt1"/>
                </a:solidFill>
                <a:latin typeface="Century Gothic"/>
                <a:ea typeface="Century Gothic"/>
                <a:cs typeface="Century Gothic"/>
                <a:sym typeface="Century Gothic"/>
              </a:rPr>
              <a:t>-</a:t>
            </a:r>
            <a:r>
              <a:rPr b="0" i="0" lang="es-AR" sz="2000" u="none">
                <a:solidFill>
                  <a:schemeClr val="lt1"/>
                </a:solidFill>
                <a:latin typeface="Century Gothic"/>
                <a:ea typeface="Century Gothic"/>
                <a:cs typeface="Century Gothic"/>
                <a:sym typeface="Century Gothic"/>
              </a:rPr>
              <a:t>Puede ser grupal o individual. Por escrito o en un encuentro.</a:t>
            </a:r>
            <a:endParaRPr b="0" i="0" sz="2000" u="none">
              <a:solidFill>
                <a:schemeClr val="lt1"/>
              </a:solidFill>
              <a:latin typeface="Century Gothic"/>
              <a:ea typeface="Century Gothic"/>
              <a:cs typeface="Century Gothic"/>
              <a:sym typeface="Century Gothic"/>
            </a:endParaRPr>
          </a:p>
          <a:p>
            <a:pPr indent="-382587" lvl="0" marL="447675" marR="0" rtl="0" algn="l">
              <a:lnSpc>
                <a:spcPct val="80000"/>
              </a:lnSpc>
              <a:spcBef>
                <a:spcPts val="400"/>
              </a:spcBef>
              <a:spcAft>
                <a:spcPts val="0"/>
              </a:spcAft>
              <a:buClr>
                <a:schemeClr val="accent1"/>
              </a:buClr>
              <a:buSzPts val="1600"/>
              <a:buFont typeface="Noto Sans Symbols"/>
              <a:buChar char="🗉"/>
            </a:pPr>
            <a:r>
              <a:rPr b="0" i="0" lang="es-AR" sz="2000" u="none">
                <a:solidFill>
                  <a:schemeClr val="lt1"/>
                </a:solidFill>
                <a:latin typeface="Century Gothic"/>
                <a:ea typeface="Century Gothic"/>
                <a:cs typeface="Century Gothic"/>
                <a:sym typeface="Century Gothic"/>
              </a:rPr>
              <a:t>Es un trabajo en relación a un equipo, que le da al at la posibilidad de abordar sus obstáculos e impases, y una orientación para delimitar sus tácticas y sus estrategias. A partir de la capacidad para el trabajo en  equipo, es que se sostiene una práctica entre varios en donde se dé lugar a las diferencias.</a:t>
            </a:r>
            <a:endParaRPr/>
          </a:p>
          <a:p>
            <a:pPr indent="-382587" lvl="0" marL="447675" marR="0" rtl="0" algn="l">
              <a:lnSpc>
                <a:spcPct val="80000"/>
              </a:lnSpc>
              <a:spcBef>
                <a:spcPts val="400"/>
              </a:spcBef>
              <a:spcAft>
                <a:spcPts val="0"/>
              </a:spcAft>
              <a:buClr>
                <a:schemeClr val="accent1"/>
              </a:buClr>
              <a:buSzPts val="1600"/>
              <a:buFont typeface="Noto Sans Symbols"/>
              <a:buChar char="🗉"/>
            </a:pPr>
            <a:r>
              <a:rPr b="0" i="0" lang="es-AR" sz="2000" u="none">
                <a:solidFill>
                  <a:schemeClr val="lt1"/>
                </a:solidFill>
                <a:latin typeface="Century Gothic"/>
                <a:ea typeface="Century Gothic"/>
                <a:cs typeface="Century Gothic"/>
                <a:sym typeface="Century Gothic"/>
              </a:rPr>
              <a:t>Es responsabilidad del coordinador del equipo reunir la información que va transmitiendo cada AT y realizar las reuniones. De acuerdo el caso, se establece una periodicidad del las reuniones, pudiendo ser el mismo coordinador u otro profesional.</a:t>
            </a:r>
            <a:endParaRPr/>
          </a:p>
          <a:p>
            <a:pPr indent="-382587" lvl="0" marL="447675" marR="0" rtl="0" algn="l">
              <a:lnSpc>
                <a:spcPct val="80000"/>
              </a:lnSpc>
              <a:spcBef>
                <a:spcPts val="400"/>
              </a:spcBef>
              <a:spcAft>
                <a:spcPts val="0"/>
              </a:spcAft>
              <a:buClr>
                <a:schemeClr val="accent1"/>
              </a:buClr>
              <a:buSzPts val="1600"/>
              <a:buFont typeface="Noto Sans Symbols"/>
              <a:buChar char="🗉"/>
            </a:pPr>
            <a:r>
              <a:rPr b="0" i="0" lang="es-AR" sz="2000" u="none">
                <a:solidFill>
                  <a:schemeClr val="lt1"/>
                </a:solidFill>
                <a:latin typeface="Century Gothic"/>
                <a:ea typeface="Century Gothic"/>
                <a:cs typeface="Century Gothic"/>
                <a:sym typeface="Century Gothic"/>
              </a:rPr>
              <a:t>El coordinador a su vez centralizará la información y comunicación con las instituciones, el equipo tratante e irá evaluando posibles cambios y modificaciones en el Acompañamiento, en conjunto con el AT.</a:t>
            </a:r>
            <a:endParaRPr/>
          </a:p>
          <a:p>
            <a:pPr indent="-382587" lvl="0" marL="447675" marR="0" rtl="0" algn="l">
              <a:lnSpc>
                <a:spcPct val="80000"/>
              </a:lnSpc>
              <a:spcBef>
                <a:spcPts val="400"/>
              </a:spcBef>
              <a:spcAft>
                <a:spcPts val="0"/>
              </a:spcAft>
              <a:buClr>
                <a:schemeClr val="accent1"/>
              </a:buClr>
              <a:buSzPts val="1600"/>
              <a:buFont typeface="Noto Sans Symbols"/>
              <a:buChar char="⦿"/>
            </a:pPr>
            <a:r>
              <a:rPr b="0" i="0" lang="es-AR" sz="2000" u="none">
                <a:solidFill>
                  <a:schemeClr val="lt1"/>
                </a:solidFill>
                <a:latin typeface="Century Gothic"/>
                <a:ea typeface="Century Gothic"/>
                <a:cs typeface="Century Gothic"/>
                <a:sym typeface="Century Gothic"/>
              </a:rPr>
              <a:t>-	Debe ser un espacio donde se dé lugar a todo tipo de dudas respecto al inicio, desarrollo y finalización de los Acompañamientos.</a:t>
            </a:r>
            <a:endParaRPr/>
          </a:p>
          <a:p>
            <a:pPr indent="-321627" lvl="0" marL="447675" marR="0" rtl="0" algn="l">
              <a:lnSpc>
                <a:spcPct val="80000"/>
              </a:lnSpc>
              <a:spcBef>
                <a:spcPts val="240"/>
              </a:spcBef>
              <a:spcAft>
                <a:spcPts val="0"/>
              </a:spcAft>
              <a:buClr>
                <a:schemeClr val="accent1"/>
              </a:buClr>
              <a:buSzPts val="960"/>
              <a:buFont typeface="Noto Sans Symbols"/>
              <a:buNone/>
            </a:pPr>
            <a:r>
              <a:t/>
            </a:r>
            <a:endParaRPr b="0" i="0" sz="1200" u="none">
              <a:solidFill>
                <a:schemeClr val="lt1"/>
              </a:solidFill>
              <a:latin typeface="Century Gothic"/>
              <a:ea typeface="Century Gothic"/>
              <a:cs typeface="Century Gothic"/>
              <a:sym typeface="Century Gothic"/>
            </a:endParaRPr>
          </a:p>
          <a:p>
            <a:pPr indent="-382587" lvl="0" marL="447675" marR="0" rtl="0" algn="l">
              <a:lnSpc>
                <a:spcPct val="80000"/>
              </a:lnSpc>
              <a:spcBef>
                <a:spcPts val="240"/>
              </a:spcBef>
              <a:spcAft>
                <a:spcPts val="0"/>
              </a:spcAft>
              <a:buClr>
                <a:schemeClr val="accent1"/>
              </a:buClr>
              <a:buSzPts val="960"/>
              <a:buFont typeface="Noto Sans Symbols"/>
              <a:buNone/>
            </a:pPr>
            <a:br>
              <a:rPr b="0" i="0" lang="es-AR" sz="1200" u="none">
                <a:solidFill>
                  <a:schemeClr val="lt1"/>
                </a:solidFill>
                <a:latin typeface="Century Gothic"/>
                <a:ea typeface="Century Gothic"/>
                <a:cs typeface="Century Gothic"/>
                <a:sym typeface="Century Gothic"/>
              </a:rP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nvSpPr>
        <p:spPr>
          <a:xfrm>
            <a:off x="103187" y="188912"/>
            <a:ext cx="8932862" cy="66944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2800"/>
              <a:buFont typeface="Times New Roman"/>
              <a:buNone/>
            </a:pPr>
            <a:r>
              <a:rPr b="1" i="0" lang="es-AR" sz="2800" u="sng">
                <a:solidFill>
                  <a:schemeClr val="lt1"/>
                </a:solidFill>
                <a:latin typeface="Times New Roman"/>
                <a:ea typeface="Times New Roman"/>
                <a:cs typeface="Times New Roman"/>
                <a:sym typeface="Times New Roman"/>
              </a:rPr>
              <a:t>Responsabilidad contractual y extra contractual</a:t>
            </a:r>
            <a:endParaRPr/>
          </a:p>
          <a:p>
            <a:pPr indent="0" lvl="0" marL="0" marR="0" rtl="0" algn="just">
              <a:lnSpc>
                <a:spcPct val="100000"/>
              </a:lnSpc>
              <a:spcBef>
                <a:spcPts val="0"/>
              </a:spcBef>
              <a:spcAft>
                <a:spcPts val="0"/>
              </a:spcAft>
              <a:buClr>
                <a:schemeClr val="lt1"/>
              </a:buClr>
              <a:buSzPts val="1000"/>
              <a:buFont typeface="Arial"/>
              <a:buNone/>
            </a:pPr>
            <a:r>
              <a:t/>
            </a:r>
            <a:endParaRPr b="1" i="0" sz="1000" u="sng">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lt1"/>
              </a:buClr>
              <a:buSzPts val="2300"/>
              <a:buFont typeface="Times New Roman"/>
              <a:buNone/>
            </a:pPr>
            <a:r>
              <a:rPr b="0" i="0" lang="es-AR" sz="2300" u="none">
                <a:solidFill>
                  <a:schemeClr val="lt1"/>
                </a:solidFill>
                <a:latin typeface="Times New Roman"/>
                <a:ea typeface="Times New Roman"/>
                <a:cs typeface="Times New Roman"/>
                <a:sym typeface="Times New Roman"/>
              </a:rPr>
              <a:t>La responsabilidad es contractual, cuando acontece dentro de una relación definida por alguna cualidad específica, que la delimita técnica y jurídicamente. Por ejemplo en un accidente de tránsito, un conductor tiene una responsabilidad diferente que un chofer profesional. En una pelea en la vía pública, no es igual la responsabilidad de un ciudadano común, que la de un agente de seguridad. En el caso del acompañamiento terapéutico, la relación de contrato de que se trata es justamente una relación terapéutica. El mero hecho de prestar un servicio terapéutico, a una persona que atraviesa una enfermedad define la cualidad de la relación como una relación terapéutica con roles, deberes y derechos claramente delimitados. No obstante, tratarse o no, de una responsabilidad contractual, todo acto humano, tiene como dimensión inherente la posibilidad de una responsabilidad extracontractual. La responsabilidad extracontractual, es la responsabilidad que recae sobre el agente de un daño, independientemente de cómo esté definida la relación, o incluso en ocasión de relaciones que no se definen en una cualidad específica como la educativa, la laboral o la terapéutica.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idx="1" type="body"/>
          </p:nvPr>
        </p:nvSpPr>
        <p:spPr>
          <a:xfrm>
            <a:off x="107950" y="404812"/>
            <a:ext cx="8856662" cy="4572000"/>
          </a:xfrm>
          <a:prstGeom prst="rect">
            <a:avLst/>
          </a:prstGeom>
          <a:noFill/>
          <a:ln>
            <a:noFill/>
          </a:ln>
        </p:spPr>
        <p:txBody>
          <a:bodyPr anchorCtr="0" anchor="t" bIns="45700" lIns="91425" spcFirstLastPara="1" rIns="91425" wrap="square" tIns="45700">
            <a:noAutofit/>
          </a:bodyPr>
          <a:lstStyle/>
          <a:p>
            <a:pPr indent="0" lvl="0" marL="63500" marR="0" rtl="0" algn="just">
              <a:lnSpc>
                <a:spcPct val="100000"/>
              </a:lnSpc>
              <a:spcBef>
                <a:spcPts val="0"/>
              </a:spcBef>
              <a:spcAft>
                <a:spcPts val="0"/>
              </a:spcAft>
              <a:buClr>
                <a:schemeClr val="accent1"/>
              </a:buClr>
              <a:buSzPts val="1760"/>
              <a:buFont typeface="Noto Sans Symbols"/>
              <a:buNone/>
            </a:pPr>
            <a:r>
              <a:rPr b="0" i="0" lang="es-AR" sz="2200" u="none">
                <a:solidFill>
                  <a:schemeClr val="lt1"/>
                </a:solidFill>
                <a:latin typeface="Century Gothic"/>
                <a:ea typeface="Century Gothic"/>
                <a:cs typeface="Century Gothic"/>
                <a:sym typeface="Century Gothic"/>
              </a:rPr>
              <a:t>La responsabilidad extracontractual, se la conoce como la responsabilidad que cabe a los ciudadanos, se la relaciona como el principio denominado en la jerga jurídica como “el deber general de no dañar”. Recordemos que el comportamiento sobre el que se juzga una responsabilidad puede ser una acción tanto como una omisión. A un acompañamiento terapéutico, le corresponde siempre una responsabilidad contractual. Es decir, su acción y su responsabilidad va a ser juzgada, no como la responsabilidad igual a la de cualquier ciudadano frente a una persona que sufre una enfermedad, o un problema determinado, sino, como la responsabilidad de quien como agente de salud, auxiliar, “debidamente autorizado” brinda a esa persona un servicio calificado, definido por una relación terapéutica. No obstante, en un acompañante terapéutico, lo mismo que en un profesional, las responsabilidades extracontractuales no se anulan, pero no es el tipo de responsabilidad que define específicamente al tipo de relación que supone la práctica del acompañamiento terapéutico.</a:t>
            </a:r>
            <a:endParaRPr/>
          </a:p>
          <a:p>
            <a:pPr indent="-270828" lvl="0" marL="447675" marR="0" rtl="0" algn="l">
              <a:spcBef>
                <a:spcPts val="440"/>
              </a:spcBef>
              <a:spcAft>
                <a:spcPts val="0"/>
              </a:spcAft>
              <a:buClr>
                <a:schemeClr val="accent1"/>
              </a:buClr>
              <a:buSzPts val="1760"/>
              <a:buFont typeface="Noto Sans Symbols"/>
              <a:buNone/>
            </a:pPr>
            <a:r>
              <a:t/>
            </a:r>
            <a:endParaRPr b="0" i="0" sz="2200" u="none">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idx="4294967295" type="title"/>
          </p:nvPr>
        </p:nvSpPr>
        <p:spPr>
          <a:xfrm>
            <a:off x="457200" y="34568"/>
            <a:ext cx="8229600" cy="1398587"/>
          </a:xfrm>
          <a:prstGeom prst="rect">
            <a:avLst/>
          </a:prstGeom>
          <a:noFill/>
          <a:ln>
            <a:noFill/>
          </a:ln>
        </p:spPr>
        <p:txBody>
          <a:bodyPr anchorCtr="0" anchor="ctr" bIns="45700" lIns="91425" spcFirstLastPara="1" rIns="91425" wrap="square" tIns="45700">
            <a:normAutofit/>
          </a:bodyPr>
          <a:lstStyle/>
          <a:p>
            <a:pPr indent="0" lvl="0" marL="484188" marR="0" rtl="0" algn="l">
              <a:lnSpc>
                <a:spcPct val="100000"/>
              </a:lnSpc>
              <a:spcBef>
                <a:spcPts val="0"/>
              </a:spcBef>
              <a:spcAft>
                <a:spcPts val="0"/>
              </a:spcAft>
              <a:buClr>
                <a:srgbClr val="FF5C9C"/>
              </a:buClr>
              <a:buSzPts val="4200"/>
              <a:buFont typeface="Century Gothic"/>
              <a:buNone/>
            </a:pPr>
            <a:r>
              <a:rPr b="0" i="0" lang="es-AR" sz="4200" u="none" cap="none" strike="noStrike">
                <a:solidFill>
                  <a:srgbClr val="FF5C9C"/>
                </a:solidFill>
                <a:latin typeface="Century Gothic"/>
                <a:ea typeface="Century Gothic"/>
                <a:cs typeface="Century Gothic"/>
                <a:sym typeface="Century Gothic"/>
              </a:rPr>
              <a:t>SECRETO PROFESIONAL</a:t>
            </a:r>
            <a:endParaRPr/>
          </a:p>
        </p:txBody>
      </p:sp>
      <p:sp>
        <p:nvSpPr>
          <p:cNvPr id="219" name="Google Shape;219;p14"/>
          <p:cNvSpPr txBox="1"/>
          <p:nvPr/>
        </p:nvSpPr>
        <p:spPr>
          <a:xfrm>
            <a:off x="179387" y="1196975"/>
            <a:ext cx="8640762" cy="5478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600"/>
              <a:buFont typeface="Times New Roman"/>
              <a:buNone/>
            </a:pPr>
            <a:r>
              <a:rPr b="0" i="0" lang="es-AR" sz="1600" u="none">
                <a:solidFill>
                  <a:schemeClr val="lt1"/>
                </a:solidFill>
                <a:latin typeface="Times New Roman"/>
                <a:ea typeface="Times New Roman"/>
                <a:cs typeface="Times New Roman"/>
                <a:sym typeface="Times New Roman"/>
              </a:rPr>
              <a:t>Todo AT deberá trabajar bajo Secreto Profesional como cualquier otro profesional de la Salud. El secreto profesional es un derecho del paciente y tiene implicación tanto ética como legal individualmente o como miembro del equipo profesional de salud, le cabe una señalada responsabilidad en el resguardo de este derecho, siempre y cuando con su silencio no afecte la vida o la salud del individuo. </a:t>
            </a:r>
            <a:endParaRPr/>
          </a:p>
          <a:p>
            <a:pPr indent="0" lvl="0" marL="0" marR="0" rtl="0" algn="l">
              <a:lnSpc>
                <a:spcPct val="100000"/>
              </a:lnSpc>
              <a:spcBef>
                <a:spcPts val="0"/>
              </a:spcBef>
              <a:spcAft>
                <a:spcPts val="0"/>
              </a:spcAft>
              <a:buClr>
                <a:schemeClr val="lt1"/>
              </a:buClr>
              <a:buSzPts val="1600"/>
              <a:buFont typeface="Times New Roman"/>
              <a:buNone/>
            </a:pPr>
            <a:r>
              <a:rPr b="0" i="0" lang="es-AR" sz="1600" u="none">
                <a:solidFill>
                  <a:schemeClr val="lt1"/>
                </a:solidFill>
                <a:latin typeface="Times New Roman"/>
                <a:ea typeface="Times New Roman"/>
                <a:cs typeface="Times New Roman"/>
                <a:sym typeface="Times New Roman"/>
              </a:rPr>
              <a:t>- En relación al Paciente o Familia. El AT debe proteger cualquier información de carácter confidencial que conozca en el curso de su quehacer, sea directa o indirectamente. Esta información no será transmitida a los familiares del paciente pues éstos podrían obstaculizar la dinámica del tratamiento.</a:t>
            </a:r>
            <a:endParaRPr/>
          </a:p>
          <a:p>
            <a:pPr indent="0" lvl="0" marL="0" marR="0" rtl="0" algn="l">
              <a:lnSpc>
                <a:spcPct val="100000"/>
              </a:lnSpc>
              <a:spcBef>
                <a:spcPts val="0"/>
              </a:spcBef>
              <a:spcAft>
                <a:spcPts val="0"/>
              </a:spcAft>
              <a:buClr>
                <a:schemeClr val="lt1"/>
              </a:buClr>
              <a:buSzPts val="1600"/>
              <a:buFont typeface="Times New Roman"/>
              <a:buNone/>
            </a:pPr>
            <a:r>
              <a:rPr b="0" i="0" lang="es-AR" sz="1600" u="none">
                <a:solidFill>
                  <a:schemeClr val="lt1"/>
                </a:solidFill>
                <a:latin typeface="Times New Roman"/>
                <a:ea typeface="Times New Roman"/>
                <a:cs typeface="Times New Roman"/>
                <a:sym typeface="Times New Roman"/>
              </a:rPr>
              <a:t>- En relación al Trabajo de Equipo. La atención interprofesional que se presta en los Servicios de Salud, considera que los datos relacionados con la salud, comportamiento, evolución del paciente y las observaciones de su entorno, se registren en documentos (informes) para utilización única de todo el equipo tratante. Si la información es solicitada por autoridad competente, deberá enviarse de acuerdo a las normas establecidas por la institución, cuidando que los informes cuyo carácter es “confidencial” se cursen en forma reservada. </a:t>
            </a:r>
            <a:endParaRPr/>
          </a:p>
          <a:p>
            <a:pPr indent="0" lvl="0" marL="0" marR="0" rtl="0" algn="l">
              <a:lnSpc>
                <a:spcPct val="100000"/>
              </a:lnSpc>
              <a:spcBef>
                <a:spcPts val="0"/>
              </a:spcBef>
              <a:spcAft>
                <a:spcPts val="0"/>
              </a:spcAft>
              <a:buClr>
                <a:schemeClr val="lt1"/>
              </a:buClr>
              <a:buSzPts val="1600"/>
              <a:buFont typeface="Times New Roman"/>
              <a:buNone/>
            </a:pPr>
            <a:r>
              <a:rPr b="0" i="0" lang="es-AR" sz="1600" u="none">
                <a:solidFill>
                  <a:schemeClr val="lt1"/>
                </a:solidFill>
                <a:latin typeface="Times New Roman"/>
                <a:ea typeface="Times New Roman"/>
                <a:cs typeface="Times New Roman"/>
                <a:sym typeface="Times New Roman"/>
              </a:rPr>
              <a:t>- En relación a información para utilidad de investigación o estudio. Debe tenerse autorización por escrito del paciente, de su familia o personas responsables, para proteger su privacidad y evitar una acción legal. O para uso dentro del ámbito de la profesión (ejemplo utilización para ateneos) deberán cambiarse los datos del paciente para conservar su integridad. </a:t>
            </a:r>
            <a:endParaRPr/>
          </a:p>
          <a:p>
            <a:pPr indent="0" lvl="0" marL="0" marR="0" rtl="0" algn="l">
              <a:lnSpc>
                <a:spcPct val="100000"/>
              </a:lnSpc>
              <a:spcBef>
                <a:spcPts val="0"/>
              </a:spcBef>
              <a:spcAft>
                <a:spcPts val="0"/>
              </a:spcAft>
              <a:buClr>
                <a:schemeClr val="lt1"/>
              </a:buClr>
              <a:buSzPts val="1600"/>
              <a:buFont typeface="Times New Roman"/>
              <a:buNone/>
            </a:pPr>
            <a:r>
              <a:rPr b="0" i="0" lang="es-AR" sz="1600" u="none">
                <a:solidFill>
                  <a:schemeClr val="lt1"/>
                </a:solidFill>
                <a:latin typeface="Times New Roman"/>
                <a:ea typeface="Times New Roman"/>
                <a:cs typeface="Times New Roman"/>
                <a:sym typeface="Times New Roman"/>
              </a:rPr>
              <a:t>- En relación a información que se proporciona a la justicia. El AT sólo podrá exponer su información (ya sea escrita u oral) cuando se trate de una exigencia judicial. Por lo que el secreto profesional será revelado ante un Juez autorizado.</a:t>
            </a:r>
            <a:endParaRPr/>
          </a:p>
          <a:p>
            <a:pPr indent="0" lvl="0" marL="0" marR="0" rtl="0" algn="l">
              <a:lnSpc>
                <a:spcPct val="100000"/>
              </a:lnSpc>
              <a:spcBef>
                <a:spcPts val="0"/>
              </a:spcBef>
              <a:spcAft>
                <a:spcPts val="0"/>
              </a:spcAft>
              <a:buNone/>
            </a:pPr>
            <a:r>
              <a:t/>
            </a:r>
            <a:endParaRPr b="0" i="0" sz="16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idx="4294967295"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188" marR="0" rtl="0" algn="l">
              <a:lnSpc>
                <a:spcPct val="100000"/>
              </a:lnSpc>
              <a:spcBef>
                <a:spcPts val="0"/>
              </a:spcBef>
              <a:spcAft>
                <a:spcPts val="0"/>
              </a:spcAft>
              <a:buClr>
                <a:srgbClr val="FF5C9C"/>
              </a:buClr>
              <a:buSzPts val="4200"/>
              <a:buFont typeface="Century Gothic"/>
              <a:buNone/>
            </a:pPr>
            <a:r>
              <a:rPr b="0" i="0" lang="es-AR" sz="4200" u="none" cap="none" strike="noStrike">
                <a:solidFill>
                  <a:srgbClr val="FF5C9C"/>
                </a:solidFill>
                <a:latin typeface="Century Gothic"/>
                <a:ea typeface="Century Gothic"/>
                <a:cs typeface="Century Gothic"/>
                <a:sym typeface="Century Gothic"/>
              </a:rPr>
              <a:t>ENCUADRE</a:t>
            </a:r>
            <a:endParaRPr/>
          </a:p>
        </p:txBody>
      </p:sp>
      <p:sp>
        <p:nvSpPr>
          <p:cNvPr id="225" name="Google Shape;225;p15"/>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p>
            <a:pPr indent="-382587" lvl="0" marL="447675" marR="0" rtl="0" algn="l">
              <a:lnSpc>
                <a:spcPct val="100000"/>
              </a:lnSpc>
              <a:spcBef>
                <a:spcPts val="0"/>
              </a:spcBef>
              <a:spcAft>
                <a:spcPts val="0"/>
              </a:spcAft>
              <a:buClr>
                <a:schemeClr val="accent1"/>
              </a:buClr>
              <a:buSzPts val="1600"/>
              <a:buFont typeface="Noto Sans Symbols"/>
              <a:buChar char="⦿"/>
            </a:pPr>
            <a:r>
              <a:rPr b="0" i="0" lang="es-AR" sz="2000" u="none">
                <a:solidFill>
                  <a:schemeClr val="lt1"/>
                </a:solidFill>
                <a:latin typeface="Times New Roman"/>
                <a:ea typeface="Times New Roman"/>
                <a:cs typeface="Times New Roman"/>
                <a:sym typeface="Times New Roman"/>
              </a:rPr>
              <a:t>Todo AT a la hora de aceptar un caso, estará trabajando bajo un encuadre que limitará su accionar. El encuadre será establecido por el director del tratamiento (psiquiatra, psicólogo, psicoanalista, etc.), quien considerará determinadas pautas que serán favorables al tratamiento. El AT también deberá de establecer pautas, como ser los honorarios. Dentro del encuadre habrá variables e invariables que dependerán del direccionamiento. Es importante entender que cualquier modificación dentro del encuadre generará un perjuicio en el paciente, cuyo nivel podrá variar de acuerdo al punto que ha sido modificado. Se pautarán dentro de un encuadre: Horario, días, espacio donde se desarrollará el acompañamiento, honorarios, objetivos, etc. La responsabilidad es visible en el encuadre. Se podrá verificar tal nivel de respuesta durante el ejercicio y cumplimiento de pautas de la función.</a:t>
            </a:r>
            <a:endParaRPr/>
          </a:p>
          <a:p>
            <a:pPr indent="-280988" lvl="0" marL="447675" marR="0" rtl="0" algn="l">
              <a:spcBef>
                <a:spcPts val="400"/>
              </a:spcBef>
              <a:spcAft>
                <a:spcPts val="0"/>
              </a:spcAft>
              <a:buClr>
                <a:schemeClr val="accent1"/>
              </a:buClr>
              <a:buSzPts val="1600"/>
              <a:buFont typeface="Noto Sans Symbols"/>
              <a:buNone/>
            </a:pPr>
            <a:r>
              <a:t/>
            </a:r>
            <a:endParaRPr b="0" i="0" sz="2000" u="none">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idx="4294967295" type="title"/>
          </p:nvPr>
        </p:nvSpPr>
        <p:spPr>
          <a:xfrm>
            <a:off x="1043608" y="3140968"/>
            <a:ext cx="8229600" cy="1399032"/>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br>
              <a:rPr b="0" i="0" lang="es-AR" sz="4200" u="none" cap="none" strike="noStrike">
                <a:solidFill>
                  <a:srgbClr val="FF599C"/>
                </a:solidFill>
                <a:latin typeface="Century Gothic"/>
                <a:ea typeface="Century Gothic"/>
                <a:cs typeface="Century Gothic"/>
                <a:sym typeface="Century Gothic"/>
              </a:rPr>
            </a:br>
            <a:r>
              <a:rPr b="0" i="0" lang="es-AR" sz="4200" u="none" cap="none" strike="noStrike">
                <a:solidFill>
                  <a:srgbClr val="FF599C"/>
                </a:solidFill>
                <a:latin typeface="Century Gothic"/>
                <a:ea typeface="Century Gothic"/>
                <a:cs typeface="Century Gothic"/>
                <a:sym typeface="Century Gothic"/>
              </a:rPr>
              <a:t>Muchas 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idx="4294967295"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r>
              <a:rPr b="0" i="0" lang="es-AR" sz="4200" u="none" cap="none" strike="noStrike">
                <a:solidFill>
                  <a:srgbClr val="FF599C"/>
                </a:solidFill>
                <a:latin typeface="Century Gothic"/>
                <a:ea typeface="Century Gothic"/>
                <a:cs typeface="Century Gothic"/>
                <a:sym typeface="Century Gothic"/>
              </a:rPr>
              <a:t>Contrato</a:t>
            </a:r>
            <a:endParaRPr/>
          </a:p>
        </p:txBody>
      </p:sp>
      <p:sp>
        <p:nvSpPr>
          <p:cNvPr id="144" name="Google Shape;144;p2"/>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p>
            <a:pPr indent="-382587" lvl="0" marL="447675" marR="0" rtl="0" algn="l">
              <a:lnSpc>
                <a:spcPct val="100000"/>
              </a:lnSpc>
              <a:spcBef>
                <a:spcPts val="0"/>
              </a:spcBef>
              <a:spcAft>
                <a:spcPts val="0"/>
              </a:spcAft>
              <a:buClr>
                <a:schemeClr val="accent1"/>
              </a:buClr>
              <a:buSzPts val="1920"/>
              <a:buFont typeface="Noto Sans Symbols"/>
              <a:buChar char="⦿"/>
            </a:pPr>
            <a:r>
              <a:rPr b="0" i="0" lang="es-AR" sz="2400" u="none" cap="none" strike="noStrike">
                <a:solidFill>
                  <a:schemeClr val="lt1"/>
                </a:solidFill>
                <a:latin typeface="Century Gothic"/>
                <a:ea typeface="Century Gothic"/>
                <a:cs typeface="Century Gothic"/>
                <a:sym typeface="Century Gothic"/>
              </a:rPr>
              <a:t>Existencia de dos contratos simultáneos:</a:t>
            </a:r>
            <a:endParaRPr/>
          </a:p>
          <a:p>
            <a:pPr indent="-260666" lvl="0" marL="447675" marR="0" rtl="0" algn="l">
              <a:lnSpc>
                <a:spcPct val="100000"/>
              </a:lnSpc>
              <a:spcBef>
                <a:spcPts val="480"/>
              </a:spcBef>
              <a:spcAft>
                <a:spcPts val="0"/>
              </a:spcAft>
              <a:buClr>
                <a:schemeClr val="accent1"/>
              </a:buClr>
              <a:buSzPts val="1920"/>
              <a:buFont typeface="Noto Sans Symbols"/>
              <a:buNone/>
            </a:pPr>
            <a:r>
              <a:t/>
            </a:r>
            <a:endParaRPr b="0" i="0" sz="2400" u="none" cap="none" strike="noStrike">
              <a:solidFill>
                <a:schemeClr val="lt1"/>
              </a:solidFill>
              <a:latin typeface="Century Gothic"/>
              <a:ea typeface="Century Gothic"/>
              <a:cs typeface="Century Gothic"/>
              <a:sym typeface="Century Gothic"/>
            </a:endParaRPr>
          </a:p>
          <a:p>
            <a:pPr indent="-382587" lvl="0" marL="447675" marR="0" rtl="0" algn="l">
              <a:lnSpc>
                <a:spcPct val="100000"/>
              </a:lnSpc>
              <a:spcBef>
                <a:spcPts val="480"/>
              </a:spcBef>
              <a:spcAft>
                <a:spcPts val="0"/>
              </a:spcAft>
              <a:buClr>
                <a:schemeClr val="accent1"/>
              </a:buClr>
              <a:buSzPts val="1920"/>
              <a:buFont typeface="Noto Sans Symbols"/>
              <a:buChar char="⦿"/>
            </a:pPr>
            <a:r>
              <a:rPr b="0" i="0" lang="es-AR" sz="2400" u="none" cap="none" strike="noStrike">
                <a:solidFill>
                  <a:schemeClr val="lt1"/>
                </a:solidFill>
                <a:latin typeface="Century Gothic"/>
                <a:ea typeface="Century Gothic"/>
                <a:cs typeface="Century Gothic"/>
                <a:sym typeface="Century Gothic"/>
              </a:rPr>
              <a:t>1.- El que firman las partes por escrito. En este caso, puede ser dentro de un esquema institucional o por fuera de una institución. Ej: Curadurías, Terapeutas privados, familias, etc.</a:t>
            </a:r>
            <a:endParaRPr/>
          </a:p>
          <a:p>
            <a:pPr indent="-260666" lvl="0" marL="447675" marR="0" rtl="0" algn="l">
              <a:lnSpc>
                <a:spcPct val="100000"/>
              </a:lnSpc>
              <a:spcBef>
                <a:spcPts val="480"/>
              </a:spcBef>
              <a:spcAft>
                <a:spcPts val="0"/>
              </a:spcAft>
              <a:buClr>
                <a:schemeClr val="accent1"/>
              </a:buClr>
              <a:buSzPts val="1920"/>
              <a:buFont typeface="Noto Sans Symbols"/>
              <a:buNone/>
            </a:pPr>
            <a:r>
              <a:t/>
            </a:r>
            <a:endParaRPr b="0" i="0" sz="2400" u="none" cap="none" strike="noStrike">
              <a:solidFill>
                <a:schemeClr val="lt1"/>
              </a:solidFill>
              <a:latin typeface="Century Gothic"/>
              <a:ea typeface="Century Gothic"/>
              <a:cs typeface="Century Gothic"/>
              <a:sym typeface="Century Gothic"/>
            </a:endParaRPr>
          </a:p>
          <a:p>
            <a:pPr indent="-382587" lvl="0" marL="447675" marR="0" rtl="0" algn="l">
              <a:lnSpc>
                <a:spcPct val="100000"/>
              </a:lnSpc>
              <a:spcBef>
                <a:spcPts val="480"/>
              </a:spcBef>
              <a:spcAft>
                <a:spcPts val="0"/>
              </a:spcAft>
              <a:buClr>
                <a:schemeClr val="accent1"/>
              </a:buClr>
              <a:buSzPts val="1920"/>
              <a:buFont typeface="Noto Sans Symbols"/>
              <a:buChar char="⦿"/>
            </a:pPr>
            <a:r>
              <a:rPr b="0" i="0" lang="es-AR" sz="2400" u="none" cap="none" strike="noStrike">
                <a:solidFill>
                  <a:schemeClr val="lt1"/>
                </a:solidFill>
                <a:latin typeface="Century Gothic"/>
                <a:ea typeface="Century Gothic"/>
                <a:cs typeface="Century Gothic"/>
                <a:sym typeface="Century Gothic"/>
              </a:rPr>
              <a:t>2.- El acordado con el/la paciente y el equipo tratante.</a:t>
            </a:r>
            <a:endParaRPr/>
          </a:p>
          <a:p>
            <a:pPr indent="-260668" lvl="0" marL="447675" marR="0" rtl="0" algn="l">
              <a:spcBef>
                <a:spcPts val="480"/>
              </a:spcBef>
              <a:spcAft>
                <a:spcPts val="0"/>
              </a:spcAft>
              <a:buClr>
                <a:schemeClr val="accent1"/>
              </a:buClr>
              <a:buSzPts val="1920"/>
              <a:buFont typeface="Noto Sans Symbols"/>
              <a:buNone/>
            </a:pPr>
            <a:r>
              <a:t/>
            </a:r>
            <a:endParaRPr b="0" i="0" sz="2400" u="none">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idx="4294967295"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r>
              <a:rPr b="0" i="0" lang="es-AR" sz="4200" u="none" cap="none" strike="noStrike">
                <a:solidFill>
                  <a:srgbClr val="FF599C"/>
                </a:solidFill>
                <a:latin typeface="Century Gothic"/>
                <a:ea typeface="Century Gothic"/>
                <a:cs typeface="Century Gothic"/>
                <a:sym typeface="Century Gothic"/>
              </a:rPr>
              <a:t>Modelo de contrato</a:t>
            </a:r>
            <a:endParaRPr/>
          </a:p>
        </p:txBody>
      </p:sp>
      <p:sp>
        <p:nvSpPr>
          <p:cNvPr id="150" name="Google Shape;150;p3"/>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rmAutofit/>
          </a:bodyPr>
          <a:lstStyle/>
          <a:p>
            <a:pPr indent="-382587" lvl="0" marL="447675" marR="0" rtl="0" algn="l">
              <a:lnSpc>
                <a:spcPct val="80000"/>
              </a:lnSpc>
              <a:spcBef>
                <a:spcPts val="0"/>
              </a:spcBef>
              <a:spcAft>
                <a:spcPts val="0"/>
              </a:spcAft>
              <a:buClr>
                <a:schemeClr val="accent1"/>
              </a:buClr>
              <a:buSzPts val="1840"/>
              <a:buFont typeface="Noto Sans Symbols"/>
              <a:buChar char="⦿"/>
            </a:pPr>
            <a:r>
              <a:rPr b="0" i="0" lang="es-AR" sz="2300" u="none">
                <a:solidFill>
                  <a:schemeClr val="lt1"/>
                </a:solidFill>
                <a:latin typeface="Century Gothic"/>
                <a:ea typeface="Century Gothic"/>
                <a:cs typeface="Century Gothic"/>
                <a:sym typeface="Century Gothic"/>
              </a:rPr>
              <a:t>1,-Funciones establecidas en un Contrato Modelo:</a:t>
            </a:r>
            <a:endParaRPr/>
          </a:p>
          <a:p>
            <a:pPr indent="-382587" lvl="0" marL="447675" marR="0" rtl="0" algn="l">
              <a:lnSpc>
                <a:spcPct val="80000"/>
              </a:lnSpc>
              <a:spcBef>
                <a:spcPts val="460"/>
              </a:spcBef>
              <a:spcAft>
                <a:spcPts val="0"/>
              </a:spcAft>
              <a:buClr>
                <a:schemeClr val="accent1"/>
              </a:buClr>
              <a:buSzPts val="1840"/>
              <a:buFont typeface="Noto Sans Symbols"/>
              <a:buChar char="⦿"/>
            </a:pPr>
            <a:r>
              <a:rPr b="0" i="0" lang="es-AR" sz="2300" u="none">
                <a:solidFill>
                  <a:schemeClr val="lt1"/>
                </a:solidFill>
                <a:latin typeface="Century Gothic"/>
                <a:ea typeface="Century Gothic"/>
                <a:cs typeface="Century Gothic"/>
                <a:sym typeface="Century Gothic"/>
              </a:rPr>
              <a:t>“Complementar la tarea del profesional o equipo tratante a cargo del caso”</a:t>
            </a:r>
            <a:endParaRPr/>
          </a:p>
          <a:p>
            <a:pPr indent="-382587" lvl="0" marL="447675" marR="0" rtl="0" algn="l">
              <a:lnSpc>
                <a:spcPct val="80000"/>
              </a:lnSpc>
              <a:spcBef>
                <a:spcPts val="460"/>
              </a:spcBef>
              <a:spcAft>
                <a:spcPts val="0"/>
              </a:spcAft>
              <a:buClr>
                <a:schemeClr val="accent1"/>
              </a:buClr>
              <a:buSzPts val="1840"/>
              <a:buFont typeface="Noto Sans Symbols"/>
              <a:buChar char="⦿"/>
            </a:pPr>
            <a:r>
              <a:rPr b="0" i="0" lang="es-AR" sz="2300" u="none">
                <a:solidFill>
                  <a:schemeClr val="lt1"/>
                </a:solidFill>
                <a:latin typeface="Century Gothic"/>
                <a:ea typeface="Century Gothic"/>
                <a:cs typeface="Century Gothic"/>
                <a:sym typeface="Century Gothic"/>
              </a:rPr>
              <a:t>“Facilitar el lazo social o incentivar su reinserción educativa, laboral, recreativa o familiar.”</a:t>
            </a:r>
            <a:endParaRPr/>
          </a:p>
          <a:p>
            <a:pPr indent="-382587" lvl="0" marL="447675" marR="0" rtl="0" algn="l">
              <a:lnSpc>
                <a:spcPct val="80000"/>
              </a:lnSpc>
              <a:spcBef>
                <a:spcPts val="460"/>
              </a:spcBef>
              <a:spcAft>
                <a:spcPts val="0"/>
              </a:spcAft>
              <a:buClr>
                <a:schemeClr val="accent1"/>
              </a:buClr>
              <a:buSzPts val="1840"/>
              <a:buFont typeface="Noto Sans Symbols"/>
              <a:buChar char="⦿"/>
            </a:pPr>
            <a:r>
              <a:rPr b="0" i="0" lang="es-AR" sz="2300" u="none">
                <a:solidFill>
                  <a:schemeClr val="lt1"/>
                </a:solidFill>
                <a:latin typeface="Century Gothic"/>
                <a:ea typeface="Century Gothic"/>
                <a:cs typeface="Century Gothic"/>
                <a:sym typeface="Century Gothic"/>
              </a:rPr>
              <a:t>“Realizar acompañamiento terapeutico y de apoyo, teniendo como objetivo que el Sr./a X goce siempre del mejor estado de salud posible.”</a:t>
            </a:r>
            <a:endParaRPr/>
          </a:p>
          <a:p>
            <a:pPr indent="-382587" lvl="0" marL="447675" marR="0" rtl="0" algn="l">
              <a:lnSpc>
                <a:spcPct val="80000"/>
              </a:lnSpc>
              <a:spcBef>
                <a:spcPts val="460"/>
              </a:spcBef>
              <a:spcAft>
                <a:spcPts val="0"/>
              </a:spcAft>
              <a:buClr>
                <a:schemeClr val="accent1"/>
              </a:buClr>
              <a:buSzPts val="1840"/>
              <a:buFont typeface="Noto Sans Symbols"/>
              <a:buChar char="⦿"/>
            </a:pPr>
            <a:r>
              <a:rPr b="0" i="0" lang="es-AR" sz="2300" u="none">
                <a:solidFill>
                  <a:schemeClr val="lt1"/>
                </a:solidFill>
                <a:latin typeface="Century Gothic"/>
                <a:ea typeface="Century Gothic"/>
                <a:cs typeface="Century Gothic"/>
                <a:sym typeface="Century Gothic"/>
              </a:rPr>
              <a:t>“Efectuar visitas al domicilio donde se encuentra el paciente”</a:t>
            </a:r>
            <a:endParaRPr/>
          </a:p>
          <a:p>
            <a:pPr indent="-382587" lvl="0" marL="447675" marR="0" rtl="0" algn="l">
              <a:lnSpc>
                <a:spcPct val="80000"/>
              </a:lnSpc>
              <a:spcBef>
                <a:spcPts val="460"/>
              </a:spcBef>
              <a:spcAft>
                <a:spcPts val="0"/>
              </a:spcAft>
              <a:buClr>
                <a:schemeClr val="accent1"/>
              </a:buClr>
              <a:buSzPts val="1840"/>
              <a:buFont typeface="Noto Sans Symbols"/>
              <a:buChar char="⦿"/>
            </a:pPr>
            <a:r>
              <a:rPr b="0" i="0" lang="es-AR" sz="2300" u="none">
                <a:solidFill>
                  <a:schemeClr val="lt1"/>
                </a:solidFill>
                <a:latin typeface="Century Gothic"/>
                <a:ea typeface="Century Gothic"/>
                <a:cs typeface="Century Gothic"/>
                <a:sym typeface="Century Gothic"/>
              </a:rPr>
              <a:t>“Realizar salidas con el paciente fomentando su esparcimiento”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idx="4294967295"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r>
              <a:rPr b="0" i="0" lang="es-AR" sz="4200" u="none" cap="none" strike="noStrike">
                <a:solidFill>
                  <a:srgbClr val="FF599C"/>
                </a:solidFill>
                <a:latin typeface="Century Gothic"/>
                <a:ea typeface="Century Gothic"/>
                <a:cs typeface="Century Gothic"/>
                <a:sym typeface="Century Gothic"/>
              </a:rPr>
              <a:t>MODELO DE CONTRATO</a:t>
            </a:r>
            <a:endParaRPr/>
          </a:p>
        </p:txBody>
      </p:sp>
      <p:sp>
        <p:nvSpPr>
          <p:cNvPr id="156" name="Google Shape;156;p4"/>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rmAutofit/>
          </a:bodyPr>
          <a:lstStyle/>
          <a:p>
            <a:pPr indent="-382587" lvl="0" marL="447675" marR="0" rtl="0" algn="l">
              <a:lnSpc>
                <a:spcPct val="80000"/>
              </a:lnSpc>
              <a:spcBef>
                <a:spcPts val="0"/>
              </a:spcBef>
              <a:spcAft>
                <a:spcPts val="0"/>
              </a:spcAft>
              <a:buClr>
                <a:schemeClr val="accent1"/>
              </a:buClr>
              <a:buSzPts val="2240"/>
              <a:buFont typeface="Noto Sans Symbols"/>
              <a:buChar char="⦿"/>
            </a:pPr>
            <a:r>
              <a:rPr b="0" i="0" lang="es-AR" sz="2800" u="none">
                <a:solidFill>
                  <a:schemeClr val="lt1"/>
                </a:solidFill>
                <a:latin typeface="Century Gothic"/>
                <a:ea typeface="Century Gothic"/>
                <a:cs typeface="Century Gothic"/>
                <a:sym typeface="Century Gothic"/>
              </a:rPr>
              <a:t>“Fomentar sus hábitos en las comidas y demás hábitos sociales”</a:t>
            </a:r>
            <a:endParaRPr/>
          </a:p>
          <a:p>
            <a:pPr indent="-382587" lvl="0" marL="447675" marR="0" rtl="0" algn="l">
              <a:lnSpc>
                <a:spcPct val="80000"/>
              </a:lnSpc>
              <a:spcBef>
                <a:spcPts val="560"/>
              </a:spcBef>
              <a:spcAft>
                <a:spcPts val="0"/>
              </a:spcAft>
              <a:buClr>
                <a:schemeClr val="accent1"/>
              </a:buClr>
              <a:buSzPts val="2240"/>
              <a:buFont typeface="Noto Sans Symbols"/>
              <a:buChar char="⦿"/>
            </a:pPr>
            <a:r>
              <a:rPr b="0" i="0" lang="es-AR" sz="2800" u="none">
                <a:solidFill>
                  <a:schemeClr val="lt1"/>
                </a:solidFill>
                <a:latin typeface="Century Gothic"/>
                <a:ea typeface="Century Gothic"/>
                <a:cs typeface="Century Gothic"/>
                <a:sym typeface="Century Gothic"/>
              </a:rPr>
              <a:t>“Actuar ante situaciones de emergencia o crisis”.</a:t>
            </a:r>
            <a:endParaRPr/>
          </a:p>
          <a:p>
            <a:pPr indent="-240347" lvl="0" marL="447675" marR="0" rtl="0" algn="l">
              <a:lnSpc>
                <a:spcPct val="80000"/>
              </a:lnSpc>
              <a:spcBef>
                <a:spcPts val="560"/>
              </a:spcBef>
              <a:spcAft>
                <a:spcPts val="0"/>
              </a:spcAft>
              <a:buClr>
                <a:schemeClr val="accent1"/>
              </a:buClr>
              <a:buSzPts val="2240"/>
              <a:buFont typeface="Noto Sans Symbols"/>
              <a:buNone/>
            </a:pPr>
            <a:r>
              <a:t/>
            </a:r>
            <a:endParaRPr b="0" i="0" sz="2800" u="none">
              <a:solidFill>
                <a:schemeClr val="lt1"/>
              </a:solidFill>
              <a:latin typeface="Century Gothic"/>
              <a:ea typeface="Century Gothic"/>
              <a:cs typeface="Century Gothic"/>
              <a:sym typeface="Century Gothic"/>
            </a:endParaRPr>
          </a:p>
          <a:p>
            <a:pPr indent="-382587" lvl="0" marL="447675" marR="0" rtl="0" algn="l">
              <a:lnSpc>
                <a:spcPct val="80000"/>
              </a:lnSpc>
              <a:spcBef>
                <a:spcPts val="560"/>
              </a:spcBef>
              <a:spcAft>
                <a:spcPts val="0"/>
              </a:spcAft>
              <a:buClr>
                <a:schemeClr val="accent1"/>
              </a:buClr>
              <a:buSzPts val="2240"/>
              <a:buFont typeface="Noto Sans Symbols"/>
              <a:buChar char="⦿"/>
            </a:pPr>
            <a:r>
              <a:rPr b="0" i="0" lang="es-AR" sz="2800" u="none">
                <a:solidFill>
                  <a:schemeClr val="lt1"/>
                </a:solidFill>
                <a:latin typeface="Century Gothic"/>
                <a:ea typeface="Century Gothic"/>
                <a:cs typeface="Century Gothic"/>
                <a:sym typeface="Century Gothic"/>
              </a:rPr>
              <a:t>2,- Duración del contrato. Aquí podemos encontrar dos tipos de tiempos de trabajo: </a:t>
            </a:r>
            <a:endParaRPr/>
          </a:p>
          <a:p>
            <a:pPr indent="-382587" lvl="0" marL="447675" marR="0" rtl="0" algn="l">
              <a:lnSpc>
                <a:spcPct val="80000"/>
              </a:lnSpc>
              <a:spcBef>
                <a:spcPts val="560"/>
              </a:spcBef>
              <a:spcAft>
                <a:spcPts val="0"/>
              </a:spcAft>
              <a:buClr>
                <a:schemeClr val="accent1"/>
              </a:buClr>
              <a:buSzPts val="2240"/>
              <a:buFont typeface="Arial"/>
              <a:buAutoNum type="alphaLcParenR"/>
            </a:pPr>
            <a:r>
              <a:rPr b="0" i="0" lang="es-AR" sz="2800" u="none">
                <a:solidFill>
                  <a:schemeClr val="lt1"/>
                </a:solidFill>
                <a:latin typeface="Century Gothic"/>
                <a:ea typeface="Century Gothic"/>
                <a:cs typeface="Century Gothic"/>
                <a:sym typeface="Century Gothic"/>
              </a:rPr>
              <a:t>En una internación de  12 o 24 hs, en instituciones o en domicilio.</a:t>
            </a:r>
            <a:endParaRPr/>
          </a:p>
          <a:p>
            <a:pPr indent="-382587" lvl="0" marL="447675" marR="0" rtl="0" algn="l">
              <a:lnSpc>
                <a:spcPct val="80000"/>
              </a:lnSpc>
              <a:spcBef>
                <a:spcPts val="560"/>
              </a:spcBef>
              <a:spcAft>
                <a:spcPts val="0"/>
              </a:spcAft>
              <a:buClr>
                <a:schemeClr val="accent1"/>
              </a:buClr>
              <a:buSzPts val="2240"/>
              <a:buFont typeface="Arial"/>
              <a:buAutoNum type="alphaLcParenR"/>
            </a:pPr>
            <a:r>
              <a:rPr b="0" i="0" lang="es-AR" sz="2800" u="none">
                <a:solidFill>
                  <a:schemeClr val="lt1"/>
                </a:solidFill>
                <a:latin typeface="Century Gothic"/>
                <a:ea typeface="Century Gothic"/>
                <a:cs typeface="Century Gothic"/>
                <a:sym typeface="Century Gothic"/>
              </a:rPr>
              <a:t>Por algunas horas en el día, en instituciones, salidas o domicilio.</a:t>
            </a:r>
            <a:endParaRPr/>
          </a:p>
          <a:p>
            <a:pPr indent="-240348" lvl="0" marL="447675" marR="0" rtl="0" algn="l">
              <a:spcBef>
                <a:spcPts val="560"/>
              </a:spcBef>
              <a:spcAft>
                <a:spcPts val="0"/>
              </a:spcAft>
              <a:buClr>
                <a:schemeClr val="accent1"/>
              </a:buClr>
              <a:buSzPts val="2240"/>
              <a:buFont typeface="Noto Sans Symbols"/>
              <a:buNone/>
            </a:pPr>
            <a:r>
              <a:t/>
            </a:r>
            <a:endParaRPr b="0" i="0" sz="2800" u="non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idx="4294967295"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r>
              <a:rPr b="0" i="0" lang="es-AR" sz="4200" u="none" cap="none" strike="noStrike">
                <a:solidFill>
                  <a:srgbClr val="FF599C"/>
                </a:solidFill>
                <a:latin typeface="Century Gothic"/>
                <a:ea typeface="Century Gothic"/>
                <a:cs typeface="Century Gothic"/>
                <a:sym typeface="Century Gothic"/>
              </a:rPr>
              <a:t>MODELO DE CONTRATO</a:t>
            </a:r>
            <a:endParaRPr/>
          </a:p>
        </p:txBody>
      </p:sp>
      <p:sp>
        <p:nvSpPr>
          <p:cNvPr id="162" name="Google Shape;162;p5"/>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Autofit/>
          </a:bodyPr>
          <a:lstStyle/>
          <a:p>
            <a:pPr indent="-382587" lvl="0" marL="447675" marR="0" rtl="0" algn="l">
              <a:lnSpc>
                <a:spcPct val="100000"/>
              </a:lnSpc>
              <a:spcBef>
                <a:spcPts val="0"/>
              </a:spcBef>
              <a:spcAft>
                <a:spcPts val="0"/>
              </a:spcAft>
              <a:buClr>
                <a:schemeClr val="accent1"/>
              </a:buClr>
              <a:buSzPts val="2240"/>
              <a:buFont typeface="Noto Sans Symbols"/>
              <a:buChar char="⦿"/>
            </a:pPr>
            <a:r>
              <a:rPr b="0" i="0" lang="es-AR" sz="2800" u="none">
                <a:solidFill>
                  <a:schemeClr val="lt1"/>
                </a:solidFill>
                <a:latin typeface="Century Gothic"/>
                <a:ea typeface="Century Gothic"/>
                <a:cs typeface="Century Gothic"/>
                <a:sym typeface="Century Gothic"/>
              </a:rPr>
              <a:t>3,- Honorarios por hora.</a:t>
            </a:r>
            <a:endParaRPr/>
          </a:p>
          <a:p>
            <a:pPr indent="-382587" lvl="0" marL="447675" marR="0" rtl="0" algn="l">
              <a:lnSpc>
                <a:spcPct val="100000"/>
              </a:lnSpc>
              <a:spcBef>
                <a:spcPts val="560"/>
              </a:spcBef>
              <a:spcAft>
                <a:spcPts val="0"/>
              </a:spcAft>
              <a:buClr>
                <a:schemeClr val="accent1"/>
              </a:buClr>
              <a:buSzPts val="2240"/>
              <a:buFont typeface="Noto Sans Symbols"/>
              <a:buChar char="⦿"/>
            </a:pPr>
            <a:r>
              <a:rPr b="0" i="0" lang="es-AR" sz="2800" u="none">
                <a:solidFill>
                  <a:schemeClr val="lt1"/>
                </a:solidFill>
                <a:latin typeface="Century Gothic"/>
                <a:ea typeface="Century Gothic"/>
                <a:cs typeface="Century Gothic"/>
                <a:sym typeface="Century Gothic"/>
              </a:rPr>
              <a:t>4,- Pautas de otorgamiento de Informes al supervisor y rendición de cuentas.</a:t>
            </a:r>
            <a:endParaRPr/>
          </a:p>
          <a:p>
            <a:pPr indent="-382587" lvl="0" marL="447675" marR="0" rtl="0" algn="l">
              <a:lnSpc>
                <a:spcPct val="100000"/>
              </a:lnSpc>
              <a:spcBef>
                <a:spcPts val="560"/>
              </a:spcBef>
              <a:spcAft>
                <a:spcPts val="0"/>
              </a:spcAft>
              <a:buClr>
                <a:schemeClr val="accent1"/>
              </a:buClr>
              <a:buSzPts val="2240"/>
              <a:buFont typeface="Noto Sans Symbols"/>
              <a:buChar char="⦿"/>
            </a:pPr>
            <a:r>
              <a:rPr b="0" i="0" lang="es-AR" sz="2800" u="none">
                <a:solidFill>
                  <a:schemeClr val="lt1"/>
                </a:solidFill>
                <a:latin typeface="Century Gothic"/>
                <a:ea typeface="Century Gothic"/>
                <a:cs typeface="Century Gothic"/>
                <a:sym typeface="Century Gothic"/>
              </a:rPr>
              <a:t>5,- Compromiso a reserva de información privada.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idx="4294967295"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r>
              <a:rPr b="0" i="0" lang="es-AR" sz="4200" u="none" cap="none" strike="noStrike">
                <a:solidFill>
                  <a:srgbClr val="FF599C"/>
                </a:solidFill>
                <a:latin typeface="Century Gothic"/>
                <a:ea typeface="Century Gothic"/>
                <a:cs typeface="Century Gothic"/>
                <a:sym typeface="Century Gothic"/>
              </a:rPr>
              <a:t>“CONTRATO” CON EL PACIENTE y el equipo</a:t>
            </a:r>
            <a:endParaRPr/>
          </a:p>
        </p:txBody>
      </p:sp>
      <p:sp>
        <p:nvSpPr>
          <p:cNvPr id="168" name="Google Shape;168;p6"/>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rmAutofit/>
          </a:bodyPr>
          <a:lstStyle/>
          <a:p>
            <a:pPr indent="-382587" lvl="0" marL="447675" marR="0" rtl="0" algn="just">
              <a:lnSpc>
                <a:spcPct val="80000"/>
              </a:lnSpc>
              <a:spcBef>
                <a:spcPts val="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1,- Establecer día y horario y lugar. Esto es clave, dado que en los casos graves colabora en mejorar la orientación temporo espacial. Las modificaciones que se realicen respecto a esto, deben avisarse en el encuentro previo y nunca sobre la hora dado que atenta contra el afianzamiento del vínculo. </a:t>
            </a:r>
            <a:endParaRPr/>
          </a:p>
          <a:p>
            <a:pPr indent="-382587" lvl="0" marL="447675" marR="0" rtl="0" algn="just">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2,- Se requiere una disposición mental básica, para generar algo de esa empatía imprescindible. Debemos mostrarnos serios, interesados, simpáticos; lejos de toda rigidez y moralidad.</a:t>
            </a:r>
            <a:endParaRPr/>
          </a:p>
          <a:p>
            <a:pPr indent="-382587" lvl="0" marL="447675" marR="0" rtl="0" algn="just">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3,- Tipos de salidas a realizar. Establecer adonde se sale y con que objetivos es clave para no generar falsas expectativas. Asimismo esto debe coordinarse con el equipo tratante.</a:t>
            </a:r>
            <a:endParaRPr/>
          </a:p>
          <a:p>
            <a:pPr indent="-382587" lvl="0" marL="447675" marR="0" rtl="0" algn="just">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4,.- Procedimientos a pautarse de antemano debido a eventuales situaciones de urgencia o ante cuestiones que sean consideradas de riesgo: a quién llamar, condiciones para ser atendido en el sistema de salud al que pertenece el paciente.</a:t>
            </a:r>
            <a:endParaRPr/>
          </a:p>
          <a:p>
            <a:pPr indent="-286068" lvl="0" marL="447675" marR="0" rtl="0" algn="l">
              <a:spcBef>
                <a:spcPts val="380"/>
              </a:spcBef>
              <a:spcAft>
                <a:spcPts val="0"/>
              </a:spcAft>
              <a:buClr>
                <a:schemeClr val="accent1"/>
              </a:buClr>
              <a:buSzPts val="1520"/>
              <a:buFont typeface="Noto Sans Symbols"/>
              <a:buNone/>
            </a:pPr>
            <a:r>
              <a:t/>
            </a:r>
            <a:endParaRPr b="0" i="0" sz="1900" u="none">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idx="4294967295"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r>
              <a:rPr b="0" i="0" lang="es-AR" sz="4200" u="none" cap="none" strike="noStrike">
                <a:solidFill>
                  <a:srgbClr val="FF599C"/>
                </a:solidFill>
                <a:latin typeface="Century Gothic"/>
                <a:ea typeface="Century Gothic"/>
                <a:cs typeface="Century Gothic"/>
                <a:sym typeface="Century Gothic"/>
              </a:rPr>
              <a:t>“CONTRATO” CON EL PACIENTE y el equipo</a:t>
            </a:r>
            <a:endParaRPr/>
          </a:p>
        </p:txBody>
      </p:sp>
      <p:sp>
        <p:nvSpPr>
          <p:cNvPr id="174" name="Google Shape;174;p7"/>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rmAutofit/>
          </a:bodyPr>
          <a:lstStyle/>
          <a:p>
            <a:pPr indent="-382587" lvl="0" marL="447675" marR="0" rtl="0" algn="l">
              <a:lnSpc>
                <a:spcPct val="90000"/>
              </a:lnSpc>
              <a:spcBef>
                <a:spcPts val="0"/>
              </a:spcBef>
              <a:spcAft>
                <a:spcPts val="0"/>
              </a:spcAft>
              <a:buClr>
                <a:schemeClr val="accent1"/>
              </a:buClr>
              <a:buSzPts val="2080"/>
              <a:buFont typeface="Noto Sans Symbols"/>
              <a:buChar char="⦿"/>
            </a:pPr>
            <a:r>
              <a:rPr b="0" i="0" lang="es-AR" sz="2600" u="none">
                <a:solidFill>
                  <a:schemeClr val="lt1"/>
                </a:solidFill>
                <a:latin typeface="Century Gothic"/>
                <a:ea typeface="Century Gothic"/>
                <a:cs typeface="Century Gothic"/>
                <a:sym typeface="Century Gothic"/>
              </a:rPr>
              <a:t>5,- Estas pautas deben ser constantes, contemplando las variaciones que puedan darse en el transcurso del tiempo (reducciones o ampliaciones de horario, modificaciones del ámbito, etc)</a:t>
            </a:r>
            <a:endParaRPr/>
          </a:p>
          <a:p>
            <a:pPr indent="-382587" lvl="0" marL="447675" marR="0" rtl="0" algn="l">
              <a:lnSpc>
                <a:spcPct val="90000"/>
              </a:lnSpc>
              <a:spcBef>
                <a:spcPts val="520"/>
              </a:spcBef>
              <a:spcAft>
                <a:spcPts val="0"/>
              </a:spcAft>
              <a:buClr>
                <a:schemeClr val="accent1"/>
              </a:buClr>
              <a:buSzPts val="2080"/>
              <a:buFont typeface="Noto Sans Symbols"/>
              <a:buChar char="⦿"/>
            </a:pPr>
            <a:r>
              <a:rPr b="0" i="0" lang="es-AR" sz="2600" u="none">
                <a:solidFill>
                  <a:schemeClr val="lt1"/>
                </a:solidFill>
                <a:latin typeface="Century Gothic"/>
                <a:ea typeface="Century Gothic"/>
                <a:cs typeface="Century Gothic"/>
                <a:sym typeface="Century Gothic"/>
              </a:rPr>
              <a:t>6,- Hay que considerar el “Consentimiento” del paciente para la realización del AT, dado que ello determinará su posterior dinámica. Hay casos donde no hay un consentimiento por parte del paciente para que se incluya el AT en su tratamiento y es indicado por su familia o equipo tratante.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idx="4294967295" type="title"/>
          </p:nvPr>
        </p:nvSpPr>
        <p:spPr>
          <a:xfrm>
            <a:off x="457200" y="267494"/>
            <a:ext cx="8229600" cy="1217290"/>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r>
              <a:rPr b="0" i="0" lang="es-AR" sz="4200" u="none" cap="none" strike="noStrike">
                <a:solidFill>
                  <a:srgbClr val="FF599C"/>
                </a:solidFill>
                <a:latin typeface="Century Gothic"/>
                <a:ea typeface="Century Gothic"/>
                <a:cs typeface="Century Gothic"/>
                <a:sym typeface="Century Gothic"/>
              </a:rPr>
              <a:t>INFORME</a:t>
            </a:r>
            <a:endParaRPr/>
          </a:p>
        </p:txBody>
      </p:sp>
      <p:sp>
        <p:nvSpPr>
          <p:cNvPr id="180" name="Google Shape;180;p8"/>
          <p:cNvSpPr txBox="1"/>
          <p:nvPr>
            <p:ph idx="1" type="body"/>
          </p:nvPr>
        </p:nvSpPr>
        <p:spPr>
          <a:xfrm>
            <a:off x="457200" y="1484312"/>
            <a:ext cx="8229600" cy="4970462"/>
          </a:xfrm>
          <a:prstGeom prst="rect">
            <a:avLst/>
          </a:prstGeom>
          <a:noFill/>
          <a:ln>
            <a:noFill/>
          </a:ln>
        </p:spPr>
        <p:txBody>
          <a:bodyPr anchorCtr="0" anchor="t" bIns="45700" lIns="91425" spcFirstLastPara="1" rIns="91425" wrap="square" tIns="45700">
            <a:normAutofit/>
          </a:bodyPr>
          <a:lstStyle/>
          <a:p>
            <a:pPr indent="-382587" lvl="0" marL="447675" marR="0" rtl="0" algn="just">
              <a:lnSpc>
                <a:spcPct val="80000"/>
              </a:lnSpc>
              <a:spcBef>
                <a:spcPts val="0"/>
              </a:spcBef>
              <a:spcAft>
                <a:spcPts val="0"/>
              </a:spcAft>
              <a:buClr>
                <a:schemeClr val="accent1"/>
              </a:buClr>
              <a:buSzPts val="1680"/>
              <a:buFont typeface="Noto Sans Symbols"/>
              <a:buChar char="⦿"/>
            </a:pPr>
            <a:r>
              <a:rPr b="0" i="0" lang="es-AR" sz="2100" u="none">
                <a:solidFill>
                  <a:schemeClr val="lt1"/>
                </a:solidFill>
                <a:latin typeface="Century Gothic"/>
                <a:ea typeface="Century Gothic"/>
                <a:cs typeface="Century Gothic"/>
                <a:sym typeface="Century Gothic"/>
              </a:rPr>
              <a:t>“Informes pero no informantes”</a:t>
            </a:r>
            <a:endParaRPr/>
          </a:p>
          <a:p>
            <a:pPr indent="-382587" lvl="0" marL="447675" marR="0" rtl="0" algn="just">
              <a:lnSpc>
                <a:spcPct val="80000"/>
              </a:lnSpc>
              <a:spcBef>
                <a:spcPts val="420"/>
              </a:spcBef>
              <a:spcAft>
                <a:spcPts val="0"/>
              </a:spcAft>
              <a:buClr>
                <a:schemeClr val="accent1"/>
              </a:buClr>
              <a:buSzPts val="1680"/>
              <a:buFont typeface="Noto Sans Symbols"/>
              <a:buChar char="⦿"/>
            </a:pPr>
            <a:r>
              <a:rPr b="0" i="0" lang="es-AR" sz="2100" u="none">
                <a:solidFill>
                  <a:schemeClr val="lt1"/>
                </a:solidFill>
                <a:latin typeface="Century Gothic"/>
                <a:ea typeface="Century Gothic"/>
                <a:cs typeface="Century Gothic"/>
                <a:sym typeface="Century Gothic"/>
              </a:rPr>
              <a:t>1,- Depende a quién esté dirigido y de acuerdo a la urgencia del caso, el informe tendrá su particularidad.</a:t>
            </a:r>
            <a:endParaRPr/>
          </a:p>
          <a:p>
            <a:pPr indent="-382587" lvl="0" marL="447675" marR="0" rtl="0" algn="just">
              <a:lnSpc>
                <a:spcPct val="80000"/>
              </a:lnSpc>
              <a:spcBef>
                <a:spcPts val="420"/>
              </a:spcBef>
              <a:spcAft>
                <a:spcPts val="0"/>
              </a:spcAft>
              <a:buClr>
                <a:schemeClr val="accent1"/>
              </a:buClr>
              <a:buSzPts val="1680"/>
              <a:buFont typeface="Noto Sans Symbols"/>
              <a:buChar char="⦿"/>
            </a:pPr>
            <a:r>
              <a:rPr b="0" i="0" lang="es-AR" sz="2100" u="none">
                <a:solidFill>
                  <a:schemeClr val="lt1"/>
                </a:solidFill>
                <a:latin typeface="Century Gothic"/>
                <a:ea typeface="Century Gothic"/>
                <a:cs typeface="Century Gothic"/>
                <a:sym typeface="Century Gothic"/>
              </a:rPr>
              <a:t>2,- Puede realizarse para el terapeuta, la institución, el coordinador de AT o hasta a veces a otro compañero con el cual compartimos el paciente en turnos rotativos.</a:t>
            </a:r>
            <a:endParaRPr/>
          </a:p>
          <a:p>
            <a:pPr indent="-382587" lvl="0" marL="447675" marR="0" rtl="0" algn="just">
              <a:lnSpc>
                <a:spcPct val="80000"/>
              </a:lnSpc>
              <a:spcBef>
                <a:spcPts val="420"/>
              </a:spcBef>
              <a:spcAft>
                <a:spcPts val="0"/>
              </a:spcAft>
              <a:buClr>
                <a:schemeClr val="accent1"/>
              </a:buClr>
              <a:buSzPts val="1680"/>
              <a:buFont typeface="Noto Sans Symbols"/>
              <a:buChar char="⦿"/>
            </a:pPr>
            <a:r>
              <a:rPr b="0" i="0" lang="es-AR" sz="2100" u="none">
                <a:solidFill>
                  <a:schemeClr val="lt1"/>
                </a:solidFill>
                <a:latin typeface="Century Gothic"/>
                <a:ea typeface="Century Gothic"/>
                <a:cs typeface="Century Gothic"/>
                <a:sym typeface="Century Gothic"/>
              </a:rPr>
              <a:t>3,- Hay terapeutas que piden una información muy breve, de los datos más relevantes que sean novedosos para ese caso, situaciones de riesgo, etc. </a:t>
            </a:r>
            <a:endParaRPr/>
          </a:p>
          <a:p>
            <a:pPr indent="-382587" lvl="0" marL="447675" marR="0" rtl="0" algn="just">
              <a:lnSpc>
                <a:spcPct val="80000"/>
              </a:lnSpc>
              <a:spcBef>
                <a:spcPts val="420"/>
              </a:spcBef>
              <a:spcAft>
                <a:spcPts val="0"/>
              </a:spcAft>
              <a:buClr>
                <a:schemeClr val="accent1"/>
              </a:buClr>
              <a:buSzPts val="1680"/>
              <a:buFont typeface="Noto Sans Symbols"/>
              <a:buChar char="⦿"/>
            </a:pPr>
            <a:r>
              <a:rPr b="0" i="0" lang="es-AR" sz="2100" u="none">
                <a:solidFill>
                  <a:schemeClr val="lt1"/>
                </a:solidFill>
                <a:latin typeface="Century Gothic"/>
                <a:ea typeface="Century Gothic"/>
                <a:cs typeface="Century Gothic"/>
                <a:sym typeface="Century Gothic"/>
              </a:rPr>
              <a:t>4,- A veces en algunas instituciones se nos solicita escribir en la HC del paciente. </a:t>
            </a:r>
            <a:endParaRPr/>
          </a:p>
          <a:p>
            <a:pPr indent="-382587" lvl="0" marL="447675" marR="0" rtl="0" algn="just">
              <a:lnSpc>
                <a:spcPct val="80000"/>
              </a:lnSpc>
              <a:spcBef>
                <a:spcPts val="420"/>
              </a:spcBef>
              <a:spcAft>
                <a:spcPts val="0"/>
              </a:spcAft>
              <a:buClr>
                <a:schemeClr val="accent1"/>
              </a:buClr>
              <a:buSzPts val="1680"/>
              <a:buFont typeface="Noto Sans Symbols"/>
              <a:buChar char="⦿"/>
            </a:pPr>
            <a:r>
              <a:rPr b="0" i="0" lang="es-AR" sz="2100" u="none">
                <a:solidFill>
                  <a:schemeClr val="lt1"/>
                </a:solidFill>
                <a:latin typeface="Century Gothic"/>
                <a:ea typeface="Century Gothic"/>
                <a:cs typeface="Century Gothic"/>
                <a:sym typeface="Century Gothic"/>
              </a:rPr>
              <a:t>5,- El informe puede tratarse de un simple registro de situaciones significativas. Esto implica aquello que sucede en la dinámica del vínculo AT-paciente-familia.</a:t>
            </a:r>
            <a:endParaRPr/>
          </a:p>
          <a:p>
            <a:pPr indent="-382587" lvl="0" marL="447675" marR="0" rtl="0" algn="just">
              <a:lnSpc>
                <a:spcPct val="80000"/>
              </a:lnSpc>
              <a:spcBef>
                <a:spcPts val="420"/>
              </a:spcBef>
              <a:spcAft>
                <a:spcPts val="0"/>
              </a:spcAft>
              <a:buClr>
                <a:schemeClr val="accent1"/>
              </a:buClr>
              <a:buSzPts val="1680"/>
              <a:buFont typeface="Noto Sans Symbols"/>
              <a:buChar char="⦿"/>
            </a:pPr>
            <a:r>
              <a:rPr b="0" i="0" lang="es-AR" sz="2100" u="none">
                <a:solidFill>
                  <a:schemeClr val="lt1"/>
                </a:solidFill>
                <a:latin typeface="Century Gothic"/>
                <a:ea typeface="Century Gothic"/>
                <a:cs typeface="Century Gothic"/>
                <a:sym typeface="Century Gothic"/>
              </a:rPr>
              <a:t>6,- No somos simples informantes, vigiladores. Somos más bien testigos de una singularidad.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idx="4294967295" type="title"/>
          </p:nvPr>
        </p:nvSpPr>
        <p:spPr>
          <a:xfrm>
            <a:off x="457200" y="267494"/>
            <a:ext cx="8229600" cy="1399032"/>
          </a:xfrm>
          <a:prstGeom prst="rect">
            <a:avLst/>
          </a:prstGeom>
          <a:noFill/>
          <a:ln>
            <a:noFill/>
          </a:ln>
        </p:spPr>
        <p:txBody>
          <a:bodyPr anchorCtr="0" anchor="ctr" bIns="45700" lIns="91425" spcFirstLastPara="1" rIns="91425" wrap="square" tIns="45700">
            <a:normAutofit/>
          </a:bodyPr>
          <a:lstStyle/>
          <a:p>
            <a:pPr indent="0" lvl="0" marL="484632" marR="0" rtl="0" algn="l">
              <a:lnSpc>
                <a:spcPct val="100000"/>
              </a:lnSpc>
              <a:spcBef>
                <a:spcPts val="0"/>
              </a:spcBef>
              <a:spcAft>
                <a:spcPts val="0"/>
              </a:spcAft>
              <a:buClr>
                <a:srgbClr val="FF599C"/>
              </a:buClr>
              <a:buSzPts val="4200"/>
              <a:buFont typeface="Century Gothic"/>
              <a:buNone/>
            </a:pPr>
            <a:r>
              <a:rPr b="0" i="0" lang="es-AR" sz="4200" u="none" cap="none" strike="noStrike">
                <a:solidFill>
                  <a:srgbClr val="FF599C"/>
                </a:solidFill>
                <a:latin typeface="Century Gothic"/>
                <a:ea typeface="Century Gothic"/>
                <a:cs typeface="Century Gothic"/>
                <a:sym typeface="Century Gothic"/>
              </a:rPr>
              <a:t>INFORME</a:t>
            </a:r>
            <a:endParaRPr/>
          </a:p>
        </p:txBody>
      </p:sp>
      <p:sp>
        <p:nvSpPr>
          <p:cNvPr id="186" name="Google Shape;186;p9"/>
          <p:cNvSpPr txBox="1"/>
          <p:nvPr>
            <p:ph idx="1" type="body"/>
          </p:nvPr>
        </p:nvSpPr>
        <p:spPr>
          <a:xfrm>
            <a:off x="457200" y="1882775"/>
            <a:ext cx="8229600" cy="4572000"/>
          </a:xfrm>
          <a:prstGeom prst="rect">
            <a:avLst/>
          </a:prstGeom>
          <a:noFill/>
          <a:ln>
            <a:noFill/>
          </a:ln>
        </p:spPr>
        <p:txBody>
          <a:bodyPr anchorCtr="0" anchor="t" bIns="45700" lIns="91425" spcFirstLastPara="1" rIns="91425" wrap="square" tIns="45700">
            <a:normAutofit/>
          </a:bodyPr>
          <a:lstStyle/>
          <a:p>
            <a:pPr indent="-382587" lvl="0" marL="447675" marR="0" rtl="0" algn="l">
              <a:lnSpc>
                <a:spcPct val="80000"/>
              </a:lnSpc>
              <a:spcBef>
                <a:spcPts val="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Si tuviéramos que armar un esquema modelo de informe sería el siguiente:</a:t>
            </a:r>
            <a:endParaRPr/>
          </a:p>
          <a:p>
            <a:pPr indent="-382587" lvl="0" marL="447675" marR="0" rtl="0" algn="l">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-Datos del paciente.</a:t>
            </a:r>
            <a:endParaRPr/>
          </a:p>
          <a:p>
            <a:pPr indent="-382587" lvl="0" marL="447675" marR="0" rtl="0" algn="l">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-Lugar de encuentro, horario y duración del AT.</a:t>
            </a:r>
            <a:endParaRPr/>
          </a:p>
          <a:p>
            <a:pPr indent="-382587" lvl="0" marL="447675" marR="0" rtl="0" algn="l">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-Estado clínico y psicológico al momento del encuentro y evolución del mismo.</a:t>
            </a:r>
            <a:endParaRPr/>
          </a:p>
          <a:p>
            <a:pPr indent="-382587" lvl="0" marL="447675" marR="0" rtl="0" algn="l">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 Rapport con el AT.</a:t>
            </a:r>
            <a:endParaRPr/>
          </a:p>
          <a:p>
            <a:pPr indent="-382587" lvl="0" marL="447675" marR="0" rtl="0" algn="l">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 Vinculación con el medio, amigos o familia.</a:t>
            </a:r>
            <a:endParaRPr/>
          </a:p>
          <a:p>
            <a:pPr indent="-382587" lvl="0" marL="447675" marR="0" rtl="0" algn="l">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 Tareas o actividades realizadas con el paciente.</a:t>
            </a:r>
            <a:endParaRPr/>
          </a:p>
          <a:p>
            <a:pPr indent="-382587" lvl="0" marL="447675" marR="0" rtl="0" algn="l">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 Problemas o dificultades presentadas con el paciente, familia o institución.</a:t>
            </a:r>
            <a:endParaRPr/>
          </a:p>
          <a:p>
            <a:pPr indent="-382587" lvl="0" marL="447675" marR="0" rtl="0" algn="l">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-Objetivos pautados para el próximo encuentro.</a:t>
            </a:r>
            <a:endParaRPr/>
          </a:p>
          <a:p>
            <a:pPr indent="-382587" lvl="0" marL="447675" marR="0" rtl="0" algn="l">
              <a:lnSpc>
                <a:spcPct val="80000"/>
              </a:lnSpc>
              <a:spcBef>
                <a:spcPts val="380"/>
              </a:spcBef>
              <a:spcAft>
                <a:spcPts val="0"/>
              </a:spcAft>
              <a:buClr>
                <a:schemeClr val="accent1"/>
              </a:buClr>
              <a:buSzPts val="1520"/>
              <a:buFont typeface="Noto Sans Symbols"/>
              <a:buChar char="⦿"/>
            </a:pPr>
            <a:r>
              <a:rPr b="0" i="0" lang="es-AR" sz="1900" u="none">
                <a:solidFill>
                  <a:schemeClr val="lt1"/>
                </a:solidFill>
                <a:latin typeface="Century Gothic"/>
                <a:ea typeface="Century Gothic"/>
                <a:cs typeface="Century Gothic"/>
                <a:sym typeface="Century Gothic"/>
              </a:rPr>
              <a:t>- Cambios o situaciones significativas en el vínculo AT-paciente.</a:t>
            </a:r>
            <a:endParaRPr/>
          </a:p>
          <a:p>
            <a:pPr indent="-382587" lvl="0" marL="447675" marR="0" rtl="0" algn="l">
              <a:lnSpc>
                <a:spcPct val="80000"/>
              </a:lnSpc>
              <a:spcBef>
                <a:spcPts val="380"/>
              </a:spcBef>
              <a:spcAft>
                <a:spcPts val="0"/>
              </a:spcAft>
              <a:buClr>
                <a:schemeClr val="accent1"/>
              </a:buClr>
              <a:buSzPts val="1520"/>
              <a:buFont typeface="Noto Sans Symbols"/>
              <a:buChar char="⦿"/>
            </a:pPr>
            <a:br>
              <a:rPr b="0" i="0" lang="es-AR" sz="1900" u="none">
                <a:solidFill>
                  <a:schemeClr val="lt1"/>
                </a:solidFill>
                <a:latin typeface="Century Gothic"/>
                <a:ea typeface="Century Gothic"/>
                <a:cs typeface="Century Gothic"/>
                <a:sym typeface="Century Gothic"/>
              </a:rPr>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ío">
  <a:themeElements>
    <a:clrScheme name="Brío">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Brío">
  <a:themeElements>
    <a:clrScheme name="Brío">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Brío">
  <a:themeElements>
    <a:clrScheme name="Brío">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Brío">
  <a:themeElements>
    <a:clrScheme name="Brío">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Brío">
  <a:themeElements>
    <a:clrScheme name="Brío">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Brío">
  <a:themeElements>
    <a:clrScheme name="Brío">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Brío">
  <a:themeElements>
    <a:clrScheme name="Brío">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2014-06-01T00:17:00Z</dcterms:created>
  <dc:creator>Mariano</dc:creator>
</cp:coreProperties>
</file>