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font" Target="fonts/RobotoMedium-regular.fntdata"/><Relationship Id="rId22" Type="http://schemas.openxmlformats.org/officeDocument/2006/relationships/font" Target="fonts/Poppins-boldItalic.fntdata"/><Relationship Id="rId10" Type="http://schemas.openxmlformats.org/officeDocument/2006/relationships/slide" Target="slides/slide6.xml"/><Relationship Id="rId21" Type="http://schemas.openxmlformats.org/officeDocument/2006/relationships/font" Target="fonts/Poppins-italic.fntdata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Poppins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1914525"/>
            <a:ext cx="9153600" cy="17121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9913" y="571027"/>
            <a:ext cx="3424174" cy="103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201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section 1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28" l="0" r="0" t="39"/>
          <a:stretch/>
        </p:blipFill>
        <p:spPr>
          <a:xfrm>
            <a:off x="6775" y="-7625"/>
            <a:ext cx="91440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6775" y="-7550"/>
            <a:ext cx="9144000" cy="5143500"/>
          </a:xfrm>
          <a:prstGeom prst="rect">
            <a:avLst/>
          </a:prstGeom>
          <a:solidFill>
            <a:srgbClr val="000000">
              <a:alpha val="8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https://docs.google.com/presentation/d/1VLW29uGZyN1Chy8kKmJy33M6VaO5UJ2zmIgzPhLE7XI/edit#slide=id.g89fa6b3650_0_11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0" y="1584275"/>
            <a:ext cx="9153600" cy="912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25" y="4588193"/>
            <a:ext cx="847923" cy="25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section 2">
  <p:cSld name="MAIN_POI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38" l="0" r="0" t="39"/>
          <a:stretch/>
        </p:blipFill>
        <p:spPr>
          <a:xfrm>
            <a:off x="6775" y="-7625"/>
            <a:ext cx="914399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775" y="-7625"/>
            <a:ext cx="9144000" cy="5143500"/>
          </a:xfrm>
          <a:prstGeom prst="rect">
            <a:avLst/>
          </a:prstGeom>
          <a:solidFill>
            <a:srgbClr val="000000">
              <a:alpha val="8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1584275"/>
            <a:ext cx="9153600" cy="912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25" y="4588193"/>
            <a:ext cx="847923" cy="25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section 3">
  <p:cSld name="MAIN_POINT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78" l="0" r="0" t="69"/>
          <a:stretch/>
        </p:blipFill>
        <p:spPr>
          <a:xfrm>
            <a:off x="6775" y="-7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0" y="-7625"/>
            <a:ext cx="9144000" cy="5143500"/>
          </a:xfrm>
          <a:prstGeom prst="rect">
            <a:avLst/>
          </a:prstGeom>
          <a:solidFill>
            <a:srgbClr val="000000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1584275"/>
            <a:ext cx="9153600" cy="912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25" y="4588193"/>
            <a:ext cx="847923" cy="25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section 4">
  <p:cSld name="MAIN_POINT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78" l="0" r="0" t="69"/>
          <a:stretch/>
        </p:blipFill>
        <p:spPr>
          <a:xfrm>
            <a:off x="0" y="-7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0" y="-7625"/>
            <a:ext cx="9144000" cy="5143500"/>
          </a:xfrm>
          <a:prstGeom prst="rect">
            <a:avLst/>
          </a:prstGeom>
          <a:solidFill>
            <a:srgbClr val="000000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1584275"/>
            <a:ext cx="9153600" cy="912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25" y="4588193"/>
            <a:ext cx="847923" cy="25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1160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900" y="3552149"/>
            <a:ext cx="3080177" cy="9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1" y="4703632"/>
            <a:ext cx="847949" cy="2558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https://twitter.com/EclipseCon" TargetMode="External"/><Relationship Id="rId5" Type="http://schemas.openxmlformats.org/officeDocument/2006/relationships/hyperlink" Target="https://twitter.com/hashtag/EclipseCon?src=hashtag_click" TargetMode="External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Evaluate the Sessions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Please help by leaving feedback on the sessions you attend!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rate a session, you must be registered for it in Swapcard BEFORE the talk starts.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Swapcard will prompt you to leave feedback after the end of each session.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You may also rate a talk by locating the session from the “Agenda” or “My Event” buttons on the Swapcard Event Home page. Click on the session and look for the “Give your feedback” box.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201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 sz="800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201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 sz="800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311700" y="1160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2066925"/>
            <a:ext cx="8520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solidFill>
                  <a:srgbClr val="F89523"/>
                </a:solidFill>
              </a:rPr>
              <a:t>Join the conversation:</a:t>
            </a:r>
            <a:endParaRPr sz="2800">
              <a:solidFill>
                <a:srgbClr val="F89523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541250" y="2646000"/>
            <a:ext cx="4333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" sz="2250" u="sng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@EclipseCon</a:t>
            </a:r>
            <a:r>
              <a:rPr b="0" i="0" lang="en" sz="22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|  </a:t>
            </a:r>
            <a:r>
              <a:rPr b="0" i="0" lang="en" sz="2250" u="sng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#EclipseCon</a:t>
            </a:r>
            <a:endParaRPr b="0" i="0" sz="22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450" y="2800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