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vatore Bonanno" initials="SB" lastIdx="1" clrIdx="0">
    <p:extLst>
      <p:ext uri="{19B8F6BF-5375-455C-9EA6-DF929625EA0E}">
        <p15:presenceInfo xmlns:p15="http://schemas.microsoft.com/office/powerpoint/2012/main" userId="d063738b4c14ef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2T14:17:20.20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8FFAB-8CD9-4E09-AC67-EB8D2838EB2E}" type="doc">
      <dgm:prSet loTypeId="urn:microsoft.com/office/officeart/2005/8/layout/process4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899B8B84-8258-4A0E-B254-7A2DC49F28B6}">
      <dgm:prSet phldrT="[Testo]"/>
      <dgm:spPr/>
      <dgm:t>
        <a:bodyPr/>
        <a:lstStyle/>
        <a:p>
          <a:r>
            <a:rPr lang="it-IT" dirty="0" err="1"/>
            <a:t>Dramas</a:t>
          </a:r>
          <a:endParaRPr lang="it-IT" dirty="0"/>
        </a:p>
      </dgm:t>
    </dgm:pt>
    <dgm:pt modelId="{44CFCD6B-D71D-4727-9864-C5E189E261A7}" type="parTrans" cxnId="{AD2511EB-81D0-461C-9966-C33EC6351D7B}">
      <dgm:prSet/>
      <dgm:spPr/>
      <dgm:t>
        <a:bodyPr/>
        <a:lstStyle/>
        <a:p>
          <a:endParaRPr lang="it-IT"/>
        </a:p>
      </dgm:t>
    </dgm:pt>
    <dgm:pt modelId="{9FAC2E19-DC5E-4A78-8D1C-AA70E3BB2420}" type="sibTrans" cxnId="{AD2511EB-81D0-461C-9966-C33EC6351D7B}">
      <dgm:prSet/>
      <dgm:spPr/>
      <dgm:t>
        <a:bodyPr/>
        <a:lstStyle/>
        <a:p>
          <a:endParaRPr lang="it-IT"/>
        </a:p>
      </dgm:t>
    </dgm:pt>
    <dgm:pt modelId="{40279F6A-05E5-41F3-A536-CE06FD3D00D1}">
      <dgm:prSet phldrT="[Testo]"/>
      <dgm:spPr/>
      <dgm:t>
        <a:bodyPr/>
        <a:lstStyle/>
        <a:p>
          <a:r>
            <a:rPr lang="it-IT" dirty="0"/>
            <a:t>0</a:t>
          </a:r>
        </a:p>
      </dgm:t>
    </dgm:pt>
    <dgm:pt modelId="{13455E7B-A97F-4413-A866-C770EFCC7C7B}" type="parTrans" cxnId="{3551F581-E560-4ED8-9B29-779E31B93280}">
      <dgm:prSet/>
      <dgm:spPr/>
      <dgm:t>
        <a:bodyPr/>
        <a:lstStyle/>
        <a:p>
          <a:endParaRPr lang="it-IT"/>
        </a:p>
      </dgm:t>
    </dgm:pt>
    <dgm:pt modelId="{C212393C-C675-4B1E-A68E-849F52AE6264}" type="sibTrans" cxnId="{3551F581-E560-4ED8-9B29-779E31B93280}">
      <dgm:prSet/>
      <dgm:spPr/>
      <dgm:t>
        <a:bodyPr/>
        <a:lstStyle/>
        <a:p>
          <a:endParaRPr lang="it-IT"/>
        </a:p>
      </dgm:t>
    </dgm:pt>
    <dgm:pt modelId="{58081401-83EE-45B2-A1B0-DBB19387FEC2}">
      <dgm:prSet phldrT="[Testo]"/>
      <dgm:spPr/>
      <dgm:t>
        <a:bodyPr/>
        <a:lstStyle/>
        <a:p>
          <a:r>
            <a:rPr lang="it-IT" dirty="0"/>
            <a:t>1</a:t>
          </a:r>
        </a:p>
      </dgm:t>
    </dgm:pt>
    <dgm:pt modelId="{3DD3FE8A-42DB-43B3-8E7F-A5E36924313B}" type="parTrans" cxnId="{F587DCFB-6C1A-40CE-95B6-089FABE90369}">
      <dgm:prSet/>
      <dgm:spPr/>
      <dgm:t>
        <a:bodyPr/>
        <a:lstStyle/>
        <a:p>
          <a:endParaRPr lang="it-IT"/>
        </a:p>
      </dgm:t>
    </dgm:pt>
    <dgm:pt modelId="{6C167078-EC80-4C94-BBAF-60583A4643D6}" type="sibTrans" cxnId="{F587DCFB-6C1A-40CE-95B6-089FABE90369}">
      <dgm:prSet/>
      <dgm:spPr/>
      <dgm:t>
        <a:bodyPr/>
        <a:lstStyle/>
        <a:p>
          <a:endParaRPr lang="it-IT"/>
        </a:p>
      </dgm:t>
    </dgm:pt>
    <dgm:pt modelId="{9F624D6A-7766-4CE5-BBE2-8168E15A7A36}">
      <dgm:prSet phldrT="[Testo]"/>
      <dgm:spPr/>
      <dgm:t>
        <a:bodyPr/>
        <a:lstStyle/>
        <a:p>
          <a:r>
            <a:rPr lang="it-IT" dirty="0"/>
            <a:t>Thrillers</a:t>
          </a:r>
        </a:p>
      </dgm:t>
    </dgm:pt>
    <dgm:pt modelId="{3B381772-C318-4E04-A8E7-3A47306A5251}" type="parTrans" cxnId="{8D4D63E0-21E9-491F-A1C7-9F0AC0D72AE7}">
      <dgm:prSet/>
      <dgm:spPr/>
      <dgm:t>
        <a:bodyPr/>
        <a:lstStyle/>
        <a:p>
          <a:endParaRPr lang="it-IT"/>
        </a:p>
      </dgm:t>
    </dgm:pt>
    <dgm:pt modelId="{711639FE-42C0-4A55-9868-88B4F1A6837E}" type="sibTrans" cxnId="{8D4D63E0-21E9-491F-A1C7-9F0AC0D72AE7}">
      <dgm:prSet/>
      <dgm:spPr/>
      <dgm:t>
        <a:bodyPr/>
        <a:lstStyle/>
        <a:p>
          <a:endParaRPr lang="it-IT"/>
        </a:p>
      </dgm:t>
    </dgm:pt>
    <dgm:pt modelId="{05456ABA-6856-4F83-841D-F0BFC3FCA451}">
      <dgm:prSet phldrT="[Testo]"/>
      <dgm:spPr/>
      <dgm:t>
        <a:bodyPr/>
        <a:lstStyle/>
        <a:p>
          <a:r>
            <a:rPr lang="it-IT" dirty="0"/>
            <a:t>0</a:t>
          </a:r>
        </a:p>
      </dgm:t>
    </dgm:pt>
    <dgm:pt modelId="{7EFC1E7F-35C8-402F-9FB9-175924DEDC4D}" type="parTrans" cxnId="{44CFE2E9-9C04-4923-9D32-A9ABECC896DE}">
      <dgm:prSet/>
      <dgm:spPr/>
      <dgm:t>
        <a:bodyPr/>
        <a:lstStyle/>
        <a:p>
          <a:endParaRPr lang="it-IT"/>
        </a:p>
      </dgm:t>
    </dgm:pt>
    <dgm:pt modelId="{4504FFA5-761D-4E99-9C8E-F9039AA86187}" type="sibTrans" cxnId="{44CFE2E9-9C04-4923-9D32-A9ABECC896DE}">
      <dgm:prSet/>
      <dgm:spPr/>
      <dgm:t>
        <a:bodyPr/>
        <a:lstStyle/>
        <a:p>
          <a:endParaRPr lang="it-IT"/>
        </a:p>
      </dgm:t>
    </dgm:pt>
    <dgm:pt modelId="{8DF06940-79EE-45BF-B2E9-F0B22BB99D8B}">
      <dgm:prSet phldrT="[Testo]"/>
      <dgm:spPr/>
      <dgm:t>
        <a:bodyPr/>
        <a:lstStyle/>
        <a:p>
          <a:r>
            <a:rPr lang="it-IT" dirty="0"/>
            <a:t>1</a:t>
          </a:r>
        </a:p>
      </dgm:t>
    </dgm:pt>
    <dgm:pt modelId="{FE639337-3FE7-42BB-98FD-43173E756AD3}" type="parTrans" cxnId="{03A42723-6F5E-4D3C-94D1-6004C8A1C87B}">
      <dgm:prSet/>
      <dgm:spPr/>
      <dgm:t>
        <a:bodyPr/>
        <a:lstStyle/>
        <a:p>
          <a:endParaRPr lang="it-IT"/>
        </a:p>
      </dgm:t>
    </dgm:pt>
    <dgm:pt modelId="{590A1CA1-2FCF-445C-80D5-9F5C3C1DE855}" type="sibTrans" cxnId="{03A42723-6F5E-4D3C-94D1-6004C8A1C87B}">
      <dgm:prSet/>
      <dgm:spPr/>
      <dgm:t>
        <a:bodyPr/>
        <a:lstStyle/>
        <a:p>
          <a:endParaRPr lang="it-IT"/>
        </a:p>
      </dgm:t>
    </dgm:pt>
    <dgm:pt modelId="{FEAD3AFE-595D-4332-8240-30ACA278989B}">
      <dgm:prSet phldrT="[Testo]"/>
      <dgm:spPr/>
      <dgm:t>
        <a:bodyPr/>
        <a:lstStyle/>
        <a:p>
          <a:r>
            <a:rPr lang="it-IT" dirty="0" err="1"/>
            <a:t>All</a:t>
          </a:r>
          <a:r>
            <a:rPr lang="it-IT" dirty="0"/>
            <a:t> </a:t>
          </a:r>
          <a:r>
            <a:rPr lang="it-IT" dirty="0" err="1"/>
            <a:t>categories</a:t>
          </a:r>
          <a:endParaRPr lang="it-IT" dirty="0"/>
        </a:p>
      </dgm:t>
    </dgm:pt>
    <dgm:pt modelId="{F7292A93-9926-4309-9FC0-CD1EF6FA225E}" type="parTrans" cxnId="{7EE99F0D-2725-4698-82F8-32442509D2DD}">
      <dgm:prSet/>
      <dgm:spPr/>
      <dgm:t>
        <a:bodyPr/>
        <a:lstStyle/>
        <a:p>
          <a:endParaRPr lang="it-IT"/>
        </a:p>
      </dgm:t>
    </dgm:pt>
    <dgm:pt modelId="{DE627316-0E25-48E4-85F0-2149DB19F148}" type="sibTrans" cxnId="{7EE99F0D-2725-4698-82F8-32442509D2DD}">
      <dgm:prSet/>
      <dgm:spPr/>
      <dgm:t>
        <a:bodyPr/>
        <a:lstStyle/>
        <a:p>
          <a:endParaRPr lang="it-IT"/>
        </a:p>
      </dgm:t>
    </dgm:pt>
    <dgm:pt modelId="{716F9ACF-2FFA-4DEA-B442-4BF80D729C43}">
      <dgm:prSet phldrT="[Testo]"/>
      <dgm:spPr/>
      <dgm:t>
        <a:bodyPr/>
        <a:lstStyle/>
        <a:p>
          <a:r>
            <a:rPr lang="it-IT" dirty="0"/>
            <a:t>0</a:t>
          </a:r>
        </a:p>
      </dgm:t>
    </dgm:pt>
    <dgm:pt modelId="{6AFC0881-FB30-436A-93F7-1BEB5C8ADD5C}" type="parTrans" cxnId="{EB7D7BB2-C801-46A6-9C09-EFE18A90B5D9}">
      <dgm:prSet/>
      <dgm:spPr/>
      <dgm:t>
        <a:bodyPr/>
        <a:lstStyle/>
        <a:p>
          <a:endParaRPr lang="it-IT"/>
        </a:p>
      </dgm:t>
    </dgm:pt>
    <dgm:pt modelId="{72A47441-20B1-4126-A7BA-79328316570E}" type="sibTrans" cxnId="{EB7D7BB2-C801-46A6-9C09-EFE18A90B5D9}">
      <dgm:prSet/>
      <dgm:spPr/>
      <dgm:t>
        <a:bodyPr/>
        <a:lstStyle/>
        <a:p>
          <a:endParaRPr lang="it-IT"/>
        </a:p>
      </dgm:t>
    </dgm:pt>
    <dgm:pt modelId="{7C93D17F-F872-47EB-A565-295AB8943F53}">
      <dgm:prSet phldrT="[Testo]"/>
      <dgm:spPr/>
      <dgm:t>
        <a:bodyPr/>
        <a:lstStyle/>
        <a:p>
          <a:r>
            <a:rPr lang="it-IT" dirty="0"/>
            <a:t>1</a:t>
          </a:r>
        </a:p>
      </dgm:t>
    </dgm:pt>
    <dgm:pt modelId="{6CE88D59-BEA6-48CB-9C08-10E42ACAE89B}" type="parTrans" cxnId="{C5FBC121-4532-4DD2-ABA7-77C7C09F4569}">
      <dgm:prSet/>
      <dgm:spPr/>
      <dgm:t>
        <a:bodyPr/>
        <a:lstStyle/>
        <a:p>
          <a:endParaRPr lang="it-IT"/>
        </a:p>
      </dgm:t>
    </dgm:pt>
    <dgm:pt modelId="{A0442432-C980-492B-86C2-4AB76130D4AD}" type="sibTrans" cxnId="{C5FBC121-4532-4DD2-ABA7-77C7C09F4569}">
      <dgm:prSet/>
      <dgm:spPr/>
      <dgm:t>
        <a:bodyPr/>
        <a:lstStyle/>
        <a:p>
          <a:endParaRPr lang="it-IT"/>
        </a:p>
      </dgm:t>
    </dgm:pt>
    <dgm:pt modelId="{BE3C4447-20FD-4929-A572-35B0BAF9E3A0}" type="pres">
      <dgm:prSet presAssocID="{9458FFAB-8CD9-4E09-AC67-EB8D2838EB2E}" presName="Name0" presStyleCnt="0">
        <dgm:presLayoutVars>
          <dgm:dir/>
          <dgm:animLvl val="lvl"/>
          <dgm:resizeHandles val="exact"/>
        </dgm:presLayoutVars>
      </dgm:prSet>
      <dgm:spPr/>
    </dgm:pt>
    <dgm:pt modelId="{B1E1E2CC-C010-4BCC-B8DC-E55D3770B5DD}" type="pres">
      <dgm:prSet presAssocID="{FEAD3AFE-595D-4332-8240-30ACA278989B}" presName="boxAndChildren" presStyleCnt="0"/>
      <dgm:spPr/>
    </dgm:pt>
    <dgm:pt modelId="{B99B3719-6116-4DD8-862C-C5D94A41910A}" type="pres">
      <dgm:prSet presAssocID="{FEAD3AFE-595D-4332-8240-30ACA278989B}" presName="parentTextBox" presStyleLbl="node1" presStyleIdx="0" presStyleCnt="3"/>
      <dgm:spPr/>
    </dgm:pt>
    <dgm:pt modelId="{F9C2BFFC-B7B7-4AAD-9943-82D9552E2D32}" type="pres">
      <dgm:prSet presAssocID="{FEAD3AFE-595D-4332-8240-30ACA278989B}" presName="entireBox" presStyleLbl="node1" presStyleIdx="0" presStyleCnt="3"/>
      <dgm:spPr/>
    </dgm:pt>
    <dgm:pt modelId="{5607CAFF-F9A4-4858-9160-A3D1B58AF3DD}" type="pres">
      <dgm:prSet presAssocID="{FEAD3AFE-595D-4332-8240-30ACA278989B}" presName="descendantBox" presStyleCnt="0"/>
      <dgm:spPr/>
    </dgm:pt>
    <dgm:pt modelId="{92A04469-BF52-49E9-A0E7-0F1AE8D96A64}" type="pres">
      <dgm:prSet presAssocID="{716F9ACF-2FFA-4DEA-B442-4BF80D729C43}" presName="childTextBox" presStyleLbl="fgAccFollowNode1" presStyleIdx="0" presStyleCnt="6">
        <dgm:presLayoutVars>
          <dgm:bulletEnabled val="1"/>
        </dgm:presLayoutVars>
      </dgm:prSet>
      <dgm:spPr/>
    </dgm:pt>
    <dgm:pt modelId="{EB62BC69-5BCE-4DE0-9B58-ADDFD0014676}" type="pres">
      <dgm:prSet presAssocID="{7C93D17F-F872-47EB-A565-295AB8943F53}" presName="childTextBox" presStyleLbl="fgAccFollowNode1" presStyleIdx="1" presStyleCnt="6" custLinFactX="100000" custLinFactY="55364" custLinFactNeighborX="198736" custLinFactNeighborY="100000">
        <dgm:presLayoutVars>
          <dgm:bulletEnabled val="1"/>
        </dgm:presLayoutVars>
      </dgm:prSet>
      <dgm:spPr/>
    </dgm:pt>
    <dgm:pt modelId="{175488CA-12F2-4EBB-AFCE-71B4D34B3DE4}" type="pres">
      <dgm:prSet presAssocID="{711639FE-42C0-4A55-9868-88B4F1A6837E}" presName="sp" presStyleCnt="0"/>
      <dgm:spPr/>
    </dgm:pt>
    <dgm:pt modelId="{49A51D08-A9CD-4659-8190-A1700C542753}" type="pres">
      <dgm:prSet presAssocID="{9F624D6A-7766-4CE5-BBE2-8168E15A7A36}" presName="arrowAndChildren" presStyleCnt="0"/>
      <dgm:spPr/>
    </dgm:pt>
    <dgm:pt modelId="{DCB95D38-00F3-4F3E-BF0E-CBCA8D7D4D4F}" type="pres">
      <dgm:prSet presAssocID="{9F624D6A-7766-4CE5-BBE2-8168E15A7A36}" presName="parentTextArrow" presStyleLbl="node1" presStyleIdx="0" presStyleCnt="3"/>
      <dgm:spPr/>
    </dgm:pt>
    <dgm:pt modelId="{33B2758A-9BF4-40F6-BF84-5B2906324AFE}" type="pres">
      <dgm:prSet presAssocID="{9F624D6A-7766-4CE5-BBE2-8168E15A7A36}" presName="arrow" presStyleLbl="node1" presStyleIdx="1" presStyleCnt="3"/>
      <dgm:spPr/>
    </dgm:pt>
    <dgm:pt modelId="{CE38AD6F-C3D6-4EE3-B2C4-8629B153C33D}" type="pres">
      <dgm:prSet presAssocID="{9F624D6A-7766-4CE5-BBE2-8168E15A7A36}" presName="descendantArrow" presStyleCnt="0"/>
      <dgm:spPr/>
    </dgm:pt>
    <dgm:pt modelId="{8B8DD9E1-AE83-4785-BBDC-7E4B2137EB89}" type="pres">
      <dgm:prSet presAssocID="{05456ABA-6856-4F83-841D-F0BFC3FCA451}" presName="childTextArrow" presStyleLbl="fgAccFollowNode1" presStyleIdx="2" presStyleCnt="6">
        <dgm:presLayoutVars>
          <dgm:bulletEnabled val="1"/>
        </dgm:presLayoutVars>
      </dgm:prSet>
      <dgm:spPr/>
    </dgm:pt>
    <dgm:pt modelId="{700CDB18-EFE7-4B42-AE42-3DD84F2891D0}" type="pres">
      <dgm:prSet presAssocID="{8DF06940-79EE-45BF-B2E9-F0B22BB99D8B}" presName="childTextArrow" presStyleLbl="fgAccFollowNode1" presStyleIdx="3" presStyleCnt="6">
        <dgm:presLayoutVars>
          <dgm:bulletEnabled val="1"/>
        </dgm:presLayoutVars>
      </dgm:prSet>
      <dgm:spPr/>
    </dgm:pt>
    <dgm:pt modelId="{A044FB26-166A-4549-8771-2BB152D9FEC6}" type="pres">
      <dgm:prSet presAssocID="{9FAC2E19-DC5E-4A78-8D1C-AA70E3BB2420}" presName="sp" presStyleCnt="0"/>
      <dgm:spPr/>
    </dgm:pt>
    <dgm:pt modelId="{EEF65063-10F5-46DF-ACE1-859CF353A350}" type="pres">
      <dgm:prSet presAssocID="{899B8B84-8258-4A0E-B254-7A2DC49F28B6}" presName="arrowAndChildren" presStyleCnt="0"/>
      <dgm:spPr/>
    </dgm:pt>
    <dgm:pt modelId="{4824A6AE-9118-4928-B7B9-BBFA2D9057F9}" type="pres">
      <dgm:prSet presAssocID="{899B8B84-8258-4A0E-B254-7A2DC49F28B6}" presName="parentTextArrow" presStyleLbl="node1" presStyleIdx="1" presStyleCnt="3"/>
      <dgm:spPr/>
    </dgm:pt>
    <dgm:pt modelId="{DA218738-D3D4-4364-90AB-6576E7F87419}" type="pres">
      <dgm:prSet presAssocID="{899B8B84-8258-4A0E-B254-7A2DC49F28B6}" presName="arrow" presStyleLbl="node1" presStyleIdx="2" presStyleCnt="3" custLinFactX="54653" custLinFactNeighborX="100000" custLinFactNeighborY="6944"/>
      <dgm:spPr/>
    </dgm:pt>
    <dgm:pt modelId="{98229A15-5106-45B6-9050-1DFDC484A341}" type="pres">
      <dgm:prSet presAssocID="{899B8B84-8258-4A0E-B254-7A2DC49F28B6}" presName="descendantArrow" presStyleCnt="0"/>
      <dgm:spPr/>
    </dgm:pt>
    <dgm:pt modelId="{D07D748A-3610-4671-853D-4F63843D0585}" type="pres">
      <dgm:prSet presAssocID="{40279F6A-05E5-41F3-A536-CE06FD3D00D1}" presName="childTextArrow" presStyleLbl="fgAccFollowNode1" presStyleIdx="4" presStyleCnt="6">
        <dgm:presLayoutVars>
          <dgm:bulletEnabled val="1"/>
        </dgm:presLayoutVars>
      </dgm:prSet>
      <dgm:spPr/>
    </dgm:pt>
    <dgm:pt modelId="{25464FCC-4021-4C98-BF80-FE7F22D0A5B1}" type="pres">
      <dgm:prSet presAssocID="{58081401-83EE-45B2-A1B0-DBB19387FEC2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D66B890D-7949-438F-8408-B89C00566CF7}" type="presOf" srcId="{9F624D6A-7766-4CE5-BBE2-8168E15A7A36}" destId="{33B2758A-9BF4-40F6-BF84-5B2906324AFE}" srcOrd="1" destOrd="0" presId="urn:microsoft.com/office/officeart/2005/8/layout/process4"/>
    <dgm:cxn modelId="{7EE99F0D-2725-4698-82F8-32442509D2DD}" srcId="{9458FFAB-8CD9-4E09-AC67-EB8D2838EB2E}" destId="{FEAD3AFE-595D-4332-8240-30ACA278989B}" srcOrd="2" destOrd="0" parTransId="{F7292A93-9926-4309-9FC0-CD1EF6FA225E}" sibTransId="{DE627316-0E25-48E4-85F0-2149DB19F148}"/>
    <dgm:cxn modelId="{EAAF8C10-E568-4929-A703-CDDB26CB61B8}" type="presOf" srcId="{58081401-83EE-45B2-A1B0-DBB19387FEC2}" destId="{25464FCC-4021-4C98-BF80-FE7F22D0A5B1}" srcOrd="0" destOrd="0" presId="urn:microsoft.com/office/officeart/2005/8/layout/process4"/>
    <dgm:cxn modelId="{C5FBC121-4532-4DD2-ABA7-77C7C09F4569}" srcId="{FEAD3AFE-595D-4332-8240-30ACA278989B}" destId="{7C93D17F-F872-47EB-A565-295AB8943F53}" srcOrd="1" destOrd="0" parTransId="{6CE88D59-BEA6-48CB-9C08-10E42ACAE89B}" sibTransId="{A0442432-C980-492B-86C2-4AB76130D4AD}"/>
    <dgm:cxn modelId="{03A42723-6F5E-4D3C-94D1-6004C8A1C87B}" srcId="{9F624D6A-7766-4CE5-BBE2-8168E15A7A36}" destId="{8DF06940-79EE-45BF-B2E9-F0B22BB99D8B}" srcOrd="1" destOrd="0" parTransId="{FE639337-3FE7-42BB-98FD-43173E756AD3}" sibTransId="{590A1CA1-2FCF-445C-80D5-9F5C3C1DE855}"/>
    <dgm:cxn modelId="{062DD032-03AD-4105-83C1-5D920ED73016}" type="presOf" srcId="{899B8B84-8258-4A0E-B254-7A2DC49F28B6}" destId="{DA218738-D3D4-4364-90AB-6576E7F87419}" srcOrd="1" destOrd="0" presId="urn:microsoft.com/office/officeart/2005/8/layout/process4"/>
    <dgm:cxn modelId="{7D24843D-B9CA-4F63-997B-3E9928CB89DC}" type="presOf" srcId="{8DF06940-79EE-45BF-B2E9-F0B22BB99D8B}" destId="{700CDB18-EFE7-4B42-AE42-3DD84F2891D0}" srcOrd="0" destOrd="0" presId="urn:microsoft.com/office/officeart/2005/8/layout/process4"/>
    <dgm:cxn modelId="{F4D98952-8EBB-496A-AFBD-96BC1B7CC960}" type="presOf" srcId="{899B8B84-8258-4A0E-B254-7A2DC49F28B6}" destId="{4824A6AE-9118-4928-B7B9-BBFA2D9057F9}" srcOrd="0" destOrd="0" presId="urn:microsoft.com/office/officeart/2005/8/layout/process4"/>
    <dgm:cxn modelId="{38846B56-B5F8-4235-9584-2F8BBA3B8156}" type="presOf" srcId="{7C93D17F-F872-47EB-A565-295AB8943F53}" destId="{EB62BC69-5BCE-4DE0-9B58-ADDFD0014676}" srcOrd="0" destOrd="0" presId="urn:microsoft.com/office/officeart/2005/8/layout/process4"/>
    <dgm:cxn modelId="{B4203581-C6C4-41E4-9DD7-CAB328A718C8}" type="presOf" srcId="{40279F6A-05E5-41F3-A536-CE06FD3D00D1}" destId="{D07D748A-3610-4671-853D-4F63843D0585}" srcOrd="0" destOrd="0" presId="urn:microsoft.com/office/officeart/2005/8/layout/process4"/>
    <dgm:cxn modelId="{3551F581-E560-4ED8-9B29-779E31B93280}" srcId="{899B8B84-8258-4A0E-B254-7A2DC49F28B6}" destId="{40279F6A-05E5-41F3-A536-CE06FD3D00D1}" srcOrd="0" destOrd="0" parTransId="{13455E7B-A97F-4413-A866-C770EFCC7C7B}" sibTransId="{C212393C-C675-4B1E-A68E-849F52AE6264}"/>
    <dgm:cxn modelId="{035DB596-B3D9-42DB-8348-9570D9D4D10F}" type="presOf" srcId="{FEAD3AFE-595D-4332-8240-30ACA278989B}" destId="{B99B3719-6116-4DD8-862C-C5D94A41910A}" srcOrd="0" destOrd="0" presId="urn:microsoft.com/office/officeart/2005/8/layout/process4"/>
    <dgm:cxn modelId="{EB7D7BB2-C801-46A6-9C09-EFE18A90B5D9}" srcId="{FEAD3AFE-595D-4332-8240-30ACA278989B}" destId="{716F9ACF-2FFA-4DEA-B442-4BF80D729C43}" srcOrd="0" destOrd="0" parTransId="{6AFC0881-FB30-436A-93F7-1BEB5C8ADD5C}" sibTransId="{72A47441-20B1-4126-A7BA-79328316570E}"/>
    <dgm:cxn modelId="{E48299B2-6D58-45FB-86D4-8A438B252799}" type="presOf" srcId="{716F9ACF-2FFA-4DEA-B442-4BF80D729C43}" destId="{92A04469-BF52-49E9-A0E7-0F1AE8D96A64}" srcOrd="0" destOrd="0" presId="urn:microsoft.com/office/officeart/2005/8/layout/process4"/>
    <dgm:cxn modelId="{B8389BBF-4EBF-41C9-93C0-3EA31B656564}" type="presOf" srcId="{9F624D6A-7766-4CE5-BBE2-8168E15A7A36}" destId="{DCB95D38-00F3-4F3E-BF0E-CBCA8D7D4D4F}" srcOrd="0" destOrd="0" presId="urn:microsoft.com/office/officeart/2005/8/layout/process4"/>
    <dgm:cxn modelId="{29CF7FC8-F7F2-4960-9026-4288F3E9F117}" type="presOf" srcId="{FEAD3AFE-595D-4332-8240-30ACA278989B}" destId="{F9C2BFFC-B7B7-4AAD-9943-82D9552E2D32}" srcOrd="1" destOrd="0" presId="urn:microsoft.com/office/officeart/2005/8/layout/process4"/>
    <dgm:cxn modelId="{BB871ED1-B7AC-44D9-8251-C9B5982F6C9E}" type="presOf" srcId="{05456ABA-6856-4F83-841D-F0BFC3FCA451}" destId="{8B8DD9E1-AE83-4785-BBDC-7E4B2137EB89}" srcOrd="0" destOrd="0" presId="urn:microsoft.com/office/officeart/2005/8/layout/process4"/>
    <dgm:cxn modelId="{8D4D63E0-21E9-491F-A1C7-9F0AC0D72AE7}" srcId="{9458FFAB-8CD9-4E09-AC67-EB8D2838EB2E}" destId="{9F624D6A-7766-4CE5-BBE2-8168E15A7A36}" srcOrd="1" destOrd="0" parTransId="{3B381772-C318-4E04-A8E7-3A47306A5251}" sibTransId="{711639FE-42C0-4A55-9868-88B4F1A6837E}"/>
    <dgm:cxn modelId="{FEDB6CE8-537B-47E4-AB8B-B991FF5320A1}" type="presOf" srcId="{9458FFAB-8CD9-4E09-AC67-EB8D2838EB2E}" destId="{BE3C4447-20FD-4929-A572-35B0BAF9E3A0}" srcOrd="0" destOrd="0" presId="urn:microsoft.com/office/officeart/2005/8/layout/process4"/>
    <dgm:cxn modelId="{44CFE2E9-9C04-4923-9D32-A9ABECC896DE}" srcId="{9F624D6A-7766-4CE5-BBE2-8168E15A7A36}" destId="{05456ABA-6856-4F83-841D-F0BFC3FCA451}" srcOrd="0" destOrd="0" parTransId="{7EFC1E7F-35C8-402F-9FB9-175924DEDC4D}" sibTransId="{4504FFA5-761D-4E99-9C8E-F9039AA86187}"/>
    <dgm:cxn modelId="{AD2511EB-81D0-461C-9966-C33EC6351D7B}" srcId="{9458FFAB-8CD9-4E09-AC67-EB8D2838EB2E}" destId="{899B8B84-8258-4A0E-B254-7A2DC49F28B6}" srcOrd="0" destOrd="0" parTransId="{44CFCD6B-D71D-4727-9864-C5E189E261A7}" sibTransId="{9FAC2E19-DC5E-4A78-8D1C-AA70E3BB2420}"/>
    <dgm:cxn modelId="{F587DCFB-6C1A-40CE-95B6-089FABE90369}" srcId="{899B8B84-8258-4A0E-B254-7A2DC49F28B6}" destId="{58081401-83EE-45B2-A1B0-DBB19387FEC2}" srcOrd="1" destOrd="0" parTransId="{3DD3FE8A-42DB-43B3-8E7F-A5E36924313B}" sibTransId="{6C167078-EC80-4C94-BBAF-60583A4643D6}"/>
    <dgm:cxn modelId="{FF07A884-6B53-404F-BA78-54A15DB1F3D5}" type="presParOf" srcId="{BE3C4447-20FD-4929-A572-35B0BAF9E3A0}" destId="{B1E1E2CC-C010-4BCC-B8DC-E55D3770B5DD}" srcOrd="0" destOrd="0" presId="urn:microsoft.com/office/officeart/2005/8/layout/process4"/>
    <dgm:cxn modelId="{0E25DB41-8A7A-43B3-82B0-8EA993BC0DE9}" type="presParOf" srcId="{B1E1E2CC-C010-4BCC-B8DC-E55D3770B5DD}" destId="{B99B3719-6116-4DD8-862C-C5D94A41910A}" srcOrd="0" destOrd="0" presId="urn:microsoft.com/office/officeart/2005/8/layout/process4"/>
    <dgm:cxn modelId="{E39AB638-3F12-4EF9-9F4E-73B5402B28FF}" type="presParOf" srcId="{B1E1E2CC-C010-4BCC-B8DC-E55D3770B5DD}" destId="{F9C2BFFC-B7B7-4AAD-9943-82D9552E2D32}" srcOrd="1" destOrd="0" presId="urn:microsoft.com/office/officeart/2005/8/layout/process4"/>
    <dgm:cxn modelId="{ED222A2C-47F9-41B9-A470-604FAA039C5F}" type="presParOf" srcId="{B1E1E2CC-C010-4BCC-B8DC-E55D3770B5DD}" destId="{5607CAFF-F9A4-4858-9160-A3D1B58AF3DD}" srcOrd="2" destOrd="0" presId="urn:microsoft.com/office/officeart/2005/8/layout/process4"/>
    <dgm:cxn modelId="{4EEA162B-21AC-4C69-82E3-2DF8DD7D56DD}" type="presParOf" srcId="{5607CAFF-F9A4-4858-9160-A3D1B58AF3DD}" destId="{92A04469-BF52-49E9-A0E7-0F1AE8D96A64}" srcOrd="0" destOrd="0" presId="urn:microsoft.com/office/officeart/2005/8/layout/process4"/>
    <dgm:cxn modelId="{29173421-0251-414C-9285-391E7EDD6265}" type="presParOf" srcId="{5607CAFF-F9A4-4858-9160-A3D1B58AF3DD}" destId="{EB62BC69-5BCE-4DE0-9B58-ADDFD0014676}" srcOrd="1" destOrd="0" presId="urn:microsoft.com/office/officeart/2005/8/layout/process4"/>
    <dgm:cxn modelId="{2CEDFB2B-E35A-4CEF-989E-CCF17E83CE49}" type="presParOf" srcId="{BE3C4447-20FD-4929-A572-35B0BAF9E3A0}" destId="{175488CA-12F2-4EBB-AFCE-71B4D34B3DE4}" srcOrd="1" destOrd="0" presId="urn:microsoft.com/office/officeart/2005/8/layout/process4"/>
    <dgm:cxn modelId="{973A5691-53CA-48DF-B0D5-0F1AA5141FB6}" type="presParOf" srcId="{BE3C4447-20FD-4929-A572-35B0BAF9E3A0}" destId="{49A51D08-A9CD-4659-8190-A1700C542753}" srcOrd="2" destOrd="0" presId="urn:microsoft.com/office/officeart/2005/8/layout/process4"/>
    <dgm:cxn modelId="{652342A7-0503-4FAB-B8E2-BD4F82D099C3}" type="presParOf" srcId="{49A51D08-A9CD-4659-8190-A1700C542753}" destId="{DCB95D38-00F3-4F3E-BF0E-CBCA8D7D4D4F}" srcOrd="0" destOrd="0" presId="urn:microsoft.com/office/officeart/2005/8/layout/process4"/>
    <dgm:cxn modelId="{7468CA18-9220-41A1-BB35-45FC55B2DB88}" type="presParOf" srcId="{49A51D08-A9CD-4659-8190-A1700C542753}" destId="{33B2758A-9BF4-40F6-BF84-5B2906324AFE}" srcOrd="1" destOrd="0" presId="urn:microsoft.com/office/officeart/2005/8/layout/process4"/>
    <dgm:cxn modelId="{A6ADD34A-6571-442C-9E3E-BC51C5C57537}" type="presParOf" srcId="{49A51D08-A9CD-4659-8190-A1700C542753}" destId="{CE38AD6F-C3D6-4EE3-B2C4-8629B153C33D}" srcOrd="2" destOrd="0" presId="urn:microsoft.com/office/officeart/2005/8/layout/process4"/>
    <dgm:cxn modelId="{886969C8-9EF4-49E1-AAFF-F7D5BA5C25F4}" type="presParOf" srcId="{CE38AD6F-C3D6-4EE3-B2C4-8629B153C33D}" destId="{8B8DD9E1-AE83-4785-BBDC-7E4B2137EB89}" srcOrd="0" destOrd="0" presId="urn:microsoft.com/office/officeart/2005/8/layout/process4"/>
    <dgm:cxn modelId="{BA2228C8-DCD9-46D6-BF34-C8AB15EB5E0F}" type="presParOf" srcId="{CE38AD6F-C3D6-4EE3-B2C4-8629B153C33D}" destId="{700CDB18-EFE7-4B42-AE42-3DD84F2891D0}" srcOrd="1" destOrd="0" presId="urn:microsoft.com/office/officeart/2005/8/layout/process4"/>
    <dgm:cxn modelId="{431A488E-241E-47C6-AED7-B530A9CA9182}" type="presParOf" srcId="{BE3C4447-20FD-4929-A572-35B0BAF9E3A0}" destId="{A044FB26-166A-4549-8771-2BB152D9FEC6}" srcOrd="3" destOrd="0" presId="urn:microsoft.com/office/officeart/2005/8/layout/process4"/>
    <dgm:cxn modelId="{DEFC9E56-13B1-401A-8955-007C666C1D4C}" type="presParOf" srcId="{BE3C4447-20FD-4929-A572-35B0BAF9E3A0}" destId="{EEF65063-10F5-46DF-ACE1-859CF353A350}" srcOrd="4" destOrd="0" presId="urn:microsoft.com/office/officeart/2005/8/layout/process4"/>
    <dgm:cxn modelId="{D583CAAA-336D-4CE8-A467-D6E5E2D671A8}" type="presParOf" srcId="{EEF65063-10F5-46DF-ACE1-859CF353A350}" destId="{4824A6AE-9118-4928-B7B9-BBFA2D9057F9}" srcOrd="0" destOrd="0" presId="urn:microsoft.com/office/officeart/2005/8/layout/process4"/>
    <dgm:cxn modelId="{4758FC20-683E-437A-A87D-8EBF7D28680E}" type="presParOf" srcId="{EEF65063-10F5-46DF-ACE1-859CF353A350}" destId="{DA218738-D3D4-4364-90AB-6576E7F87419}" srcOrd="1" destOrd="0" presId="urn:microsoft.com/office/officeart/2005/8/layout/process4"/>
    <dgm:cxn modelId="{E40AF4AD-AB66-463D-9DE8-F4F779B8A00F}" type="presParOf" srcId="{EEF65063-10F5-46DF-ACE1-859CF353A350}" destId="{98229A15-5106-45B6-9050-1DFDC484A341}" srcOrd="2" destOrd="0" presId="urn:microsoft.com/office/officeart/2005/8/layout/process4"/>
    <dgm:cxn modelId="{A96C3667-1606-4F47-AE17-B20B37755B69}" type="presParOf" srcId="{98229A15-5106-45B6-9050-1DFDC484A341}" destId="{D07D748A-3610-4671-853D-4F63843D0585}" srcOrd="0" destOrd="0" presId="urn:microsoft.com/office/officeart/2005/8/layout/process4"/>
    <dgm:cxn modelId="{F0357A87-5CB7-42C5-BFD7-40DDDDDD1B74}" type="presParOf" srcId="{98229A15-5106-45B6-9050-1DFDC484A341}" destId="{25464FCC-4021-4C98-BF80-FE7F22D0A5B1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2BFFC-B7B7-4AAD-9943-82D9552E2D32}">
      <dsp:nvSpPr>
        <dsp:cNvPr id="0" name=""/>
        <dsp:cNvSpPr/>
      </dsp:nvSpPr>
      <dsp:spPr>
        <a:xfrm>
          <a:off x="0" y="2173696"/>
          <a:ext cx="4144964" cy="7134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All</a:t>
          </a:r>
          <a:r>
            <a:rPr lang="it-IT" sz="1300" kern="1200" dirty="0"/>
            <a:t> </a:t>
          </a:r>
          <a:r>
            <a:rPr lang="it-IT" sz="1300" kern="1200" dirty="0" err="1"/>
            <a:t>categories</a:t>
          </a:r>
          <a:endParaRPr lang="it-IT" sz="1300" kern="1200" dirty="0"/>
        </a:p>
      </dsp:txBody>
      <dsp:txXfrm>
        <a:off x="0" y="2173696"/>
        <a:ext cx="4144964" cy="385265"/>
      </dsp:txXfrm>
    </dsp:sp>
    <dsp:sp modelId="{92A04469-BF52-49E9-A0E7-0F1AE8D96A64}">
      <dsp:nvSpPr>
        <dsp:cNvPr id="0" name=""/>
        <dsp:cNvSpPr/>
      </dsp:nvSpPr>
      <dsp:spPr>
        <a:xfrm>
          <a:off x="0" y="2544692"/>
          <a:ext cx="2072482" cy="32818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0</a:t>
          </a:r>
        </a:p>
      </dsp:txBody>
      <dsp:txXfrm>
        <a:off x="0" y="2544692"/>
        <a:ext cx="2072482" cy="328189"/>
      </dsp:txXfrm>
    </dsp:sp>
    <dsp:sp modelId="{EB62BC69-5BCE-4DE0-9B58-ADDFD0014676}">
      <dsp:nvSpPr>
        <dsp:cNvPr id="0" name=""/>
        <dsp:cNvSpPr/>
      </dsp:nvSpPr>
      <dsp:spPr>
        <a:xfrm>
          <a:off x="2072482" y="2559472"/>
          <a:ext cx="2072482" cy="32818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1</a:t>
          </a:r>
        </a:p>
      </dsp:txBody>
      <dsp:txXfrm>
        <a:off x="2072482" y="2559472"/>
        <a:ext cx="2072482" cy="328189"/>
      </dsp:txXfrm>
    </dsp:sp>
    <dsp:sp modelId="{33B2758A-9BF4-40F6-BF84-5B2906324AFE}">
      <dsp:nvSpPr>
        <dsp:cNvPr id="0" name=""/>
        <dsp:cNvSpPr/>
      </dsp:nvSpPr>
      <dsp:spPr>
        <a:xfrm rot="10800000">
          <a:off x="0" y="1087103"/>
          <a:ext cx="4144964" cy="1097294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Thrillers</a:t>
          </a:r>
        </a:p>
      </dsp:txBody>
      <dsp:txXfrm rot="-10800000">
        <a:off x="0" y="1087103"/>
        <a:ext cx="4144964" cy="385150"/>
      </dsp:txXfrm>
    </dsp:sp>
    <dsp:sp modelId="{8B8DD9E1-AE83-4785-BBDC-7E4B2137EB89}">
      <dsp:nvSpPr>
        <dsp:cNvPr id="0" name=""/>
        <dsp:cNvSpPr/>
      </dsp:nvSpPr>
      <dsp:spPr>
        <a:xfrm>
          <a:off x="0" y="1472253"/>
          <a:ext cx="2072482" cy="3280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0</a:t>
          </a:r>
        </a:p>
      </dsp:txBody>
      <dsp:txXfrm>
        <a:off x="0" y="1472253"/>
        <a:ext cx="2072482" cy="328091"/>
      </dsp:txXfrm>
    </dsp:sp>
    <dsp:sp modelId="{700CDB18-EFE7-4B42-AE42-3DD84F2891D0}">
      <dsp:nvSpPr>
        <dsp:cNvPr id="0" name=""/>
        <dsp:cNvSpPr/>
      </dsp:nvSpPr>
      <dsp:spPr>
        <a:xfrm>
          <a:off x="2072482" y="1472253"/>
          <a:ext cx="2072482" cy="3280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1</a:t>
          </a:r>
        </a:p>
      </dsp:txBody>
      <dsp:txXfrm>
        <a:off x="2072482" y="1472253"/>
        <a:ext cx="2072482" cy="328091"/>
      </dsp:txXfrm>
    </dsp:sp>
    <dsp:sp modelId="{DA218738-D3D4-4364-90AB-6576E7F87419}">
      <dsp:nvSpPr>
        <dsp:cNvPr id="0" name=""/>
        <dsp:cNvSpPr/>
      </dsp:nvSpPr>
      <dsp:spPr>
        <a:xfrm rot="10800000">
          <a:off x="0" y="76706"/>
          <a:ext cx="4144964" cy="1097294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Dramas</a:t>
          </a:r>
          <a:endParaRPr lang="it-IT" sz="1300" kern="1200" dirty="0"/>
        </a:p>
      </dsp:txBody>
      <dsp:txXfrm rot="-10800000">
        <a:off x="0" y="76706"/>
        <a:ext cx="4144964" cy="385150"/>
      </dsp:txXfrm>
    </dsp:sp>
    <dsp:sp modelId="{D07D748A-3610-4671-853D-4F63843D0585}">
      <dsp:nvSpPr>
        <dsp:cNvPr id="0" name=""/>
        <dsp:cNvSpPr/>
      </dsp:nvSpPr>
      <dsp:spPr>
        <a:xfrm>
          <a:off x="0" y="385660"/>
          <a:ext cx="2072482" cy="3280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0</a:t>
          </a:r>
        </a:p>
      </dsp:txBody>
      <dsp:txXfrm>
        <a:off x="0" y="385660"/>
        <a:ext cx="2072482" cy="328091"/>
      </dsp:txXfrm>
    </dsp:sp>
    <dsp:sp modelId="{25464FCC-4021-4C98-BF80-FE7F22D0A5B1}">
      <dsp:nvSpPr>
        <dsp:cNvPr id="0" name=""/>
        <dsp:cNvSpPr/>
      </dsp:nvSpPr>
      <dsp:spPr>
        <a:xfrm>
          <a:off x="2072482" y="385660"/>
          <a:ext cx="2072482" cy="3280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1</a:t>
          </a:r>
        </a:p>
      </dsp:txBody>
      <dsp:txXfrm>
        <a:off x="2072482" y="385660"/>
        <a:ext cx="2072482" cy="328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395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February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1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February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8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February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4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February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5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February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9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February 22,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3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February 22,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619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February 22,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2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February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8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February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7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37" r:id="rId6"/>
    <p:sldLayoutId id="2147483833" r:id="rId7"/>
    <p:sldLayoutId id="2147483834" r:id="rId8"/>
    <p:sldLayoutId id="2147483835" r:id="rId9"/>
    <p:sldLayoutId id="2147483836" r:id="rId10"/>
    <p:sldLayoutId id="214748383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13D6043-4D4F-4766-AE87-6E5E2FD0F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828800"/>
            <a:ext cx="5407023" cy="1300899"/>
          </a:xfrm>
        </p:spPr>
        <p:txBody>
          <a:bodyPr anchor="b">
            <a:noAutofit/>
          </a:bodyPr>
          <a:lstStyle/>
          <a:p>
            <a:r>
              <a:rPr lang="it-IT" sz="4400" dirty="0">
                <a:solidFill>
                  <a:srgbClr val="FF0000">
                    <a:alpha val="60000"/>
                  </a:srgbClr>
                </a:solidFill>
              </a:rPr>
              <a:t>CLUSTERING FILM E SERIE TV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7CD9D3-C22A-42D3-8A40-E66459722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699" y="3728302"/>
            <a:ext cx="5437187" cy="226521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>
                    <a:alpha val="60000"/>
                  </a:schemeClr>
                </a:solidFill>
              </a:rPr>
              <a:t>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7A863-2AA1-4470-AE40-5DA55910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6" r="7173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5" name="Group 10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12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7FAEA41-C036-4941-9C04-BF78FBF57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74" y="238125"/>
            <a:ext cx="6092826" cy="60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7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C2CA08-84E0-4F83-A6FA-6CC6EBD4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1761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HIERARCHICAL CLUSTERING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BDA92D-40A0-4959-A9F0-CDA3B7213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192774"/>
            <a:ext cx="1752600" cy="1314450"/>
          </a:xfrm>
          <a:prstGeom prst="rect">
            <a:avLst/>
          </a:prstGeom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1DDCCF14-C9CE-41C9-A360-6E7F9CDFB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51" y="1366887"/>
            <a:ext cx="10586279" cy="4981778"/>
          </a:xfrm>
        </p:spPr>
      </p:pic>
    </p:spTree>
    <p:extLst>
      <p:ext uri="{BB962C8B-B14F-4D97-AF65-F5344CB8AC3E}">
        <p14:creationId xmlns:p14="http://schemas.microsoft.com/office/powerpoint/2010/main" val="388848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EF7A3C-4BB0-4103-A319-F3564AB6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Richieste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9707FE-AB34-4747-8928-33CECC795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Interfaccia principale di facile interazione (evitare troppe categorie)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78DA46F-49CF-4FE9-9B5D-15FE22E88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40374"/>
            <a:ext cx="17526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F7125B-B49F-4148-8728-F5D767B8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Materiale</a:t>
            </a:r>
            <a:r>
              <a:rPr lang="it-IT" dirty="0"/>
              <a:t> </a:t>
            </a:r>
            <a:r>
              <a:rPr lang="it-IT" dirty="0">
                <a:solidFill>
                  <a:srgbClr val="FF0000"/>
                </a:solidFill>
              </a:rPr>
              <a:t>fornito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340214-4EEE-41A4-834A-376B16D02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Insieme dei film caricati nel corso degli anni 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7CCE7FC-8FDF-48ED-A3FB-669BD29C2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2455820"/>
            <a:ext cx="6839351" cy="410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9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C2CA08-84E0-4F83-A6FA-6CC6EBD4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FIRST STEP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5FBC61-49EA-44C3-BBAE-CD541194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63" y="1327449"/>
            <a:ext cx="11090274" cy="3979625"/>
          </a:xfrm>
        </p:spPr>
        <p:txBody>
          <a:bodyPr/>
          <a:lstStyle/>
          <a:p>
            <a:r>
              <a:rPr lang="it-IT" dirty="0"/>
              <a:t>Recupero voti e valutazioni da dataset esterno IMDB</a:t>
            </a:r>
          </a:p>
          <a:p>
            <a:r>
              <a:rPr lang="it-IT" dirty="0"/>
              <a:t>Pulizia dati del dataset  esterno (cancellazione valori non congrui) –Anni non numerici</a:t>
            </a:r>
          </a:p>
          <a:p>
            <a:r>
              <a:rPr lang="it-IT" dirty="0"/>
              <a:t>Merge dei  dataset</a:t>
            </a:r>
          </a:p>
          <a:p>
            <a:r>
              <a:rPr lang="it-IT" dirty="0"/>
              <a:t>Riempimento con valori ‘UNKNOWN ’ delle labels non significative</a:t>
            </a:r>
          </a:p>
          <a:p>
            <a:r>
              <a:rPr lang="it-IT" dirty="0"/>
              <a:t>Eliminazione duplicati</a:t>
            </a:r>
          </a:p>
          <a:p>
            <a:r>
              <a:rPr lang="it-IT" dirty="0"/>
              <a:t>Correzione errori sulle stringhe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BDA92D-40A0-4959-A9F0-CDA3B7213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192774"/>
            <a:ext cx="17526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7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C2CA08-84E0-4F83-A6FA-6CC6EBD4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3185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DATASET PRONTO (QUASI)</a:t>
            </a:r>
            <a:br>
              <a:rPr lang="it-IT" dirty="0">
                <a:solidFill>
                  <a:srgbClr val="FF0000"/>
                </a:solidFill>
              </a:rPr>
            </a:b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5FBC61-49EA-44C3-BBAE-CD541194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7" y="1381125"/>
            <a:ext cx="11091600" cy="4711699"/>
          </a:xfrm>
        </p:spPr>
        <p:txBody>
          <a:bodyPr/>
          <a:lstStyle/>
          <a:p>
            <a:r>
              <a:rPr lang="it-IT" dirty="0"/>
              <a:t>Quante diverse tipologie?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BDA92D-40A0-4959-A9F0-CDA3B7213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40374"/>
            <a:ext cx="1752600" cy="131445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EBE673A-595A-4C5D-98D2-23C86FD5D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78" y="1939037"/>
            <a:ext cx="7516674" cy="4014501"/>
          </a:xfrm>
          <a:prstGeom prst="rect">
            <a:avLst/>
          </a:prstGeom>
        </p:spPr>
      </p:pic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6C02A01E-9838-4BDC-B525-B4ABADF47ABF}"/>
              </a:ext>
            </a:extLst>
          </p:cNvPr>
          <p:cNvSpPr/>
          <p:nvPr/>
        </p:nvSpPr>
        <p:spPr>
          <a:xfrm>
            <a:off x="8728032" y="3583127"/>
            <a:ext cx="977943" cy="4364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AB42815D-3400-43DA-8247-4F216C6FC63C}"/>
              </a:ext>
            </a:extLst>
          </p:cNvPr>
          <p:cNvSpPr/>
          <p:nvPr/>
        </p:nvSpPr>
        <p:spPr>
          <a:xfrm>
            <a:off x="9737594" y="2996476"/>
            <a:ext cx="2141799" cy="16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42, TROPPE!!!</a:t>
            </a:r>
          </a:p>
        </p:txBody>
      </p:sp>
    </p:spTree>
    <p:extLst>
      <p:ext uri="{BB962C8B-B14F-4D97-AF65-F5344CB8AC3E}">
        <p14:creationId xmlns:p14="http://schemas.microsoft.com/office/powerpoint/2010/main" val="58412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C2CA08-84E0-4F83-A6FA-6CC6EBD4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PREPARAZIONE DATASET PER CLUSTERING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8B875094-78C4-4C55-8782-5F735A55D4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730331"/>
              </p:ext>
            </p:extLst>
          </p:nvPr>
        </p:nvGraphicFramePr>
        <p:xfrm>
          <a:off x="7496174" y="1541463"/>
          <a:ext cx="4144964" cy="2887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64BDA92D-40A0-4959-A9F0-CDA3B72133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192774"/>
            <a:ext cx="1752600" cy="131445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8A365F-FBC1-40D9-AEEB-670A80A265B9}"/>
              </a:ext>
            </a:extLst>
          </p:cNvPr>
          <p:cNvSpPr txBox="1"/>
          <p:nvPr/>
        </p:nvSpPr>
        <p:spPr>
          <a:xfrm>
            <a:off x="971550" y="1968583"/>
            <a:ext cx="3371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Le labels sono testuali, servono valori numerici. Aggiungo una colonna per ogni  diverso genere. I valori iniziali sono zero, viene aggiunto 1 se il film appartiene in quella categoria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FA776424-DF59-4256-8CC3-935CA7DDD8AA}"/>
              </a:ext>
            </a:extLst>
          </p:cNvPr>
          <p:cNvSpPr/>
          <p:nvPr/>
        </p:nvSpPr>
        <p:spPr>
          <a:xfrm>
            <a:off x="4581525" y="2828925"/>
            <a:ext cx="2171700" cy="2381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F9AD9571-96F8-4C90-A631-D1D8D2A5ACE2}"/>
              </a:ext>
            </a:extLst>
          </p:cNvPr>
          <p:cNvSpPr/>
          <p:nvPr/>
        </p:nvSpPr>
        <p:spPr>
          <a:xfrm>
            <a:off x="7097419" y="5564544"/>
            <a:ext cx="4543719" cy="942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Adesso il dataset è pronto</a:t>
            </a:r>
          </a:p>
        </p:txBody>
      </p:sp>
    </p:spTree>
    <p:extLst>
      <p:ext uri="{BB962C8B-B14F-4D97-AF65-F5344CB8AC3E}">
        <p14:creationId xmlns:p14="http://schemas.microsoft.com/office/powerpoint/2010/main" val="169415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C2CA08-84E0-4F83-A6FA-6CC6EBD4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K-MEANS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BDA92D-40A0-4959-A9F0-CDA3B7213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192774"/>
            <a:ext cx="1752600" cy="1314450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53839FE-876B-4A01-929E-69AEA092E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5011737" cy="3982801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sklearn.cluster</a:t>
            </a:r>
            <a:r>
              <a:rPr lang="en-US" dirty="0"/>
              <a:t> import </a:t>
            </a:r>
            <a:r>
              <a:rPr lang="en-US" dirty="0" err="1"/>
              <a:t>Kmeans</a:t>
            </a:r>
            <a:r>
              <a:rPr lang="en-US" dirty="0"/>
              <a:t> (K=10)</a:t>
            </a:r>
            <a:endParaRPr lang="it-IT" dirty="0"/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DEFB2F1D-A99A-49C1-A208-008D73C21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32" y="2603233"/>
            <a:ext cx="4160467" cy="325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C2CA08-84E0-4F83-A6FA-6CC6EBD4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K-MEANS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BDA92D-40A0-4959-A9F0-CDA3B7213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192774"/>
            <a:ext cx="1752600" cy="1314450"/>
          </a:xfrm>
          <a:prstGeom prst="rect">
            <a:avLst/>
          </a:prstGeom>
        </p:spPr>
      </p:pic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273946-E493-4A4D-B462-6F4E9800D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85" y="1695450"/>
            <a:ext cx="10707293" cy="5038725"/>
          </a:xfrm>
        </p:spPr>
      </p:pic>
    </p:spTree>
    <p:extLst>
      <p:ext uri="{BB962C8B-B14F-4D97-AF65-F5344CB8AC3E}">
        <p14:creationId xmlns:p14="http://schemas.microsoft.com/office/powerpoint/2010/main" val="341016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C2CA08-84E0-4F83-A6FA-6CC6EBD4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1761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HIERARCHICAL CLUSTERING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BDA92D-40A0-4959-A9F0-CDA3B7213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192774"/>
            <a:ext cx="1752600" cy="1314450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53839FE-876B-4A01-929E-69AEA092E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5011737" cy="3982801"/>
          </a:xfrm>
        </p:spPr>
        <p:txBody>
          <a:bodyPr>
            <a:normAutofit/>
          </a:bodyPr>
          <a:lstStyle/>
          <a:p>
            <a:r>
              <a:rPr lang="en-US" sz="1600" dirty="0"/>
              <a:t>from </a:t>
            </a:r>
            <a:r>
              <a:rPr lang="en-US" sz="1600" dirty="0" err="1"/>
              <a:t>sklearn.cluster</a:t>
            </a:r>
            <a:r>
              <a:rPr lang="en-US" sz="1600" dirty="0"/>
              <a:t> import </a:t>
            </a:r>
            <a:r>
              <a:rPr lang="en-US" sz="1600" dirty="0" err="1"/>
              <a:t>AgglomerativeClustering</a:t>
            </a:r>
            <a:r>
              <a:rPr lang="en-US" sz="1600" dirty="0"/>
              <a:t> (K=10)</a:t>
            </a:r>
          </a:p>
          <a:p>
            <a:pPr marL="0" indent="0">
              <a:buNone/>
            </a:pPr>
            <a:endParaRPr lang="it-IT" sz="1600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9612E35-67A4-4FD7-82AE-B9B865954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66" y="2728573"/>
            <a:ext cx="4325119" cy="309575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F3A1FC8-C8C9-4416-ADF3-DC4772C925CD}"/>
              </a:ext>
            </a:extLst>
          </p:cNvPr>
          <p:cNvSpPr txBox="1"/>
          <p:nvPr/>
        </p:nvSpPr>
        <p:spPr>
          <a:xfrm>
            <a:off x="1743959" y="6278252"/>
            <a:ext cx="8964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NB: sono stati fatti vari tentativi, più si aumenta il valore di K, più si scende nel dettaglio</a:t>
            </a:r>
            <a:r>
              <a:rPr lang="it-IT" dirty="0"/>
              <a:t>.</a:t>
            </a:r>
          </a:p>
          <a:p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4396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0</TotalTime>
  <Words>187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Sitka Heading</vt:lpstr>
      <vt:lpstr>Source Sans Pro</vt:lpstr>
      <vt:lpstr>3DFloatVTI</vt:lpstr>
      <vt:lpstr>CLUSTERING FILM E SERIE TV</vt:lpstr>
      <vt:lpstr>Richieste</vt:lpstr>
      <vt:lpstr>Materiale fornito</vt:lpstr>
      <vt:lpstr>FIRST STEP</vt:lpstr>
      <vt:lpstr>DATASET PRONTO (QUASI) </vt:lpstr>
      <vt:lpstr>PREPARAZIONE DATASET PER CLUSTERING</vt:lpstr>
      <vt:lpstr>K-MEANS</vt:lpstr>
      <vt:lpstr>K-MEANS</vt:lpstr>
      <vt:lpstr>HIERARCHICAL CLUSTERING</vt:lpstr>
      <vt:lpstr>HIERARCHICAL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</dc:title>
  <dc:creator>Salvatore Bonanno</dc:creator>
  <cp:lastModifiedBy>Salvatore Bonanno</cp:lastModifiedBy>
  <cp:revision>22</cp:revision>
  <dcterms:created xsi:type="dcterms:W3CDTF">2021-02-22T11:19:30Z</dcterms:created>
  <dcterms:modified xsi:type="dcterms:W3CDTF">2021-02-22T16:49:48Z</dcterms:modified>
</cp:coreProperties>
</file>