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4365" r:id="rId4"/>
  </p:sldMasterIdLst>
  <p:notesMasterIdLst>
    <p:notesMasterId r:id="rId37"/>
  </p:notesMasterIdLst>
  <p:sldIdLst>
    <p:sldId id="256" r:id="rId5"/>
    <p:sldId id="257" r:id="rId6"/>
    <p:sldId id="258" r:id="rId7"/>
    <p:sldId id="264" r:id="rId8"/>
    <p:sldId id="293" r:id="rId9"/>
    <p:sldId id="268" r:id="rId10"/>
    <p:sldId id="269" r:id="rId11"/>
    <p:sldId id="270" r:id="rId12"/>
    <p:sldId id="274" r:id="rId13"/>
    <p:sldId id="275" r:id="rId14"/>
    <p:sldId id="278" r:id="rId15"/>
    <p:sldId id="279" r:id="rId16"/>
    <p:sldId id="280" r:id="rId17"/>
    <p:sldId id="281" r:id="rId18"/>
    <p:sldId id="282" r:id="rId19"/>
    <p:sldId id="271" r:id="rId20"/>
    <p:sldId id="272" r:id="rId21"/>
    <p:sldId id="273" r:id="rId22"/>
    <p:sldId id="283" r:id="rId23"/>
    <p:sldId id="284" r:id="rId24"/>
    <p:sldId id="285" r:id="rId25"/>
    <p:sldId id="286" r:id="rId26"/>
    <p:sldId id="287" r:id="rId27"/>
    <p:sldId id="289" r:id="rId28"/>
    <p:sldId id="290" r:id="rId29"/>
    <p:sldId id="291" r:id="rId30"/>
    <p:sldId id="292" r:id="rId31"/>
    <p:sldId id="294" r:id="rId32"/>
    <p:sldId id="295" r:id="rId33"/>
    <p:sldId id="265" r:id="rId34"/>
    <p:sldId id="296" r:id="rId35"/>
    <p:sldId id="297" r:id="rId3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94D"/>
    <a:srgbClr val="1F5E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2334DA-A579-4F8C-83CC-3893A39AB322}" v="158" dt="2022-10-30T10:23:54.9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URELLO SALVATORE JUNIOR" userId="5662d6dd-31f4-4f1a-98eb-2d5e65a65683" providerId="ADAL" clId="{022334DA-A579-4F8C-83CC-3893A39AB322}"/>
    <pc:docChg chg="undo custSel addSld modSld sldOrd">
      <pc:chgData name="CURELLO SALVATORE JUNIOR" userId="5662d6dd-31f4-4f1a-98eb-2d5e65a65683" providerId="ADAL" clId="{022334DA-A579-4F8C-83CC-3893A39AB322}" dt="2022-10-30T10:24:02.310" v="1724" actId="20577"/>
      <pc:docMkLst>
        <pc:docMk/>
      </pc:docMkLst>
      <pc:sldChg chg="addSp delSp modSp mod">
        <pc:chgData name="CURELLO SALVATORE JUNIOR" userId="5662d6dd-31f4-4f1a-98eb-2d5e65a65683" providerId="ADAL" clId="{022334DA-A579-4F8C-83CC-3893A39AB322}" dt="2022-10-29T17:35:51.961" v="1562" actId="20577"/>
        <pc:sldMkLst>
          <pc:docMk/>
          <pc:sldMk cId="1696846821" sldId="265"/>
        </pc:sldMkLst>
        <pc:spChg chg="mod">
          <ac:chgData name="CURELLO SALVATORE JUNIOR" userId="5662d6dd-31f4-4f1a-98eb-2d5e65a65683" providerId="ADAL" clId="{022334DA-A579-4F8C-83CC-3893A39AB322}" dt="2022-10-29T17:35:29.641" v="1541" actId="6549"/>
          <ac:spMkLst>
            <pc:docMk/>
            <pc:sldMk cId="1696846821" sldId="265"/>
            <ac:spMk id="4" creationId="{C4B481E2-6A7D-A03B-0AFE-758F776A0DB6}"/>
          </ac:spMkLst>
        </pc:spChg>
        <pc:spChg chg="mod">
          <ac:chgData name="CURELLO SALVATORE JUNIOR" userId="5662d6dd-31f4-4f1a-98eb-2d5e65a65683" providerId="ADAL" clId="{022334DA-A579-4F8C-83CC-3893A39AB322}" dt="2022-10-29T17:35:51.961" v="1562" actId="20577"/>
          <ac:spMkLst>
            <pc:docMk/>
            <pc:sldMk cId="1696846821" sldId="265"/>
            <ac:spMk id="72" creationId="{00000000-0000-0000-0000-000000000000}"/>
          </ac:spMkLst>
        </pc:spChg>
        <pc:picChg chg="add mod">
          <ac:chgData name="CURELLO SALVATORE JUNIOR" userId="5662d6dd-31f4-4f1a-98eb-2d5e65a65683" providerId="ADAL" clId="{022334DA-A579-4F8C-83CC-3893A39AB322}" dt="2022-10-29T17:35:27.589" v="1539" actId="1076"/>
          <ac:picMkLst>
            <pc:docMk/>
            <pc:sldMk cId="1696846821" sldId="265"/>
            <ac:picMk id="3" creationId="{42E682CA-6EAB-D4AB-F9F1-BA0BD7C427E3}"/>
          </ac:picMkLst>
        </pc:picChg>
        <pc:picChg chg="add del mod">
          <ac:chgData name="CURELLO SALVATORE JUNIOR" userId="5662d6dd-31f4-4f1a-98eb-2d5e65a65683" providerId="ADAL" clId="{022334DA-A579-4F8C-83CC-3893A39AB322}" dt="2022-10-29T17:35:20.460" v="1536" actId="478"/>
          <ac:picMkLst>
            <pc:docMk/>
            <pc:sldMk cId="1696846821" sldId="265"/>
            <ac:picMk id="6" creationId="{88648567-579E-0DA3-3687-364EB1409E76}"/>
          </ac:picMkLst>
        </pc:picChg>
        <pc:picChg chg="del">
          <ac:chgData name="CURELLO SALVATORE JUNIOR" userId="5662d6dd-31f4-4f1a-98eb-2d5e65a65683" providerId="ADAL" clId="{022334DA-A579-4F8C-83CC-3893A39AB322}" dt="2022-10-29T17:25:05.349" v="1506" actId="478"/>
          <ac:picMkLst>
            <pc:docMk/>
            <pc:sldMk cId="1696846821" sldId="265"/>
            <ac:picMk id="7" creationId="{64BEB13A-B6BF-CAB8-7F5B-A060999738A5}"/>
          </ac:picMkLst>
        </pc:picChg>
      </pc:sldChg>
      <pc:sldChg chg="modSp mod">
        <pc:chgData name="CURELLO SALVATORE JUNIOR" userId="5662d6dd-31f4-4f1a-98eb-2d5e65a65683" providerId="ADAL" clId="{022334DA-A579-4F8C-83CC-3893A39AB322}" dt="2022-10-29T15:19:46.513" v="673" actId="1076"/>
        <pc:sldMkLst>
          <pc:docMk/>
          <pc:sldMk cId="1737047183" sldId="271"/>
        </pc:sldMkLst>
        <pc:spChg chg="mod">
          <ac:chgData name="CURELLO SALVATORE JUNIOR" userId="5662d6dd-31f4-4f1a-98eb-2d5e65a65683" providerId="ADAL" clId="{022334DA-A579-4F8C-83CC-3893A39AB322}" dt="2022-10-29T15:19:16.783" v="668" actId="207"/>
          <ac:spMkLst>
            <pc:docMk/>
            <pc:sldMk cId="1737047183" sldId="271"/>
            <ac:spMk id="4" creationId="{C4B481E2-6A7D-A03B-0AFE-758F776A0DB6}"/>
          </ac:spMkLst>
        </pc:spChg>
        <pc:spChg chg="mod">
          <ac:chgData name="CURELLO SALVATORE JUNIOR" userId="5662d6dd-31f4-4f1a-98eb-2d5e65a65683" providerId="ADAL" clId="{022334DA-A579-4F8C-83CC-3893A39AB322}" dt="2022-10-29T15:19:37.146" v="672" actId="207"/>
          <ac:spMkLst>
            <pc:docMk/>
            <pc:sldMk cId="1737047183" sldId="271"/>
            <ac:spMk id="11" creationId="{0FF747D4-EB8E-5118-8DB1-069789AB5890}"/>
          </ac:spMkLst>
        </pc:spChg>
        <pc:spChg chg="mod">
          <ac:chgData name="CURELLO SALVATORE JUNIOR" userId="5662d6dd-31f4-4f1a-98eb-2d5e65a65683" providerId="ADAL" clId="{022334DA-A579-4F8C-83CC-3893A39AB322}" dt="2022-10-29T15:19:26.981" v="670" actId="1076"/>
          <ac:spMkLst>
            <pc:docMk/>
            <pc:sldMk cId="1737047183" sldId="271"/>
            <ac:spMk id="12" creationId="{030C2242-597D-705E-5D24-39F7115C9730}"/>
          </ac:spMkLst>
        </pc:spChg>
        <pc:picChg chg="mod">
          <ac:chgData name="CURELLO SALVATORE JUNIOR" userId="5662d6dd-31f4-4f1a-98eb-2d5e65a65683" providerId="ADAL" clId="{022334DA-A579-4F8C-83CC-3893A39AB322}" dt="2022-10-29T15:19:46.513" v="673" actId="1076"/>
          <ac:picMkLst>
            <pc:docMk/>
            <pc:sldMk cId="1737047183" sldId="271"/>
            <ac:picMk id="3" creationId="{F51B14BB-D41C-9926-4350-104E2DE35895}"/>
          </ac:picMkLst>
        </pc:picChg>
      </pc:sldChg>
      <pc:sldChg chg="modSp mod">
        <pc:chgData name="CURELLO SALVATORE JUNIOR" userId="5662d6dd-31f4-4f1a-98eb-2d5e65a65683" providerId="ADAL" clId="{022334DA-A579-4F8C-83CC-3893A39AB322}" dt="2022-10-29T15:21:51.114" v="688" actId="2711"/>
        <pc:sldMkLst>
          <pc:docMk/>
          <pc:sldMk cId="2018192725" sldId="272"/>
        </pc:sldMkLst>
        <pc:spChg chg="mod">
          <ac:chgData name="CURELLO SALVATORE JUNIOR" userId="5662d6dd-31f4-4f1a-98eb-2d5e65a65683" providerId="ADAL" clId="{022334DA-A579-4F8C-83CC-3893A39AB322}" dt="2022-10-29T15:21:31.736" v="687" actId="2711"/>
          <ac:spMkLst>
            <pc:docMk/>
            <pc:sldMk cId="2018192725" sldId="272"/>
            <ac:spMk id="3" creationId="{DEE1010B-A053-E2C3-AB66-736EEB5DB1F0}"/>
          </ac:spMkLst>
        </pc:spChg>
        <pc:spChg chg="mod">
          <ac:chgData name="CURELLO SALVATORE JUNIOR" userId="5662d6dd-31f4-4f1a-98eb-2d5e65a65683" providerId="ADAL" clId="{022334DA-A579-4F8C-83CC-3893A39AB322}" dt="2022-10-29T15:21:51.114" v="688" actId="2711"/>
          <ac:spMkLst>
            <pc:docMk/>
            <pc:sldMk cId="2018192725" sldId="272"/>
            <ac:spMk id="4" creationId="{C4B481E2-6A7D-A03B-0AFE-758F776A0DB6}"/>
          </ac:spMkLst>
        </pc:spChg>
      </pc:sldChg>
      <pc:sldChg chg="modSp mod">
        <pc:chgData name="CURELLO SALVATORE JUNIOR" userId="5662d6dd-31f4-4f1a-98eb-2d5e65a65683" providerId="ADAL" clId="{022334DA-A579-4F8C-83CC-3893A39AB322}" dt="2022-10-30T10:11:51.519" v="1633" actId="20577"/>
        <pc:sldMkLst>
          <pc:docMk/>
          <pc:sldMk cId="1721769452" sldId="274"/>
        </pc:sldMkLst>
        <pc:spChg chg="mod">
          <ac:chgData name="CURELLO SALVATORE JUNIOR" userId="5662d6dd-31f4-4f1a-98eb-2d5e65a65683" providerId="ADAL" clId="{022334DA-A579-4F8C-83CC-3893A39AB322}" dt="2022-10-30T10:11:51.519" v="1633" actId="20577"/>
          <ac:spMkLst>
            <pc:docMk/>
            <pc:sldMk cId="1721769452" sldId="274"/>
            <ac:spMk id="4" creationId="{C4B481E2-6A7D-A03B-0AFE-758F776A0DB6}"/>
          </ac:spMkLst>
        </pc:spChg>
        <pc:picChg chg="mod">
          <ac:chgData name="CURELLO SALVATORE JUNIOR" userId="5662d6dd-31f4-4f1a-98eb-2d5e65a65683" providerId="ADAL" clId="{022334DA-A579-4F8C-83CC-3893A39AB322}" dt="2022-10-29T10:09:32.932" v="66" actId="1076"/>
          <ac:picMkLst>
            <pc:docMk/>
            <pc:sldMk cId="1721769452" sldId="274"/>
            <ac:picMk id="6" creationId="{32A2E328-E97B-B0EC-0FF9-A26B30498977}"/>
          </ac:picMkLst>
        </pc:picChg>
      </pc:sldChg>
      <pc:sldChg chg="addSp modSp mod">
        <pc:chgData name="CURELLO SALVATORE JUNIOR" userId="5662d6dd-31f4-4f1a-98eb-2d5e65a65683" providerId="ADAL" clId="{022334DA-A579-4F8C-83CC-3893A39AB322}" dt="2022-10-29T10:11:04.868" v="74" actId="20577"/>
        <pc:sldMkLst>
          <pc:docMk/>
          <pc:sldMk cId="316037950" sldId="275"/>
        </pc:sldMkLst>
        <pc:spChg chg="mod">
          <ac:chgData name="CURELLO SALVATORE JUNIOR" userId="5662d6dd-31f4-4f1a-98eb-2d5e65a65683" providerId="ADAL" clId="{022334DA-A579-4F8C-83CC-3893A39AB322}" dt="2022-10-29T10:11:04.868" v="74" actId="20577"/>
          <ac:spMkLst>
            <pc:docMk/>
            <pc:sldMk cId="316037950" sldId="275"/>
            <ac:spMk id="4" creationId="{C4B481E2-6A7D-A03B-0AFE-758F776A0DB6}"/>
          </ac:spMkLst>
        </pc:spChg>
        <pc:picChg chg="add mod">
          <ac:chgData name="CURELLO SALVATORE JUNIOR" userId="5662d6dd-31f4-4f1a-98eb-2d5e65a65683" providerId="ADAL" clId="{022334DA-A579-4F8C-83CC-3893A39AB322}" dt="2022-10-29T10:10:37.812" v="71" actId="1076"/>
          <ac:picMkLst>
            <pc:docMk/>
            <pc:sldMk cId="316037950" sldId="275"/>
            <ac:picMk id="5" creationId="{750EA132-F6EB-87E5-BB55-4C761AA86AF7}"/>
          </ac:picMkLst>
        </pc:picChg>
      </pc:sldChg>
      <pc:sldChg chg="addSp delSp modSp mod">
        <pc:chgData name="CURELLO SALVATORE JUNIOR" userId="5662d6dd-31f4-4f1a-98eb-2d5e65a65683" providerId="ADAL" clId="{022334DA-A579-4F8C-83CC-3893A39AB322}" dt="2022-10-30T10:24:02.310" v="1724" actId="20577"/>
        <pc:sldMkLst>
          <pc:docMk/>
          <pc:sldMk cId="4075277992" sldId="278"/>
        </pc:sldMkLst>
        <pc:spChg chg="mod">
          <ac:chgData name="CURELLO SALVATORE JUNIOR" userId="5662d6dd-31f4-4f1a-98eb-2d5e65a65683" providerId="ADAL" clId="{022334DA-A579-4F8C-83CC-3893A39AB322}" dt="2022-10-30T10:24:02.310" v="1724" actId="20577"/>
          <ac:spMkLst>
            <pc:docMk/>
            <pc:sldMk cId="4075277992" sldId="278"/>
            <ac:spMk id="4" creationId="{C4B481E2-6A7D-A03B-0AFE-758F776A0DB6}"/>
          </ac:spMkLst>
        </pc:spChg>
        <pc:spChg chg="add del mod">
          <ac:chgData name="CURELLO SALVATORE JUNIOR" userId="5662d6dd-31f4-4f1a-98eb-2d5e65a65683" providerId="ADAL" clId="{022334DA-A579-4F8C-83CC-3893A39AB322}" dt="2022-10-29T15:00:46.521" v="506" actId="21"/>
          <ac:spMkLst>
            <pc:docMk/>
            <pc:sldMk cId="4075277992" sldId="278"/>
            <ac:spMk id="7" creationId="{3A47F4AC-D7CA-C148-CDB2-A680865F2270}"/>
          </ac:spMkLst>
        </pc:spChg>
        <pc:spChg chg="mod">
          <ac:chgData name="CURELLO SALVATORE JUNIOR" userId="5662d6dd-31f4-4f1a-98eb-2d5e65a65683" providerId="ADAL" clId="{022334DA-A579-4F8C-83CC-3893A39AB322}" dt="2022-10-29T15:00:39.137" v="504" actId="1076"/>
          <ac:spMkLst>
            <pc:docMk/>
            <pc:sldMk cId="4075277992" sldId="278"/>
            <ac:spMk id="72" creationId="{00000000-0000-0000-0000-000000000000}"/>
          </ac:spMkLst>
        </pc:spChg>
        <pc:picChg chg="add mod">
          <ac:chgData name="CURELLO SALVATORE JUNIOR" userId="5662d6dd-31f4-4f1a-98eb-2d5e65a65683" providerId="ADAL" clId="{022334DA-A579-4F8C-83CC-3893A39AB322}" dt="2022-10-29T14:57:19.567" v="373" actId="1076"/>
          <ac:picMkLst>
            <pc:docMk/>
            <pc:sldMk cId="4075277992" sldId="278"/>
            <ac:picMk id="3" creationId="{7070CE18-2BFE-E261-F5DD-F0F6026EEB36}"/>
          </ac:picMkLst>
        </pc:picChg>
        <pc:picChg chg="add mod">
          <ac:chgData name="CURELLO SALVATORE JUNIOR" userId="5662d6dd-31f4-4f1a-98eb-2d5e65a65683" providerId="ADAL" clId="{022334DA-A579-4F8C-83CC-3893A39AB322}" dt="2022-10-29T15:00:18.713" v="486" actId="1076"/>
          <ac:picMkLst>
            <pc:docMk/>
            <pc:sldMk cId="4075277992" sldId="278"/>
            <ac:picMk id="6" creationId="{FCD65827-C073-CC3C-7F0E-288F891FDDCF}"/>
          </ac:picMkLst>
        </pc:picChg>
      </pc:sldChg>
      <pc:sldChg chg="addSp delSp modSp mod">
        <pc:chgData name="CURELLO SALVATORE JUNIOR" userId="5662d6dd-31f4-4f1a-98eb-2d5e65a65683" providerId="ADAL" clId="{022334DA-A579-4F8C-83CC-3893A39AB322}" dt="2022-10-29T15:01:08.549" v="512" actId="207"/>
        <pc:sldMkLst>
          <pc:docMk/>
          <pc:sldMk cId="2264557646" sldId="279"/>
        </pc:sldMkLst>
        <pc:spChg chg="mod">
          <ac:chgData name="CURELLO SALVATORE JUNIOR" userId="5662d6dd-31f4-4f1a-98eb-2d5e65a65683" providerId="ADAL" clId="{022334DA-A579-4F8C-83CC-3893A39AB322}" dt="2022-10-29T15:01:08.549" v="512" actId="207"/>
          <ac:spMkLst>
            <pc:docMk/>
            <pc:sldMk cId="2264557646" sldId="279"/>
            <ac:spMk id="9" creationId="{AFD0655D-8FFD-9925-25BD-7EF93A1BD5BB}"/>
          </ac:spMkLst>
        </pc:spChg>
        <pc:picChg chg="del">
          <ac:chgData name="CURELLO SALVATORE JUNIOR" userId="5662d6dd-31f4-4f1a-98eb-2d5e65a65683" providerId="ADAL" clId="{022334DA-A579-4F8C-83CC-3893A39AB322}" dt="2022-10-29T14:53:49.048" v="320" actId="478"/>
          <ac:picMkLst>
            <pc:docMk/>
            <pc:sldMk cId="2264557646" sldId="279"/>
            <ac:picMk id="3" creationId="{A73CBCF9-BE8E-6410-10A7-BA7C5DF413B4}"/>
          </ac:picMkLst>
        </pc:picChg>
        <pc:picChg chg="add mod">
          <ac:chgData name="CURELLO SALVATORE JUNIOR" userId="5662d6dd-31f4-4f1a-98eb-2d5e65a65683" providerId="ADAL" clId="{022334DA-A579-4F8C-83CC-3893A39AB322}" dt="2022-10-29T14:53:59.631" v="324" actId="1076"/>
          <ac:picMkLst>
            <pc:docMk/>
            <pc:sldMk cId="2264557646" sldId="279"/>
            <ac:picMk id="5" creationId="{A6C7450B-A6AE-30AE-9752-2FF5F05E97DF}"/>
          </ac:picMkLst>
        </pc:picChg>
      </pc:sldChg>
      <pc:sldChg chg="addSp modSp mod">
        <pc:chgData name="CURELLO SALVATORE JUNIOR" userId="5662d6dd-31f4-4f1a-98eb-2d5e65a65683" providerId="ADAL" clId="{022334DA-A579-4F8C-83CC-3893A39AB322}" dt="2022-10-29T15:05:39.819" v="515" actId="207"/>
        <pc:sldMkLst>
          <pc:docMk/>
          <pc:sldMk cId="4168066961" sldId="280"/>
        </pc:sldMkLst>
        <pc:spChg chg="mod">
          <ac:chgData name="CURELLO SALVATORE JUNIOR" userId="5662d6dd-31f4-4f1a-98eb-2d5e65a65683" providerId="ADAL" clId="{022334DA-A579-4F8C-83CC-3893A39AB322}" dt="2022-10-29T15:05:39.819" v="515" actId="207"/>
          <ac:spMkLst>
            <pc:docMk/>
            <pc:sldMk cId="4168066961" sldId="280"/>
            <ac:spMk id="9" creationId="{AFD0655D-8FFD-9925-25BD-7EF93A1BD5BB}"/>
          </ac:spMkLst>
        </pc:spChg>
        <pc:picChg chg="add mod">
          <ac:chgData name="CURELLO SALVATORE JUNIOR" userId="5662d6dd-31f4-4f1a-98eb-2d5e65a65683" providerId="ADAL" clId="{022334DA-A579-4F8C-83CC-3893A39AB322}" dt="2022-10-29T15:05:21.068" v="514"/>
          <ac:picMkLst>
            <pc:docMk/>
            <pc:sldMk cId="4168066961" sldId="280"/>
            <ac:picMk id="3" creationId="{5FAE21FE-91B0-F396-3063-D5101CA80E88}"/>
          </ac:picMkLst>
        </pc:picChg>
      </pc:sldChg>
      <pc:sldChg chg="addSp delSp modSp mod">
        <pc:chgData name="CURELLO SALVATORE JUNIOR" userId="5662d6dd-31f4-4f1a-98eb-2d5e65a65683" providerId="ADAL" clId="{022334DA-A579-4F8C-83CC-3893A39AB322}" dt="2022-10-29T15:14:19.022" v="534" actId="20577"/>
        <pc:sldMkLst>
          <pc:docMk/>
          <pc:sldMk cId="620823159" sldId="281"/>
        </pc:sldMkLst>
        <pc:spChg chg="mod">
          <ac:chgData name="CURELLO SALVATORE JUNIOR" userId="5662d6dd-31f4-4f1a-98eb-2d5e65a65683" providerId="ADAL" clId="{022334DA-A579-4F8C-83CC-3893A39AB322}" dt="2022-10-29T15:14:00.417" v="523" actId="207"/>
          <ac:spMkLst>
            <pc:docMk/>
            <pc:sldMk cId="620823159" sldId="281"/>
            <ac:spMk id="9" creationId="{AFD0655D-8FFD-9925-25BD-7EF93A1BD5BB}"/>
          </ac:spMkLst>
        </pc:spChg>
        <pc:spChg chg="mod">
          <ac:chgData name="CURELLO SALVATORE JUNIOR" userId="5662d6dd-31f4-4f1a-98eb-2d5e65a65683" providerId="ADAL" clId="{022334DA-A579-4F8C-83CC-3893A39AB322}" dt="2022-10-29T15:14:19.022" v="534" actId="20577"/>
          <ac:spMkLst>
            <pc:docMk/>
            <pc:sldMk cId="620823159" sldId="281"/>
            <ac:spMk id="72" creationId="{00000000-0000-0000-0000-000000000000}"/>
          </ac:spMkLst>
        </pc:spChg>
        <pc:picChg chg="del">
          <ac:chgData name="CURELLO SALVATORE JUNIOR" userId="5662d6dd-31f4-4f1a-98eb-2d5e65a65683" providerId="ADAL" clId="{022334DA-A579-4F8C-83CC-3893A39AB322}" dt="2022-10-29T15:13:36.593" v="516" actId="478"/>
          <ac:picMkLst>
            <pc:docMk/>
            <pc:sldMk cId="620823159" sldId="281"/>
            <ac:picMk id="3" creationId="{51DD7FF5-A4E7-896B-F567-2C8F312B939B}"/>
          </ac:picMkLst>
        </pc:picChg>
        <pc:picChg chg="add mod">
          <ac:chgData name="CURELLO SALVATORE JUNIOR" userId="5662d6dd-31f4-4f1a-98eb-2d5e65a65683" providerId="ADAL" clId="{022334DA-A579-4F8C-83CC-3893A39AB322}" dt="2022-10-29T15:14:05.063" v="524" actId="1076"/>
          <ac:picMkLst>
            <pc:docMk/>
            <pc:sldMk cId="620823159" sldId="281"/>
            <ac:picMk id="5" creationId="{51E33F44-2564-5A6F-E2E6-4F0E9D30BED0}"/>
          </ac:picMkLst>
        </pc:picChg>
      </pc:sldChg>
      <pc:sldChg chg="addSp delSp modSp mod">
        <pc:chgData name="CURELLO SALVATORE JUNIOR" userId="5662d6dd-31f4-4f1a-98eb-2d5e65a65683" providerId="ADAL" clId="{022334DA-A579-4F8C-83CC-3893A39AB322}" dt="2022-10-29T15:18:59.400" v="667" actId="403"/>
        <pc:sldMkLst>
          <pc:docMk/>
          <pc:sldMk cId="2990661998" sldId="282"/>
        </pc:sldMkLst>
        <pc:spChg chg="mod">
          <ac:chgData name="CURELLO SALVATORE JUNIOR" userId="5662d6dd-31f4-4f1a-98eb-2d5e65a65683" providerId="ADAL" clId="{022334DA-A579-4F8C-83CC-3893A39AB322}" dt="2022-10-29T15:18:59.400" v="667" actId="403"/>
          <ac:spMkLst>
            <pc:docMk/>
            <pc:sldMk cId="2990661998" sldId="282"/>
            <ac:spMk id="9" creationId="{AFD0655D-8FFD-9925-25BD-7EF93A1BD5BB}"/>
          </ac:spMkLst>
        </pc:spChg>
        <pc:spChg chg="mod">
          <ac:chgData name="CURELLO SALVATORE JUNIOR" userId="5662d6dd-31f4-4f1a-98eb-2d5e65a65683" providerId="ADAL" clId="{022334DA-A579-4F8C-83CC-3893A39AB322}" dt="2022-10-29T15:14:24.446" v="542" actId="20577"/>
          <ac:spMkLst>
            <pc:docMk/>
            <pc:sldMk cId="2990661998" sldId="282"/>
            <ac:spMk id="72" creationId="{00000000-0000-0000-0000-000000000000}"/>
          </ac:spMkLst>
        </pc:spChg>
        <pc:picChg chg="add del mod">
          <ac:chgData name="CURELLO SALVATORE JUNIOR" userId="5662d6dd-31f4-4f1a-98eb-2d5e65a65683" providerId="ADAL" clId="{022334DA-A579-4F8C-83CC-3893A39AB322}" dt="2022-10-29T15:16:34.913" v="548" actId="478"/>
          <ac:picMkLst>
            <pc:docMk/>
            <pc:sldMk cId="2990661998" sldId="282"/>
            <ac:picMk id="3" creationId="{CBA8D1CF-4298-95B2-0DFD-F9E76D009849}"/>
          </ac:picMkLst>
        </pc:picChg>
        <pc:picChg chg="add mod">
          <ac:chgData name="CURELLO SALVATORE JUNIOR" userId="5662d6dd-31f4-4f1a-98eb-2d5e65a65683" providerId="ADAL" clId="{022334DA-A579-4F8C-83CC-3893A39AB322}" dt="2022-10-29T15:17:09.454" v="549"/>
          <ac:picMkLst>
            <pc:docMk/>
            <pc:sldMk cId="2990661998" sldId="282"/>
            <ac:picMk id="6" creationId="{BFA98654-D606-93AF-51EC-994D2734B7CF}"/>
          </ac:picMkLst>
        </pc:picChg>
      </pc:sldChg>
      <pc:sldChg chg="modSp mod">
        <pc:chgData name="CURELLO SALVATORE JUNIOR" userId="5662d6dd-31f4-4f1a-98eb-2d5e65a65683" providerId="ADAL" clId="{022334DA-A579-4F8C-83CC-3893A39AB322}" dt="2022-10-29T15:22:37.993" v="697" actId="1076"/>
        <pc:sldMkLst>
          <pc:docMk/>
          <pc:sldMk cId="2011066939" sldId="283"/>
        </pc:sldMkLst>
        <pc:spChg chg="mod">
          <ac:chgData name="CURELLO SALVATORE JUNIOR" userId="5662d6dd-31f4-4f1a-98eb-2d5e65a65683" providerId="ADAL" clId="{022334DA-A579-4F8C-83CC-3893A39AB322}" dt="2022-10-29T15:22:30.912" v="696" actId="20577"/>
          <ac:spMkLst>
            <pc:docMk/>
            <pc:sldMk cId="2011066939" sldId="283"/>
            <ac:spMk id="4" creationId="{C4B481E2-6A7D-A03B-0AFE-758F776A0DB6}"/>
          </ac:spMkLst>
        </pc:spChg>
        <pc:picChg chg="mod">
          <ac:chgData name="CURELLO SALVATORE JUNIOR" userId="5662d6dd-31f4-4f1a-98eb-2d5e65a65683" providerId="ADAL" clId="{022334DA-A579-4F8C-83CC-3893A39AB322}" dt="2022-10-29T15:22:16.204" v="691" actId="1076"/>
          <ac:picMkLst>
            <pc:docMk/>
            <pc:sldMk cId="2011066939" sldId="283"/>
            <ac:picMk id="3" creationId="{0E47461D-6647-95D3-0D94-46A4F20FC690}"/>
          </ac:picMkLst>
        </pc:picChg>
        <pc:picChg chg="mod">
          <ac:chgData name="CURELLO SALVATORE JUNIOR" userId="5662d6dd-31f4-4f1a-98eb-2d5e65a65683" providerId="ADAL" clId="{022334DA-A579-4F8C-83CC-3893A39AB322}" dt="2022-10-29T15:22:24.719" v="694" actId="1076"/>
          <ac:picMkLst>
            <pc:docMk/>
            <pc:sldMk cId="2011066939" sldId="283"/>
            <ac:picMk id="6" creationId="{BD908D78-5736-D80C-5A59-44DA65E2CC45}"/>
          </ac:picMkLst>
        </pc:picChg>
        <pc:picChg chg="mod">
          <ac:chgData name="CURELLO SALVATORE JUNIOR" userId="5662d6dd-31f4-4f1a-98eb-2d5e65a65683" providerId="ADAL" clId="{022334DA-A579-4F8C-83CC-3893A39AB322}" dt="2022-10-29T15:22:28.024" v="695" actId="1076"/>
          <ac:picMkLst>
            <pc:docMk/>
            <pc:sldMk cId="2011066939" sldId="283"/>
            <ac:picMk id="8" creationId="{9234B14F-12F9-55A2-706D-7AB98D2F29F6}"/>
          </ac:picMkLst>
        </pc:picChg>
        <pc:picChg chg="mod">
          <ac:chgData name="CURELLO SALVATORE JUNIOR" userId="5662d6dd-31f4-4f1a-98eb-2d5e65a65683" providerId="ADAL" clId="{022334DA-A579-4F8C-83CC-3893A39AB322}" dt="2022-10-29T15:22:37.993" v="697" actId="1076"/>
          <ac:picMkLst>
            <pc:docMk/>
            <pc:sldMk cId="2011066939" sldId="283"/>
            <ac:picMk id="10" creationId="{D943D5AF-2747-BE58-37D5-0C1DB4D79800}"/>
          </ac:picMkLst>
        </pc:picChg>
      </pc:sldChg>
      <pc:sldChg chg="modSp mod">
        <pc:chgData name="CURELLO SALVATORE JUNIOR" userId="5662d6dd-31f4-4f1a-98eb-2d5e65a65683" providerId="ADAL" clId="{022334DA-A579-4F8C-83CC-3893A39AB322}" dt="2022-10-29T15:53:00.633" v="746" actId="20577"/>
        <pc:sldMkLst>
          <pc:docMk/>
          <pc:sldMk cId="4201214721" sldId="289"/>
        </pc:sldMkLst>
        <pc:spChg chg="mod">
          <ac:chgData name="CURELLO SALVATORE JUNIOR" userId="5662d6dd-31f4-4f1a-98eb-2d5e65a65683" providerId="ADAL" clId="{022334DA-A579-4F8C-83CC-3893A39AB322}" dt="2022-10-29T15:53:00.633" v="746" actId="20577"/>
          <ac:spMkLst>
            <pc:docMk/>
            <pc:sldMk cId="4201214721" sldId="289"/>
            <ac:spMk id="2" creationId="{E44D54D6-8BB9-FC8E-3012-F7119D3898B4}"/>
          </ac:spMkLst>
        </pc:spChg>
        <pc:spChg chg="mod">
          <ac:chgData name="CURELLO SALVATORE JUNIOR" userId="5662d6dd-31f4-4f1a-98eb-2d5e65a65683" providerId="ADAL" clId="{022334DA-A579-4F8C-83CC-3893A39AB322}" dt="2022-10-29T15:44:23.226" v="699" actId="207"/>
          <ac:spMkLst>
            <pc:docMk/>
            <pc:sldMk cId="4201214721" sldId="289"/>
            <ac:spMk id="4" creationId="{C4B481E2-6A7D-A03B-0AFE-758F776A0DB6}"/>
          </ac:spMkLst>
        </pc:spChg>
      </pc:sldChg>
      <pc:sldChg chg="addSp delSp modSp mod">
        <pc:chgData name="CURELLO SALVATORE JUNIOR" userId="5662d6dd-31f4-4f1a-98eb-2d5e65a65683" providerId="ADAL" clId="{022334DA-A579-4F8C-83CC-3893A39AB322}" dt="2022-10-29T16:00:54.278" v="804" actId="1076"/>
        <pc:sldMkLst>
          <pc:docMk/>
          <pc:sldMk cId="2028412038" sldId="290"/>
        </pc:sldMkLst>
        <pc:spChg chg="add del mod">
          <ac:chgData name="CURELLO SALVATORE JUNIOR" userId="5662d6dd-31f4-4f1a-98eb-2d5e65a65683" providerId="ADAL" clId="{022334DA-A579-4F8C-83CC-3893A39AB322}" dt="2022-10-29T16:00:29.466" v="799" actId="20577"/>
          <ac:spMkLst>
            <pc:docMk/>
            <pc:sldMk cId="2028412038" sldId="290"/>
            <ac:spMk id="2" creationId="{E44D54D6-8BB9-FC8E-3012-F7119D3898B4}"/>
          </ac:spMkLst>
        </pc:spChg>
        <pc:spChg chg="add del">
          <ac:chgData name="CURELLO SALVATORE JUNIOR" userId="5662d6dd-31f4-4f1a-98eb-2d5e65a65683" providerId="ADAL" clId="{022334DA-A579-4F8C-83CC-3893A39AB322}" dt="2022-10-29T15:56:33.274" v="769"/>
          <ac:spMkLst>
            <pc:docMk/>
            <pc:sldMk cId="2028412038" sldId="290"/>
            <ac:spMk id="3" creationId="{2B61D3FF-CE89-1F44-F8CA-B553E971896E}"/>
          </ac:spMkLst>
        </pc:spChg>
        <pc:spChg chg="mod">
          <ac:chgData name="CURELLO SALVATORE JUNIOR" userId="5662d6dd-31f4-4f1a-98eb-2d5e65a65683" providerId="ADAL" clId="{022334DA-A579-4F8C-83CC-3893A39AB322}" dt="2022-10-29T15:50:38.599" v="703" actId="207"/>
          <ac:spMkLst>
            <pc:docMk/>
            <pc:sldMk cId="2028412038" sldId="290"/>
            <ac:spMk id="4" creationId="{C4B481E2-6A7D-A03B-0AFE-758F776A0DB6}"/>
          </ac:spMkLst>
        </pc:spChg>
        <pc:spChg chg="add del">
          <ac:chgData name="CURELLO SALVATORE JUNIOR" userId="5662d6dd-31f4-4f1a-98eb-2d5e65a65683" providerId="ADAL" clId="{022334DA-A579-4F8C-83CC-3893A39AB322}" dt="2022-10-29T15:59:52.522" v="786" actId="478"/>
          <ac:spMkLst>
            <pc:docMk/>
            <pc:sldMk cId="2028412038" sldId="290"/>
            <ac:spMk id="5" creationId="{B3617F0C-8259-25FF-21F4-577F2F662A54}"/>
          </ac:spMkLst>
        </pc:spChg>
        <pc:picChg chg="mod">
          <ac:chgData name="CURELLO SALVATORE JUNIOR" userId="5662d6dd-31f4-4f1a-98eb-2d5e65a65683" providerId="ADAL" clId="{022334DA-A579-4F8C-83CC-3893A39AB322}" dt="2022-10-29T16:00:18.627" v="794" actId="1076"/>
          <ac:picMkLst>
            <pc:docMk/>
            <pc:sldMk cId="2028412038" sldId="290"/>
            <ac:picMk id="6" creationId="{F457661D-1AA3-D0D7-53F5-6342DCB97F39}"/>
          </ac:picMkLst>
        </pc:picChg>
        <pc:picChg chg="add mod modCrop">
          <ac:chgData name="CURELLO SALVATORE JUNIOR" userId="5662d6dd-31f4-4f1a-98eb-2d5e65a65683" providerId="ADAL" clId="{022334DA-A579-4F8C-83CC-3893A39AB322}" dt="2022-10-29T16:00:42.290" v="803" actId="1076"/>
          <ac:picMkLst>
            <pc:docMk/>
            <pc:sldMk cId="2028412038" sldId="290"/>
            <ac:picMk id="8" creationId="{7FE1A095-6053-4B44-1B8F-DA284479FA8F}"/>
          </ac:picMkLst>
        </pc:picChg>
        <pc:picChg chg="mod">
          <ac:chgData name="CURELLO SALVATORE JUNIOR" userId="5662d6dd-31f4-4f1a-98eb-2d5e65a65683" providerId="ADAL" clId="{022334DA-A579-4F8C-83CC-3893A39AB322}" dt="2022-10-29T16:00:54.278" v="804" actId="1076"/>
          <ac:picMkLst>
            <pc:docMk/>
            <pc:sldMk cId="2028412038" sldId="290"/>
            <ac:picMk id="13" creationId="{2D5F3324-B40B-AE0B-CEE1-E9B348EFF2FA}"/>
          </ac:picMkLst>
        </pc:picChg>
      </pc:sldChg>
      <pc:sldChg chg="addSp modSp mod">
        <pc:chgData name="CURELLO SALVATORE JUNIOR" userId="5662d6dd-31f4-4f1a-98eb-2d5e65a65683" providerId="ADAL" clId="{022334DA-A579-4F8C-83CC-3893A39AB322}" dt="2022-10-29T16:21:37.456" v="862" actId="1076"/>
        <pc:sldMkLst>
          <pc:docMk/>
          <pc:sldMk cId="211027537" sldId="291"/>
        </pc:sldMkLst>
        <pc:picChg chg="add mod">
          <ac:chgData name="CURELLO SALVATORE JUNIOR" userId="5662d6dd-31f4-4f1a-98eb-2d5e65a65683" providerId="ADAL" clId="{022334DA-A579-4F8C-83CC-3893A39AB322}" dt="2022-10-29T16:21:37.456" v="862" actId="1076"/>
          <ac:picMkLst>
            <pc:docMk/>
            <pc:sldMk cId="211027537" sldId="291"/>
            <ac:picMk id="3" creationId="{902F5898-E267-189D-2F37-8E716A8BC758}"/>
          </ac:picMkLst>
        </pc:picChg>
        <pc:picChg chg="mod">
          <ac:chgData name="CURELLO SALVATORE JUNIOR" userId="5662d6dd-31f4-4f1a-98eb-2d5e65a65683" providerId="ADAL" clId="{022334DA-A579-4F8C-83CC-3893A39AB322}" dt="2022-10-29T16:21:27.578" v="859" actId="1076"/>
          <ac:picMkLst>
            <pc:docMk/>
            <pc:sldMk cId="211027537" sldId="291"/>
            <ac:picMk id="8" creationId="{2BC0452B-A2E0-7922-FC59-5731090A4BF7}"/>
          </ac:picMkLst>
        </pc:picChg>
      </pc:sldChg>
      <pc:sldChg chg="addSp modSp mod">
        <pc:chgData name="CURELLO SALVATORE JUNIOR" userId="5662d6dd-31f4-4f1a-98eb-2d5e65a65683" providerId="ADAL" clId="{022334DA-A579-4F8C-83CC-3893A39AB322}" dt="2022-10-29T16:42:54.054" v="888" actId="1036"/>
        <pc:sldMkLst>
          <pc:docMk/>
          <pc:sldMk cId="2055082261" sldId="292"/>
        </pc:sldMkLst>
        <pc:spChg chg="add mod">
          <ac:chgData name="CURELLO SALVATORE JUNIOR" userId="5662d6dd-31f4-4f1a-98eb-2d5e65a65683" providerId="ADAL" clId="{022334DA-A579-4F8C-83CC-3893A39AB322}" dt="2022-10-29T16:18:55.004" v="851" actId="20577"/>
          <ac:spMkLst>
            <pc:docMk/>
            <pc:sldMk cId="2055082261" sldId="292"/>
            <ac:spMk id="2" creationId="{4DC615AC-AF4B-5B92-E16C-98553072C03E}"/>
          </ac:spMkLst>
        </pc:spChg>
        <pc:picChg chg="add mod modCrop">
          <ac:chgData name="CURELLO SALVATORE JUNIOR" userId="5662d6dd-31f4-4f1a-98eb-2d5e65a65683" providerId="ADAL" clId="{022334DA-A579-4F8C-83CC-3893A39AB322}" dt="2022-10-29T16:42:54.054" v="888" actId="1036"/>
          <ac:picMkLst>
            <pc:docMk/>
            <pc:sldMk cId="2055082261" sldId="292"/>
            <ac:picMk id="3" creationId="{D9B3AE27-4BA1-BE48-3C96-508B8CE23074}"/>
          </ac:picMkLst>
        </pc:picChg>
        <pc:picChg chg="mod modCrop">
          <ac:chgData name="CURELLO SALVATORE JUNIOR" userId="5662d6dd-31f4-4f1a-98eb-2d5e65a65683" providerId="ADAL" clId="{022334DA-A579-4F8C-83CC-3893A39AB322}" dt="2022-10-29T16:42:46.562" v="878" actId="732"/>
          <ac:picMkLst>
            <pc:docMk/>
            <pc:sldMk cId="2055082261" sldId="292"/>
            <ac:picMk id="8" creationId="{7F072AFA-902D-02EC-3307-A598461AEDDF}"/>
          </ac:picMkLst>
        </pc:picChg>
        <pc:picChg chg="mod">
          <ac:chgData name="CURELLO SALVATORE JUNIOR" userId="5662d6dd-31f4-4f1a-98eb-2d5e65a65683" providerId="ADAL" clId="{022334DA-A579-4F8C-83CC-3893A39AB322}" dt="2022-10-29T16:19:02.006" v="853" actId="1076"/>
          <ac:picMkLst>
            <pc:docMk/>
            <pc:sldMk cId="2055082261" sldId="292"/>
            <ac:picMk id="10" creationId="{B505C878-F2D1-F589-2DAC-4A28A742F353}"/>
          </ac:picMkLst>
        </pc:picChg>
      </pc:sldChg>
      <pc:sldChg chg="modSp mod">
        <pc:chgData name="CURELLO SALVATORE JUNIOR" userId="5662d6dd-31f4-4f1a-98eb-2d5e65a65683" providerId="ADAL" clId="{022334DA-A579-4F8C-83CC-3893A39AB322}" dt="2022-10-30T09:09:13.506" v="1631" actId="6549"/>
        <pc:sldMkLst>
          <pc:docMk/>
          <pc:sldMk cId="211413284" sldId="293"/>
        </pc:sldMkLst>
        <pc:spChg chg="mod">
          <ac:chgData name="CURELLO SALVATORE JUNIOR" userId="5662d6dd-31f4-4f1a-98eb-2d5e65a65683" providerId="ADAL" clId="{022334DA-A579-4F8C-83CC-3893A39AB322}" dt="2022-10-30T09:09:13.506" v="1631" actId="6549"/>
          <ac:spMkLst>
            <pc:docMk/>
            <pc:sldMk cId="211413284" sldId="293"/>
            <ac:spMk id="4" creationId="{C4B481E2-6A7D-A03B-0AFE-758F776A0DB6}"/>
          </ac:spMkLst>
        </pc:spChg>
      </pc:sldChg>
      <pc:sldChg chg="addSp delSp modSp add mod ord">
        <pc:chgData name="CURELLO SALVATORE JUNIOR" userId="5662d6dd-31f4-4f1a-98eb-2d5e65a65683" providerId="ADAL" clId="{022334DA-A579-4F8C-83CC-3893A39AB322}" dt="2022-10-29T17:13:51.214" v="1329" actId="20577"/>
        <pc:sldMkLst>
          <pc:docMk/>
          <pc:sldMk cId="2511337034" sldId="294"/>
        </pc:sldMkLst>
        <pc:spChg chg="mod">
          <ac:chgData name="CURELLO SALVATORE JUNIOR" userId="5662d6dd-31f4-4f1a-98eb-2d5e65a65683" providerId="ADAL" clId="{022334DA-A579-4F8C-83CC-3893A39AB322}" dt="2022-10-29T17:10:19.825" v="1303" actId="20577"/>
          <ac:spMkLst>
            <pc:docMk/>
            <pc:sldMk cId="2511337034" sldId="294"/>
            <ac:spMk id="2" creationId="{E44D54D6-8BB9-FC8E-3012-F7119D3898B4}"/>
          </ac:spMkLst>
        </pc:spChg>
        <pc:spChg chg="mod">
          <ac:chgData name="CURELLO SALVATORE JUNIOR" userId="5662d6dd-31f4-4f1a-98eb-2d5e65a65683" providerId="ADAL" clId="{022334DA-A579-4F8C-83CC-3893A39AB322}" dt="2022-10-29T17:04:00.166" v="1156" actId="20577"/>
          <ac:spMkLst>
            <pc:docMk/>
            <pc:sldMk cId="2511337034" sldId="294"/>
            <ac:spMk id="4" creationId="{C4B481E2-6A7D-A03B-0AFE-758F776A0DB6}"/>
          </ac:spMkLst>
        </pc:spChg>
        <pc:spChg chg="mod">
          <ac:chgData name="CURELLO SALVATORE JUNIOR" userId="5662d6dd-31f4-4f1a-98eb-2d5e65a65683" providerId="ADAL" clId="{022334DA-A579-4F8C-83CC-3893A39AB322}" dt="2022-10-29T17:13:51.214" v="1329" actId="20577"/>
          <ac:spMkLst>
            <pc:docMk/>
            <pc:sldMk cId="2511337034" sldId="294"/>
            <ac:spMk id="72" creationId="{00000000-0000-0000-0000-000000000000}"/>
          </ac:spMkLst>
        </pc:spChg>
        <pc:picChg chg="del">
          <ac:chgData name="CURELLO SALVATORE JUNIOR" userId="5662d6dd-31f4-4f1a-98eb-2d5e65a65683" providerId="ADAL" clId="{022334DA-A579-4F8C-83CC-3893A39AB322}" dt="2022-10-29T17:08:58.890" v="1299" actId="478"/>
          <ac:picMkLst>
            <pc:docMk/>
            <pc:sldMk cId="2511337034" sldId="294"/>
            <ac:picMk id="6" creationId="{F457661D-1AA3-D0D7-53F5-6342DCB97F39}"/>
          </ac:picMkLst>
        </pc:picChg>
        <pc:picChg chg="add mod">
          <ac:chgData name="CURELLO SALVATORE JUNIOR" userId="5662d6dd-31f4-4f1a-98eb-2d5e65a65683" providerId="ADAL" clId="{022334DA-A579-4F8C-83CC-3893A39AB322}" dt="2022-10-29T17:06:44.550" v="1255" actId="1076"/>
          <ac:picMkLst>
            <pc:docMk/>
            <pc:sldMk cId="2511337034" sldId="294"/>
            <ac:picMk id="7" creationId="{20934F82-8F89-D083-AD42-464B56F07F5D}"/>
          </ac:picMkLst>
        </pc:picChg>
        <pc:picChg chg="del">
          <ac:chgData name="CURELLO SALVATORE JUNIOR" userId="5662d6dd-31f4-4f1a-98eb-2d5e65a65683" providerId="ADAL" clId="{022334DA-A579-4F8C-83CC-3893A39AB322}" dt="2022-10-29T16:57:04.458" v="1143" actId="478"/>
          <ac:picMkLst>
            <pc:docMk/>
            <pc:sldMk cId="2511337034" sldId="294"/>
            <ac:picMk id="8" creationId="{7FE1A095-6053-4B44-1B8F-DA284479FA8F}"/>
          </ac:picMkLst>
        </pc:picChg>
        <pc:picChg chg="add mod">
          <ac:chgData name="CURELLO SALVATORE JUNIOR" userId="5662d6dd-31f4-4f1a-98eb-2d5e65a65683" providerId="ADAL" clId="{022334DA-A579-4F8C-83CC-3893A39AB322}" dt="2022-10-29T17:06:36.592" v="1253" actId="1076"/>
          <ac:picMkLst>
            <pc:docMk/>
            <pc:sldMk cId="2511337034" sldId="294"/>
            <ac:picMk id="10" creationId="{561603A8-D297-A653-33E1-4D57E87BE1A5}"/>
          </ac:picMkLst>
        </pc:picChg>
        <pc:picChg chg="add mod">
          <ac:chgData name="CURELLO SALVATORE JUNIOR" userId="5662d6dd-31f4-4f1a-98eb-2d5e65a65683" providerId="ADAL" clId="{022334DA-A579-4F8C-83CC-3893A39AB322}" dt="2022-10-29T17:10:24.116" v="1304" actId="1076"/>
          <ac:picMkLst>
            <pc:docMk/>
            <pc:sldMk cId="2511337034" sldId="294"/>
            <ac:picMk id="12" creationId="{222EE84E-28C3-F996-3AAE-45F99A8075EE}"/>
          </ac:picMkLst>
        </pc:picChg>
        <pc:picChg chg="del">
          <ac:chgData name="CURELLO SALVATORE JUNIOR" userId="5662d6dd-31f4-4f1a-98eb-2d5e65a65683" providerId="ADAL" clId="{022334DA-A579-4F8C-83CC-3893A39AB322}" dt="2022-10-29T17:06:46.258" v="1256" actId="478"/>
          <ac:picMkLst>
            <pc:docMk/>
            <pc:sldMk cId="2511337034" sldId="294"/>
            <ac:picMk id="13" creationId="{2D5F3324-B40B-AE0B-CEE1-E9B348EFF2FA}"/>
          </ac:picMkLst>
        </pc:picChg>
        <pc:picChg chg="add mod">
          <ac:chgData name="CURELLO SALVATORE JUNIOR" userId="5662d6dd-31f4-4f1a-98eb-2d5e65a65683" providerId="ADAL" clId="{022334DA-A579-4F8C-83CC-3893A39AB322}" dt="2022-10-29T17:12:28.641" v="1306" actId="1076"/>
          <ac:picMkLst>
            <pc:docMk/>
            <pc:sldMk cId="2511337034" sldId="294"/>
            <ac:picMk id="4098" creationId="{C1BD9F82-CB6D-926A-D0C9-4AEE0C225006}"/>
          </ac:picMkLst>
        </pc:picChg>
      </pc:sldChg>
      <pc:sldChg chg="addSp delSp modSp add mod">
        <pc:chgData name="CURELLO SALVATORE JUNIOR" userId="5662d6dd-31f4-4f1a-98eb-2d5e65a65683" providerId="ADAL" clId="{022334DA-A579-4F8C-83CC-3893A39AB322}" dt="2022-10-29T17:24:08.699" v="1505" actId="1035"/>
        <pc:sldMkLst>
          <pc:docMk/>
          <pc:sldMk cId="2620279651" sldId="295"/>
        </pc:sldMkLst>
        <pc:spChg chg="del">
          <ac:chgData name="CURELLO SALVATORE JUNIOR" userId="5662d6dd-31f4-4f1a-98eb-2d5e65a65683" providerId="ADAL" clId="{022334DA-A579-4F8C-83CC-3893A39AB322}" dt="2022-10-29T17:14:05.520" v="1332" actId="478"/>
          <ac:spMkLst>
            <pc:docMk/>
            <pc:sldMk cId="2620279651" sldId="295"/>
            <ac:spMk id="2" creationId="{E44D54D6-8BB9-FC8E-3012-F7119D3898B4}"/>
          </ac:spMkLst>
        </pc:spChg>
        <pc:spChg chg="mod">
          <ac:chgData name="CURELLO SALVATORE JUNIOR" userId="5662d6dd-31f4-4f1a-98eb-2d5e65a65683" providerId="ADAL" clId="{022334DA-A579-4F8C-83CC-3893A39AB322}" dt="2022-10-29T17:23:50.940" v="1480" actId="20577"/>
          <ac:spMkLst>
            <pc:docMk/>
            <pc:sldMk cId="2620279651" sldId="295"/>
            <ac:spMk id="4" creationId="{C4B481E2-6A7D-A03B-0AFE-758F776A0DB6}"/>
          </ac:spMkLst>
        </pc:spChg>
        <pc:spChg chg="mod">
          <ac:chgData name="CURELLO SALVATORE JUNIOR" userId="5662d6dd-31f4-4f1a-98eb-2d5e65a65683" providerId="ADAL" clId="{022334DA-A579-4F8C-83CC-3893A39AB322}" dt="2022-10-29T17:13:43.954" v="1321" actId="20577"/>
          <ac:spMkLst>
            <pc:docMk/>
            <pc:sldMk cId="2620279651" sldId="295"/>
            <ac:spMk id="72" creationId="{00000000-0000-0000-0000-000000000000}"/>
          </ac:spMkLst>
        </pc:spChg>
        <pc:picChg chg="add mod">
          <ac:chgData name="CURELLO SALVATORE JUNIOR" userId="5662d6dd-31f4-4f1a-98eb-2d5e65a65683" providerId="ADAL" clId="{022334DA-A579-4F8C-83CC-3893A39AB322}" dt="2022-10-29T17:23:56.746" v="1482" actId="14100"/>
          <ac:picMkLst>
            <pc:docMk/>
            <pc:sldMk cId="2620279651" sldId="295"/>
            <ac:picMk id="6" creationId="{86BD60EA-DF1A-27B7-B5F6-AC023341DAD8}"/>
          </ac:picMkLst>
        </pc:picChg>
        <pc:picChg chg="del">
          <ac:chgData name="CURELLO SALVATORE JUNIOR" userId="5662d6dd-31f4-4f1a-98eb-2d5e65a65683" providerId="ADAL" clId="{022334DA-A579-4F8C-83CC-3893A39AB322}" dt="2022-10-29T17:13:57.843" v="1330" actId="478"/>
          <ac:picMkLst>
            <pc:docMk/>
            <pc:sldMk cId="2620279651" sldId="295"/>
            <ac:picMk id="7" creationId="{20934F82-8F89-D083-AD42-464B56F07F5D}"/>
          </ac:picMkLst>
        </pc:picChg>
        <pc:picChg chg="add mod">
          <ac:chgData name="CURELLO SALVATORE JUNIOR" userId="5662d6dd-31f4-4f1a-98eb-2d5e65a65683" providerId="ADAL" clId="{022334DA-A579-4F8C-83CC-3893A39AB322}" dt="2022-10-29T17:19:12.008" v="1447" actId="1076"/>
          <ac:picMkLst>
            <pc:docMk/>
            <pc:sldMk cId="2620279651" sldId="295"/>
            <ac:picMk id="9" creationId="{ED550C54-29DF-DCC7-6AC2-A220B81A07A3}"/>
          </ac:picMkLst>
        </pc:picChg>
        <pc:picChg chg="del">
          <ac:chgData name="CURELLO SALVATORE JUNIOR" userId="5662d6dd-31f4-4f1a-98eb-2d5e65a65683" providerId="ADAL" clId="{022334DA-A579-4F8C-83CC-3893A39AB322}" dt="2022-10-29T17:14:06.476" v="1333" actId="478"/>
          <ac:picMkLst>
            <pc:docMk/>
            <pc:sldMk cId="2620279651" sldId="295"/>
            <ac:picMk id="10" creationId="{561603A8-D297-A653-33E1-4D57E87BE1A5}"/>
          </ac:picMkLst>
        </pc:picChg>
        <pc:picChg chg="del">
          <ac:chgData name="CURELLO SALVATORE JUNIOR" userId="5662d6dd-31f4-4f1a-98eb-2d5e65a65683" providerId="ADAL" clId="{022334DA-A579-4F8C-83CC-3893A39AB322}" dt="2022-10-29T17:14:07.149" v="1334" actId="478"/>
          <ac:picMkLst>
            <pc:docMk/>
            <pc:sldMk cId="2620279651" sldId="295"/>
            <ac:picMk id="12" creationId="{222EE84E-28C3-F996-3AAE-45F99A8075EE}"/>
          </ac:picMkLst>
        </pc:picChg>
        <pc:picChg chg="add mod">
          <ac:chgData name="CURELLO SALVATORE JUNIOR" userId="5662d6dd-31f4-4f1a-98eb-2d5e65a65683" providerId="ADAL" clId="{022334DA-A579-4F8C-83CC-3893A39AB322}" dt="2022-10-29T17:24:08.699" v="1505" actId="1035"/>
          <ac:picMkLst>
            <pc:docMk/>
            <pc:sldMk cId="2620279651" sldId="295"/>
            <ac:picMk id="13" creationId="{F4A37287-EB7C-1296-4459-0DBCE1951A59}"/>
          </ac:picMkLst>
        </pc:picChg>
        <pc:picChg chg="del">
          <ac:chgData name="CURELLO SALVATORE JUNIOR" userId="5662d6dd-31f4-4f1a-98eb-2d5e65a65683" providerId="ADAL" clId="{022334DA-A579-4F8C-83CC-3893A39AB322}" dt="2022-10-29T17:14:03.811" v="1331" actId="478"/>
          <ac:picMkLst>
            <pc:docMk/>
            <pc:sldMk cId="2620279651" sldId="295"/>
            <ac:picMk id="4098" creationId="{C1BD9F82-CB6D-926A-D0C9-4AEE0C225006}"/>
          </ac:picMkLst>
        </pc:picChg>
      </pc:sldChg>
      <pc:sldChg chg="addSp delSp modSp add mod">
        <pc:chgData name="CURELLO SALVATORE JUNIOR" userId="5662d6dd-31f4-4f1a-98eb-2d5e65a65683" providerId="ADAL" clId="{022334DA-A579-4F8C-83CC-3893A39AB322}" dt="2022-10-29T17:36:29.544" v="1567" actId="1076"/>
        <pc:sldMkLst>
          <pc:docMk/>
          <pc:sldMk cId="4115981901" sldId="296"/>
        </pc:sldMkLst>
        <pc:spChg chg="mod">
          <ac:chgData name="CURELLO SALVATORE JUNIOR" userId="5662d6dd-31f4-4f1a-98eb-2d5e65a65683" providerId="ADAL" clId="{022334DA-A579-4F8C-83CC-3893A39AB322}" dt="2022-10-29T17:35:41.820" v="1552" actId="20577"/>
          <ac:spMkLst>
            <pc:docMk/>
            <pc:sldMk cId="4115981901" sldId="296"/>
            <ac:spMk id="4" creationId="{C4B481E2-6A7D-A03B-0AFE-758F776A0DB6}"/>
          </ac:spMkLst>
        </pc:spChg>
        <pc:spChg chg="mod">
          <ac:chgData name="CURELLO SALVATORE JUNIOR" userId="5662d6dd-31f4-4f1a-98eb-2d5e65a65683" providerId="ADAL" clId="{022334DA-A579-4F8C-83CC-3893A39AB322}" dt="2022-10-29T17:35:46.839" v="1558" actId="20577"/>
          <ac:spMkLst>
            <pc:docMk/>
            <pc:sldMk cId="4115981901" sldId="296"/>
            <ac:spMk id="72" creationId="{00000000-0000-0000-0000-000000000000}"/>
          </ac:spMkLst>
        </pc:spChg>
        <pc:picChg chg="del">
          <ac:chgData name="CURELLO SALVATORE JUNIOR" userId="5662d6dd-31f4-4f1a-98eb-2d5e65a65683" providerId="ADAL" clId="{022334DA-A579-4F8C-83CC-3893A39AB322}" dt="2022-10-29T17:35:56.371" v="1563" actId="478"/>
          <ac:picMkLst>
            <pc:docMk/>
            <pc:sldMk cId="4115981901" sldId="296"/>
            <ac:picMk id="3" creationId="{42E682CA-6EAB-D4AB-F9F1-BA0BD7C427E3}"/>
          </ac:picMkLst>
        </pc:picChg>
        <pc:picChg chg="add mod">
          <ac:chgData name="CURELLO SALVATORE JUNIOR" userId="5662d6dd-31f4-4f1a-98eb-2d5e65a65683" providerId="ADAL" clId="{022334DA-A579-4F8C-83CC-3893A39AB322}" dt="2022-10-29T17:36:29.544" v="1567" actId="1076"/>
          <ac:picMkLst>
            <pc:docMk/>
            <pc:sldMk cId="4115981901" sldId="296"/>
            <ac:picMk id="5" creationId="{2ADC93C1-0D2E-8DB6-8762-6DA36F419007}"/>
          </ac:picMkLst>
        </pc:picChg>
      </pc:sldChg>
      <pc:sldChg chg="delSp modSp new mod">
        <pc:chgData name="CURELLO SALVATORE JUNIOR" userId="5662d6dd-31f4-4f1a-98eb-2d5e65a65683" providerId="ADAL" clId="{022334DA-A579-4F8C-83CC-3893A39AB322}" dt="2022-10-29T17:38:40.392" v="1619" actId="1076"/>
        <pc:sldMkLst>
          <pc:docMk/>
          <pc:sldMk cId="591352765" sldId="297"/>
        </pc:sldMkLst>
        <pc:spChg chg="mod">
          <ac:chgData name="CURELLO SALVATORE JUNIOR" userId="5662d6dd-31f4-4f1a-98eb-2d5e65a65683" providerId="ADAL" clId="{022334DA-A579-4F8C-83CC-3893A39AB322}" dt="2022-10-29T17:38:40.392" v="1619" actId="1076"/>
          <ac:spMkLst>
            <pc:docMk/>
            <pc:sldMk cId="591352765" sldId="297"/>
            <ac:spMk id="2" creationId="{57591E06-CF5E-5185-92FD-3D2C6C60CF0F}"/>
          </ac:spMkLst>
        </pc:spChg>
        <pc:spChg chg="del">
          <ac:chgData name="CURELLO SALVATORE JUNIOR" userId="5662d6dd-31f4-4f1a-98eb-2d5e65a65683" providerId="ADAL" clId="{022334DA-A579-4F8C-83CC-3893A39AB322}" dt="2022-10-29T17:38:04.518" v="1610" actId="21"/>
          <ac:spMkLst>
            <pc:docMk/>
            <pc:sldMk cId="591352765" sldId="297"/>
            <ac:spMk id="3" creationId="{7C723248-B5AC-FC1E-0B49-4142C0EFF9E7}"/>
          </ac:spMkLst>
        </pc:spChg>
        <pc:spChg chg="del mod">
          <ac:chgData name="CURELLO SALVATORE JUNIOR" userId="5662d6dd-31f4-4f1a-98eb-2d5e65a65683" providerId="ADAL" clId="{022334DA-A579-4F8C-83CC-3893A39AB322}" dt="2022-10-29T17:38:27.215" v="1615" actId="21"/>
          <ac:spMkLst>
            <pc:docMk/>
            <pc:sldMk cId="591352765" sldId="297"/>
            <ac:spMk id="4" creationId="{36F080B9-05F0-10D8-D084-D3BAF3FA2BA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ea920dad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ea920dad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5271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ea920dad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ea920dad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4104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ea920dad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ea920dad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3280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ea920dad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ea920dad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4930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ea920dad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ea920dad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6229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ea920dad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ea920dad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2134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ea920dad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ea920dad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3659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ea920dad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ea920dad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92080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ea920dad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ea920dad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29872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ea920dad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ea920dad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4153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ea920dad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ea920dad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ea920dad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ea920dad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23566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ea920dad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ea920dad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70099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ea920dad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ea920dad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97713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ea920dad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ea920dad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54635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ea920dad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ea920dad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60437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ea920dad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ea920dad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11668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ea920dad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ea920dad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59756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ea920dad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ea920dad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53871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ea920dad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ea920dad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50120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ea920dad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ea920dad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603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ea920dad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ea920dad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ea920dad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ea920dad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24171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ea920dad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ea920dad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9205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ea920dad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ea920dad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2520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ea920dad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ea920dad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6018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ea920dad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ea920dad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6373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ea920dad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ea920dad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6871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ea920dad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ea920dad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6434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ea920dad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ea920dad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5136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577850"/>
            <a:ext cx="8086725" cy="2514600"/>
          </a:xfrm>
        </p:spPr>
        <p:txBody>
          <a:bodyPr anchor="b">
            <a:noAutofit/>
          </a:bodyPr>
          <a:lstStyle>
            <a:lvl1pPr algn="l">
              <a:lnSpc>
                <a:spcPct val="80000"/>
              </a:lnSpc>
              <a:defRPr sz="6600" spc="-90" baseline="0">
                <a:solidFill>
                  <a:srgbClr val="FFFFFF"/>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500634" y="3155157"/>
            <a:ext cx="6921151" cy="1234440"/>
          </a:xfrm>
        </p:spPr>
        <p:txBody>
          <a:bodyPr>
            <a:normAutofit/>
          </a:bodyPr>
          <a:lstStyle>
            <a:lvl1pPr marL="0" indent="0" algn="l">
              <a:buNone/>
              <a:defRPr sz="2400">
                <a:solidFill>
                  <a:schemeClr val="bg1"/>
                </a:solidFill>
                <a:latin typeface="+mj-lt"/>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it-IT"/>
              <a:t>Fare clic per modificare lo stile del sottotitolo dello schema</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48A87A34-81AB-432B-8DAE-1953F412C126}" type="datetimeFigureOut">
              <a:rPr lang="en-US" smtClean="0"/>
              <a:t>11/2/2022</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pPr marL="0" lvl="0" indent="0" algn="r" rtl="0">
              <a:spcBef>
                <a:spcPts val="0"/>
              </a:spcBef>
              <a:spcAft>
                <a:spcPts val="0"/>
              </a:spcAft>
              <a:buNone/>
            </a:pPr>
            <a:fld id="{00000000-1234-1234-1234-123412341234}" type="slidenum">
              <a:rPr lang="it-IT" smtClean="0"/>
              <a:t>‹N›</a:t>
            </a:fld>
            <a:endParaRPr lang="it-IT"/>
          </a:p>
        </p:txBody>
      </p:sp>
    </p:spTree>
    <p:extLst>
      <p:ext uri="{BB962C8B-B14F-4D97-AF65-F5344CB8AC3E}">
        <p14:creationId xmlns:p14="http://schemas.microsoft.com/office/powerpoint/2010/main" val="297814778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t-IT" smtClean="0"/>
              <a:t>‹N›</a:t>
            </a:fld>
            <a:endParaRPr lang="it-IT"/>
          </a:p>
        </p:txBody>
      </p:sp>
    </p:spTree>
    <p:extLst>
      <p:ext uri="{BB962C8B-B14F-4D97-AF65-F5344CB8AC3E}">
        <p14:creationId xmlns:p14="http://schemas.microsoft.com/office/powerpoint/2010/main" val="284347723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521494"/>
            <a:ext cx="1971675" cy="360045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578644" y="535782"/>
            <a:ext cx="5800725" cy="4050506"/>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t-IT" smtClean="0"/>
              <a:t>‹N›</a:t>
            </a:fld>
            <a:endParaRPr lang="it-IT"/>
          </a:p>
        </p:txBody>
      </p:sp>
    </p:spTree>
    <p:extLst>
      <p:ext uri="{BB962C8B-B14F-4D97-AF65-F5344CB8AC3E}">
        <p14:creationId xmlns:p14="http://schemas.microsoft.com/office/powerpoint/2010/main" val="284921835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extLst>
      <p:ext uri="{BB962C8B-B14F-4D97-AF65-F5344CB8AC3E}">
        <p14:creationId xmlns:p14="http://schemas.microsoft.com/office/powerpoint/2010/main" val="1229217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t-IT" smtClean="0"/>
              <a:t>‹N›</a:t>
            </a:fld>
            <a:endParaRPr lang="it-IT"/>
          </a:p>
        </p:txBody>
      </p:sp>
    </p:spTree>
    <p:extLst>
      <p:ext uri="{BB962C8B-B14F-4D97-AF65-F5344CB8AC3E}">
        <p14:creationId xmlns:p14="http://schemas.microsoft.com/office/powerpoint/2010/main" val="194320938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452628" y="575564"/>
            <a:ext cx="8085582" cy="2516886"/>
          </a:xfrm>
        </p:spPr>
        <p:txBody>
          <a:bodyPr anchor="b">
            <a:normAutofit/>
          </a:bodyPr>
          <a:lstStyle>
            <a:lvl1pPr>
              <a:lnSpc>
                <a:spcPct val="80000"/>
              </a:lnSpc>
              <a:defRPr sz="6600" b="0" baseline="0">
                <a:solidFill>
                  <a:schemeClr val="accent1"/>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500634" y="3153157"/>
            <a:ext cx="6919722" cy="1234440"/>
          </a:xfrm>
        </p:spPr>
        <p:txBody>
          <a:bodyPr anchor="t">
            <a:normAutofit/>
          </a:bodyPr>
          <a:lstStyle>
            <a:lvl1pPr marL="0" indent="0">
              <a:buNone/>
              <a:defRPr sz="2400">
                <a:solidFill>
                  <a:schemeClr val="tx1"/>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8A87A34-81AB-432B-8DAE-1953F412C126}" type="datetimeFigureOut">
              <a:rPr lang="en-US" smtClean="0"/>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t-IT" smtClean="0"/>
              <a:t>‹N›</a:t>
            </a:fld>
            <a:endParaRPr lang="it-IT"/>
          </a:p>
        </p:txBody>
      </p:sp>
    </p:spTree>
    <p:extLst>
      <p:ext uri="{BB962C8B-B14F-4D97-AF65-F5344CB8AC3E}">
        <p14:creationId xmlns:p14="http://schemas.microsoft.com/office/powerpoint/2010/main" val="215202162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507492" y="1498601"/>
            <a:ext cx="3497580" cy="282549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4508498" y="1498601"/>
            <a:ext cx="3497580" cy="282549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t-IT" smtClean="0"/>
              <a:t>‹N›</a:t>
            </a:fld>
            <a:endParaRPr lang="it-IT"/>
          </a:p>
        </p:txBody>
      </p:sp>
    </p:spTree>
    <p:extLst>
      <p:ext uri="{BB962C8B-B14F-4D97-AF65-F5344CB8AC3E}">
        <p14:creationId xmlns:p14="http://schemas.microsoft.com/office/powerpoint/2010/main" val="288863634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507492" y="1530350"/>
            <a:ext cx="3497580" cy="542550"/>
          </a:xfrm>
        </p:spPr>
        <p:txBody>
          <a:bodyPr anchor="ctr">
            <a:normAutofit/>
          </a:bodyPr>
          <a:lstStyle>
            <a:lvl1pPr marL="0" indent="0">
              <a:buNone/>
              <a:defRPr sz="1650" b="0" cap="all" baseline="0">
                <a:solidFill>
                  <a:schemeClr val="tx1">
                    <a:lumMod val="85000"/>
                    <a:lumOff val="15000"/>
                  </a:schemeClr>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Fare clic per modificare gli stili del testo dello schema</a:t>
            </a:r>
          </a:p>
        </p:txBody>
      </p:sp>
      <p:sp>
        <p:nvSpPr>
          <p:cNvPr id="4" name="Content Placeholder 3"/>
          <p:cNvSpPr>
            <a:spLocks noGrp="1"/>
          </p:cNvSpPr>
          <p:nvPr>
            <p:ph sz="half" idx="2"/>
          </p:nvPr>
        </p:nvSpPr>
        <p:spPr>
          <a:xfrm>
            <a:off x="507492" y="2064813"/>
            <a:ext cx="3497580" cy="240030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4505706" y="1528826"/>
            <a:ext cx="3497580" cy="541782"/>
          </a:xfrm>
        </p:spPr>
        <p:txBody>
          <a:bodyPr anchor="ctr">
            <a:normAutofit/>
          </a:bodyPr>
          <a:lstStyle>
            <a:lvl1pPr marL="0" indent="0">
              <a:buNone/>
              <a:defRPr sz="1650" b="0" cap="all" baseline="0">
                <a:solidFill>
                  <a:schemeClr val="tx1">
                    <a:lumMod val="85000"/>
                    <a:lumOff val="15000"/>
                  </a:schemeClr>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Fare clic per modificare gli stili del testo dello schema</a:t>
            </a:r>
          </a:p>
        </p:txBody>
      </p:sp>
      <p:sp>
        <p:nvSpPr>
          <p:cNvPr id="6" name="Content Placeholder 5"/>
          <p:cNvSpPr>
            <a:spLocks noGrp="1"/>
          </p:cNvSpPr>
          <p:nvPr>
            <p:ph sz="quarter" idx="4"/>
          </p:nvPr>
        </p:nvSpPr>
        <p:spPr>
          <a:xfrm>
            <a:off x="4505706" y="2063243"/>
            <a:ext cx="3497580" cy="240030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t-IT" smtClean="0"/>
              <a:t>‹N›</a:t>
            </a:fld>
            <a:endParaRPr lang="it-IT"/>
          </a:p>
        </p:txBody>
      </p:sp>
    </p:spTree>
    <p:extLst>
      <p:ext uri="{BB962C8B-B14F-4D97-AF65-F5344CB8AC3E}">
        <p14:creationId xmlns:p14="http://schemas.microsoft.com/office/powerpoint/2010/main" val="425287956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t-IT" smtClean="0"/>
              <a:t>‹N›</a:t>
            </a:fld>
            <a:endParaRPr lang="it-IT"/>
          </a:p>
        </p:txBody>
      </p:sp>
    </p:spTree>
    <p:extLst>
      <p:ext uri="{BB962C8B-B14F-4D97-AF65-F5344CB8AC3E}">
        <p14:creationId xmlns:p14="http://schemas.microsoft.com/office/powerpoint/2010/main" val="21632331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it-IT" smtClean="0"/>
              <a:t>‹N›</a:t>
            </a:fld>
            <a:endParaRPr lang="it-IT"/>
          </a:p>
        </p:txBody>
      </p:sp>
    </p:spTree>
    <p:extLst>
      <p:ext uri="{BB962C8B-B14F-4D97-AF65-F5344CB8AC3E}">
        <p14:creationId xmlns:p14="http://schemas.microsoft.com/office/powerpoint/2010/main" val="19322459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Rectangle 1"/>
          <p:cNvSpPr/>
          <p:nvPr/>
        </p:nvSpPr>
        <p:spPr>
          <a:xfrm>
            <a:off x="5715000" y="0"/>
            <a:ext cx="3429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406712"/>
            <a:ext cx="2537460" cy="1440180"/>
          </a:xfrm>
        </p:spPr>
        <p:txBody>
          <a:bodyPr anchor="b">
            <a:noAutofit/>
          </a:bodyPr>
          <a:lstStyle>
            <a:lvl1pPr>
              <a:lnSpc>
                <a:spcPct val="85000"/>
              </a:lnSpc>
              <a:defRPr sz="300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571500" y="571500"/>
            <a:ext cx="4572000" cy="34290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206987" y="1883860"/>
            <a:ext cx="2548890" cy="2345240"/>
          </a:xfrm>
        </p:spPr>
        <p:txBody>
          <a:bodyPr>
            <a:normAutofit/>
          </a:bodyPr>
          <a:lstStyle>
            <a:lvl1pPr marL="0" marR="0" indent="0" algn="l" defTabSz="685800" rtl="0" eaLnBrk="1" fontAlgn="auto" latinLnBrk="0" hangingPunct="1">
              <a:lnSpc>
                <a:spcPct val="100000"/>
              </a:lnSpc>
              <a:spcBef>
                <a:spcPts val="900"/>
              </a:spcBef>
              <a:spcAft>
                <a:spcPts val="0"/>
              </a:spcAft>
              <a:buClrTx/>
              <a:buSzTx/>
              <a:buFontTx/>
              <a:buNone/>
              <a:tabLst/>
              <a:defRPr sz="1350">
                <a:solidFill>
                  <a:srgbClr val="26262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marR="0" lvl="0" indent="0" algn="l" defTabSz="685800" rtl="0" eaLnBrk="1" fontAlgn="auto" latinLnBrk="0" hangingPunct="1">
              <a:lnSpc>
                <a:spcPct val="100000"/>
              </a:lnSpc>
              <a:spcBef>
                <a:spcPts val="1050"/>
              </a:spcBef>
              <a:spcAft>
                <a:spcPts val="0"/>
              </a:spcAft>
              <a:buClrTx/>
              <a:buSzTx/>
              <a:buFontTx/>
              <a:buNone/>
              <a:tabLst/>
              <a:defRPr/>
            </a:pPr>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smtClean="0"/>
              <a:pPr/>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pPr marL="0" lvl="0" indent="0" algn="r" rtl="0">
              <a:spcBef>
                <a:spcPts val="0"/>
              </a:spcBef>
              <a:spcAft>
                <a:spcPts val="0"/>
              </a:spcAft>
              <a:buNone/>
            </a:pPr>
            <a:fld id="{00000000-1234-1234-1234-123412341234}" type="slidenum">
              <a:rPr lang="it-IT" smtClean="0"/>
              <a:t>‹N›</a:t>
            </a:fld>
            <a:endParaRPr lang="it-IT"/>
          </a:p>
        </p:txBody>
      </p:sp>
    </p:spTree>
    <p:extLst>
      <p:ext uri="{BB962C8B-B14F-4D97-AF65-F5344CB8AC3E}">
        <p14:creationId xmlns:p14="http://schemas.microsoft.com/office/powerpoint/2010/main" val="92888754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4064001"/>
            <a:ext cx="8085582" cy="459962"/>
          </a:xfrm>
        </p:spPr>
        <p:txBody>
          <a:bodyPr anchor="b">
            <a:normAutofit/>
          </a:bodyPr>
          <a:lstStyle>
            <a:lvl1pPr>
              <a:defRPr sz="24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0" y="0"/>
            <a:ext cx="9144000" cy="3998214"/>
          </a:xfrm>
          <a:solidFill>
            <a:schemeClr val="accent1">
              <a:lumMod val="40000"/>
              <a:lumOff val="60000"/>
            </a:schemeClr>
          </a:solidFill>
        </p:spPr>
        <p:txBody>
          <a:bodyPr anchor="t"/>
          <a:lstStyle>
            <a:lvl1pPr marL="0" indent="0" algn="ctr">
              <a:spcBef>
                <a:spcPts val="600"/>
              </a:spcBef>
              <a:buNone/>
              <a:defRPr sz="2400">
                <a:solidFill>
                  <a:schemeClr val="tx1">
                    <a:lumMod val="75000"/>
                    <a:lumOff val="2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it-IT"/>
              <a:t>Fare clic sull'icona per inserire un'immagine</a:t>
            </a:r>
            <a:endParaRPr lang="en-US" dirty="0"/>
          </a:p>
        </p:txBody>
      </p:sp>
      <p:sp>
        <p:nvSpPr>
          <p:cNvPr id="4" name="Text Placeholder 3"/>
          <p:cNvSpPr>
            <a:spLocks noGrp="1"/>
          </p:cNvSpPr>
          <p:nvPr>
            <p:ph type="body" sz="half" idx="2"/>
          </p:nvPr>
        </p:nvSpPr>
        <p:spPr>
          <a:xfrm>
            <a:off x="507492" y="4432301"/>
            <a:ext cx="6922008" cy="400050"/>
          </a:xfrm>
        </p:spPr>
        <p:txBody>
          <a:bodyPr>
            <a:normAutofit/>
          </a:bodyPr>
          <a:lstStyle>
            <a:lvl1pPr marL="0" indent="0">
              <a:lnSpc>
                <a:spcPct val="90000"/>
              </a:lnSpc>
              <a:buNone/>
              <a:defRPr sz="1050">
                <a:solidFill>
                  <a:srgbClr val="26262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it-IT"/>
              <a:t>Fare clic per modificare gli stili del testo dello schema</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48A87A34-81AB-432B-8DAE-1953F412C126}" type="datetimeFigureOut">
              <a:rPr lang="en-US" smtClean="0"/>
              <a:pPr/>
              <a:t>11/2/2022</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pPr marL="0" lvl="0" indent="0" algn="r" rtl="0">
              <a:spcBef>
                <a:spcPts val="0"/>
              </a:spcBef>
              <a:spcAft>
                <a:spcPts val="0"/>
              </a:spcAft>
              <a:buNone/>
            </a:pPr>
            <a:fld id="{00000000-1234-1234-1234-123412341234}" type="slidenum">
              <a:rPr lang="it-IT" smtClean="0"/>
              <a:t>‹N›</a:t>
            </a:fld>
            <a:endParaRPr lang="it-IT"/>
          </a:p>
        </p:txBody>
      </p:sp>
    </p:spTree>
    <p:extLst>
      <p:ext uri="{BB962C8B-B14F-4D97-AF65-F5344CB8AC3E}">
        <p14:creationId xmlns:p14="http://schemas.microsoft.com/office/powerpoint/2010/main" val="329192678"/>
      </p:ext>
    </p:extLst>
  </p:cSld>
  <p:clrMapOvr>
    <a:overrideClrMapping bg1="lt1" tx1="dk1" bg2="lt2" tx2="dk2" accent1="accent1" accent2="accent2" accent3="accent3" accent4="accent4" accent5="accent5" accent6="accent6" hlink="hlink" folHlink="folHlink"/>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374650"/>
            <a:ext cx="8079581" cy="1243649"/>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507492" y="1508760"/>
            <a:ext cx="8065294" cy="2824639"/>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514350" y="4809335"/>
            <a:ext cx="3086100" cy="171450"/>
          </a:xfrm>
          <a:prstGeom prst="rect">
            <a:avLst/>
          </a:prstGeom>
        </p:spPr>
        <p:txBody>
          <a:bodyPr vert="horz" lIns="91440" tIns="45720" rIns="91440" bIns="45720" rtlCol="0" anchor="ctr"/>
          <a:lstStyle>
            <a:lvl1pPr algn="l">
              <a:defRPr sz="713">
                <a:solidFill>
                  <a:schemeClr val="tx1">
                    <a:alpha val="80000"/>
                  </a:schemeClr>
                </a:solidFill>
              </a:defRPr>
            </a:lvl1pPr>
          </a:lstStyle>
          <a:p>
            <a:fld id="{48A87A34-81AB-432B-8DAE-1953F412C126}" type="datetimeFigureOut">
              <a:rPr lang="en-US" smtClean="0"/>
              <a:pPr/>
              <a:t>11/2/2022</a:t>
            </a:fld>
            <a:endParaRPr lang="en-US" dirty="0"/>
          </a:p>
        </p:txBody>
      </p:sp>
      <p:sp>
        <p:nvSpPr>
          <p:cNvPr id="5" name="Footer Placeholder 4"/>
          <p:cNvSpPr>
            <a:spLocks noGrp="1"/>
          </p:cNvSpPr>
          <p:nvPr>
            <p:ph type="ftr" sz="quarter" idx="3"/>
          </p:nvPr>
        </p:nvSpPr>
        <p:spPr>
          <a:xfrm>
            <a:off x="514350" y="4916023"/>
            <a:ext cx="3771900" cy="171450"/>
          </a:xfrm>
          <a:prstGeom prst="rect">
            <a:avLst/>
          </a:prstGeom>
        </p:spPr>
        <p:txBody>
          <a:bodyPr vert="horz" lIns="91440" tIns="45720" rIns="91440" bIns="45720" rtlCol="0" anchor="ctr"/>
          <a:lstStyle>
            <a:lvl1pPr algn="l">
              <a:defRPr sz="713"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6572945" y="4407310"/>
            <a:ext cx="2194560" cy="1047779"/>
          </a:xfrm>
          <a:prstGeom prst="rect">
            <a:avLst/>
          </a:prstGeom>
        </p:spPr>
        <p:txBody>
          <a:bodyPr vert="horz" lIns="91440" tIns="45720" rIns="91440" bIns="45720" rtlCol="0" anchor="b"/>
          <a:lstStyle>
            <a:lvl1pPr algn="r">
              <a:defRPr sz="7725" b="0">
                <a:ln>
                  <a:noFill/>
                </a:ln>
                <a:solidFill>
                  <a:schemeClr val="accent1">
                    <a:alpha val="25000"/>
                  </a:schemeClr>
                </a:solidFill>
                <a:latin typeface="+mj-lt"/>
              </a:defRPr>
            </a:lvl1pPr>
          </a:lstStyle>
          <a:p>
            <a:pPr marL="0" lvl="0" indent="0" algn="r" rtl="0">
              <a:spcBef>
                <a:spcPts val="0"/>
              </a:spcBef>
              <a:spcAft>
                <a:spcPts val="0"/>
              </a:spcAft>
              <a:buNone/>
            </a:pPr>
            <a:fld id="{00000000-1234-1234-1234-123412341234}" type="slidenum">
              <a:rPr lang="it-IT" smtClean="0"/>
              <a:t>‹N›</a:t>
            </a:fld>
            <a:endParaRPr lang="it-IT"/>
          </a:p>
        </p:txBody>
      </p:sp>
    </p:spTree>
    <p:extLst>
      <p:ext uri="{BB962C8B-B14F-4D97-AF65-F5344CB8AC3E}">
        <p14:creationId xmlns:p14="http://schemas.microsoft.com/office/powerpoint/2010/main" val="8750222"/>
      </p:ext>
    </p:extLst>
  </p:cSld>
  <p:clrMap bg1="lt1" tx1="dk1" bg2="lt2" tx2="dk2" accent1="accent1" accent2="accent2" accent3="accent3" accent4="accent4" accent5="accent5" accent6="accent6" hlink="hlink" folHlink="folHlink"/>
  <p:sldLayoutIdLst>
    <p:sldLayoutId id="2147484366" r:id="rId1"/>
    <p:sldLayoutId id="2147484367" r:id="rId2"/>
    <p:sldLayoutId id="2147484368" r:id="rId3"/>
    <p:sldLayoutId id="2147484369" r:id="rId4"/>
    <p:sldLayoutId id="2147484370" r:id="rId5"/>
    <p:sldLayoutId id="2147484371" r:id="rId6"/>
    <p:sldLayoutId id="2147484372" r:id="rId7"/>
    <p:sldLayoutId id="2147484373" r:id="rId8"/>
    <p:sldLayoutId id="2147484374" r:id="rId9"/>
    <p:sldLayoutId id="2147484375" r:id="rId10"/>
    <p:sldLayoutId id="2147484376" r:id="rId11"/>
    <p:sldLayoutId id="2147484377" r:id="rId12"/>
  </p:sldLayoutIdLst>
  <p:hf hdr="0" ftr="0" dt="0"/>
  <p:txStyles>
    <p:titleStyle>
      <a:lvl1pPr algn="l" defTabSz="685800" rtl="0" eaLnBrk="1" latinLnBrk="0" hangingPunct="1">
        <a:lnSpc>
          <a:spcPct val="85000"/>
        </a:lnSpc>
        <a:spcBef>
          <a:spcPct val="0"/>
        </a:spcBef>
        <a:buNone/>
        <a:defRPr sz="4050" kern="1200" spc="-90" baseline="0">
          <a:solidFill>
            <a:schemeClr val="accent1"/>
          </a:solidFill>
          <a:latin typeface="+mj-lt"/>
          <a:ea typeface="+mj-ea"/>
          <a:cs typeface="+mj-cs"/>
        </a:defRPr>
      </a:lvl1pPr>
    </p:titleStyle>
    <p:bodyStyle>
      <a:lvl1pPr marL="68580" indent="-68580" algn="l" defTabSz="685800" rtl="0" eaLnBrk="1" latinLnBrk="0" hangingPunct="1">
        <a:lnSpc>
          <a:spcPct val="85000"/>
        </a:lnSpc>
        <a:spcBef>
          <a:spcPts val="975"/>
        </a:spcBef>
        <a:buFont typeface="Arial" pitchFamily="34" charset="0"/>
        <a:buChar char=" "/>
        <a:defRPr sz="1800" kern="1200">
          <a:solidFill>
            <a:schemeClr val="tx1">
              <a:lumMod val="85000"/>
              <a:lumOff val="15000"/>
            </a:schemeClr>
          </a:solidFill>
          <a:latin typeface="+mn-lt"/>
          <a:ea typeface="+mn-ea"/>
          <a:cs typeface="+mn-cs"/>
        </a:defRPr>
      </a:lvl1pPr>
      <a:lvl2pPr marL="260604" indent="-257175" algn="l" defTabSz="685800" rtl="0" eaLnBrk="1" latinLnBrk="0" hangingPunct="1">
        <a:lnSpc>
          <a:spcPct val="85000"/>
        </a:lnSpc>
        <a:spcBef>
          <a:spcPts val="450"/>
        </a:spcBef>
        <a:buFont typeface="Arial" pitchFamily="34" charset="0"/>
        <a:buChar char=" "/>
        <a:defRPr sz="1800" kern="1200">
          <a:solidFill>
            <a:schemeClr val="tx1">
              <a:lumMod val="85000"/>
              <a:lumOff val="15000"/>
            </a:schemeClr>
          </a:solidFill>
          <a:latin typeface="+mn-lt"/>
          <a:ea typeface="+mn-ea"/>
          <a:cs typeface="+mn-cs"/>
        </a:defRPr>
      </a:lvl2pPr>
      <a:lvl3pPr marL="411480" indent="-411480" algn="l" defTabSz="685800" rtl="0" eaLnBrk="1" latinLnBrk="0" hangingPunct="1">
        <a:lnSpc>
          <a:spcPct val="85000"/>
        </a:lnSpc>
        <a:spcBef>
          <a:spcPts val="450"/>
        </a:spcBef>
        <a:buFont typeface="Arial" pitchFamily="34" charset="0"/>
        <a:buChar char=" "/>
        <a:defRPr sz="1500" i="1" kern="1200">
          <a:solidFill>
            <a:schemeClr val="tx1">
              <a:lumMod val="85000"/>
              <a:lumOff val="15000"/>
            </a:schemeClr>
          </a:solidFill>
          <a:latin typeface="+mn-lt"/>
          <a:ea typeface="+mn-ea"/>
          <a:cs typeface="+mn-cs"/>
        </a:defRPr>
      </a:lvl3pPr>
      <a:lvl4pPr marL="617220" indent="-61722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4pPr>
      <a:lvl5pPr marL="822960" indent="-82296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5pPr>
      <a:lvl6pPr marL="9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6pPr>
      <a:lvl7pPr marL="10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7pPr>
      <a:lvl8pPr marL="12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8pPr>
      <a:lvl9pPr marL="13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29.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9.xml"/><Relationship Id="rId1" Type="http://schemas.openxmlformats.org/officeDocument/2006/relationships/slideLayout" Target="../slideLayouts/slideLayout12.xml"/><Relationship Id="rId5" Type="http://schemas.openxmlformats.org/officeDocument/2006/relationships/image" Target="../media/image55.png"/><Relationship Id="rId4" Type="http://schemas.openxmlformats.org/officeDocument/2006/relationships/image" Target="../media/image5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80650" y="1118314"/>
            <a:ext cx="8520600" cy="225988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a:latin typeface="Avenir"/>
                <a:ea typeface="Avenir"/>
                <a:cs typeface="Avenir"/>
                <a:sym typeface="Avenir"/>
              </a:rPr>
              <a:t>Heart Failure Data Analysis</a:t>
            </a:r>
            <a:br>
              <a:rPr lang="en-US" sz="4000">
                <a:latin typeface="Avenir"/>
                <a:ea typeface="Avenir"/>
                <a:cs typeface="Avenir"/>
                <a:sym typeface="Avenir"/>
              </a:rPr>
            </a:br>
            <a:r>
              <a:rPr lang="en-US" sz="1800">
                <a:latin typeface="Avenir"/>
                <a:ea typeface="Avenir"/>
                <a:cs typeface="Avenir"/>
                <a:sym typeface="Avenir"/>
              </a:rPr>
              <a:t>Mathematics in Machine Learning</a:t>
            </a:r>
            <a:br>
              <a:rPr lang="en-US" sz="4000">
                <a:latin typeface="Avenir"/>
                <a:ea typeface="Avenir"/>
                <a:cs typeface="Avenir"/>
                <a:sym typeface="Avenir"/>
              </a:rPr>
            </a:br>
            <a:endParaRPr lang="en-US" sz="4000">
              <a:latin typeface="Avenir"/>
              <a:ea typeface="Avenir"/>
              <a:cs typeface="Avenir"/>
              <a:sym typeface="Avenir"/>
            </a:endParaRPr>
          </a:p>
        </p:txBody>
      </p:sp>
      <p:sp>
        <p:nvSpPr>
          <p:cNvPr id="56" name="Google Shape;56;p13"/>
          <p:cNvSpPr txBox="1"/>
          <p:nvPr/>
        </p:nvSpPr>
        <p:spPr>
          <a:xfrm>
            <a:off x="180000" y="4247595"/>
            <a:ext cx="29442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a:solidFill>
                  <a:srgbClr val="00294D"/>
                </a:solidFill>
                <a:latin typeface="Avenir"/>
                <a:ea typeface="Avenir"/>
                <a:cs typeface="Avenir"/>
                <a:sym typeface="Avenir"/>
              </a:rPr>
              <a:t>Salvatore Junior Curello s268066</a:t>
            </a:r>
          </a:p>
        </p:txBody>
      </p:sp>
      <p:sp>
        <p:nvSpPr>
          <p:cNvPr id="59" name="Google Shape;59;p13"/>
          <p:cNvSpPr txBox="1"/>
          <p:nvPr/>
        </p:nvSpPr>
        <p:spPr>
          <a:xfrm>
            <a:off x="7549200" y="4032074"/>
            <a:ext cx="1414800" cy="101563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a:latin typeface="Avenir"/>
                <a:ea typeface="Avenir"/>
                <a:cs typeface="Avenir"/>
                <a:sym typeface="Avenir"/>
              </a:rPr>
              <a:t> </a:t>
            </a:r>
            <a:br>
              <a:rPr lang="it">
                <a:latin typeface="Avenir"/>
                <a:ea typeface="Avenir"/>
                <a:cs typeface="Avenir"/>
                <a:sym typeface="Avenir"/>
              </a:rPr>
            </a:br>
            <a:r>
              <a:rPr lang="it">
                <a:solidFill>
                  <a:srgbClr val="00294D"/>
                </a:solidFill>
                <a:latin typeface="Avenir"/>
                <a:ea typeface="Avenir"/>
                <a:cs typeface="Avenir"/>
                <a:sym typeface="Avenir"/>
              </a:rPr>
              <a:t>A.A 2021/2022</a:t>
            </a:r>
            <a:endParaRPr>
              <a:solidFill>
                <a:srgbClr val="00294D"/>
              </a:solidFill>
              <a:latin typeface="Avenir"/>
              <a:ea typeface="Avenir"/>
              <a:cs typeface="Avenir"/>
              <a:sym typeface="Avenir"/>
            </a:endParaRPr>
          </a:p>
        </p:txBody>
      </p:sp>
      <p:pic>
        <p:nvPicPr>
          <p:cNvPr id="1026" name="Picture 2" descr="PoliTOcomunica - Marchio e identità visiva">
            <a:extLst>
              <a:ext uri="{FF2B5EF4-FFF2-40B4-BE49-F238E27FC236}">
                <a16:creationId xmlns:a16="http://schemas.microsoft.com/office/drawing/2014/main" id="{21856B0D-5225-6B8D-13C3-2FEB54513F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750" y="156640"/>
            <a:ext cx="2577119" cy="11453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18744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t-IT">
                <a:latin typeface="Avenir"/>
                <a:ea typeface="Avenir"/>
                <a:cs typeface="Avenir"/>
                <a:sym typeface="Avenir"/>
              </a:rPr>
              <a:t>Data standardization</a:t>
            </a:r>
            <a:endParaRPr>
              <a:latin typeface="Avenir"/>
              <a:ea typeface="Avenir"/>
              <a:cs typeface="Avenir"/>
              <a:sym typeface="Avenir"/>
            </a:endParaRPr>
          </a:p>
        </p:txBody>
      </p:sp>
      <mc:AlternateContent xmlns:mc="http://schemas.openxmlformats.org/markup-compatibility/2006" xmlns:a14="http://schemas.microsoft.com/office/drawing/2010/main">
        <mc:Choice Requires="a14">
          <p:sp>
            <p:nvSpPr>
              <p:cNvPr id="4" name="Segnaposto testo 3">
                <a:extLst>
                  <a:ext uri="{FF2B5EF4-FFF2-40B4-BE49-F238E27FC236}">
                    <a16:creationId xmlns:a16="http://schemas.microsoft.com/office/drawing/2014/main" id="{C4B481E2-6A7D-A03B-0AFE-758F776A0DB6}"/>
                  </a:ext>
                </a:extLst>
              </p:cNvPr>
              <p:cNvSpPr>
                <a:spLocks noGrp="1"/>
              </p:cNvSpPr>
              <p:nvPr>
                <p:ph type="body" idx="1"/>
              </p:nvPr>
            </p:nvSpPr>
            <p:spPr>
              <a:xfrm>
                <a:off x="297184" y="894845"/>
                <a:ext cx="8520600" cy="3934784"/>
              </a:xfrm>
            </p:spPr>
            <p:txBody>
              <a:bodyPr>
                <a:normAutofit/>
              </a:bodyPr>
              <a:lstStyle/>
              <a:p>
                <a:pPr marL="114300" indent="0" algn="l">
                  <a:buNone/>
                </a:pPr>
                <a:r>
                  <a:rPr lang="en-US" sz="1200" b="0" i="0">
                    <a:solidFill>
                      <a:srgbClr val="00294D"/>
                    </a:solidFill>
                    <a:effectLst/>
                    <a:latin typeface="Avenir"/>
                  </a:rPr>
                  <a:t>Features measured at different scales don't contribute equally to the analysis and might end up creating bias.</a:t>
                </a:r>
              </a:p>
              <a:p>
                <a:pPr marL="114300" indent="0" algn="l">
                  <a:buNone/>
                </a:pPr>
                <a:r>
                  <a:rPr lang="en-US" sz="1200" b="0" i="0">
                    <a:solidFill>
                      <a:srgbClr val="00294D"/>
                    </a:solidFill>
                    <a:effectLst/>
                    <a:latin typeface="Avenir"/>
                  </a:rPr>
                  <a:t>In order to avoid this, a standardization process is applied.</a:t>
                </a:r>
              </a:p>
              <a:p>
                <a:pPr marL="114300" indent="0" algn="l">
                  <a:buNone/>
                </a:pPr>
                <a:endParaRPr lang="en-US" sz="1200" b="0" i="0">
                  <a:solidFill>
                    <a:srgbClr val="00294D"/>
                  </a:solidFill>
                  <a:effectLst/>
                  <a:latin typeface="Avenir"/>
                </a:endParaRPr>
              </a:p>
              <a:p>
                <a:pPr marL="114300" indent="0" algn="l">
                  <a:buNone/>
                </a:pPr>
                <a:r>
                  <a:rPr lang="en-US" sz="1200" b="0" i="0">
                    <a:solidFill>
                      <a:srgbClr val="00294D"/>
                    </a:solidFill>
                    <a:effectLst/>
                    <a:latin typeface="Avenir"/>
                  </a:rPr>
                  <a:t>Standardize data is calculated by first to determining the distribution mean and standard deviation for each feature and then by subtracting the mean for each of them. Then the values are divided by its standard deviation.</a:t>
                </a:r>
              </a:p>
              <a:p>
                <a:pPr marL="114300" indent="0" algn="l">
                  <a:buNone/>
                </a:pPr>
                <a:endParaRPr lang="en-US" sz="1200" b="0" i="0">
                  <a:solidFill>
                    <a:srgbClr val="00294D"/>
                  </a:solidFill>
                  <a:effectLst/>
                  <a:latin typeface="Avenir"/>
                </a:endParaRPr>
              </a:p>
              <a:p>
                <a:pPr marL="114300" indent="0" algn="l">
                  <a:buNone/>
                </a:pPr>
                <a:r>
                  <a:rPr lang="en-US" sz="1200" b="0" i="0">
                    <a:solidFill>
                      <a:srgbClr val="00294D"/>
                    </a:solidFill>
                    <a:effectLst/>
                    <a:latin typeface="Avenir"/>
                  </a:rPr>
                  <a:t>The following formula summarize it:</a:t>
                </a:r>
              </a:p>
              <a:p>
                <a:pPr marL="114300" indent="0" algn="just">
                  <a:buNone/>
                </a:pPr>
                <a:endParaRPr lang="en-US" sz="1200">
                  <a:solidFill>
                    <a:srgbClr val="00294D"/>
                  </a:solidFill>
                  <a:latin typeface="Avenir"/>
                </a:endParaRPr>
              </a:p>
              <a:p>
                <a:pPr marL="114300" indent="0" algn="just">
                  <a:buNone/>
                </a:pPr>
                <a:endParaRPr lang="en-US" sz="1200">
                  <a:solidFill>
                    <a:srgbClr val="00294D"/>
                  </a:solidFill>
                  <a:latin typeface="Avenir"/>
                </a:endParaRPr>
              </a:p>
              <a:p>
                <a:pPr marL="114300" indent="0" algn="just">
                  <a:buNone/>
                </a:pPr>
                <a:endParaRPr lang="en-US" sz="1200">
                  <a:solidFill>
                    <a:srgbClr val="00294D"/>
                  </a:solidFill>
                  <a:latin typeface="Avenir"/>
                </a:endParaRPr>
              </a:p>
              <a:p>
                <a:pPr marL="114300" indent="0" algn="just">
                  <a:buNone/>
                </a:pPr>
                <a:endParaRPr lang="en-US" sz="1200">
                  <a:solidFill>
                    <a:srgbClr val="00294D"/>
                  </a:solidFill>
                  <a:latin typeface="Avenir"/>
                </a:endParaRPr>
              </a:p>
              <a:p>
                <a:pPr marL="114300" indent="0" algn="just">
                  <a:buNone/>
                </a:pPr>
                <a:endParaRPr lang="en-US" sz="1200">
                  <a:solidFill>
                    <a:srgbClr val="00294D"/>
                  </a:solidFill>
                  <a:latin typeface="Avenir"/>
                </a:endParaRPr>
              </a:p>
              <a:p>
                <a:pPr marL="114300" indent="0" algn="just">
                  <a:buNone/>
                </a:pPr>
                <a:r>
                  <a:rPr lang="en-US" sz="1200">
                    <a:solidFill>
                      <a:srgbClr val="00294D"/>
                    </a:solidFill>
                    <a:latin typeface="Avenir"/>
                  </a:rPr>
                  <a:t>where </a:t>
                </a:r>
                <a14:m>
                  <m:oMath xmlns:m="http://schemas.openxmlformats.org/officeDocument/2006/math">
                    <m:r>
                      <a:rPr lang="it-IT" sz="1200" b="1" i="1" smtClean="0">
                        <a:solidFill>
                          <a:srgbClr val="00294D"/>
                        </a:solidFill>
                        <a:latin typeface="Cambria Math" panose="02040503050406030204" pitchFamily="18" charset="0"/>
                      </a:rPr>
                      <m:t>𝒙</m:t>
                    </m:r>
                    <m:r>
                      <a:rPr lang="it-IT" sz="1200" b="1" i="1" smtClean="0">
                        <a:solidFill>
                          <a:srgbClr val="00294D"/>
                        </a:solidFill>
                        <a:latin typeface="Cambria Math" panose="02040503050406030204" pitchFamily="18" charset="0"/>
                      </a:rPr>
                      <m:t> </m:t>
                    </m:r>
                  </m:oMath>
                </a14:m>
                <a:r>
                  <a:rPr lang="en-US" sz="1200">
                    <a:solidFill>
                      <a:srgbClr val="00294D"/>
                    </a:solidFill>
                    <a:latin typeface="Avenir"/>
                  </a:rPr>
                  <a:t>is the original feature vector, </a:t>
                </a:r>
                <a14:m>
                  <m:oMath xmlns:m="http://schemas.openxmlformats.org/officeDocument/2006/math">
                    <m:acc>
                      <m:accPr>
                        <m:chr m:val="̅"/>
                        <m:ctrlPr>
                          <a:rPr lang="en-US" sz="1200" i="1" smtClean="0">
                            <a:solidFill>
                              <a:srgbClr val="00294D"/>
                            </a:solidFill>
                            <a:latin typeface="Cambria Math" panose="02040503050406030204" pitchFamily="18" charset="0"/>
                          </a:rPr>
                        </m:ctrlPr>
                      </m:accPr>
                      <m:e>
                        <m:r>
                          <a:rPr lang="it-IT" sz="1200" b="1" i="1" smtClean="0">
                            <a:solidFill>
                              <a:srgbClr val="00294D"/>
                            </a:solidFill>
                            <a:latin typeface="Cambria Math" panose="02040503050406030204" pitchFamily="18" charset="0"/>
                          </a:rPr>
                          <m:t>𝒙</m:t>
                        </m:r>
                      </m:e>
                    </m:acc>
                  </m:oMath>
                </a14:m>
                <a:r>
                  <a:rPr lang="en-US" sz="1200">
                    <a:solidFill>
                      <a:srgbClr val="00294D"/>
                    </a:solidFill>
                    <a:latin typeface="Avenir"/>
                  </a:rPr>
                  <a:t> is the mean of that feature vector, and</a:t>
                </a:r>
                <a:r>
                  <a:rPr lang="en-US" sz="1400" b="1">
                    <a:solidFill>
                      <a:srgbClr val="00294D"/>
                    </a:solidFill>
                    <a:latin typeface="Avenir"/>
                  </a:rPr>
                  <a:t> </a:t>
                </a:r>
                <a:r>
                  <a:rPr lang="el-GR" sz="1400" b="1">
                    <a:solidFill>
                      <a:srgbClr val="00294D"/>
                    </a:solidFill>
                    <a:latin typeface="Times New Roman" panose="02020603050405020304" pitchFamily="18" charset="0"/>
                    <a:cs typeface="Times New Roman" panose="02020603050405020304" pitchFamily="18" charset="0"/>
                  </a:rPr>
                  <a:t>σ</a:t>
                </a:r>
                <a:r>
                  <a:rPr lang="en-US" sz="1400" b="1">
                    <a:solidFill>
                      <a:srgbClr val="00294D"/>
                    </a:solidFill>
                    <a:latin typeface="Avenir"/>
                  </a:rPr>
                  <a:t> </a:t>
                </a:r>
                <a:r>
                  <a:rPr lang="en-US" sz="1200">
                    <a:solidFill>
                      <a:srgbClr val="00294D"/>
                    </a:solidFill>
                    <a:latin typeface="Avenir"/>
                  </a:rPr>
                  <a:t>is its standard deviation.</a:t>
                </a: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it-IT" sz="1200">
                  <a:latin typeface="Avenir"/>
                </a:endParaRPr>
              </a:p>
            </p:txBody>
          </p:sp>
        </mc:Choice>
        <mc:Fallback xmlns="">
          <p:sp>
            <p:nvSpPr>
              <p:cNvPr id="4" name="Segnaposto testo 3">
                <a:extLst>
                  <a:ext uri="{FF2B5EF4-FFF2-40B4-BE49-F238E27FC236}">
                    <a16:creationId xmlns:a16="http://schemas.microsoft.com/office/drawing/2014/main" id="{C4B481E2-6A7D-A03B-0AFE-758F776A0DB6}"/>
                  </a:ext>
                </a:extLst>
              </p:cNvPr>
              <p:cNvSpPr>
                <a:spLocks noGrp="1" noRot="1" noChangeAspect="1" noMove="1" noResize="1" noEditPoints="1" noAdjustHandles="1" noChangeArrowheads="1" noChangeShapeType="1" noTextEdit="1"/>
              </p:cNvSpPr>
              <p:nvPr>
                <p:ph type="body" idx="1"/>
              </p:nvPr>
            </p:nvSpPr>
            <p:spPr>
              <a:xfrm>
                <a:off x="297184" y="894845"/>
                <a:ext cx="8520600" cy="3934784"/>
              </a:xfrm>
              <a:blipFill>
                <a:blip r:embed="rId3"/>
                <a:stretch>
                  <a:fillRect/>
                </a:stretch>
              </a:blipFill>
            </p:spPr>
            <p:txBody>
              <a:bodyPr/>
              <a:lstStyle/>
              <a:p>
                <a:r>
                  <a:rPr lang="it-IT">
                    <a:noFill/>
                  </a:rPr>
                  <a:t> </a:t>
                </a:r>
              </a:p>
            </p:txBody>
          </p:sp>
        </mc:Fallback>
      </mc:AlternateContent>
      <p:sp>
        <p:nvSpPr>
          <p:cNvPr id="74" name="Google Shape;74;p15"/>
          <p:cNvSpPr txBox="1">
            <a:spLocks noGrp="1"/>
          </p:cNvSpPr>
          <p:nvPr>
            <p:ph type="sldNum" idx="12"/>
          </p:nvPr>
        </p:nvSpPr>
        <p:spPr>
          <a:prstGeom prst="rect">
            <a:avLst/>
          </a:prstGeom>
        </p:spPr>
        <p:txBody>
          <a:bodyPr spcFirstLastPara="1" wrap="square" lIns="91425" tIns="91425" rIns="91425" bIns="91425" anchor="ctr" anchorCtr="0">
            <a:normAutofit fontScale="25000" lnSpcReduction="20000"/>
          </a:bodyPr>
          <a:lstStyle/>
          <a:p>
            <a:pPr marL="0" lvl="0" indent="0" algn="r" rtl="0">
              <a:spcBef>
                <a:spcPts val="0"/>
              </a:spcBef>
              <a:spcAft>
                <a:spcPts val="0"/>
              </a:spcAft>
              <a:buNone/>
            </a:pPr>
            <a:fld id="{00000000-1234-1234-1234-123412341234}" type="slidenum">
              <a:rPr lang="it"/>
              <a:t>10</a:t>
            </a:fld>
            <a:endParaRPr/>
          </a:p>
        </p:txBody>
      </p:sp>
      <p:pic>
        <p:nvPicPr>
          <p:cNvPr id="3" name="Immagine 2">
            <a:extLst>
              <a:ext uri="{FF2B5EF4-FFF2-40B4-BE49-F238E27FC236}">
                <a16:creationId xmlns:a16="http://schemas.microsoft.com/office/drawing/2014/main" id="{EEF0EDC8-F844-44FD-663F-AC74D3F95B87}"/>
              </a:ext>
            </a:extLst>
          </p:cNvPr>
          <p:cNvPicPr>
            <a:picLocks noChangeAspect="1"/>
          </p:cNvPicPr>
          <p:nvPr/>
        </p:nvPicPr>
        <p:blipFill>
          <a:blip r:embed="rId4"/>
          <a:stretch>
            <a:fillRect/>
          </a:stretch>
        </p:blipFill>
        <p:spPr>
          <a:xfrm>
            <a:off x="3793305" y="2292545"/>
            <a:ext cx="1143099" cy="419136"/>
          </a:xfrm>
          <a:prstGeom prst="rect">
            <a:avLst/>
          </a:prstGeom>
        </p:spPr>
      </p:pic>
      <p:pic>
        <p:nvPicPr>
          <p:cNvPr id="5" name="Immagine 4">
            <a:extLst>
              <a:ext uri="{FF2B5EF4-FFF2-40B4-BE49-F238E27FC236}">
                <a16:creationId xmlns:a16="http://schemas.microsoft.com/office/drawing/2014/main" id="{750EA132-F6EB-87E5-BB55-4C761AA86AF7}"/>
              </a:ext>
            </a:extLst>
          </p:cNvPr>
          <p:cNvPicPr>
            <a:picLocks noChangeAspect="1"/>
          </p:cNvPicPr>
          <p:nvPr/>
        </p:nvPicPr>
        <p:blipFill>
          <a:blip r:embed="rId5"/>
          <a:stretch>
            <a:fillRect/>
          </a:stretch>
        </p:blipFill>
        <p:spPr>
          <a:xfrm>
            <a:off x="442527" y="3308013"/>
            <a:ext cx="8258946" cy="1310018"/>
          </a:xfrm>
          <a:prstGeom prst="rect">
            <a:avLst/>
          </a:prstGeom>
        </p:spPr>
      </p:pic>
    </p:spTree>
    <p:extLst>
      <p:ext uri="{BB962C8B-B14F-4D97-AF65-F5344CB8AC3E}">
        <p14:creationId xmlns:p14="http://schemas.microsoft.com/office/powerpoint/2010/main" val="316037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18744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t-IT">
                <a:latin typeface="Avenir"/>
                <a:ea typeface="Avenir"/>
                <a:cs typeface="Avenir"/>
                <a:sym typeface="Avenir"/>
              </a:rPr>
              <a:t>Feature Selection</a:t>
            </a:r>
            <a:endParaRPr>
              <a:latin typeface="Avenir"/>
              <a:ea typeface="Avenir"/>
              <a:cs typeface="Avenir"/>
              <a:sym typeface="Avenir"/>
            </a:endParaRPr>
          </a:p>
        </p:txBody>
      </p:sp>
      <mc:AlternateContent xmlns:mc="http://schemas.openxmlformats.org/markup-compatibility/2006" xmlns:a14="http://schemas.microsoft.com/office/drawing/2010/main">
        <mc:Choice Requires="a14">
          <p:sp>
            <p:nvSpPr>
              <p:cNvPr id="4" name="Segnaposto testo 3">
                <a:extLst>
                  <a:ext uri="{FF2B5EF4-FFF2-40B4-BE49-F238E27FC236}">
                    <a16:creationId xmlns:a16="http://schemas.microsoft.com/office/drawing/2014/main" id="{C4B481E2-6A7D-A03B-0AFE-758F776A0DB6}"/>
                  </a:ext>
                </a:extLst>
              </p:cNvPr>
              <p:cNvSpPr>
                <a:spLocks noGrp="1"/>
              </p:cNvSpPr>
              <p:nvPr>
                <p:ph type="body" idx="1"/>
              </p:nvPr>
            </p:nvSpPr>
            <p:spPr>
              <a:xfrm>
                <a:off x="297183" y="728433"/>
                <a:ext cx="8520600" cy="3934784"/>
              </a:xfrm>
            </p:spPr>
            <p:txBody>
              <a:bodyPr>
                <a:normAutofit fontScale="77500" lnSpcReduction="20000"/>
              </a:bodyPr>
              <a:lstStyle/>
              <a:p>
                <a:pPr marL="114300" indent="0" algn="just">
                  <a:buNone/>
                </a:pPr>
                <a:endParaRPr lang="en-US" sz="1400">
                  <a:solidFill>
                    <a:srgbClr val="00294D"/>
                  </a:solidFill>
                  <a:latin typeface="Avenir"/>
                </a:endParaRPr>
              </a:p>
              <a:p>
                <a:pPr algn="just"/>
                <a:r>
                  <a:rPr lang="en-US" sz="1400" b="1">
                    <a:solidFill>
                      <a:srgbClr val="00294D"/>
                    </a:solidFill>
                    <a:latin typeface="Avenir"/>
                  </a:rPr>
                  <a:t>Mutual Information: </a:t>
                </a:r>
                <a:r>
                  <a:rPr lang="en-US" sz="1400">
                    <a:solidFill>
                      <a:srgbClr val="00294D"/>
                    </a:solidFill>
                    <a:latin typeface="Avenir"/>
                  </a:rPr>
                  <a:t>it</a:t>
                </a:r>
                <a:r>
                  <a:rPr lang="en-US" sz="1400" b="1">
                    <a:solidFill>
                      <a:srgbClr val="00294D"/>
                    </a:solidFill>
                    <a:latin typeface="Avenir"/>
                  </a:rPr>
                  <a:t> </a:t>
                </a:r>
                <a:r>
                  <a:rPr lang="en-US" sz="1400">
                    <a:solidFill>
                      <a:srgbClr val="00294D"/>
                    </a:solidFill>
                    <a:latin typeface="Avenir"/>
                  </a:rPr>
                  <a:t>is a non-negative value, which measures the dependency between the variables where higher values indicate stronger dependence. For Discrete Distributions, the mutual information of two jointly discrete random variables  X  and  Y  is calculated as a double sum:</a:t>
                </a:r>
              </a:p>
              <a:p>
                <a:pPr marL="114300" indent="0" algn="just">
                  <a:buNone/>
                </a:pPr>
                <a:r>
                  <a:rPr lang="en-US" sz="1400" b="1">
                    <a:solidFill>
                      <a:srgbClr val="00294D"/>
                    </a:solidFill>
                    <a:latin typeface="Avenir"/>
                  </a:rPr>
                  <a:t>        </a:t>
                </a:r>
              </a:p>
              <a:p>
                <a:pPr algn="just"/>
                <a:endParaRPr lang="en-US" sz="1400" b="1">
                  <a:solidFill>
                    <a:srgbClr val="00294D"/>
                  </a:solidFill>
                  <a:latin typeface="Avenir"/>
                </a:endParaRPr>
              </a:p>
              <a:p>
                <a:pPr marL="114300" indent="0" algn="just">
                  <a:buNone/>
                </a:pPr>
                <a:r>
                  <a:rPr lang="en-US" sz="1400" b="1">
                    <a:solidFill>
                      <a:srgbClr val="00294D"/>
                    </a:solidFill>
                    <a:latin typeface="Avenir"/>
                  </a:rPr>
                  <a:t>	</a:t>
                </a:r>
              </a:p>
              <a:p>
                <a:pPr marL="114300" indent="0" algn="just">
                  <a:buNone/>
                </a:pPr>
                <a:r>
                  <a:rPr lang="en-US" sz="1400" b="1">
                    <a:solidFill>
                      <a:srgbClr val="00294D"/>
                    </a:solidFill>
                    <a:latin typeface="Avenir"/>
                  </a:rPr>
                  <a:t>	</a:t>
                </a:r>
                <a:endParaRPr lang="en-US" sz="1200" b="1">
                  <a:solidFill>
                    <a:srgbClr val="00294D"/>
                  </a:solidFill>
                  <a:latin typeface="Avenir"/>
                </a:endParaRPr>
              </a:p>
              <a:p>
                <a:pPr marL="114300" indent="0" algn="just">
                  <a:buNone/>
                </a:pPr>
                <a:r>
                  <a:rPr lang="en-US" sz="1200" b="1">
                    <a:solidFill>
                      <a:srgbClr val="00294D"/>
                    </a:solidFill>
                    <a:latin typeface="Avenir"/>
                  </a:rPr>
                  <a:t>          </a:t>
                </a:r>
              </a:p>
              <a:p>
                <a:pPr marL="114300" indent="0" algn="just">
                  <a:buNone/>
                </a:pPr>
                <a:endParaRPr lang="en-US" sz="1200" b="1">
                  <a:solidFill>
                    <a:srgbClr val="00294D"/>
                  </a:solidFill>
                  <a:latin typeface="Avenir"/>
                </a:endParaRPr>
              </a:p>
              <a:p>
                <a:pPr marL="114300" indent="0" algn="just">
                  <a:buNone/>
                </a:pPr>
                <a:endParaRPr lang="en-US" sz="1400">
                  <a:solidFill>
                    <a:srgbClr val="00294D"/>
                  </a:solidFill>
                  <a:latin typeface="Avenir"/>
                </a:endParaRPr>
              </a:p>
              <a:p>
                <a:pPr marL="114300" indent="0" algn="just">
                  <a:buNone/>
                </a:pPr>
                <a:endParaRPr lang="en-US" sz="1400">
                  <a:solidFill>
                    <a:srgbClr val="00294D"/>
                  </a:solidFill>
                  <a:latin typeface="Avenir"/>
                </a:endParaRPr>
              </a:p>
              <a:p>
                <a:pPr marL="114300" indent="0" algn="just">
                  <a:buNone/>
                </a:pPr>
                <a:r>
                  <a:rPr lang="en-US" sz="1400">
                    <a:solidFill>
                      <a:srgbClr val="00294D"/>
                    </a:solidFill>
                    <a:latin typeface="Avenir"/>
                  </a:rPr>
                  <a:t>         </a:t>
                </a:r>
              </a:p>
              <a:p>
                <a:pPr marL="114300" indent="0" algn="just">
                  <a:buNone/>
                </a:pPr>
                <a:endParaRPr lang="en-US" sz="1400">
                  <a:solidFill>
                    <a:srgbClr val="00294D"/>
                  </a:solidFill>
                  <a:latin typeface="Avenir"/>
                </a:endParaRPr>
              </a:p>
              <a:p>
                <a:pPr marL="114300" indent="0" algn="just">
                  <a:buNone/>
                </a:pPr>
                <a:r>
                  <a:rPr lang="en-US" sz="1400">
                    <a:solidFill>
                      <a:srgbClr val="00294D"/>
                    </a:solidFill>
                    <a:latin typeface="Avenir"/>
                  </a:rPr>
                  <a:t>            where, </a:t>
                </a:r>
                <a14:m>
                  <m:oMath xmlns:m="http://schemas.openxmlformats.org/officeDocument/2006/math">
                    <m:sSub>
                      <m:sSubPr>
                        <m:ctrlPr>
                          <a:rPr lang="en-US" sz="1400" i="1" smtClean="0">
                            <a:solidFill>
                              <a:srgbClr val="00294D"/>
                            </a:solidFill>
                            <a:latin typeface="Cambria Math" panose="02040503050406030204" pitchFamily="18" charset="0"/>
                          </a:rPr>
                        </m:ctrlPr>
                      </m:sSubPr>
                      <m:e>
                        <m:r>
                          <a:rPr lang="it-IT" sz="1400" b="0" i="1" smtClean="0">
                            <a:solidFill>
                              <a:srgbClr val="00294D"/>
                            </a:solidFill>
                            <a:latin typeface="Cambria Math" panose="02040503050406030204" pitchFamily="18" charset="0"/>
                          </a:rPr>
                          <m:t>𝑃</m:t>
                        </m:r>
                      </m:e>
                      <m:sub>
                        <m:r>
                          <a:rPr lang="it-IT" sz="1400" b="0" i="1" smtClean="0">
                            <a:solidFill>
                              <a:srgbClr val="00294D"/>
                            </a:solidFill>
                            <a:latin typeface="Cambria Math" panose="02040503050406030204" pitchFamily="18" charset="0"/>
                          </a:rPr>
                          <m:t>𝑋</m:t>
                        </m:r>
                        <m:r>
                          <a:rPr lang="it-IT" sz="1400" b="0" i="1" smtClean="0">
                            <a:solidFill>
                              <a:srgbClr val="00294D"/>
                            </a:solidFill>
                            <a:latin typeface="Cambria Math" panose="02040503050406030204" pitchFamily="18" charset="0"/>
                          </a:rPr>
                          <m:t>,</m:t>
                        </m:r>
                        <m:r>
                          <a:rPr lang="it-IT" sz="1400" b="0" i="1" smtClean="0">
                            <a:solidFill>
                              <a:srgbClr val="00294D"/>
                            </a:solidFill>
                            <a:latin typeface="Cambria Math" panose="02040503050406030204" pitchFamily="18" charset="0"/>
                          </a:rPr>
                          <m:t>𝑌</m:t>
                        </m:r>
                      </m:sub>
                    </m:sSub>
                  </m:oMath>
                </a14:m>
                <a:r>
                  <a:rPr lang="en-US" sz="1400">
                    <a:solidFill>
                      <a:srgbClr val="00294D"/>
                    </a:solidFill>
                    <a:latin typeface="Avenir"/>
                  </a:rPr>
                  <a:t> is the joint probability mass function of X and Y, and </a:t>
                </a:r>
                <a14:m>
                  <m:oMath xmlns:m="http://schemas.openxmlformats.org/officeDocument/2006/math">
                    <m:sSub>
                      <m:sSubPr>
                        <m:ctrlPr>
                          <a:rPr lang="en-US" sz="1400" i="1" smtClean="0">
                            <a:solidFill>
                              <a:srgbClr val="00294D"/>
                            </a:solidFill>
                            <a:latin typeface="Cambria Math" panose="02040503050406030204" pitchFamily="18" charset="0"/>
                          </a:rPr>
                        </m:ctrlPr>
                      </m:sSubPr>
                      <m:e>
                        <m:r>
                          <a:rPr lang="it-IT" sz="1400" b="0" i="1" smtClean="0">
                            <a:solidFill>
                              <a:srgbClr val="00294D"/>
                            </a:solidFill>
                            <a:latin typeface="Cambria Math" panose="02040503050406030204" pitchFamily="18" charset="0"/>
                          </a:rPr>
                          <m:t>𝑝</m:t>
                        </m:r>
                      </m:e>
                      <m:sub>
                        <m:r>
                          <a:rPr lang="it-IT" sz="1400" b="0" i="1" smtClean="0">
                            <a:solidFill>
                              <a:srgbClr val="00294D"/>
                            </a:solidFill>
                            <a:latin typeface="Cambria Math" panose="02040503050406030204" pitchFamily="18" charset="0"/>
                          </a:rPr>
                          <m:t>𝑋</m:t>
                        </m:r>
                      </m:sub>
                    </m:sSub>
                  </m:oMath>
                </a14:m>
                <a:r>
                  <a:rPr lang="en-US" sz="1400">
                    <a:solidFill>
                      <a:srgbClr val="00294D"/>
                    </a:solidFill>
                    <a:latin typeface="Avenir"/>
                  </a:rPr>
                  <a:t> and  </a:t>
                </a:r>
                <a14:m>
                  <m:oMath xmlns:m="http://schemas.openxmlformats.org/officeDocument/2006/math">
                    <m:sSub>
                      <m:sSubPr>
                        <m:ctrlPr>
                          <a:rPr lang="en-US" sz="1400" i="1">
                            <a:solidFill>
                              <a:srgbClr val="00294D"/>
                            </a:solidFill>
                            <a:latin typeface="Cambria Math" panose="02040503050406030204" pitchFamily="18" charset="0"/>
                          </a:rPr>
                        </m:ctrlPr>
                      </m:sSubPr>
                      <m:e>
                        <m:r>
                          <a:rPr lang="it-IT" sz="1400" i="1">
                            <a:solidFill>
                              <a:srgbClr val="00294D"/>
                            </a:solidFill>
                            <a:latin typeface="Cambria Math" panose="02040503050406030204" pitchFamily="18" charset="0"/>
                          </a:rPr>
                          <m:t>𝑝</m:t>
                        </m:r>
                      </m:e>
                      <m:sub>
                        <m:r>
                          <a:rPr lang="it-IT" sz="1400" b="0" i="1" smtClean="0">
                            <a:solidFill>
                              <a:srgbClr val="00294D"/>
                            </a:solidFill>
                            <a:latin typeface="Cambria Math" panose="02040503050406030204" pitchFamily="18" charset="0"/>
                          </a:rPr>
                          <m:t>𝑦</m:t>
                        </m:r>
                      </m:sub>
                    </m:sSub>
                  </m:oMath>
                </a14:m>
                <a:r>
                  <a:rPr lang="en-US" sz="1400">
                    <a:solidFill>
                      <a:srgbClr val="00294D"/>
                    </a:solidFill>
                    <a:latin typeface="Avenir"/>
                  </a:rPr>
                  <a:t> are the marginal probability mass functions of X and Y. </a:t>
                </a:r>
              </a:p>
              <a:p>
                <a:pPr marL="114300" indent="0" algn="just">
                  <a:buNone/>
                </a:pPr>
                <a:r>
                  <a:rPr lang="en-US" sz="1400">
                    <a:solidFill>
                      <a:srgbClr val="00294D"/>
                    </a:solidFill>
                    <a:latin typeface="Avenir"/>
                  </a:rPr>
                  <a:t>            For continuous random variables, the double sum is replaced by a double integral.	</a:t>
                </a:r>
                <a:r>
                  <a:rPr lang="en-US" sz="1400" b="1">
                    <a:solidFill>
                      <a:srgbClr val="00294D"/>
                    </a:solidFill>
                    <a:latin typeface="Avenir"/>
                  </a:rPr>
                  <a:t>	</a:t>
                </a:r>
              </a:p>
              <a:p>
                <a:pPr algn="just"/>
                <a:endParaRPr lang="en-US" sz="1400" b="1">
                  <a:solidFill>
                    <a:srgbClr val="00294D"/>
                  </a:solidFill>
                  <a:latin typeface="Avenir"/>
                </a:endParaRPr>
              </a:p>
              <a:p>
                <a:pPr algn="just"/>
                <a:endParaRPr lang="en-US" sz="1400" b="1">
                  <a:solidFill>
                    <a:srgbClr val="00294D"/>
                  </a:solidFill>
                  <a:latin typeface="Avenir"/>
                </a:endParaRPr>
              </a:p>
              <a:p>
                <a:pPr algn="just"/>
                <a:endParaRPr lang="en-US" sz="1400" b="1">
                  <a:solidFill>
                    <a:srgbClr val="00294D"/>
                  </a:solidFill>
                  <a:latin typeface="Avenir"/>
                </a:endParaRPr>
              </a:p>
              <a:p>
                <a:pPr algn="just"/>
                <a:r>
                  <a:rPr lang="en-US" sz="1400" b="1">
                    <a:solidFill>
                      <a:srgbClr val="00294D"/>
                    </a:solidFill>
                    <a:latin typeface="Avenir"/>
                  </a:rPr>
                  <a:t>Chi-Square Test: </a:t>
                </a:r>
                <a:r>
                  <a:rPr lang="en-US" sz="1400">
                    <a:solidFill>
                      <a:srgbClr val="00294D"/>
                    </a:solidFill>
                    <a:latin typeface="Avenir"/>
                  </a:rPr>
                  <a:t>it is used to determine the relationship between the independent category feature (predictor) and dependent category feature (response). The formula for Chi-Square is:</a:t>
                </a:r>
              </a:p>
              <a:p>
                <a:pPr algn="just"/>
                <a:endParaRPr lang="en-US" sz="1600">
                  <a:solidFill>
                    <a:srgbClr val="00294D"/>
                  </a:solidFill>
                  <a:latin typeface="Avenir"/>
                </a:endParaRPr>
              </a:p>
              <a:p>
                <a:pPr marL="114300" indent="0" algn="just">
                  <a:buNone/>
                </a:pPr>
                <a:endParaRPr lang="it-IT" sz="1200">
                  <a:latin typeface="Avenir"/>
                </a:endParaRPr>
              </a:p>
              <a:p>
                <a:pPr marL="114300" indent="0" algn="just">
                  <a:buNone/>
                </a:pPr>
                <a:endParaRPr lang="it-IT" sz="1200">
                  <a:latin typeface="Avenir"/>
                </a:endParaRPr>
              </a:p>
              <a:p>
                <a:pPr marL="114300" indent="0" algn="just">
                  <a:buNone/>
                </a:pPr>
                <a:r>
                  <a:rPr lang="it-IT" sz="1200">
                    <a:latin typeface="Avenir"/>
                  </a:rPr>
                  <a:t>	</a:t>
                </a:r>
              </a:p>
              <a:p>
                <a:pPr marL="114300" indent="0" algn="just">
                  <a:buNone/>
                </a:pPr>
                <a:endParaRPr lang="it-IT" sz="1200">
                  <a:latin typeface="Avenir"/>
                </a:endParaRPr>
              </a:p>
              <a:p>
                <a:pPr marL="114300" indent="0" algn="just">
                  <a:buNone/>
                </a:pPr>
                <a:r>
                  <a:rPr lang="it-IT" sz="1400">
                    <a:solidFill>
                      <a:srgbClr val="00294D"/>
                    </a:solidFill>
                    <a:latin typeface="Avenir"/>
                  </a:rPr>
                  <a:t>         </a:t>
                </a:r>
              </a:p>
              <a:p>
                <a:pPr marL="114300" indent="0" algn="just">
                  <a:buNone/>
                </a:pPr>
                <a:endParaRPr lang="it-IT" sz="1400">
                  <a:solidFill>
                    <a:srgbClr val="00294D"/>
                  </a:solidFill>
                  <a:latin typeface="Avenir"/>
                </a:endParaRPr>
              </a:p>
              <a:p>
                <a:pPr marL="114300" indent="0" algn="just">
                  <a:buNone/>
                </a:pPr>
                <a:endParaRPr lang="it-IT" sz="1400">
                  <a:solidFill>
                    <a:srgbClr val="00294D"/>
                  </a:solidFill>
                  <a:latin typeface="Avenir"/>
                </a:endParaRPr>
              </a:p>
              <a:p>
                <a:pPr marL="114300" indent="0" algn="just">
                  <a:buNone/>
                </a:pPr>
                <a:endParaRPr lang="it-IT" sz="1400">
                  <a:solidFill>
                    <a:srgbClr val="00294D"/>
                  </a:solidFill>
                  <a:latin typeface="Avenir"/>
                </a:endParaRPr>
              </a:p>
              <a:p>
                <a:pPr marL="114300" indent="0" algn="just">
                  <a:buNone/>
                </a:pPr>
                <a:r>
                  <a:rPr lang="en-US" sz="1400">
                    <a:solidFill>
                      <a:srgbClr val="00294D"/>
                    </a:solidFill>
                    <a:latin typeface="Avenir"/>
                  </a:rPr>
                  <a:t>        where </a:t>
                </a:r>
                <a:r>
                  <a:rPr lang="en-US" sz="1400" i="1">
                    <a:solidFill>
                      <a:srgbClr val="00294D"/>
                    </a:solidFill>
                    <a:latin typeface="Avenir"/>
                  </a:rPr>
                  <a:t>c </a:t>
                </a:r>
                <a:r>
                  <a:rPr lang="en-US" sz="1400">
                    <a:solidFill>
                      <a:srgbClr val="00294D"/>
                    </a:solidFill>
                    <a:latin typeface="Avenir"/>
                  </a:rPr>
                  <a:t>are the degrees of freedom of the distribution, </a:t>
                </a:r>
                <a14:m>
                  <m:oMath xmlns:m="http://schemas.openxmlformats.org/officeDocument/2006/math">
                    <m:sSub>
                      <m:sSubPr>
                        <m:ctrlPr>
                          <a:rPr lang="en-US" sz="1400" i="1" smtClean="0">
                            <a:solidFill>
                              <a:srgbClr val="00294D"/>
                            </a:solidFill>
                            <a:latin typeface="Cambria Math" panose="02040503050406030204" pitchFamily="18" charset="0"/>
                          </a:rPr>
                        </m:ctrlPr>
                      </m:sSubPr>
                      <m:e>
                        <m:r>
                          <a:rPr lang="it-IT" sz="1400" b="0" i="1" smtClean="0">
                            <a:solidFill>
                              <a:srgbClr val="00294D"/>
                            </a:solidFill>
                            <a:latin typeface="Cambria Math" panose="02040503050406030204" pitchFamily="18" charset="0"/>
                          </a:rPr>
                          <m:t>𝑂</m:t>
                        </m:r>
                      </m:e>
                      <m:sub>
                        <m:r>
                          <a:rPr lang="it-IT" sz="1400" b="0" i="1" smtClean="0">
                            <a:solidFill>
                              <a:srgbClr val="00294D"/>
                            </a:solidFill>
                            <a:latin typeface="Cambria Math" panose="02040503050406030204" pitchFamily="18" charset="0"/>
                          </a:rPr>
                          <m:t>𝑖</m:t>
                        </m:r>
                      </m:sub>
                    </m:sSub>
                  </m:oMath>
                </a14:m>
                <a:r>
                  <a:rPr lang="en-US" sz="1400">
                    <a:solidFill>
                      <a:srgbClr val="00294D"/>
                    </a:solidFill>
                    <a:latin typeface="Avenir"/>
                  </a:rPr>
                  <a:t> is the observed value and </a:t>
                </a:r>
                <a14:m>
                  <m:oMath xmlns:m="http://schemas.openxmlformats.org/officeDocument/2006/math">
                    <m:sSub>
                      <m:sSubPr>
                        <m:ctrlPr>
                          <a:rPr lang="en-US" sz="1400" i="1">
                            <a:solidFill>
                              <a:srgbClr val="00294D"/>
                            </a:solidFill>
                            <a:latin typeface="Cambria Math" panose="02040503050406030204" pitchFamily="18" charset="0"/>
                          </a:rPr>
                        </m:ctrlPr>
                      </m:sSubPr>
                      <m:e>
                        <m:r>
                          <a:rPr lang="it-IT" sz="1400" b="0" i="1" smtClean="0">
                            <a:solidFill>
                              <a:srgbClr val="00294D"/>
                            </a:solidFill>
                            <a:latin typeface="Cambria Math" panose="02040503050406030204" pitchFamily="18" charset="0"/>
                          </a:rPr>
                          <m:t>𝐸</m:t>
                        </m:r>
                      </m:e>
                      <m:sub>
                        <m:r>
                          <a:rPr lang="it-IT" sz="1400" i="1">
                            <a:solidFill>
                              <a:srgbClr val="00294D"/>
                            </a:solidFill>
                            <a:latin typeface="Cambria Math" panose="02040503050406030204" pitchFamily="18" charset="0"/>
                          </a:rPr>
                          <m:t>𝑖</m:t>
                        </m:r>
                      </m:sub>
                    </m:sSub>
                    <m:r>
                      <a:rPr lang="it-IT" sz="1400" i="1">
                        <a:solidFill>
                          <a:srgbClr val="00294D"/>
                        </a:solidFill>
                        <a:latin typeface="Cambria Math" panose="02040503050406030204" pitchFamily="18" charset="0"/>
                      </a:rPr>
                      <m:t> </m:t>
                    </m:r>
                  </m:oMath>
                </a14:m>
                <a:r>
                  <a:rPr lang="en-US" sz="1400">
                    <a:solidFill>
                      <a:srgbClr val="00294D"/>
                    </a:solidFill>
                    <a:latin typeface="Avenir"/>
                  </a:rPr>
                  <a:t>is the expected value.</a:t>
                </a:r>
                <a:endParaRPr lang="it-IT" sz="1400">
                  <a:solidFill>
                    <a:srgbClr val="00294D"/>
                  </a:solidFill>
                  <a:latin typeface="Avenir"/>
                </a:endParaRPr>
              </a:p>
              <a:p>
                <a:pPr marL="114300" indent="0" algn="just">
                  <a:buNone/>
                </a:pPr>
                <a:r>
                  <a:rPr lang="it-IT" sz="1200">
                    <a:latin typeface="Avenir"/>
                  </a:rPr>
                  <a:t>         </a:t>
                </a:r>
              </a:p>
            </p:txBody>
          </p:sp>
        </mc:Choice>
        <mc:Fallback xmlns="">
          <p:sp>
            <p:nvSpPr>
              <p:cNvPr id="4" name="Segnaposto testo 3">
                <a:extLst>
                  <a:ext uri="{FF2B5EF4-FFF2-40B4-BE49-F238E27FC236}">
                    <a16:creationId xmlns:a16="http://schemas.microsoft.com/office/drawing/2014/main" id="{C4B481E2-6A7D-A03B-0AFE-758F776A0DB6}"/>
                  </a:ext>
                </a:extLst>
              </p:cNvPr>
              <p:cNvSpPr>
                <a:spLocks noGrp="1" noRot="1" noChangeAspect="1" noMove="1" noResize="1" noEditPoints="1" noAdjustHandles="1" noChangeArrowheads="1" noChangeShapeType="1" noTextEdit="1"/>
              </p:cNvSpPr>
              <p:nvPr>
                <p:ph type="body" idx="1"/>
              </p:nvPr>
            </p:nvSpPr>
            <p:spPr>
              <a:xfrm>
                <a:off x="297183" y="728433"/>
                <a:ext cx="8520600" cy="3934784"/>
              </a:xfrm>
              <a:blipFill>
                <a:blip r:embed="rId3"/>
                <a:stretch>
                  <a:fillRect/>
                </a:stretch>
              </a:blipFill>
            </p:spPr>
            <p:txBody>
              <a:bodyPr/>
              <a:lstStyle/>
              <a:p>
                <a:r>
                  <a:rPr lang="it-IT">
                    <a:noFill/>
                  </a:rPr>
                  <a:t> </a:t>
                </a:r>
              </a:p>
            </p:txBody>
          </p:sp>
        </mc:Fallback>
      </mc:AlternateContent>
      <p:sp>
        <p:nvSpPr>
          <p:cNvPr id="74" name="Google Shape;74;p15"/>
          <p:cNvSpPr txBox="1">
            <a:spLocks noGrp="1"/>
          </p:cNvSpPr>
          <p:nvPr>
            <p:ph type="sldNum" idx="12"/>
          </p:nvPr>
        </p:nvSpPr>
        <p:spPr>
          <a:prstGeom prst="rect">
            <a:avLst/>
          </a:prstGeom>
        </p:spPr>
        <p:txBody>
          <a:bodyPr spcFirstLastPara="1" wrap="square" lIns="91425" tIns="91425" rIns="91425" bIns="91425" anchor="ctr" anchorCtr="0">
            <a:normAutofit fontScale="25000" lnSpcReduction="20000"/>
          </a:bodyPr>
          <a:lstStyle/>
          <a:p>
            <a:pPr marL="0" lvl="0" indent="0" algn="r" rtl="0">
              <a:spcBef>
                <a:spcPts val="0"/>
              </a:spcBef>
              <a:spcAft>
                <a:spcPts val="0"/>
              </a:spcAft>
              <a:buNone/>
            </a:pPr>
            <a:fld id="{00000000-1234-1234-1234-123412341234}" type="slidenum">
              <a:rPr lang="it"/>
              <a:t>11</a:t>
            </a:fld>
            <a:endParaRPr/>
          </a:p>
        </p:txBody>
      </p:sp>
      <p:pic>
        <p:nvPicPr>
          <p:cNvPr id="3" name="Immagine 2">
            <a:extLst>
              <a:ext uri="{FF2B5EF4-FFF2-40B4-BE49-F238E27FC236}">
                <a16:creationId xmlns:a16="http://schemas.microsoft.com/office/drawing/2014/main" id="{7070CE18-2BFE-E261-F5DD-F0F6026EEB36}"/>
              </a:ext>
            </a:extLst>
          </p:cNvPr>
          <p:cNvPicPr>
            <a:picLocks noChangeAspect="1"/>
          </p:cNvPicPr>
          <p:nvPr/>
        </p:nvPicPr>
        <p:blipFill>
          <a:blip r:embed="rId4"/>
          <a:stretch>
            <a:fillRect/>
          </a:stretch>
        </p:blipFill>
        <p:spPr>
          <a:xfrm>
            <a:off x="2825082" y="1551781"/>
            <a:ext cx="3334039" cy="552498"/>
          </a:xfrm>
          <a:prstGeom prst="rect">
            <a:avLst/>
          </a:prstGeom>
        </p:spPr>
      </p:pic>
      <p:pic>
        <p:nvPicPr>
          <p:cNvPr id="6" name="Immagine 5">
            <a:extLst>
              <a:ext uri="{FF2B5EF4-FFF2-40B4-BE49-F238E27FC236}">
                <a16:creationId xmlns:a16="http://schemas.microsoft.com/office/drawing/2014/main" id="{FCD65827-C073-CC3C-7F0E-288F891FDDCF}"/>
              </a:ext>
            </a:extLst>
          </p:cNvPr>
          <p:cNvPicPr>
            <a:picLocks noChangeAspect="1"/>
          </p:cNvPicPr>
          <p:nvPr/>
        </p:nvPicPr>
        <p:blipFill>
          <a:blip r:embed="rId5"/>
          <a:stretch>
            <a:fillRect/>
          </a:stretch>
        </p:blipFill>
        <p:spPr>
          <a:xfrm>
            <a:off x="3790882" y="3239369"/>
            <a:ext cx="1562235" cy="445809"/>
          </a:xfrm>
          <a:prstGeom prst="rect">
            <a:avLst/>
          </a:prstGeom>
        </p:spPr>
      </p:pic>
    </p:spTree>
    <p:extLst>
      <p:ext uri="{BB962C8B-B14F-4D97-AF65-F5344CB8AC3E}">
        <p14:creationId xmlns:p14="http://schemas.microsoft.com/office/powerpoint/2010/main" val="4075277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18744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t-IT">
                <a:latin typeface="Avenir"/>
                <a:ea typeface="Avenir"/>
                <a:cs typeface="Avenir"/>
                <a:sym typeface="Avenir"/>
              </a:rPr>
              <a:t>Mutual Information – Holdout</a:t>
            </a:r>
            <a:br>
              <a:rPr lang="it-IT">
                <a:latin typeface="Avenir"/>
                <a:ea typeface="Avenir"/>
                <a:cs typeface="Avenir"/>
                <a:sym typeface="Avenir"/>
              </a:rPr>
            </a:br>
            <a:endParaRPr>
              <a:latin typeface="Avenir"/>
              <a:ea typeface="Avenir"/>
              <a:cs typeface="Avenir"/>
              <a:sym typeface="Avenir"/>
            </a:endParaRPr>
          </a:p>
        </p:txBody>
      </p:sp>
      <p:sp>
        <p:nvSpPr>
          <p:cNvPr id="4" name="Segnaposto testo 3">
            <a:extLst>
              <a:ext uri="{FF2B5EF4-FFF2-40B4-BE49-F238E27FC236}">
                <a16:creationId xmlns:a16="http://schemas.microsoft.com/office/drawing/2014/main" id="{C4B481E2-6A7D-A03B-0AFE-758F776A0DB6}"/>
              </a:ext>
            </a:extLst>
          </p:cNvPr>
          <p:cNvSpPr>
            <a:spLocks noGrp="1"/>
          </p:cNvSpPr>
          <p:nvPr>
            <p:ph type="body" idx="1"/>
          </p:nvPr>
        </p:nvSpPr>
        <p:spPr>
          <a:xfrm>
            <a:off x="297184" y="894845"/>
            <a:ext cx="8520600" cy="3934784"/>
          </a:xfrm>
        </p:spPr>
        <p:txBody>
          <a:bodyPr>
            <a:normAutofit/>
          </a:bodyPr>
          <a:lstStyle/>
          <a:p>
            <a:pPr marL="114300" indent="0" algn="just">
              <a:buNone/>
            </a:pPr>
            <a:endParaRPr lang="en-US" sz="1200">
              <a:latin typeface="Avenir"/>
            </a:endParaRPr>
          </a:p>
          <a:p>
            <a:pPr marL="114300" indent="0" algn="just">
              <a:buNone/>
            </a:pPr>
            <a:endParaRPr lang="it-IT" sz="1200">
              <a:latin typeface="Avenir"/>
            </a:endParaRPr>
          </a:p>
          <a:p>
            <a:pPr marL="114300" indent="0" algn="just">
              <a:buNone/>
            </a:pPr>
            <a:endParaRPr lang="it-IT" sz="1200">
              <a:latin typeface="Avenir"/>
            </a:endParaRPr>
          </a:p>
        </p:txBody>
      </p:sp>
      <p:sp>
        <p:nvSpPr>
          <p:cNvPr id="74" name="Google Shape;74;p15"/>
          <p:cNvSpPr txBox="1">
            <a:spLocks noGrp="1"/>
          </p:cNvSpPr>
          <p:nvPr>
            <p:ph type="sldNum" idx="12"/>
          </p:nvPr>
        </p:nvSpPr>
        <p:spPr>
          <a:prstGeom prst="rect">
            <a:avLst/>
          </a:prstGeom>
        </p:spPr>
        <p:txBody>
          <a:bodyPr spcFirstLastPara="1" wrap="square" lIns="91425" tIns="91425" rIns="91425" bIns="91425" anchor="ctr" anchorCtr="0">
            <a:normAutofit fontScale="25000" lnSpcReduction="20000"/>
          </a:bodyPr>
          <a:lstStyle/>
          <a:p>
            <a:pPr marL="0" lvl="0" indent="0" algn="r" rtl="0">
              <a:spcBef>
                <a:spcPts val="0"/>
              </a:spcBef>
              <a:spcAft>
                <a:spcPts val="0"/>
              </a:spcAft>
              <a:buNone/>
            </a:pPr>
            <a:fld id="{00000000-1234-1234-1234-123412341234}" type="slidenum">
              <a:rPr lang="it"/>
              <a:t>12</a:t>
            </a:fld>
            <a:endParaRPr/>
          </a:p>
        </p:txBody>
      </p:sp>
      <p:sp>
        <p:nvSpPr>
          <p:cNvPr id="9" name="Segnaposto testo 3">
            <a:extLst>
              <a:ext uri="{FF2B5EF4-FFF2-40B4-BE49-F238E27FC236}">
                <a16:creationId xmlns:a16="http://schemas.microsoft.com/office/drawing/2014/main" id="{AFD0655D-8FFD-9925-25BD-7EF93A1BD5BB}"/>
              </a:ext>
            </a:extLst>
          </p:cNvPr>
          <p:cNvSpPr txBox="1">
            <a:spLocks/>
          </p:cNvSpPr>
          <p:nvPr/>
        </p:nvSpPr>
        <p:spPr>
          <a:xfrm>
            <a:off x="260724" y="1426591"/>
            <a:ext cx="8520600" cy="3251643"/>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r>
              <a:rPr lang="en-US" sz="1400">
                <a:solidFill>
                  <a:srgbClr val="00294D"/>
                </a:solidFill>
                <a:latin typeface="Avenir"/>
              </a:rPr>
              <a:t>The only continous feauture that could be avoided durign the analisys is "platelets".</a:t>
            </a:r>
            <a:endParaRPr lang="it-IT" sz="1400">
              <a:solidFill>
                <a:srgbClr val="00294D"/>
              </a:solidFill>
              <a:latin typeface="Avenir"/>
            </a:endParaRPr>
          </a:p>
        </p:txBody>
      </p:sp>
      <p:pic>
        <p:nvPicPr>
          <p:cNvPr id="5" name="Immagine 4">
            <a:extLst>
              <a:ext uri="{FF2B5EF4-FFF2-40B4-BE49-F238E27FC236}">
                <a16:creationId xmlns:a16="http://schemas.microsoft.com/office/drawing/2014/main" id="{A6C7450B-A6AE-30AE-9752-2FF5F05E97DF}"/>
              </a:ext>
            </a:extLst>
          </p:cNvPr>
          <p:cNvPicPr>
            <a:picLocks noChangeAspect="1"/>
          </p:cNvPicPr>
          <p:nvPr/>
        </p:nvPicPr>
        <p:blipFill>
          <a:blip r:embed="rId3"/>
          <a:stretch>
            <a:fillRect/>
          </a:stretch>
        </p:blipFill>
        <p:spPr>
          <a:xfrm>
            <a:off x="1925830" y="894845"/>
            <a:ext cx="4501604" cy="3001069"/>
          </a:xfrm>
          <a:prstGeom prst="rect">
            <a:avLst/>
          </a:prstGeom>
        </p:spPr>
      </p:pic>
    </p:spTree>
    <p:extLst>
      <p:ext uri="{BB962C8B-B14F-4D97-AF65-F5344CB8AC3E}">
        <p14:creationId xmlns:p14="http://schemas.microsoft.com/office/powerpoint/2010/main" val="2264557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18744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t-IT">
                <a:latin typeface="Avenir"/>
                <a:ea typeface="Avenir"/>
                <a:cs typeface="Avenir"/>
                <a:sym typeface="Avenir"/>
              </a:rPr>
              <a:t>Mutual Information – K-Fold</a:t>
            </a:r>
            <a:endParaRPr>
              <a:latin typeface="Avenir"/>
              <a:ea typeface="Avenir"/>
              <a:cs typeface="Avenir"/>
              <a:sym typeface="Avenir"/>
            </a:endParaRPr>
          </a:p>
        </p:txBody>
      </p:sp>
      <p:sp>
        <p:nvSpPr>
          <p:cNvPr id="4" name="Segnaposto testo 3">
            <a:extLst>
              <a:ext uri="{FF2B5EF4-FFF2-40B4-BE49-F238E27FC236}">
                <a16:creationId xmlns:a16="http://schemas.microsoft.com/office/drawing/2014/main" id="{C4B481E2-6A7D-A03B-0AFE-758F776A0DB6}"/>
              </a:ext>
            </a:extLst>
          </p:cNvPr>
          <p:cNvSpPr>
            <a:spLocks noGrp="1"/>
          </p:cNvSpPr>
          <p:nvPr>
            <p:ph type="body" idx="1"/>
          </p:nvPr>
        </p:nvSpPr>
        <p:spPr>
          <a:xfrm>
            <a:off x="297184" y="894845"/>
            <a:ext cx="8520600" cy="3934784"/>
          </a:xfrm>
        </p:spPr>
        <p:txBody>
          <a:bodyPr>
            <a:normAutofit/>
          </a:bodyPr>
          <a:lstStyle/>
          <a:p>
            <a:pPr marL="114300" indent="0" algn="just">
              <a:buNone/>
            </a:pPr>
            <a:endParaRPr lang="en-US" sz="1200">
              <a:latin typeface="Avenir"/>
            </a:endParaRPr>
          </a:p>
          <a:p>
            <a:pPr marL="114300" indent="0" algn="just">
              <a:buNone/>
            </a:pPr>
            <a:endParaRPr lang="it-IT" sz="1200">
              <a:latin typeface="Avenir"/>
            </a:endParaRPr>
          </a:p>
          <a:p>
            <a:pPr marL="114300" indent="0" algn="just">
              <a:buNone/>
            </a:pPr>
            <a:endParaRPr lang="it-IT" sz="1200">
              <a:latin typeface="Avenir"/>
            </a:endParaRPr>
          </a:p>
        </p:txBody>
      </p:sp>
      <p:sp>
        <p:nvSpPr>
          <p:cNvPr id="74" name="Google Shape;74;p15"/>
          <p:cNvSpPr txBox="1">
            <a:spLocks noGrp="1"/>
          </p:cNvSpPr>
          <p:nvPr>
            <p:ph type="sldNum" idx="12"/>
          </p:nvPr>
        </p:nvSpPr>
        <p:spPr>
          <a:prstGeom prst="rect">
            <a:avLst/>
          </a:prstGeom>
        </p:spPr>
        <p:txBody>
          <a:bodyPr spcFirstLastPara="1" wrap="square" lIns="91425" tIns="91425" rIns="91425" bIns="91425" anchor="ctr" anchorCtr="0">
            <a:normAutofit fontScale="25000" lnSpcReduction="20000"/>
          </a:bodyPr>
          <a:lstStyle/>
          <a:p>
            <a:pPr marL="0" lvl="0" indent="0" algn="r" rtl="0">
              <a:spcBef>
                <a:spcPts val="0"/>
              </a:spcBef>
              <a:spcAft>
                <a:spcPts val="0"/>
              </a:spcAft>
              <a:buNone/>
            </a:pPr>
            <a:fld id="{00000000-1234-1234-1234-123412341234}" type="slidenum">
              <a:rPr lang="it"/>
              <a:t>13</a:t>
            </a:fld>
            <a:endParaRPr/>
          </a:p>
        </p:txBody>
      </p:sp>
      <p:sp>
        <p:nvSpPr>
          <p:cNvPr id="9" name="Segnaposto testo 3">
            <a:extLst>
              <a:ext uri="{FF2B5EF4-FFF2-40B4-BE49-F238E27FC236}">
                <a16:creationId xmlns:a16="http://schemas.microsoft.com/office/drawing/2014/main" id="{AFD0655D-8FFD-9925-25BD-7EF93A1BD5BB}"/>
              </a:ext>
            </a:extLst>
          </p:cNvPr>
          <p:cNvSpPr txBox="1">
            <a:spLocks/>
          </p:cNvSpPr>
          <p:nvPr/>
        </p:nvSpPr>
        <p:spPr>
          <a:xfrm>
            <a:off x="260724" y="1426591"/>
            <a:ext cx="8520600" cy="3251643"/>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r>
              <a:rPr lang="en-US" sz="1200">
                <a:solidFill>
                  <a:srgbClr val="00294D"/>
                </a:solidFill>
                <a:latin typeface="Avenir"/>
              </a:rPr>
              <a:t>We have almost the same behevior of the holdout method so we keep all the features except "platelets“.</a:t>
            </a:r>
            <a:endParaRPr lang="it-IT" sz="1200">
              <a:solidFill>
                <a:srgbClr val="00294D"/>
              </a:solidFill>
              <a:latin typeface="Avenir"/>
            </a:endParaRPr>
          </a:p>
        </p:txBody>
      </p:sp>
      <p:pic>
        <p:nvPicPr>
          <p:cNvPr id="3" name="Immagine 2">
            <a:extLst>
              <a:ext uri="{FF2B5EF4-FFF2-40B4-BE49-F238E27FC236}">
                <a16:creationId xmlns:a16="http://schemas.microsoft.com/office/drawing/2014/main" id="{5FAE21FE-91B0-F396-3063-D5101CA80E88}"/>
              </a:ext>
            </a:extLst>
          </p:cNvPr>
          <p:cNvPicPr>
            <a:picLocks noChangeAspect="1"/>
          </p:cNvPicPr>
          <p:nvPr/>
        </p:nvPicPr>
        <p:blipFill>
          <a:blip r:embed="rId3"/>
          <a:stretch>
            <a:fillRect/>
          </a:stretch>
        </p:blipFill>
        <p:spPr>
          <a:xfrm>
            <a:off x="0" y="1428750"/>
            <a:ext cx="9144000" cy="2286000"/>
          </a:xfrm>
          <a:prstGeom prst="rect">
            <a:avLst/>
          </a:prstGeom>
        </p:spPr>
      </p:pic>
    </p:spTree>
    <p:extLst>
      <p:ext uri="{BB962C8B-B14F-4D97-AF65-F5344CB8AC3E}">
        <p14:creationId xmlns:p14="http://schemas.microsoft.com/office/powerpoint/2010/main" val="4168066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18744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t-IT">
                <a:latin typeface="Avenir"/>
                <a:ea typeface="Avenir"/>
                <a:cs typeface="Avenir"/>
                <a:sym typeface="Avenir"/>
              </a:rPr>
              <a:t>Chi-Squared Test - Holdout</a:t>
            </a:r>
            <a:endParaRPr>
              <a:latin typeface="Avenir"/>
              <a:ea typeface="Avenir"/>
              <a:cs typeface="Avenir"/>
              <a:sym typeface="Avenir"/>
            </a:endParaRPr>
          </a:p>
        </p:txBody>
      </p:sp>
      <p:sp>
        <p:nvSpPr>
          <p:cNvPr id="4" name="Segnaposto testo 3">
            <a:extLst>
              <a:ext uri="{FF2B5EF4-FFF2-40B4-BE49-F238E27FC236}">
                <a16:creationId xmlns:a16="http://schemas.microsoft.com/office/drawing/2014/main" id="{C4B481E2-6A7D-A03B-0AFE-758F776A0DB6}"/>
              </a:ext>
            </a:extLst>
          </p:cNvPr>
          <p:cNvSpPr>
            <a:spLocks noGrp="1"/>
          </p:cNvSpPr>
          <p:nvPr>
            <p:ph type="body" idx="1"/>
          </p:nvPr>
        </p:nvSpPr>
        <p:spPr>
          <a:xfrm>
            <a:off x="297184" y="894845"/>
            <a:ext cx="8520600" cy="3934784"/>
          </a:xfrm>
        </p:spPr>
        <p:txBody>
          <a:bodyPr>
            <a:normAutofit/>
          </a:bodyPr>
          <a:lstStyle/>
          <a:p>
            <a:pPr marL="114300" indent="0" algn="just">
              <a:buNone/>
            </a:pPr>
            <a:endParaRPr lang="en-US" sz="1200">
              <a:latin typeface="Avenir"/>
            </a:endParaRPr>
          </a:p>
          <a:p>
            <a:pPr marL="114300" indent="0" algn="just">
              <a:buNone/>
            </a:pPr>
            <a:endParaRPr lang="it-IT" sz="1200">
              <a:latin typeface="Avenir"/>
            </a:endParaRPr>
          </a:p>
          <a:p>
            <a:pPr marL="114300" indent="0" algn="just">
              <a:buNone/>
            </a:pPr>
            <a:endParaRPr lang="it-IT" sz="1200">
              <a:latin typeface="Avenir"/>
            </a:endParaRPr>
          </a:p>
        </p:txBody>
      </p:sp>
      <p:sp>
        <p:nvSpPr>
          <p:cNvPr id="74" name="Google Shape;74;p15"/>
          <p:cNvSpPr txBox="1">
            <a:spLocks noGrp="1"/>
          </p:cNvSpPr>
          <p:nvPr>
            <p:ph type="sldNum" idx="12"/>
          </p:nvPr>
        </p:nvSpPr>
        <p:spPr>
          <a:prstGeom prst="rect">
            <a:avLst/>
          </a:prstGeom>
        </p:spPr>
        <p:txBody>
          <a:bodyPr spcFirstLastPara="1" wrap="square" lIns="91425" tIns="91425" rIns="91425" bIns="91425" anchor="ctr" anchorCtr="0">
            <a:normAutofit fontScale="25000" lnSpcReduction="20000"/>
          </a:bodyPr>
          <a:lstStyle/>
          <a:p>
            <a:pPr marL="0" lvl="0" indent="0" algn="r" rtl="0">
              <a:spcBef>
                <a:spcPts val="0"/>
              </a:spcBef>
              <a:spcAft>
                <a:spcPts val="0"/>
              </a:spcAft>
              <a:buNone/>
            </a:pPr>
            <a:fld id="{00000000-1234-1234-1234-123412341234}" type="slidenum">
              <a:rPr lang="it"/>
              <a:t>14</a:t>
            </a:fld>
            <a:endParaRPr/>
          </a:p>
        </p:txBody>
      </p:sp>
      <p:sp>
        <p:nvSpPr>
          <p:cNvPr id="9" name="Segnaposto testo 3">
            <a:extLst>
              <a:ext uri="{FF2B5EF4-FFF2-40B4-BE49-F238E27FC236}">
                <a16:creationId xmlns:a16="http://schemas.microsoft.com/office/drawing/2014/main" id="{AFD0655D-8FFD-9925-25BD-7EF93A1BD5BB}"/>
              </a:ext>
            </a:extLst>
          </p:cNvPr>
          <p:cNvSpPr txBox="1">
            <a:spLocks/>
          </p:cNvSpPr>
          <p:nvPr/>
        </p:nvSpPr>
        <p:spPr>
          <a:xfrm>
            <a:off x="260724" y="1426591"/>
            <a:ext cx="8520600" cy="3251643"/>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r>
              <a:rPr lang="en-US" sz="1300">
                <a:solidFill>
                  <a:srgbClr val="00294D"/>
                </a:solidFill>
                <a:latin typeface="Avenir"/>
              </a:rPr>
              <a:t>Their contribution is not so high but we still decied to consider the features "high_blood_pressure" and "anaemia" </a:t>
            </a:r>
            <a:endParaRPr lang="it-IT" sz="1300">
              <a:solidFill>
                <a:srgbClr val="00294D"/>
              </a:solidFill>
              <a:latin typeface="Avenir"/>
            </a:endParaRPr>
          </a:p>
        </p:txBody>
      </p:sp>
      <p:pic>
        <p:nvPicPr>
          <p:cNvPr id="5" name="Immagine 4">
            <a:extLst>
              <a:ext uri="{FF2B5EF4-FFF2-40B4-BE49-F238E27FC236}">
                <a16:creationId xmlns:a16="http://schemas.microsoft.com/office/drawing/2014/main" id="{51E33F44-2564-5A6F-E2E6-4F0E9D30BED0}"/>
              </a:ext>
            </a:extLst>
          </p:cNvPr>
          <p:cNvPicPr>
            <a:picLocks noChangeAspect="1"/>
          </p:cNvPicPr>
          <p:nvPr/>
        </p:nvPicPr>
        <p:blipFill>
          <a:blip r:embed="rId3"/>
          <a:stretch>
            <a:fillRect/>
          </a:stretch>
        </p:blipFill>
        <p:spPr>
          <a:xfrm>
            <a:off x="1235329" y="1199403"/>
            <a:ext cx="5668808" cy="2667674"/>
          </a:xfrm>
          <a:prstGeom prst="rect">
            <a:avLst/>
          </a:prstGeom>
        </p:spPr>
      </p:pic>
    </p:spTree>
    <p:extLst>
      <p:ext uri="{BB962C8B-B14F-4D97-AF65-F5344CB8AC3E}">
        <p14:creationId xmlns:p14="http://schemas.microsoft.com/office/powerpoint/2010/main" val="620823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18744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t-IT">
                <a:latin typeface="Avenir"/>
                <a:ea typeface="Avenir"/>
                <a:cs typeface="Avenir"/>
                <a:sym typeface="Avenir"/>
              </a:rPr>
              <a:t>Chi-Squared Test - Kfold</a:t>
            </a:r>
            <a:endParaRPr>
              <a:latin typeface="Avenir"/>
              <a:ea typeface="Avenir"/>
              <a:cs typeface="Avenir"/>
              <a:sym typeface="Avenir"/>
            </a:endParaRPr>
          </a:p>
        </p:txBody>
      </p:sp>
      <p:sp>
        <p:nvSpPr>
          <p:cNvPr id="4" name="Segnaposto testo 3">
            <a:extLst>
              <a:ext uri="{FF2B5EF4-FFF2-40B4-BE49-F238E27FC236}">
                <a16:creationId xmlns:a16="http://schemas.microsoft.com/office/drawing/2014/main" id="{C4B481E2-6A7D-A03B-0AFE-758F776A0DB6}"/>
              </a:ext>
            </a:extLst>
          </p:cNvPr>
          <p:cNvSpPr>
            <a:spLocks noGrp="1"/>
          </p:cNvSpPr>
          <p:nvPr>
            <p:ph type="body" idx="1"/>
          </p:nvPr>
        </p:nvSpPr>
        <p:spPr>
          <a:xfrm>
            <a:off x="297184" y="894845"/>
            <a:ext cx="8520600" cy="3934784"/>
          </a:xfrm>
        </p:spPr>
        <p:txBody>
          <a:bodyPr>
            <a:normAutofit/>
          </a:bodyPr>
          <a:lstStyle/>
          <a:p>
            <a:pPr marL="114300" indent="0" algn="just">
              <a:buNone/>
            </a:pPr>
            <a:endParaRPr lang="en-US" sz="1200">
              <a:latin typeface="Avenir"/>
            </a:endParaRPr>
          </a:p>
          <a:p>
            <a:pPr marL="114300" indent="0" algn="just">
              <a:buNone/>
            </a:pPr>
            <a:endParaRPr lang="it-IT" sz="1200">
              <a:latin typeface="Avenir"/>
            </a:endParaRPr>
          </a:p>
          <a:p>
            <a:pPr marL="114300" indent="0" algn="just">
              <a:buNone/>
            </a:pPr>
            <a:endParaRPr lang="it-IT" sz="1200">
              <a:latin typeface="Avenir"/>
            </a:endParaRPr>
          </a:p>
        </p:txBody>
      </p:sp>
      <p:sp>
        <p:nvSpPr>
          <p:cNvPr id="74" name="Google Shape;74;p15"/>
          <p:cNvSpPr txBox="1">
            <a:spLocks noGrp="1"/>
          </p:cNvSpPr>
          <p:nvPr>
            <p:ph type="sldNum" idx="12"/>
          </p:nvPr>
        </p:nvSpPr>
        <p:spPr>
          <a:prstGeom prst="rect">
            <a:avLst/>
          </a:prstGeom>
        </p:spPr>
        <p:txBody>
          <a:bodyPr spcFirstLastPara="1" wrap="square" lIns="91425" tIns="91425" rIns="91425" bIns="91425" anchor="ctr" anchorCtr="0">
            <a:normAutofit fontScale="25000" lnSpcReduction="20000"/>
          </a:bodyPr>
          <a:lstStyle/>
          <a:p>
            <a:pPr marL="0" lvl="0" indent="0" algn="r" rtl="0">
              <a:spcBef>
                <a:spcPts val="0"/>
              </a:spcBef>
              <a:spcAft>
                <a:spcPts val="0"/>
              </a:spcAft>
              <a:buNone/>
            </a:pPr>
            <a:fld id="{00000000-1234-1234-1234-123412341234}" type="slidenum">
              <a:rPr lang="it"/>
              <a:t>15</a:t>
            </a:fld>
            <a:endParaRPr/>
          </a:p>
        </p:txBody>
      </p:sp>
      <p:sp>
        <p:nvSpPr>
          <p:cNvPr id="9" name="Segnaposto testo 3">
            <a:extLst>
              <a:ext uri="{FF2B5EF4-FFF2-40B4-BE49-F238E27FC236}">
                <a16:creationId xmlns:a16="http://schemas.microsoft.com/office/drawing/2014/main" id="{AFD0655D-8FFD-9925-25BD-7EF93A1BD5BB}"/>
              </a:ext>
            </a:extLst>
          </p:cNvPr>
          <p:cNvSpPr txBox="1">
            <a:spLocks/>
          </p:cNvSpPr>
          <p:nvPr/>
        </p:nvSpPr>
        <p:spPr>
          <a:xfrm>
            <a:off x="260724" y="1426591"/>
            <a:ext cx="8520600" cy="3251643"/>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r>
              <a:rPr lang="en-US" sz="1300" b="0" i="0">
                <a:solidFill>
                  <a:srgbClr val="00294D"/>
                </a:solidFill>
                <a:effectLst/>
                <a:latin typeface="Avenir"/>
              </a:rPr>
              <a:t>There is a different situation here w.r.t the holdout so only the top 2 features for each iteration are considered.</a:t>
            </a:r>
            <a:endParaRPr lang="it-IT" sz="1200">
              <a:solidFill>
                <a:srgbClr val="00294D"/>
              </a:solidFill>
              <a:latin typeface="Avenir"/>
            </a:endParaRPr>
          </a:p>
        </p:txBody>
      </p:sp>
      <p:pic>
        <p:nvPicPr>
          <p:cNvPr id="6" name="Immagine 5">
            <a:extLst>
              <a:ext uri="{FF2B5EF4-FFF2-40B4-BE49-F238E27FC236}">
                <a16:creationId xmlns:a16="http://schemas.microsoft.com/office/drawing/2014/main" id="{BFA98654-D606-93AF-51EC-994D2734B7CF}"/>
              </a:ext>
            </a:extLst>
          </p:cNvPr>
          <p:cNvPicPr>
            <a:picLocks noChangeAspect="1"/>
          </p:cNvPicPr>
          <p:nvPr/>
        </p:nvPicPr>
        <p:blipFill>
          <a:blip r:embed="rId3"/>
          <a:stretch>
            <a:fillRect/>
          </a:stretch>
        </p:blipFill>
        <p:spPr>
          <a:xfrm>
            <a:off x="0" y="1504950"/>
            <a:ext cx="9144000" cy="2133600"/>
          </a:xfrm>
          <a:prstGeom prst="rect">
            <a:avLst/>
          </a:prstGeom>
        </p:spPr>
      </p:pic>
    </p:spTree>
    <p:extLst>
      <p:ext uri="{BB962C8B-B14F-4D97-AF65-F5344CB8AC3E}">
        <p14:creationId xmlns:p14="http://schemas.microsoft.com/office/powerpoint/2010/main" val="2990661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18744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t-IT">
                <a:latin typeface="Avenir"/>
                <a:ea typeface="Avenir"/>
                <a:cs typeface="Avenir"/>
                <a:sym typeface="Avenir"/>
              </a:rPr>
              <a:t>Class Rebalancing – Random Oversampling</a:t>
            </a:r>
            <a:endParaRPr>
              <a:latin typeface="Avenir"/>
              <a:ea typeface="Avenir"/>
              <a:cs typeface="Avenir"/>
              <a:sym typeface="Avenir"/>
            </a:endParaRPr>
          </a:p>
        </p:txBody>
      </p:sp>
      <p:sp>
        <p:nvSpPr>
          <p:cNvPr id="4" name="Segnaposto testo 3">
            <a:extLst>
              <a:ext uri="{FF2B5EF4-FFF2-40B4-BE49-F238E27FC236}">
                <a16:creationId xmlns:a16="http://schemas.microsoft.com/office/drawing/2014/main" id="{C4B481E2-6A7D-A03B-0AFE-758F776A0DB6}"/>
              </a:ext>
            </a:extLst>
          </p:cNvPr>
          <p:cNvSpPr>
            <a:spLocks noGrp="1"/>
          </p:cNvSpPr>
          <p:nvPr>
            <p:ph type="body" idx="1"/>
          </p:nvPr>
        </p:nvSpPr>
        <p:spPr>
          <a:xfrm>
            <a:off x="297184" y="894845"/>
            <a:ext cx="8520600" cy="3934784"/>
          </a:xfrm>
        </p:spPr>
        <p:txBody>
          <a:bodyPr>
            <a:normAutofit/>
          </a:bodyPr>
          <a:lstStyle/>
          <a:p>
            <a:pPr marL="114300" indent="0" algn="just">
              <a:buNone/>
            </a:pPr>
            <a:r>
              <a:rPr lang="en-US" sz="1200">
                <a:solidFill>
                  <a:srgbClr val="00294D"/>
                </a:solidFill>
                <a:latin typeface="Avenir"/>
              </a:rPr>
              <a:t>Random oversampling is the process of randomly duplicating examples from the minority class and adding them to the training dataset.</a:t>
            </a: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it-IT" sz="1200">
              <a:latin typeface="Avenir"/>
            </a:endParaRPr>
          </a:p>
        </p:txBody>
      </p:sp>
      <p:sp>
        <p:nvSpPr>
          <p:cNvPr id="74" name="Google Shape;74;p15"/>
          <p:cNvSpPr txBox="1">
            <a:spLocks noGrp="1"/>
          </p:cNvSpPr>
          <p:nvPr>
            <p:ph type="sldNum" idx="12"/>
          </p:nvPr>
        </p:nvSpPr>
        <p:spPr>
          <a:prstGeom prst="rect">
            <a:avLst/>
          </a:prstGeom>
        </p:spPr>
        <p:txBody>
          <a:bodyPr spcFirstLastPara="1" wrap="square" lIns="91425" tIns="91425" rIns="91425" bIns="91425" anchor="ctr" anchorCtr="0">
            <a:normAutofit fontScale="25000" lnSpcReduction="20000"/>
          </a:bodyPr>
          <a:lstStyle/>
          <a:p>
            <a:pPr marL="0" lvl="0" indent="0" algn="r" rtl="0">
              <a:spcBef>
                <a:spcPts val="0"/>
              </a:spcBef>
              <a:spcAft>
                <a:spcPts val="0"/>
              </a:spcAft>
              <a:buNone/>
            </a:pPr>
            <a:fld id="{00000000-1234-1234-1234-123412341234}" type="slidenum">
              <a:rPr lang="it"/>
              <a:t>16</a:t>
            </a:fld>
            <a:endParaRPr/>
          </a:p>
        </p:txBody>
      </p:sp>
      <p:pic>
        <p:nvPicPr>
          <p:cNvPr id="5" name="Immagine 4">
            <a:extLst>
              <a:ext uri="{FF2B5EF4-FFF2-40B4-BE49-F238E27FC236}">
                <a16:creationId xmlns:a16="http://schemas.microsoft.com/office/drawing/2014/main" id="{8A5C67C4-D081-4931-FF6F-A4EA7D95C410}"/>
              </a:ext>
            </a:extLst>
          </p:cNvPr>
          <p:cNvPicPr>
            <a:picLocks noChangeAspect="1"/>
          </p:cNvPicPr>
          <p:nvPr/>
        </p:nvPicPr>
        <p:blipFill>
          <a:blip r:embed="rId3"/>
          <a:stretch>
            <a:fillRect/>
          </a:stretch>
        </p:blipFill>
        <p:spPr>
          <a:xfrm>
            <a:off x="677920" y="1775527"/>
            <a:ext cx="3260130" cy="2173419"/>
          </a:xfrm>
          <a:prstGeom prst="rect">
            <a:avLst/>
          </a:prstGeom>
        </p:spPr>
      </p:pic>
      <p:pic>
        <p:nvPicPr>
          <p:cNvPr id="3" name="Immagine 2">
            <a:extLst>
              <a:ext uri="{FF2B5EF4-FFF2-40B4-BE49-F238E27FC236}">
                <a16:creationId xmlns:a16="http://schemas.microsoft.com/office/drawing/2014/main" id="{F51B14BB-D41C-9926-4350-104E2DE35895}"/>
              </a:ext>
            </a:extLst>
          </p:cNvPr>
          <p:cNvPicPr>
            <a:picLocks noChangeAspect="1"/>
          </p:cNvPicPr>
          <p:nvPr/>
        </p:nvPicPr>
        <p:blipFill>
          <a:blip r:embed="rId4"/>
          <a:stretch>
            <a:fillRect/>
          </a:stretch>
        </p:blipFill>
        <p:spPr>
          <a:xfrm>
            <a:off x="4720948" y="1701027"/>
            <a:ext cx="3371879" cy="2247919"/>
          </a:xfrm>
          <a:prstGeom prst="rect">
            <a:avLst/>
          </a:prstGeom>
        </p:spPr>
      </p:pic>
      <p:pic>
        <p:nvPicPr>
          <p:cNvPr id="8" name="Immagine 7">
            <a:extLst>
              <a:ext uri="{FF2B5EF4-FFF2-40B4-BE49-F238E27FC236}">
                <a16:creationId xmlns:a16="http://schemas.microsoft.com/office/drawing/2014/main" id="{924D128C-5F73-7614-FF8A-749BE11825F1}"/>
              </a:ext>
            </a:extLst>
          </p:cNvPr>
          <p:cNvPicPr>
            <a:picLocks noChangeAspect="1"/>
          </p:cNvPicPr>
          <p:nvPr/>
        </p:nvPicPr>
        <p:blipFill>
          <a:blip r:embed="rId5"/>
          <a:stretch>
            <a:fillRect/>
          </a:stretch>
        </p:blipFill>
        <p:spPr>
          <a:xfrm>
            <a:off x="5530424" y="4083646"/>
            <a:ext cx="2027096" cy="598222"/>
          </a:xfrm>
          <a:prstGeom prst="rect">
            <a:avLst/>
          </a:prstGeom>
        </p:spPr>
      </p:pic>
      <p:pic>
        <p:nvPicPr>
          <p:cNvPr id="10" name="Immagine 9">
            <a:extLst>
              <a:ext uri="{FF2B5EF4-FFF2-40B4-BE49-F238E27FC236}">
                <a16:creationId xmlns:a16="http://schemas.microsoft.com/office/drawing/2014/main" id="{E291BB8C-74F3-B1EB-355A-77E7E917F4E4}"/>
              </a:ext>
            </a:extLst>
          </p:cNvPr>
          <p:cNvPicPr>
            <a:picLocks noChangeAspect="1"/>
          </p:cNvPicPr>
          <p:nvPr/>
        </p:nvPicPr>
        <p:blipFill>
          <a:blip r:embed="rId6"/>
          <a:stretch>
            <a:fillRect/>
          </a:stretch>
        </p:blipFill>
        <p:spPr>
          <a:xfrm>
            <a:off x="1260144" y="4090176"/>
            <a:ext cx="2095682" cy="598222"/>
          </a:xfrm>
          <a:prstGeom prst="rect">
            <a:avLst/>
          </a:prstGeom>
        </p:spPr>
      </p:pic>
      <p:sp>
        <p:nvSpPr>
          <p:cNvPr id="11" name="CasellaDiTesto 10">
            <a:extLst>
              <a:ext uri="{FF2B5EF4-FFF2-40B4-BE49-F238E27FC236}">
                <a16:creationId xmlns:a16="http://schemas.microsoft.com/office/drawing/2014/main" id="{0FF747D4-EB8E-5118-8DB1-069789AB5890}"/>
              </a:ext>
            </a:extLst>
          </p:cNvPr>
          <p:cNvSpPr txBox="1"/>
          <p:nvPr/>
        </p:nvSpPr>
        <p:spPr>
          <a:xfrm>
            <a:off x="1251333" y="1640827"/>
            <a:ext cx="2862149" cy="276999"/>
          </a:xfrm>
          <a:prstGeom prst="rect">
            <a:avLst/>
          </a:prstGeom>
          <a:noFill/>
        </p:spPr>
        <p:txBody>
          <a:bodyPr wrap="square" rtlCol="0">
            <a:spAutoFit/>
          </a:bodyPr>
          <a:lstStyle/>
          <a:p>
            <a:r>
              <a:rPr lang="it-IT" sz="1200" b="1"/>
              <a:t>BEFORE RANDOM OVERSAMPLING</a:t>
            </a:r>
          </a:p>
        </p:txBody>
      </p:sp>
      <p:sp>
        <p:nvSpPr>
          <p:cNvPr id="12" name="CasellaDiTesto 11">
            <a:extLst>
              <a:ext uri="{FF2B5EF4-FFF2-40B4-BE49-F238E27FC236}">
                <a16:creationId xmlns:a16="http://schemas.microsoft.com/office/drawing/2014/main" id="{030C2242-597D-705E-5D24-39F7115C9730}"/>
              </a:ext>
            </a:extLst>
          </p:cNvPr>
          <p:cNvSpPr txBox="1"/>
          <p:nvPr/>
        </p:nvSpPr>
        <p:spPr>
          <a:xfrm>
            <a:off x="5367763" y="1637027"/>
            <a:ext cx="2862149" cy="276999"/>
          </a:xfrm>
          <a:prstGeom prst="rect">
            <a:avLst/>
          </a:prstGeom>
          <a:noFill/>
        </p:spPr>
        <p:txBody>
          <a:bodyPr wrap="square" rtlCol="0">
            <a:spAutoFit/>
          </a:bodyPr>
          <a:lstStyle/>
          <a:p>
            <a:r>
              <a:rPr lang="it-IT" sz="1200" b="1"/>
              <a:t>AFTER RANDOM OVERSAMPLING</a:t>
            </a:r>
          </a:p>
        </p:txBody>
      </p:sp>
    </p:spTree>
    <p:extLst>
      <p:ext uri="{BB962C8B-B14F-4D97-AF65-F5344CB8AC3E}">
        <p14:creationId xmlns:p14="http://schemas.microsoft.com/office/powerpoint/2010/main" val="1737047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18744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t-IT">
                <a:latin typeface="Avenir"/>
                <a:ea typeface="Avenir"/>
                <a:cs typeface="Avenir"/>
                <a:sym typeface="Avenir"/>
              </a:rPr>
              <a:t>Class Rebalancing – SMOTE</a:t>
            </a:r>
            <a:endParaRPr>
              <a:latin typeface="Avenir"/>
              <a:ea typeface="Avenir"/>
              <a:cs typeface="Avenir"/>
              <a:sym typeface="Avenir"/>
            </a:endParaRPr>
          </a:p>
        </p:txBody>
      </p:sp>
      <mc:AlternateContent xmlns:mc="http://schemas.openxmlformats.org/markup-compatibility/2006" xmlns:a14="http://schemas.microsoft.com/office/drawing/2010/main">
        <mc:Choice Requires="a14">
          <p:sp>
            <p:nvSpPr>
              <p:cNvPr id="4" name="Segnaposto testo 3">
                <a:extLst>
                  <a:ext uri="{FF2B5EF4-FFF2-40B4-BE49-F238E27FC236}">
                    <a16:creationId xmlns:a16="http://schemas.microsoft.com/office/drawing/2014/main" id="{C4B481E2-6A7D-A03B-0AFE-758F776A0DB6}"/>
                  </a:ext>
                </a:extLst>
              </p:cNvPr>
              <p:cNvSpPr>
                <a:spLocks noGrp="1"/>
              </p:cNvSpPr>
              <p:nvPr>
                <p:ph type="body" idx="1"/>
              </p:nvPr>
            </p:nvSpPr>
            <p:spPr>
              <a:xfrm>
                <a:off x="297184" y="894845"/>
                <a:ext cx="8520600" cy="3934784"/>
              </a:xfrm>
            </p:spPr>
            <p:txBody>
              <a:bodyPr>
                <a:normAutofit/>
              </a:bodyPr>
              <a:lstStyle/>
              <a:p>
                <a:pPr marL="114300" indent="0" algn="just">
                  <a:buNone/>
                </a:pPr>
                <a:r>
                  <a:rPr lang="en-US" sz="1200">
                    <a:solidFill>
                      <a:srgbClr val="00294D"/>
                    </a:solidFill>
                    <a:latin typeface="Avenir"/>
                  </a:rPr>
                  <a:t>In SMOTE, the training set is altered by adding synthetically generated minority class instances, causing the class distribution to become more balanced. It can be summarized in three steps:</a:t>
                </a:r>
              </a:p>
              <a:p>
                <a:pPr marL="114300" indent="0" algn="just">
                  <a:buNone/>
                </a:pPr>
                <a:endParaRPr lang="en-US" sz="1200">
                  <a:solidFill>
                    <a:srgbClr val="00294D"/>
                  </a:solidFill>
                  <a:latin typeface="Avenir"/>
                </a:endParaRPr>
              </a:p>
              <a:p>
                <a:pPr algn="just"/>
                <a:r>
                  <a:rPr lang="en-US" sz="1200">
                    <a:solidFill>
                      <a:srgbClr val="00294D"/>
                    </a:solidFill>
                    <a:latin typeface="Avenir"/>
                  </a:rPr>
                  <a:t>Considering the minority class as </a:t>
                </a:r>
                <a14:m>
                  <m:oMath xmlns:m="http://schemas.openxmlformats.org/officeDocument/2006/math">
                    <m:r>
                      <a:rPr lang="it-IT" sz="1200" b="0" i="1" smtClean="0">
                        <a:solidFill>
                          <a:srgbClr val="00294D"/>
                        </a:solidFill>
                        <a:latin typeface="Cambria Math" panose="02040503050406030204" pitchFamily="18" charset="0"/>
                      </a:rPr>
                      <m:t>𝐴</m:t>
                    </m:r>
                    <m:r>
                      <a:rPr lang="it-IT" sz="1200" b="0" i="1" smtClean="0">
                        <a:solidFill>
                          <a:srgbClr val="00294D"/>
                        </a:solidFill>
                        <a:latin typeface="Cambria Math" panose="02040503050406030204" pitchFamily="18" charset="0"/>
                      </a:rPr>
                      <m:t>, </m:t>
                    </m:r>
                  </m:oMath>
                </a14:m>
                <a:r>
                  <a:rPr lang="en-US" sz="1200">
                    <a:solidFill>
                      <a:srgbClr val="00294D"/>
                    </a:solidFill>
                    <a:latin typeface="Avenir"/>
                  </a:rPr>
                  <a:t>for each </a:t>
                </a:r>
                <a14:m>
                  <m:oMath xmlns:m="http://schemas.openxmlformats.org/officeDocument/2006/math">
                    <m:r>
                      <a:rPr lang="it-IT" sz="1200" b="0" i="1" smtClean="0">
                        <a:solidFill>
                          <a:srgbClr val="00294D"/>
                        </a:solidFill>
                        <a:latin typeface="Cambria Math" panose="02040503050406030204" pitchFamily="18" charset="0"/>
                      </a:rPr>
                      <m:t>𝑥</m:t>
                    </m:r>
                    <m:r>
                      <a:rPr lang="it-IT" sz="1200" b="0" i="1" smtClean="0">
                        <a:solidFill>
                          <a:srgbClr val="00294D"/>
                        </a:solidFill>
                        <a:latin typeface="Cambria Math" panose="02040503050406030204" pitchFamily="18" charset="0"/>
                        <a:ea typeface="Cambria Math" panose="02040503050406030204" pitchFamily="18" charset="0"/>
                      </a:rPr>
                      <m:t>∈</m:t>
                    </m:r>
                    <m:r>
                      <a:rPr lang="it-IT" sz="1200" b="0" i="1" smtClean="0">
                        <a:solidFill>
                          <a:srgbClr val="00294D"/>
                        </a:solidFill>
                        <a:latin typeface="Cambria Math" panose="02040503050406030204" pitchFamily="18" charset="0"/>
                        <a:ea typeface="Cambria Math" panose="02040503050406030204" pitchFamily="18" charset="0"/>
                      </a:rPr>
                      <m:t>𝐴</m:t>
                    </m:r>
                  </m:oMath>
                </a14:m>
                <a:r>
                  <a:rPr lang="en-US" sz="1200">
                    <a:solidFill>
                      <a:srgbClr val="00294D"/>
                    </a:solidFill>
                    <a:latin typeface="Avenir"/>
                  </a:rPr>
                  <a:t>, the the k-nearest neighbors of x are obtained by calculating the Euclidean distance between x and every other sample in set </a:t>
                </a:r>
                <a14:m>
                  <m:oMath xmlns:m="http://schemas.openxmlformats.org/officeDocument/2006/math">
                    <m:r>
                      <a:rPr lang="it-IT" sz="1200" b="0" i="1" smtClean="0">
                        <a:solidFill>
                          <a:srgbClr val="00294D"/>
                        </a:solidFill>
                        <a:latin typeface="Cambria Math" panose="02040503050406030204" pitchFamily="18" charset="0"/>
                      </a:rPr>
                      <m:t>𝐴</m:t>
                    </m:r>
                  </m:oMath>
                </a14:m>
                <a:r>
                  <a:rPr lang="en-US" sz="1200">
                    <a:solidFill>
                      <a:srgbClr val="00294D"/>
                    </a:solidFill>
                    <a:latin typeface="Avenir"/>
                  </a:rPr>
                  <a:t>.</a:t>
                </a: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it-IT" sz="1200">
                  <a:latin typeface="Avenir"/>
                </a:endParaRPr>
              </a:p>
            </p:txBody>
          </p:sp>
        </mc:Choice>
        <mc:Fallback xmlns="">
          <p:sp>
            <p:nvSpPr>
              <p:cNvPr id="4" name="Segnaposto testo 3">
                <a:extLst>
                  <a:ext uri="{FF2B5EF4-FFF2-40B4-BE49-F238E27FC236}">
                    <a16:creationId xmlns:a16="http://schemas.microsoft.com/office/drawing/2014/main" id="{C4B481E2-6A7D-A03B-0AFE-758F776A0DB6}"/>
                  </a:ext>
                </a:extLst>
              </p:cNvPr>
              <p:cNvSpPr>
                <a:spLocks noGrp="1" noRot="1" noChangeAspect="1" noMove="1" noResize="1" noEditPoints="1" noAdjustHandles="1" noChangeArrowheads="1" noChangeShapeType="1" noTextEdit="1"/>
              </p:cNvSpPr>
              <p:nvPr>
                <p:ph type="body" idx="1"/>
              </p:nvPr>
            </p:nvSpPr>
            <p:spPr>
              <a:xfrm>
                <a:off x="297184" y="894845"/>
                <a:ext cx="8520600" cy="3934784"/>
              </a:xfrm>
              <a:blipFill>
                <a:blip r:embed="rId3"/>
                <a:stretch>
                  <a:fillRect r="-72"/>
                </a:stretch>
              </a:blipFill>
            </p:spPr>
            <p:txBody>
              <a:bodyPr/>
              <a:lstStyle/>
              <a:p>
                <a:r>
                  <a:rPr lang="it-IT">
                    <a:noFill/>
                  </a:rPr>
                  <a:t> </a:t>
                </a:r>
              </a:p>
            </p:txBody>
          </p:sp>
        </mc:Fallback>
      </mc:AlternateContent>
      <p:sp>
        <p:nvSpPr>
          <p:cNvPr id="74" name="Google Shape;74;p15"/>
          <p:cNvSpPr txBox="1">
            <a:spLocks noGrp="1"/>
          </p:cNvSpPr>
          <p:nvPr>
            <p:ph type="sldNum" idx="12"/>
          </p:nvPr>
        </p:nvSpPr>
        <p:spPr>
          <a:prstGeom prst="rect">
            <a:avLst/>
          </a:prstGeom>
        </p:spPr>
        <p:txBody>
          <a:bodyPr spcFirstLastPara="1" wrap="square" lIns="91425" tIns="91425" rIns="91425" bIns="91425" anchor="ctr" anchorCtr="0">
            <a:normAutofit fontScale="25000" lnSpcReduction="20000"/>
          </a:bodyPr>
          <a:lstStyle/>
          <a:p>
            <a:pPr marL="0" lvl="0" indent="0" algn="r" rtl="0">
              <a:spcBef>
                <a:spcPts val="0"/>
              </a:spcBef>
              <a:spcAft>
                <a:spcPts val="0"/>
              </a:spcAft>
              <a:buNone/>
            </a:pPr>
            <a:fld id="{00000000-1234-1234-1234-123412341234}" type="slidenum">
              <a:rPr lang="it"/>
              <a:t>17</a:t>
            </a:fld>
            <a:endParaRPr/>
          </a:p>
        </p:txBody>
      </p:sp>
      <p:pic>
        <p:nvPicPr>
          <p:cNvPr id="2" name="Immagine 1">
            <a:extLst>
              <a:ext uri="{FF2B5EF4-FFF2-40B4-BE49-F238E27FC236}">
                <a16:creationId xmlns:a16="http://schemas.microsoft.com/office/drawing/2014/main" id="{0AF06385-2881-BF77-F44B-7FFF7EF29AB3}"/>
              </a:ext>
            </a:extLst>
          </p:cNvPr>
          <p:cNvPicPr>
            <a:picLocks noChangeAspect="1"/>
          </p:cNvPicPr>
          <p:nvPr/>
        </p:nvPicPr>
        <p:blipFill rotWithShape="1">
          <a:blip r:embed="rId4"/>
          <a:srcRect l="48610"/>
          <a:stretch/>
        </p:blipFill>
        <p:spPr>
          <a:xfrm>
            <a:off x="6059216" y="1972682"/>
            <a:ext cx="2787600" cy="2463347"/>
          </a:xfrm>
          <a:prstGeom prst="rect">
            <a:avLst/>
          </a:prstGeom>
        </p:spPr>
      </p:pic>
      <mc:AlternateContent xmlns:mc="http://schemas.openxmlformats.org/markup-compatibility/2006" xmlns:a14="http://schemas.microsoft.com/office/drawing/2010/main">
        <mc:Choice Requires="a14">
          <p:sp>
            <p:nvSpPr>
              <p:cNvPr id="3" name="Segnaposto testo 3">
                <a:extLst>
                  <a:ext uri="{FF2B5EF4-FFF2-40B4-BE49-F238E27FC236}">
                    <a16:creationId xmlns:a16="http://schemas.microsoft.com/office/drawing/2014/main" id="{DEE1010B-A053-E2C3-AB66-736EEB5DB1F0}"/>
                  </a:ext>
                </a:extLst>
              </p:cNvPr>
              <p:cNvSpPr txBox="1">
                <a:spLocks/>
              </p:cNvSpPr>
              <p:nvPr/>
            </p:nvSpPr>
            <p:spPr>
              <a:xfrm>
                <a:off x="282668" y="1954389"/>
                <a:ext cx="5405335" cy="3934784"/>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lgn="just"/>
                <a:r>
                  <a:rPr lang="en-US" sz="1200">
                    <a:solidFill>
                      <a:srgbClr val="00294D"/>
                    </a:solidFill>
                    <a:latin typeface="Avenir"/>
                  </a:rPr>
                  <a:t>For each  </a:t>
                </a:r>
                <a14:m>
                  <m:oMath xmlns:m="http://schemas.openxmlformats.org/officeDocument/2006/math">
                    <m:r>
                      <a:rPr lang="it-IT" sz="1200" b="0" i="1" smtClean="0">
                        <a:solidFill>
                          <a:srgbClr val="00294D"/>
                        </a:solidFill>
                        <a:latin typeface="Cambria Math" panose="02040503050406030204" pitchFamily="18" charset="0"/>
                      </a:rPr>
                      <m:t>𝑥</m:t>
                    </m:r>
                    <m:r>
                      <a:rPr lang="it-IT" sz="1200" b="0" i="1" smtClean="0">
                        <a:solidFill>
                          <a:srgbClr val="00294D"/>
                        </a:solidFill>
                        <a:latin typeface="Cambria Math" panose="02040503050406030204" pitchFamily="18" charset="0"/>
                        <a:ea typeface="Cambria Math" panose="02040503050406030204" pitchFamily="18" charset="0"/>
                      </a:rPr>
                      <m:t>∈</m:t>
                    </m:r>
                    <m:r>
                      <a:rPr lang="it-IT" sz="1200" b="0" i="1" smtClean="0">
                        <a:solidFill>
                          <a:srgbClr val="00294D"/>
                        </a:solidFill>
                        <a:latin typeface="Cambria Math" panose="02040503050406030204" pitchFamily="18" charset="0"/>
                        <a:ea typeface="Cambria Math" panose="02040503050406030204" pitchFamily="18" charset="0"/>
                      </a:rPr>
                      <m:t>𝐴</m:t>
                    </m:r>
                  </m:oMath>
                </a14:m>
                <a:r>
                  <a:rPr lang="en-US" sz="1200">
                    <a:solidFill>
                      <a:srgbClr val="00294D"/>
                    </a:solidFill>
                    <a:latin typeface="Avenir"/>
                  </a:rPr>
                  <a:t> , N examples (i.e x1, x2, …xn) are randomly selected from its k-nearest neighbors, and they construct the set  </a:t>
                </a:r>
                <a14:m>
                  <m:oMath xmlns:m="http://schemas.openxmlformats.org/officeDocument/2006/math">
                    <m:sSub>
                      <m:sSubPr>
                        <m:ctrlPr>
                          <a:rPr lang="en-US" sz="1200" i="1" smtClean="0">
                            <a:solidFill>
                              <a:srgbClr val="00294D"/>
                            </a:solidFill>
                            <a:latin typeface="Cambria Math" panose="02040503050406030204" pitchFamily="18" charset="0"/>
                          </a:rPr>
                        </m:ctrlPr>
                      </m:sSubPr>
                      <m:e>
                        <m:r>
                          <a:rPr lang="it-IT" sz="1200" b="0" i="1" smtClean="0">
                            <a:solidFill>
                              <a:srgbClr val="00294D"/>
                            </a:solidFill>
                            <a:latin typeface="Cambria Math" panose="02040503050406030204" pitchFamily="18" charset="0"/>
                          </a:rPr>
                          <m:t>𝐴</m:t>
                        </m:r>
                      </m:e>
                      <m:sub>
                        <m:r>
                          <a:rPr lang="it-IT" sz="1200" b="0" i="1" smtClean="0">
                            <a:solidFill>
                              <a:srgbClr val="00294D"/>
                            </a:solidFill>
                            <a:latin typeface="Cambria Math" panose="02040503050406030204" pitchFamily="18" charset="0"/>
                          </a:rPr>
                          <m:t>1</m:t>
                        </m:r>
                      </m:sub>
                    </m:sSub>
                  </m:oMath>
                </a14:m>
                <a:r>
                  <a:rPr lang="en-US" sz="1200">
                    <a:solidFill>
                      <a:srgbClr val="00294D"/>
                    </a:solidFill>
                    <a:latin typeface="Avenir"/>
                  </a:rPr>
                  <a:t>.</a:t>
                </a:r>
              </a:p>
              <a:p>
                <a:pPr algn="just"/>
                <a:endParaRPr lang="en-US" sz="1200">
                  <a:solidFill>
                    <a:srgbClr val="00294D"/>
                  </a:solidFill>
                  <a:latin typeface="Avenir"/>
                </a:endParaRPr>
              </a:p>
              <a:p>
                <a:pPr algn="just"/>
                <a:r>
                  <a:rPr lang="en-US" sz="1200">
                    <a:solidFill>
                      <a:srgbClr val="00294D"/>
                    </a:solidFill>
                    <a:latin typeface="Avenir"/>
                  </a:rPr>
                  <a:t>For each example </a:t>
                </a:r>
                <a14:m>
                  <m:oMath xmlns:m="http://schemas.openxmlformats.org/officeDocument/2006/math">
                    <m:sSub>
                      <m:sSubPr>
                        <m:ctrlPr>
                          <a:rPr lang="en-US" sz="1200" i="1" smtClean="0">
                            <a:solidFill>
                              <a:srgbClr val="00294D"/>
                            </a:solidFill>
                            <a:latin typeface="Cambria Math" panose="02040503050406030204" pitchFamily="18" charset="0"/>
                          </a:rPr>
                        </m:ctrlPr>
                      </m:sSubPr>
                      <m:e>
                        <m:r>
                          <a:rPr lang="it-IT" sz="1200" b="0" i="1" smtClean="0">
                            <a:solidFill>
                              <a:srgbClr val="00294D"/>
                            </a:solidFill>
                            <a:latin typeface="Cambria Math" panose="02040503050406030204" pitchFamily="18" charset="0"/>
                          </a:rPr>
                          <m:t>𝑥</m:t>
                        </m:r>
                      </m:e>
                      <m:sub>
                        <m:r>
                          <a:rPr lang="it-IT" sz="1200" b="0" i="1" smtClean="0">
                            <a:solidFill>
                              <a:srgbClr val="00294D"/>
                            </a:solidFill>
                            <a:latin typeface="Cambria Math" panose="02040503050406030204" pitchFamily="18" charset="0"/>
                          </a:rPr>
                          <m:t>𝑘</m:t>
                        </m:r>
                      </m:sub>
                    </m:sSub>
                    <m:r>
                      <a:rPr lang="en-US" sz="1200" i="1" smtClean="0">
                        <a:solidFill>
                          <a:srgbClr val="00294D"/>
                        </a:solidFill>
                        <a:latin typeface="Cambria Math" panose="02040503050406030204" pitchFamily="18" charset="0"/>
                        <a:ea typeface="Cambria Math" panose="02040503050406030204" pitchFamily="18" charset="0"/>
                      </a:rPr>
                      <m:t>∈</m:t>
                    </m:r>
                    <m:r>
                      <a:rPr lang="it-IT" sz="1200" b="0" i="1" smtClean="0">
                        <a:solidFill>
                          <a:srgbClr val="00294D"/>
                        </a:solidFill>
                        <a:latin typeface="Cambria Math" panose="02040503050406030204" pitchFamily="18" charset="0"/>
                        <a:ea typeface="Cambria Math" panose="02040503050406030204" pitchFamily="18" charset="0"/>
                      </a:rPr>
                      <m:t> </m:t>
                    </m:r>
                    <m:sSub>
                      <m:sSubPr>
                        <m:ctrlPr>
                          <a:rPr lang="it-IT" sz="1200" b="0" i="1" smtClean="0">
                            <a:solidFill>
                              <a:srgbClr val="00294D"/>
                            </a:solidFill>
                            <a:latin typeface="Cambria Math" panose="02040503050406030204" pitchFamily="18" charset="0"/>
                            <a:ea typeface="Cambria Math" panose="02040503050406030204" pitchFamily="18" charset="0"/>
                          </a:rPr>
                        </m:ctrlPr>
                      </m:sSubPr>
                      <m:e>
                        <m:r>
                          <a:rPr lang="it-IT" sz="1200" b="0" i="1" smtClean="0">
                            <a:solidFill>
                              <a:srgbClr val="00294D"/>
                            </a:solidFill>
                            <a:latin typeface="Cambria Math" panose="02040503050406030204" pitchFamily="18" charset="0"/>
                            <a:ea typeface="Cambria Math" panose="02040503050406030204" pitchFamily="18" charset="0"/>
                          </a:rPr>
                          <m:t>𝐴</m:t>
                        </m:r>
                      </m:e>
                      <m:sub>
                        <m:r>
                          <a:rPr lang="it-IT" sz="1200" b="0" i="1" smtClean="0">
                            <a:solidFill>
                              <a:srgbClr val="00294D"/>
                            </a:solidFill>
                            <a:latin typeface="Cambria Math" panose="02040503050406030204" pitchFamily="18" charset="0"/>
                            <a:ea typeface="Cambria Math" panose="02040503050406030204" pitchFamily="18" charset="0"/>
                          </a:rPr>
                          <m:t>1</m:t>
                        </m:r>
                      </m:sub>
                    </m:sSub>
                  </m:oMath>
                </a14:m>
                <a:r>
                  <a:rPr lang="en-US" sz="1200">
                    <a:solidFill>
                      <a:srgbClr val="00294D"/>
                    </a:solidFill>
                    <a:latin typeface="Avenir"/>
                  </a:rPr>
                  <a:t> (k=1, 2, 3…N), the following formula is used to generate a new example:  </a:t>
                </a:r>
              </a:p>
              <a:p>
                <a:pPr algn="just"/>
                <a:endParaRPr lang="en-US" sz="1200">
                  <a:solidFill>
                    <a:srgbClr val="00294D"/>
                  </a:solidFill>
                  <a:latin typeface="Avenir"/>
                </a:endParaRPr>
              </a:p>
              <a:p>
                <a:pPr marL="114300" indent="0" algn="just">
                  <a:buNone/>
                </a:pPr>
                <a14:m>
                  <m:oMathPara xmlns:m="http://schemas.openxmlformats.org/officeDocument/2006/math">
                    <m:oMathParaPr>
                      <m:jc m:val="centerGroup"/>
                    </m:oMathParaPr>
                    <m:oMath xmlns:m="http://schemas.openxmlformats.org/officeDocument/2006/math">
                      <m:sSup>
                        <m:sSupPr>
                          <m:ctrlPr>
                            <a:rPr lang="en-US" sz="1200" i="1" smtClean="0">
                              <a:solidFill>
                                <a:srgbClr val="00294D"/>
                              </a:solidFill>
                              <a:latin typeface="Cambria Math" panose="02040503050406030204" pitchFamily="18" charset="0"/>
                            </a:rPr>
                          </m:ctrlPr>
                        </m:sSupPr>
                        <m:e>
                          <m:r>
                            <a:rPr lang="it-IT" sz="1200" b="0" i="1" smtClean="0">
                              <a:solidFill>
                                <a:srgbClr val="00294D"/>
                              </a:solidFill>
                              <a:latin typeface="Cambria Math" panose="02040503050406030204" pitchFamily="18" charset="0"/>
                            </a:rPr>
                            <m:t>𝑥</m:t>
                          </m:r>
                        </m:e>
                        <m:sup>
                          <m:r>
                            <a:rPr lang="it-IT" sz="1200" b="0" i="1" smtClean="0">
                              <a:solidFill>
                                <a:srgbClr val="00294D"/>
                              </a:solidFill>
                              <a:latin typeface="Cambria Math" panose="02040503050406030204" pitchFamily="18" charset="0"/>
                            </a:rPr>
                            <m:t>′</m:t>
                          </m:r>
                        </m:sup>
                      </m:sSup>
                      <m:r>
                        <a:rPr lang="it-IT" sz="1200" b="0" i="1" smtClean="0">
                          <a:solidFill>
                            <a:srgbClr val="00294D"/>
                          </a:solidFill>
                          <a:latin typeface="Cambria Math" panose="02040503050406030204" pitchFamily="18" charset="0"/>
                        </a:rPr>
                        <m:t>=</m:t>
                      </m:r>
                      <m:r>
                        <a:rPr lang="it-IT" sz="1200" b="0" i="1" smtClean="0">
                          <a:solidFill>
                            <a:srgbClr val="00294D"/>
                          </a:solidFill>
                          <a:latin typeface="Cambria Math" panose="02040503050406030204" pitchFamily="18" charset="0"/>
                        </a:rPr>
                        <m:t>𝑥</m:t>
                      </m:r>
                      <m:r>
                        <a:rPr lang="it-IT" sz="1200" b="0" i="1" smtClean="0">
                          <a:solidFill>
                            <a:srgbClr val="00294D"/>
                          </a:solidFill>
                          <a:latin typeface="Cambria Math" panose="02040503050406030204" pitchFamily="18" charset="0"/>
                        </a:rPr>
                        <m:t>+</m:t>
                      </m:r>
                      <m:r>
                        <a:rPr lang="it-IT" sz="1200" b="0" i="1" smtClean="0">
                          <a:solidFill>
                            <a:srgbClr val="00294D"/>
                          </a:solidFill>
                          <a:latin typeface="Cambria Math" panose="02040503050406030204" pitchFamily="18" charset="0"/>
                        </a:rPr>
                        <m:t>𝑟𝑎𝑛𝑑</m:t>
                      </m:r>
                      <m:d>
                        <m:dPr>
                          <m:ctrlPr>
                            <a:rPr lang="it-IT" sz="1200" b="0" i="1" smtClean="0">
                              <a:solidFill>
                                <a:srgbClr val="00294D"/>
                              </a:solidFill>
                              <a:latin typeface="Cambria Math" panose="02040503050406030204" pitchFamily="18" charset="0"/>
                            </a:rPr>
                          </m:ctrlPr>
                        </m:dPr>
                        <m:e>
                          <m:r>
                            <a:rPr lang="it-IT" sz="1200" b="0" i="1" smtClean="0">
                              <a:solidFill>
                                <a:srgbClr val="00294D"/>
                              </a:solidFill>
                              <a:latin typeface="Cambria Math" panose="02040503050406030204" pitchFamily="18" charset="0"/>
                            </a:rPr>
                            <m:t>0,1</m:t>
                          </m:r>
                        </m:e>
                      </m:d>
                      <m:r>
                        <a:rPr lang="it-IT" sz="1200" b="0" i="1" smtClean="0">
                          <a:solidFill>
                            <a:srgbClr val="00294D"/>
                          </a:solidFill>
                          <a:latin typeface="Cambria Math" panose="02040503050406030204" pitchFamily="18" charset="0"/>
                        </a:rPr>
                        <m:t>∗|</m:t>
                      </m:r>
                      <m:r>
                        <a:rPr lang="it-IT" sz="1200" b="0" i="1" smtClean="0">
                          <a:solidFill>
                            <a:srgbClr val="00294D"/>
                          </a:solidFill>
                          <a:latin typeface="Cambria Math" panose="02040503050406030204" pitchFamily="18" charset="0"/>
                        </a:rPr>
                        <m:t>𝑥</m:t>
                      </m:r>
                      <m:r>
                        <a:rPr lang="it-IT" sz="1200" b="0" i="1" smtClean="0">
                          <a:solidFill>
                            <a:srgbClr val="00294D"/>
                          </a:solidFill>
                          <a:latin typeface="Cambria Math" panose="02040503050406030204" pitchFamily="18" charset="0"/>
                        </a:rPr>
                        <m:t>−</m:t>
                      </m:r>
                      <m:sSub>
                        <m:sSubPr>
                          <m:ctrlPr>
                            <a:rPr lang="it-IT" sz="1200" b="0" i="1" smtClean="0">
                              <a:solidFill>
                                <a:srgbClr val="00294D"/>
                              </a:solidFill>
                              <a:latin typeface="Cambria Math" panose="02040503050406030204" pitchFamily="18" charset="0"/>
                            </a:rPr>
                          </m:ctrlPr>
                        </m:sSubPr>
                        <m:e>
                          <m:r>
                            <a:rPr lang="it-IT" sz="1200" b="0" i="1" smtClean="0">
                              <a:solidFill>
                                <a:srgbClr val="00294D"/>
                              </a:solidFill>
                              <a:latin typeface="Cambria Math" panose="02040503050406030204" pitchFamily="18" charset="0"/>
                            </a:rPr>
                            <m:t>𝑥</m:t>
                          </m:r>
                        </m:e>
                        <m:sub>
                          <m:r>
                            <a:rPr lang="it-IT" sz="1200" b="0" i="1" smtClean="0">
                              <a:solidFill>
                                <a:srgbClr val="00294D"/>
                              </a:solidFill>
                              <a:latin typeface="Cambria Math" panose="02040503050406030204" pitchFamily="18" charset="0"/>
                            </a:rPr>
                            <m:t>𝑘</m:t>
                          </m:r>
                        </m:sub>
                      </m:sSub>
                      <m:r>
                        <a:rPr lang="it-IT" sz="1200" b="0" i="1" smtClean="0">
                          <a:solidFill>
                            <a:srgbClr val="00294D"/>
                          </a:solidFill>
                          <a:latin typeface="Cambria Math" panose="02040503050406030204" pitchFamily="18" charset="0"/>
                        </a:rPr>
                        <m:t>|</m:t>
                      </m:r>
                    </m:oMath>
                  </m:oMathPara>
                </a14:m>
                <a:endParaRPr lang="en-US" sz="1200">
                  <a:solidFill>
                    <a:srgbClr val="00294D"/>
                  </a:solidFill>
                  <a:latin typeface="Avenir"/>
                </a:endParaRPr>
              </a:p>
              <a:p>
                <a:pPr algn="just"/>
                <a:endParaRPr lang="en-US" sz="1200">
                  <a:solidFill>
                    <a:srgbClr val="00294D"/>
                  </a:solidFill>
                  <a:latin typeface="Avenir"/>
                </a:endParaRPr>
              </a:p>
              <a:p>
                <a:pPr algn="just"/>
                <a:endParaRPr lang="en-US" sz="1200">
                  <a:solidFill>
                    <a:srgbClr val="00294D"/>
                  </a:solidFill>
                  <a:latin typeface="Avenir"/>
                </a:endParaRPr>
              </a:p>
              <a:p>
                <a:pPr marL="114300" indent="0" algn="just">
                  <a:buNone/>
                </a:pPr>
                <a:r>
                  <a:rPr lang="en-US" sz="1200">
                    <a:solidFill>
                      <a:srgbClr val="00294D"/>
                    </a:solidFill>
                    <a:latin typeface="Avenir"/>
                  </a:rPr>
                  <a:t>          where rand(0, 1) denotes a random number between 0 and 1.</a:t>
                </a: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it-IT" sz="1200">
                  <a:latin typeface="Avenir"/>
                </a:endParaRPr>
              </a:p>
            </p:txBody>
          </p:sp>
        </mc:Choice>
        <mc:Fallback xmlns="">
          <p:sp>
            <p:nvSpPr>
              <p:cNvPr id="3" name="Segnaposto testo 3">
                <a:extLst>
                  <a:ext uri="{FF2B5EF4-FFF2-40B4-BE49-F238E27FC236}">
                    <a16:creationId xmlns:a16="http://schemas.microsoft.com/office/drawing/2014/main" id="{DEE1010B-A053-E2C3-AB66-736EEB5DB1F0}"/>
                  </a:ext>
                </a:extLst>
              </p:cNvPr>
              <p:cNvSpPr txBox="1">
                <a:spLocks noRot="1" noChangeAspect="1" noMove="1" noResize="1" noEditPoints="1" noAdjustHandles="1" noChangeArrowheads="1" noChangeShapeType="1" noTextEdit="1"/>
              </p:cNvSpPr>
              <p:nvPr/>
            </p:nvSpPr>
            <p:spPr>
              <a:xfrm>
                <a:off x="282668" y="1954389"/>
                <a:ext cx="5405335" cy="3934784"/>
              </a:xfrm>
              <a:prstGeom prst="rect">
                <a:avLst/>
              </a:prstGeom>
              <a:blipFill>
                <a:blip r:embed="rId5"/>
                <a:stretch>
                  <a:fillRect t="-620" r="-113"/>
                </a:stretch>
              </a:blipFill>
              <a:ln>
                <a:noFill/>
              </a:ln>
            </p:spPr>
            <p:txBody>
              <a:bodyPr/>
              <a:lstStyle/>
              <a:p>
                <a:r>
                  <a:rPr lang="it-IT">
                    <a:noFill/>
                  </a:rPr>
                  <a:t> </a:t>
                </a:r>
              </a:p>
            </p:txBody>
          </p:sp>
        </mc:Fallback>
      </mc:AlternateContent>
    </p:spTree>
    <p:extLst>
      <p:ext uri="{BB962C8B-B14F-4D97-AF65-F5344CB8AC3E}">
        <p14:creationId xmlns:p14="http://schemas.microsoft.com/office/powerpoint/2010/main" val="2018192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18744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t-IT">
                <a:latin typeface="Avenir"/>
                <a:ea typeface="Avenir"/>
                <a:cs typeface="Avenir"/>
                <a:sym typeface="Avenir"/>
              </a:rPr>
              <a:t>Class Unbalance – SMOTE-NC</a:t>
            </a:r>
            <a:endParaRPr>
              <a:latin typeface="Avenir"/>
              <a:ea typeface="Avenir"/>
              <a:cs typeface="Avenir"/>
              <a:sym typeface="Avenir"/>
            </a:endParaRPr>
          </a:p>
        </p:txBody>
      </p:sp>
      <p:sp>
        <p:nvSpPr>
          <p:cNvPr id="4" name="Segnaposto testo 3">
            <a:extLst>
              <a:ext uri="{FF2B5EF4-FFF2-40B4-BE49-F238E27FC236}">
                <a16:creationId xmlns:a16="http://schemas.microsoft.com/office/drawing/2014/main" id="{C4B481E2-6A7D-A03B-0AFE-758F776A0DB6}"/>
              </a:ext>
            </a:extLst>
          </p:cNvPr>
          <p:cNvSpPr>
            <a:spLocks noGrp="1"/>
          </p:cNvSpPr>
          <p:nvPr>
            <p:ph type="body" idx="1"/>
          </p:nvPr>
        </p:nvSpPr>
        <p:spPr>
          <a:xfrm>
            <a:off x="297184" y="894845"/>
            <a:ext cx="8520600" cy="3934784"/>
          </a:xfrm>
        </p:spPr>
        <p:txBody>
          <a:bodyPr>
            <a:normAutofit/>
          </a:bodyPr>
          <a:lstStyle/>
          <a:p>
            <a:pPr marL="114300" indent="0" algn="just">
              <a:buNone/>
            </a:pPr>
            <a:r>
              <a:rPr lang="en-US" sz="1200">
                <a:latin typeface="Avenir"/>
              </a:rPr>
              <a:t>Random oversampling is the process of randomly duplicating examples from the minority class and adding them to the training dataset.</a:t>
            </a: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it-IT" sz="1200">
              <a:latin typeface="Avenir"/>
            </a:endParaRPr>
          </a:p>
        </p:txBody>
      </p:sp>
      <p:sp>
        <p:nvSpPr>
          <p:cNvPr id="74" name="Google Shape;74;p15"/>
          <p:cNvSpPr txBox="1">
            <a:spLocks noGrp="1"/>
          </p:cNvSpPr>
          <p:nvPr>
            <p:ph type="sldNum" idx="12"/>
          </p:nvPr>
        </p:nvSpPr>
        <p:spPr>
          <a:prstGeom prst="rect">
            <a:avLst/>
          </a:prstGeom>
        </p:spPr>
        <p:txBody>
          <a:bodyPr spcFirstLastPara="1" wrap="square" lIns="91425" tIns="91425" rIns="91425" bIns="91425" anchor="ctr" anchorCtr="0">
            <a:normAutofit fontScale="25000" lnSpcReduction="20000"/>
          </a:bodyPr>
          <a:lstStyle/>
          <a:p>
            <a:pPr marL="0" lvl="0" indent="0" algn="r" rtl="0">
              <a:spcBef>
                <a:spcPts val="0"/>
              </a:spcBef>
              <a:spcAft>
                <a:spcPts val="0"/>
              </a:spcAft>
              <a:buNone/>
            </a:pPr>
            <a:fld id="{00000000-1234-1234-1234-123412341234}" type="slidenum">
              <a:rPr lang="it"/>
              <a:t>18</a:t>
            </a:fld>
            <a:endParaRPr/>
          </a:p>
        </p:txBody>
      </p:sp>
    </p:spTree>
    <p:extLst>
      <p:ext uri="{BB962C8B-B14F-4D97-AF65-F5344CB8AC3E}">
        <p14:creationId xmlns:p14="http://schemas.microsoft.com/office/powerpoint/2010/main" val="1150573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18744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t-IT">
                <a:latin typeface="Avenir"/>
                <a:ea typeface="Avenir"/>
                <a:cs typeface="Avenir"/>
                <a:sym typeface="Avenir"/>
              </a:rPr>
              <a:t>Model Selection - Metrics</a:t>
            </a:r>
            <a:endParaRPr>
              <a:latin typeface="Avenir"/>
              <a:ea typeface="Avenir"/>
              <a:cs typeface="Avenir"/>
              <a:sym typeface="Avenir"/>
            </a:endParaRPr>
          </a:p>
        </p:txBody>
      </p:sp>
      <p:sp>
        <p:nvSpPr>
          <p:cNvPr id="4" name="Segnaposto testo 3">
            <a:extLst>
              <a:ext uri="{FF2B5EF4-FFF2-40B4-BE49-F238E27FC236}">
                <a16:creationId xmlns:a16="http://schemas.microsoft.com/office/drawing/2014/main" id="{C4B481E2-6A7D-A03B-0AFE-758F776A0DB6}"/>
              </a:ext>
            </a:extLst>
          </p:cNvPr>
          <p:cNvSpPr>
            <a:spLocks noGrp="1"/>
          </p:cNvSpPr>
          <p:nvPr>
            <p:ph type="body" idx="1"/>
          </p:nvPr>
        </p:nvSpPr>
        <p:spPr>
          <a:xfrm>
            <a:off x="297184" y="894845"/>
            <a:ext cx="8520600" cy="3934784"/>
          </a:xfrm>
        </p:spPr>
        <p:txBody>
          <a:bodyPr>
            <a:normAutofit/>
          </a:bodyPr>
          <a:lstStyle/>
          <a:p>
            <a:pPr marL="114300" indent="0" algn="just">
              <a:buNone/>
            </a:pPr>
            <a:r>
              <a:rPr lang="en-US" sz="1200">
                <a:solidFill>
                  <a:srgbClr val="00294D"/>
                </a:solidFill>
                <a:latin typeface="Avenir"/>
              </a:rPr>
              <a:t>Each model will be evaluated according different metrics.</a:t>
            </a:r>
          </a:p>
          <a:p>
            <a:pPr marL="114300" indent="0" algn="just">
              <a:buNone/>
            </a:pPr>
            <a:endParaRPr lang="en-US" sz="1200">
              <a:solidFill>
                <a:srgbClr val="00294D"/>
              </a:solidFill>
              <a:latin typeface="Avenir"/>
            </a:endParaRPr>
          </a:p>
          <a:p>
            <a:pPr algn="just"/>
            <a:r>
              <a:rPr lang="en-US" sz="1200" b="1">
                <a:solidFill>
                  <a:srgbClr val="00294D"/>
                </a:solidFill>
                <a:latin typeface="Avenir"/>
              </a:rPr>
              <a:t>Accuracy: </a:t>
            </a:r>
            <a:r>
              <a:rPr lang="en-US" sz="1200">
                <a:solidFill>
                  <a:srgbClr val="00294D"/>
                </a:solidFill>
                <a:latin typeface="Avenir"/>
              </a:rPr>
              <a:t>It is defined as the number of correct predictions divided by the total number of predictions</a:t>
            </a:r>
          </a:p>
          <a:p>
            <a:pPr algn="just"/>
            <a:endParaRPr lang="en-US" sz="1200">
              <a:solidFill>
                <a:srgbClr val="00294D"/>
              </a:solidFill>
              <a:latin typeface="Avenir"/>
            </a:endParaRPr>
          </a:p>
          <a:p>
            <a:pPr algn="just"/>
            <a:endParaRPr lang="en-US" sz="1200">
              <a:solidFill>
                <a:srgbClr val="00294D"/>
              </a:solidFill>
              <a:latin typeface="Avenir"/>
            </a:endParaRPr>
          </a:p>
          <a:p>
            <a:pPr algn="just"/>
            <a:endParaRPr lang="en-US" sz="1200">
              <a:solidFill>
                <a:srgbClr val="00294D"/>
              </a:solidFill>
              <a:latin typeface="Avenir"/>
            </a:endParaRPr>
          </a:p>
          <a:p>
            <a:pPr algn="just"/>
            <a:endParaRPr lang="en-US" sz="1200" b="1">
              <a:solidFill>
                <a:srgbClr val="00294D"/>
              </a:solidFill>
              <a:latin typeface="Avenir"/>
            </a:endParaRPr>
          </a:p>
          <a:p>
            <a:pPr algn="just"/>
            <a:r>
              <a:rPr lang="en-US" sz="1200" b="1">
                <a:solidFill>
                  <a:srgbClr val="00294D"/>
                </a:solidFill>
                <a:latin typeface="Avenir"/>
              </a:rPr>
              <a:t>Precision:</a:t>
            </a:r>
            <a:r>
              <a:rPr lang="en-US" sz="1200">
                <a:solidFill>
                  <a:srgbClr val="00294D"/>
                </a:solidFill>
                <a:latin typeface="Avenir"/>
              </a:rPr>
              <a:t> It is defined as the number of true predicted positives over the total number of positives(is the fraction of relevant instances among the retrieved instances)</a:t>
            </a:r>
          </a:p>
          <a:p>
            <a:pPr algn="just"/>
            <a:endParaRPr lang="en-US" sz="1200">
              <a:solidFill>
                <a:srgbClr val="00294D"/>
              </a:solidFill>
              <a:latin typeface="Avenir"/>
            </a:endParaRPr>
          </a:p>
          <a:p>
            <a:pPr algn="just"/>
            <a:endParaRPr lang="en-US" sz="1200">
              <a:solidFill>
                <a:srgbClr val="00294D"/>
              </a:solidFill>
              <a:latin typeface="Avenir"/>
            </a:endParaRPr>
          </a:p>
          <a:p>
            <a:pPr algn="just"/>
            <a:endParaRPr lang="en-US" sz="1200" b="1">
              <a:solidFill>
                <a:srgbClr val="00294D"/>
              </a:solidFill>
              <a:latin typeface="Avenir"/>
            </a:endParaRPr>
          </a:p>
          <a:p>
            <a:pPr algn="just"/>
            <a:endParaRPr lang="en-US" sz="1200" b="1">
              <a:solidFill>
                <a:srgbClr val="00294D"/>
              </a:solidFill>
              <a:latin typeface="Avenir"/>
            </a:endParaRPr>
          </a:p>
          <a:p>
            <a:pPr algn="just"/>
            <a:r>
              <a:rPr lang="en-US" sz="1200" b="1">
                <a:solidFill>
                  <a:srgbClr val="00294D"/>
                </a:solidFill>
                <a:latin typeface="Avenir"/>
              </a:rPr>
              <a:t>Recall: </a:t>
            </a:r>
            <a:r>
              <a:rPr lang="en-US" sz="1200">
                <a:solidFill>
                  <a:srgbClr val="00294D"/>
                </a:solidFill>
                <a:latin typeface="Avenir"/>
              </a:rPr>
              <a:t>It is defined as the number of true predicted positives over the total number of positives(is the fraction of relevant instances that were retrieved)</a:t>
            </a:r>
          </a:p>
          <a:p>
            <a:pPr algn="just"/>
            <a:endParaRPr lang="en-US" sz="1200">
              <a:solidFill>
                <a:srgbClr val="00294D"/>
              </a:solidFill>
              <a:latin typeface="Avenir"/>
            </a:endParaRPr>
          </a:p>
          <a:p>
            <a:pPr algn="just"/>
            <a:endParaRPr lang="en-US" sz="1200">
              <a:solidFill>
                <a:srgbClr val="00294D"/>
              </a:solidFill>
              <a:latin typeface="Avenir"/>
            </a:endParaRPr>
          </a:p>
          <a:p>
            <a:pPr algn="just"/>
            <a:endParaRPr lang="en-US" sz="1200" b="1">
              <a:solidFill>
                <a:srgbClr val="00294D"/>
              </a:solidFill>
              <a:latin typeface="Avenir"/>
            </a:endParaRPr>
          </a:p>
          <a:p>
            <a:pPr algn="just"/>
            <a:r>
              <a:rPr lang="en-US" sz="1200" b="1">
                <a:solidFill>
                  <a:srgbClr val="00294D"/>
                </a:solidFill>
                <a:latin typeface="Avenir"/>
              </a:rPr>
              <a:t>F1 score: </a:t>
            </a:r>
            <a:r>
              <a:rPr lang="en-US" sz="1200">
                <a:solidFill>
                  <a:srgbClr val="00294D"/>
                </a:solidFill>
                <a:latin typeface="Avenir"/>
              </a:rPr>
              <a:t>It is the harmonic mean between precision and recall. Its range is [0,1] and its value indicates how precise and robust the classifier is. </a:t>
            </a:r>
          </a:p>
          <a:p>
            <a:pPr marL="114300" indent="0" algn="just">
              <a:buNone/>
            </a:pPr>
            <a:endParaRPr lang="en-US" sz="1200">
              <a:latin typeface="Avenir"/>
            </a:endParaRPr>
          </a:p>
          <a:p>
            <a:pPr marL="114300" indent="0" algn="just">
              <a:buNone/>
            </a:pPr>
            <a:endParaRPr lang="en-US" sz="1200">
              <a:latin typeface="Avenir"/>
            </a:endParaRPr>
          </a:p>
          <a:p>
            <a:pPr algn="just"/>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it-IT" sz="1200">
              <a:latin typeface="Avenir"/>
            </a:endParaRPr>
          </a:p>
        </p:txBody>
      </p:sp>
      <p:sp>
        <p:nvSpPr>
          <p:cNvPr id="74" name="Google Shape;74;p15"/>
          <p:cNvSpPr txBox="1">
            <a:spLocks noGrp="1"/>
          </p:cNvSpPr>
          <p:nvPr>
            <p:ph type="sldNum" idx="12"/>
          </p:nvPr>
        </p:nvSpPr>
        <p:spPr>
          <a:prstGeom prst="rect">
            <a:avLst/>
          </a:prstGeom>
        </p:spPr>
        <p:txBody>
          <a:bodyPr spcFirstLastPara="1" wrap="square" lIns="91425" tIns="91425" rIns="91425" bIns="91425" anchor="ctr" anchorCtr="0">
            <a:normAutofit fontScale="25000" lnSpcReduction="20000"/>
          </a:bodyPr>
          <a:lstStyle/>
          <a:p>
            <a:pPr marL="0" lvl="0" indent="0" algn="r" rtl="0">
              <a:spcBef>
                <a:spcPts val="0"/>
              </a:spcBef>
              <a:spcAft>
                <a:spcPts val="0"/>
              </a:spcAft>
              <a:buNone/>
            </a:pPr>
            <a:fld id="{00000000-1234-1234-1234-123412341234}" type="slidenum">
              <a:rPr lang="it"/>
              <a:t>19</a:t>
            </a:fld>
            <a:endParaRPr/>
          </a:p>
        </p:txBody>
      </p:sp>
      <p:pic>
        <p:nvPicPr>
          <p:cNvPr id="3" name="Immagine 2">
            <a:extLst>
              <a:ext uri="{FF2B5EF4-FFF2-40B4-BE49-F238E27FC236}">
                <a16:creationId xmlns:a16="http://schemas.microsoft.com/office/drawing/2014/main" id="{0E47461D-6647-95D3-0D94-46A4F20FC690}"/>
              </a:ext>
            </a:extLst>
          </p:cNvPr>
          <p:cNvPicPr>
            <a:picLocks noChangeAspect="1"/>
          </p:cNvPicPr>
          <p:nvPr/>
        </p:nvPicPr>
        <p:blipFill>
          <a:blip r:embed="rId3"/>
          <a:stretch>
            <a:fillRect/>
          </a:stretch>
        </p:blipFill>
        <p:spPr>
          <a:xfrm>
            <a:off x="3486514" y="1487928"/>
            <a:ext cx="2312870" cy="514395"/>
          </a:xfrm>
          <a:prstGeom prst="rect">
            <a:avLst/>
          </a:prstGeom>
        </p:spPr>
      </p:pic>
      <p:pic>
        <p:nvPicPr>
          <p:cNvPr id="6" name="Immagine 5">
            <a:extLst>
              <a:ext uri="{FF2B5EF4-FFF2-40B4-BE49-F238E27FC236}">
                <a16:creationId xmlns:a16="http://schemas.microsoft.com/office/drawing/2014/main" id="{BD908D78-5736-D80C-5A59-44DA65E2CC45}"/>
              </a:ext>
            </a:extLst>
          </p:cNvPr>
          <p:cNvPicPr>
            <a:picLocks noChangeAspect="1"/>
          </p:cNvPicPr>
          <p:nvPr/>
        </p:nvPicPr>
        <p:blipFill>
          <a:blip r:embed="rId4"/>
          <a:stretch>
            <a:fillRect/>
          </a:stretch>
        </p:blipFill>
        <p:spPr>
          <a:xfrm>
            <a:off x="3653709" y="2348845"/>
            <a:ext cx="1646063" cy="445809"/>
          </a:xfrm>
          <a:prstGeom prst="rect">
            <a:avLst/>
          </a:prstGeom>
        </p:spPr>
      </p:pic>
      <p:pic>
        <p:nvPicPr>
          <p:cNvPr id="8" name="Immagine 7">
            <a:extLst>
              <a:ext uri="{FF2B5EF4-FFF2-40B4-BE49-F238E27FC236}">
                <a16:creationId xmlns:a16="http://schemas.microsoft.com/office/drawing/2014/main" id="{9234B14F-12F9-55A2-706D-7AB98D2F29F6}"/>
              </a:ext>
            </a:extLst>
          </p:cNvPr>
          <p:cNvPicPr>
            <a:picLocks noChangeAspect="1"/>
          </p:cNvPicPr>
          <p:nvPr/>
        </p:nvPicPr>
        <p:blipFill>
          <a:blip r:embed="rId5"/>
          <a:stretch>
            <a:fillRect/>
          </a:stretch>
        </p:blipFill>
        <p:spPr>
          <a:xfrm>
            <a:off x="3853751" y="3254037"/>
            <a:ext cx="1245978" cy="323878"/>
          </a:xfrm>
          <a:prstGeom prst="rect">
            <a:avLst/>
          </a:prstGeom>
        </p:spPr>
      </p:pic>
      <p:pic>
        <p:nvPicPr>
          <p:cNvPr id="10" name="Immagine 9">
            <a:extLst>
              <a:ext uri="{FF2B5EF4-FFF2-40B4-BE49-F238E27FC236}">
                <a16:creationId xmlns:a16="http://schemas.microsoft.com/office/drawing/2014/main" id="{D943D5AF-2747-BE58-37D5-0C1DB4D79800}"/>
              </a:ext>
            </a:extLst>
          </p:cNvPr>
          <p:cNvPicPr>
            <a:picLocks noChangeAspect="1"/>
          </p:cNvPicPr>
          <p:nvPr/>
        </p:nvPicPr>
        <p:blipFill>
          <a:blip r:embed="rId6"/>
          <a:stretch>
            <a:fillRect/>
          </a:stretch>
        </p:blipFill>
        <p:spPr>
          <a:xfrm>
            <a:off x="3653709" y="4166426"/>
            <a:ext cx="1836579" cy="350550"/>
          </a:xfrm>
          <a:prstGeom prst="rect">
            <a:avLst/>
          </a:prstGeom>
        </p:spPr>
      </p:pic>
    </p:spTree>
    <p:extLst>
      <p:ext uri="{BB962C8B-B14F-4D97-AF65-F5344CB8AC3E}">
        <p14:creationId xmlns:p14="http://schemas.microsoft.com/office/powerpoint/2010/main" val="2011066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161997"/>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IT">
                <a:latin typeface="Avenir"/>
                <a:ea typeface="Avenir"/>
                <a:cs typeface="Avenir"/>
                <a:sym typeface="Avenir"/>
              </a:rPr>
              <a:t>Introduction</a:t>
            </a:r>
            <a:endParaRPr>
              <a:latin typeface="Avenir"/>
              <a:ea typeface="Avenir"/>
              <a:cs typeface="Avenir"/>
              <a:sym typeface="Avenir"/>
            </a:endParaRPr>
          </a:p>
        </p:txBody>
      </p:sp>
      <p:sp>
        <p:nvSpPr>
          <p:cNvPr id="66" name="Google Shape;66;p14"/>
          <p:cNvSpPr txBox="1">
            <a:spLocks noGrp="1"/>
          </p:cNvSpPr>
          <p:nvPr>
            <p:ph type="body" idx="1"/>
          </p:nvPr>
        </p:nvSpPr>
        <p:spPr>
          <a:prstGeom prst="rect">
            <a:avLst/>
          </a:prstGeom>
        </p:spPr>
        <p:txBody>
          <a:bodyPr spcFirstLastPara="1" wrap="square" lIns="91425" tIns="91425" rIns="91425" bIns="91425" anchor="t" anchorCtr="0">
            <a:normAutofit/>
          </a:bodyPr>
          <a:lstStyle/>
          <a:p>
            <a:pPr marL="0" indent="0">
              <a:spcAft>
                <a:spcPts val="1200"/>
              </a:spcAft>
              <a:buNone/>
            </a:pPr>
            <a:r>
              <a:rPr lang="en-US" sz="1500">
                <a:solidFill>
                  <a:srgbClr val="00294D"/>
                </a:solidFill>
                <a:latin typeface="Avenir"/>
                <a:ea typeface="Avenir"/>
                <a:cs typeface="Avenir"/>
                <a:sym typeface="Avenir"/>
              </a:rPr>
              <a:t>This study was focused on survival analysis of heart failure patients who were admitted to Institute of Cardiology and Allied hospital Faisalabad-Pakistan between April and December (2015). The dataset used to perform the analysis is the e "Heart failure clinical records Dataset"</a:t>
            </a:r>
          </a:p>
          <a:p>
            <a:pPr marL="0" indent="0">
              <a:spcAft>
                <a:spcPts val="1200"/>
              </a:spcAft>
              <a:buNone/>
            </a:pPr>
            <a:endParaRPr lang="it-IT">
              <a:solidFill>
                <a:schemeClr val="tx1"/>
              </a:solidFill>
              <a:latin typeface="Avenir"/>
              <a:ea typeface="Avenir"/>
              <a:cs typeface="Avenir"/>
              <a:sym typeface="Avenir"/>
            </a:endParaRPr>
          </a:p>
          <a:p>
            <a:pPr marL="0" indent="0">
              <a:spcAft>
                <a:spcPts val="1200"/>
              </a:spcAft>
              <a:buNone/>
            </a:pPr>
            <a:r>
              <a:rPr lang="it-IT" b="1">
                <a:solidFill>
                  <a:srgbClr val="00294D"/>
                </a:solidFill>
                <a:latin typeface="Avenir"/>
                <a:ea typeface="Avenir"/>
                <a:cs typeface="Avenir"/>
                <a:sym typeface="Avenir"/>
              </a:rPr>
              <a:t>Goal:</a:t>
            </a:r>
          </a:p>
          <a:p>
            <a:pPr marL="0" indent="0" algn="ctr">
              <a:spcAft>
                <a:spcPts val="1200"/>
              </a:spcAft>
              <a:buNone/>
            </a:pPr>
            <a:r>
              <a:rPr lang="it-IT" sz="1600" b="1" u="sng">
                <a:solidFill>
                  <a:srgbClr val="00294D"/>
                </a:solidFill>
                <a:latin typeface="Avenir"/>
                <a:ea typeface="Avenir"/>
                <a:cs typeface="Avenir"/>
                <a:sym typeface="Avenir"/>
              </a:rPr>
              <a:t>The goal of this study is to produce predictions taking into account only the clinical features of the patients and to show which model performs better among all the models that have been tested.</a:t>
            </a:r>
          </a:p>
          <a:p>
            <a:pPr marL="742950" lvl="1" indent="-285750">
              <a:spcAft>
                <a:spcPts val="1200"/>
              </a:spcAft>
            </a:pPr>
            <a:endParaRPr lang="it-IT">
              <a:solidFill>
                <a:schemeClr val="tx1"/>
              </a:solidFill>
              <a:latin typeface="Avenir"/>
              <a:ea typeface="Avenir"/>
              <a:cs typeface="Avenir"/>
              <a:sym typeface="Avenir"/>
            </a:endParaRPr>
          </a:p>
          <a:p>
            <a:pPr marL="457200" lvl="1" indent="0">
              <a:spcAft>
                <a:spcPts val="1200"/>
              </a:spcAft>
              <a:buNone/>
            </a:pPr>
            <a:endParaRPr lang="it-IT">
              <a:solidFill>
                <a:schemeClr val="tx1"/>
              </a:solidFill>
              <a:latin typeface="Avenir"/>
              <a:ea typeface="Avenir"/>
              <a:cs typeface="Avenir"/>
              <a:sym typeface="Avenir"/>
            </a:endParaRPr>
          </a:p>
        </p:txBody>
      </p:sp>
      <p:sp>
        <p:nvSpPr>
          <p:cNvPr id="67" name="Google Shape;67;p14"/>
          <p:cNvSpPr txBox="1">
            <a:spLocks noGrp="1"/>
          </p:cNvSpPr>
          <p:nvPr>
            <p:ph type="sldNum" idx="12"/>
          </p:nvPr>
        </p:nvSpPr>
        <p:spPr>
          <a:prstGeom prst="rect">
            <a:avLst/>
          </a:prstGeom>
        </p:spPr>
        <p:txBody>
          <a:bodyPr spcFirstLastPara="1" wrap="square" lIns="91425" tIns="91425" rIns="91425" bIns="91425" anchor="ctr" anchorCtr="0">
            <a:normAutofit fontScale="25000" lnSpcReduction="20000"/>
          </a:bodyPr>
          <a:lstStyle/>
          <a:p>
            <a:pPr marL="0" lvl="0" indent="0" algn="r" rtl="0">
              <a:spcBef>
                <a:spcPts val="0"/>
              </a:spcBef>
              <a:spcAft>
                <a:spcPts val="0"/>
              </a:spcAft>
              <a:buNone/>
            </a:pPr>
            <a:fld id="{00000000-1234-1234-1234-123412341234}" type="slidenum">
              <a:rPr lang="it"/>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18744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t-IT">
                <a:latin typeface="Avenir"/>
                <a:ea typeface="Avenir"/>
                <a:cs typeface="Avenir"/>
                <a:sym typeface="Avenir"/>
              </a:rPr>
              <a:t>Pipeline HOLDOUT (1)</a:t>
            </a:r>
            <a:endParaRPr>
              <a:latin typeface="Avenir"/>
              <a:ea typeface="Avenir"/>
              <a:cs typeface="Avenir"/>
              <a:sym typeface="Avenir"/>
            </a:endParaRPr>
          </a:p>
        </p:txBody>
      </p:sp>
      <p:sp>
        <p:nvSpPr>
          <p:cNvPr id="4" name="Segnaposto testo 3">
            <a:extLst>
              <a:ext uri="{FF2B5EF4-FFF2-40B4-BE49-F238E27FC236}">
                <a16:creationId xmlns:a16="http://schemas.microsoft.com/office/drawing/2014/main" id="{C4B481E2-6A7D-A03B-0AFE-758F776A0DB6}"/>
              </a:ext>
            </a:extLst>
          </p:cNvPr>
          <p:cNvSpPr>
            <a:spLocks noGrp="1"/>
          </p:cNvSpPr>
          <p:nvPr>
            <p:ph type="body" idx="1"/>
          </p:nvPr>
        </p:nvSpPr>
        <p:spPr>
          <a:xfrm>
            <a:off x="311700" y="894845"/>
            <a:ext cx="8520600" cy="3934784"/>
          </a:xfrm>
        </p:spPr>
        <p:txBody>
          <a:bodyPr>
            <a:normAutofit/>
          </a:bodyPr>
          <a:lstStyle/>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it-IT" sz="1200">
              <a:latin typeface="Avenir"/>
            </a:endParaRPr>
          </a:p>
        </p:txBody>
      </p:sp>
      <p:sp>
        <p:nvSpPr>
          <p:cNvPr id="74" name="Google Shape;74;p15"/>
          <p:cNvSpPr txBox="1">
            <a:spLocks noGrp="1"/>
          </p:cNvSpPr>
          <p:nvPr>
            <p:ph type="sldNum" idx="12"/>
          </p:nvPr>
        </p:nvSpPr>
        <p:spPr>
          <a:prstGeom prst="rect">
            <a:avLst/>
          </a:prstGeom>
        </p:spPr>
        <p:txBody>
          <a:bodyPr spcFirstLastPara="1" wrap="square" lIns="91425" tIns="91425" rIns="91425" bIns="91425" anchor="ctr" anchorCtr="0">
            <a:normAutofit fontScale="25000" lnSpcReduction="20000"/>
          </a:bodyPr>
          <a:lstStyle/>
          <a:p>
            <a:pPr marL="0" lvl="0" indent="0" algn="r" rtl="0">
              <a:spcBef>
                <a:spcPts val="0"/>
              </a:spcBef>
              <a:spcAft>
                <a:spcPts val="0"/>
              </a:spcAft>
              <a:buNone/>
            </a:pPr>
            <a:fld id="{00000000-1234-1234-1234-123412341234}" type="slidenum">
              <a:rPr lang="it"/>
              <a:t>20</a:t>
            </a:fld>
            <a:endParaRPr/>
          </a:p>
        </p:txBody>
      </p:sp>
      <p:pic>
        <p:nvPicPr>
          <p:cNvPr id="3" name="Immagine 2">
            <a:extLst>
              <a:ext uri="{FF2B5EF4-FFF2-40B4-BE49-F238E27FC236}">
                <a16:creationId xmlns:a16="http://schemas.microsoft.com/office/drawing/2014/main" id="{EB36A2A4-15B9-25D4-C60D-09EA3886B91C}"/>
              </a:ext>
            </a:extLst>
          </p:cNvPr>
          <p:cNvPicPr>
            <a:picLocks noChangeAspect="1"/>
          </p:cNvPicPr>
          <p:nvPr/>
        </p:nvPicPr>
        <p:blipFill rotWithShape="1">
          <a:blip r:embed="rId3"/>
          <a:srcRect t="1866" b="59917"/>
          <a:stretch/>
        </p:blipFill>
        <p:spPr>
          <a:xfrm>
            <a:off x="1829944" y="760145"/>
            <a:ext cx="5232407" cy="3934784"/>
          </a:xfrm>
          <a:prstGeom prst="rect">
            <a:avLst/>
          </a:prstGeom>
          <a:effectLst>
            <a:softEdge rad="31750"/>
          </a:effectLst>
        </p:spPr>
      </p:pic>
    </p:spTree>
    <p:extLst>
      <p:ext uri="{BB962C8B-B14F-4D97-AF65-F5344CB8AC3E}">
        <p14:creationId xmlns:p14="http://schemas.microsoft.com/office/powerpoint/2010/main" val="3589511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18744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t-IT">
                <a:latin typeface="Avenir"/>
                <a:ea typeface="Avenir"/>
                <a:cs typeface="Avenir"/>
                <a:sym typeface="Avenir"/>
              </a:rPr>
              <a:t>Pipeline HOLDOUT (2)</a:t>
            </a:r>
            <a:endParaRPr>
              <a:latin typeface="Avenir"/>
              <a:ea typeface="Avenir"/>
              <a:cs typeface="Avenir"/>
              <a:sym typeface="Avenir"/>
            </a:endParaRPr>
          </a:p>
        </p:txBody>
      </p:sp>
      <p:sp>
        <p:nvSpPr>
          <p:cNvPr id="4" name="Segnaposto testo 3">
            <a:extLst>
              <a:ext uri="{FF2B5EF4-FFF2-40B4-BE49-F238E27FC236}">
                <a16:creationId xmlns:a16="http://schemas.microsoft.com/office/drawing/2014/main" id="{C4B481E2-6A7D-A03B-0AFE-758F776A0DB6}"/>
              </a:ext>
            </a:extLst>
          </p:cNvPr>
          <p:cNvSpPr>
            <a:spLocks noGrp="1"/>
          </p:cNvSpPr>
          <p:nvPr>
            <p:ph type="body" idx="1"/>
          </p:nvPr>
        </p:nvSpPr>
        <p:spPr>
          <a:xfrm>
            <a:off x="297184" y="894845"/>
            <a:ext cx="8520600" cy="3934784"/>
          </a:xfrm>
        </p:spPr>
        <p:txBody>
          <a:bodyPr>
            <a:normAutofit/>
          </a:bodyPr>
          <a:lstStyle/>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it-IT" sz="1200">
              <a:latin typeface="Avenir"/>
            </a:endParaRPr>
          </a:p>
        </p:txBody>
      </p:sp>
      <p:sp>
        <p:nvSpPr>
          <p:cNvPr id="74" name="Google Shape;74;p15"/>
          <p:cNvSpPr txBox="1">
            <a:spLocks noGrp="1"/>
          </p:cNvSpPr>
          <p:nvPr>
            <p:ph type="sldNum" idx="12"/>
          </p:nvPr>
        </p:nvSpPr>
        <p:spPr>
          <a:prstGeom prst="rect">
            <a:avLst/>
          </a:prstGeom>
        </p:spPr>
        <p:txBody>
          <a:bodyPr spcFirstLastPara="1" wrap="square" lIns="91425" tIns="91425" rIns="91425" bIns="91425" anchor="ctr" anchorCtr="0">
            <a:normAutofit fontScale="25000" lnSpcReduction="20000"/>
          </a:bodyPr>
          <a:lstStyle/>
          <a:p>
            <a:pPr marL="0" lvl="0" indent="0" algn="r" rtl="0">
              <a:spcBef>
                <a:spcPts val="0"/>
              </a:spcBef>
              <a:spcAft>
                <a:spcPts val="0"/>
              </a:spcAft>
              <a:buNone/>
            </a:pPr>
            <a:fld id="{00000000-1234-1234-1234-123412341234}" type="slidenum">
              <a:rPr lang="it"/>
              <a:t>21</a:t>
            </a:fld>
            <a:endParaRPr/>
          </a:p>
        </p:txBody>
      </p:sp>
      <p:pic>
        <p:nvPicPr>
          <p:cNvPr id="13" name="Immagine 12">
            <a:extLst>
              <a:ext uri="{FF2B5EF4-FFF2-40B4-BE49-F238E27FC236}">
                <a16:creationId xmlns:a16="http://schemas.microsoft.com/office/drawing/2014/main" id="{3CB1BCEB-F9F1-48C0-12EC-22A452ADE581}"/>
              </a:ext>
            </a:extLst>
          </p:cNvPr>
          <p:cNvPicPr>
            <a:picLocks noChangeAspect="1"/>
          </p:cNvPicPr>
          <p:nvPr/>
        </p:nvPicPr>
        <p:blipFill>
          <a:blip r:embed="rId3"/>
          <a:stretch>
            <a:fillRect/>
          </a:stretch>
        </p:blipFill>
        <p:spPr>
          <a:xfrm>
            <a:off x="2105990" y="701848"/>
            <a:ext cx="6555409" cy="4236117"/>
          </a:xfrm>
          <a:prstGeom prst="rect">
            <a:avLst/>
          </a:prstGeom>
          <a:effectLst>
            <a:softEdge rad="31750"/>
          </a:effectLst>
        </p:spPr>
      </p:pic>
    </p:spTree>
    <p:extLst>
      <p:ext uri="{BB962C8B-B14F-4D97-AF65-F5344CB8AC3E}">
        <p14:creationId xmlns:p14="http://schemas.microsoft.com/office/powerpoint/2010/main" val="3696396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18744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t-IT">
                <a:latin typeface="Avenir"/>
                <a:ea typeface="Avenir"/>
                <a:cs typeface="Avenir"/>
                <a:sym typeface="Avenir"/>
              </a:rPr>
              <a:t>Pipeline K-FOLD (1)</a:t>
            </a:r>
            <a:endParaRPr>
              <a:latin typeface="Avenir"/>
              <a:ea typeface="Avenir"/>
              <a:cs typeface="Avenir"/>
              <a:sym typeface="Avenir"/>
            </a:endParaRPr>
          </a:p>
        </p:txBody>
      </p:sp>
      <p:sp>
        <p:nvSpPr>
          <p:cNvPr id="4" name="Segnaposto testo 3">
            <a:extLst>
              <a:ext uri="{FF2B5EF4-FFF2-40B4-BE49-F238E27FC236}">
                <a16:creationId xmlns:a16="http://schemas.microsoft.com/office/drawing/2014/main" id="{C4B481E2-6A7D-A03B-0AFE-758F776A0DB6}"/>
              </a:ext>
            </a:extLst>
          </p:cNvPr>
          <p:cNvSpPr>
            <a:spLocks noGrp="1"/>
          </p:cNvSpPr>
          <p:nvPr>
            <p:ph type="body" idx="1"/>
          </p:nvPr>
        </p:nvSpPr>
        <p:spPr>
          <a:xfrm>
            <a:off x="297184" y="894845"/>
            <a:ext cx="8520600" cy="3934784"/>
          </a:xfrm>
        </p:spPr>
        <p:txBody>
          <a:bodyPr>
            <a:normAutofit/>
          </a:bodyPr>
          <a:lstStyle/>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it-IT" sz="1200">
              <a:latin typeface="Avenir"/>
            </a:endParaRPr>
          </a:p>
        </p:txBody>
      </p:sp>
      <p:sp>
        <p:nvSpPr>
          <p:cNvPr id="74" name="Google Shape;74;p15"/>
          <p:cNvSpPr txBox="1">
            <a:spLocks noGrp="1"/>
          </p:cNvSpPr>
          <p:nvPr>
            <p:ph type="sldNum" idx="12"/>
          </p:nvPr>
        </p:nvSpPr>
        <p:spPr>
          <a:prstGeom prst="rect">
            <a:avLst/>
          </a:prstGeom>
        </p:spPr>
        <p:txBody>
          <a:bodyPr spcFirstLastPara="1" wrap="square" lIns="91425" tIns="91425" rIns="91425" bIns="91425" anchor="ctr" anchorCtr="0">
            <a:normAutofit fontScale="25000" lnSpcReduction="20000"/>
          </a:bodyPr>
          <a:lstStyle/>
          <a:p>
            <a:pPr marL="0" lvl="0" indent="0" algn="r" rtl="0">
              <a:spcBef>
                <a:spcPts val="0"/>
              </a:spcBef>
              <a:spcAft>
                <a:spcPts val="0"/>
              </a:spcAft>
              <a:buNone/>
            </a:pPr>
            <a:fld id="{00000000-1234-1234-1234-123412341234}" type="slidenum">
              <a:rPr lang="it"/>
              <a:t>22</a:t>
            </a:fld>
            <a:endParaRPr/>
          </a:p>
        </p:txBody>
      </p:sp>
      <p:sp>
        <p:nvSpPr>
          <p:cNvPr id="5" name="Rettangolo 4">
            <a:extLst>
              <a:ext uri="{FF2B5EF4-FFF2-40B4-BE49-F238E27FC236}">
                <a16:creationId xmlns:a16="http://schemas.microsoft.com/office/drawing/2014/main" id="{62221E8C-7F31-46D9-726A-B5B9CF65313D}"/>
              </a:ext>
            </a:extLst>
          </p:cNvPr>
          <p:cNvSpPr/>
          <p:nvPr/>
        </p:nvSpPr>
        <p:spPr>
          <a:xfrm>
            <a:off x="7438571" y="4093029"/>
            <a:ext cx="518886" cy="1923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a:extLst>
              <a:ext uri="{FF2B5EF4-FFF2-40B4-BE49-F238E27FC236}">
                <a16:creationId xmlns:a16="http://schemas.microsoft.com/office/drawing/2014/main" id="{C9E4F957-5AE7-0023-F045-ACDC1C60DA70}"/>
              </a:ext>
            </a:extLst>
          </p:cNvPr>
          <p:cNvPicPr>
            <a:picLocks noChangeAspect="1"/>
          </p:cNvPicPr>
          <p:nvPr/>
        </p:nvPicPr>
        <p:blipFill rotWithShape="1">
          <a:blip r:embed="rId3"/>
          <a:srcRect b="52028"/>
          <a:stretch/>
        </p:blipFill>
        <p:spPr>
          <a:xfrm>
            <a:off x="1160465" y="700338"/>
            <a:ext cx="6517592" cy="4301173"/>
          </a:xfrm>
          <a:prstGeom prst="rect">
            <a:avLst/>
          </a:prstGeom>
          <a:effectLst>
            <a:softEdge rad="31750"/>
          </a:effectLst>
        </p:spPr>
      </p:pic>
      <p:pic>
        <p:nvPicPr>
          <p:cNvPr id="9" name="Immagine 8">
            <a:extLst>
              <a:ext uri="{FF2B5EF4-FFF2-40B4-BE49-F238E27FC236}">
                <a16:creationId xmlns:a16="http://schemas.microsoft.com/office/drawing/2014/main" id="{71BC6C70-0134-B689-75F8-9041F19B2A9A}"/>
              </a:ext>
            </a:extLst>
          </p:cNvPr>
          <p:cNvPicPr>
            <a:picLocks noChangeAspect="1"/>
          </p:cNvPicPr>
          <p:nvPr/>
        </p:nvPicPr>
        <p:blipFill>
          <a:blip r:embed="rId4"/>
          <a:stretch>
            <a:fillRect/>
          </a:stretch>
        </p:blipFill>
        <p:spPr>
          <a:xfrm>
            <a:off x="5541710" y="4160869"/>
            <a:ext cx="571550" cy="312447"/>
          </a:xfrm>
          <a:prstGeom prst="rect">
            <a:avLst/>
          </a:prstGeom>
        </p:spPr>
      </p:pic>
    </p:spTree>
    <p:extLst>
      <p:ext uri="{BB962C8B-B14F-4D97-AF65-F5344CB8AC3E}">
        <p14:creationId xmlns:p14="http://schemas.microsoft.com/office/powerpoint/2010/main" val="4136100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18744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t-IT">
                <a:latin typeface="Avenir"/>
                <a:ea typeface="Avenir"/>
                <a:cs typeface="Avenir"/>
                <a:sym typeface="Avenir"/>
              </a:rPr>
              <a:t>Pipeline K-FOLD (2)</a:t>
            </a:r>
            <a:endParaRPr>
              <a:latin typeface="Avenir"/>
              <a:ea typeface="Avenir"/>
              <a:cs typeface="Avenir"/>
              <a:sym typeface="Avenir"/>
            </a:endParaRPr>
          </a:p>
        </p:txBody>
      </p:sp>
      <p:sp>
        <p:nvSpPr>
          <p:cNvPr id="4" name="Segnaposto testo 3">
            <a:extLst>
              <a:ext uri="{FF2B5EF4-FFF2-40B4-BE49-F238E27FC236}">
                <a16:creationId xmlns:a16="http://schemas.microsoft.com/office/drawing/2014/main" id="{C4B481E2-6A7D-A03B-0AFE-758F776A0DB6}"/>
              </a:ext>
            </a:extLst>
          </p:cNvPr>
          <p:cNvSpPr>
            <a:spLocks noGrp="1"/>
          </p:cNvSpPr>
          <p:nvPr>
            <p:ph type="body" idx="1"/>
          </p:nvPr>
        </p:nvSpPr>
        <p:spPr>
          <a:xfrm>
            <a:off x="297184" y="894845"/>
            <a:ext cx="8520600" cy="3934784"/>
          </a:xfrm>
        </p:spPr>
        <p:txBody>
          <a:bodyPr>
            <a:normAutofit/>
          </a:bodyPr>
          <a:lstStyle/>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it-IT" sz="1200">
              <a:latin typeface="Avenir"/>
            </a:endParaRPr>
          </a:p>
        </p:txBody>
      </p:sp>
      <p:sp>
        <p:nvSpPr>
          <p:cNvPr id="74" name="Google Shape;74;p15"/>
          <p:cNvSpPr txBox="1">
            <a:spLocks noGrp="1"/>
          </p:cNvSpPr>
          <p:nvPr>
            <p:ph type="sldNum" idx="12"/>
          </p:nvPr>
        </p:nvSpPr>
        <p:spPr>
          <a:prstGeom prst="rect">
            <a:avLst/>
          </a:prstGeom>
        </p:spPr>
        <p:txBody>
          <a:bodyPr spcFirstLastPara="1" wrap="square" lIns="91425" tIns="91425" rIns="91425" bIns="91425" anchor="ctr" anchorCtr="0">
            <a:normAutofit fontScale="25000" lnSpcReduction="20000"/>
          </a:bodyPr>
          <a:lstStyle/>
          <a:p>
            <a:pPr marL="0" lvl="0" indent="0" algn="r" rtl="0">
              <a:spcBef>
                <a:spcPts val="0"/>
              </a:spcBef>
              <a:spcAft>
                <a:spcPts val="0"/>
              </a:spcAft>
              <a:buNone/>
            </a:pPr>
            <a:fld id="{00000000-1234-1234-1234-123412341234}" type="slidenum">
              <a:rPr lang="it"/>
              <a:t>23</a:t>
            </a:fld>
            <a:endParaRPr/>
          </a:p>
        </p:txBody>
      </p:sp>
      <p:pic>
        <p:nvPicPr>
          <p:cNvPr id="8" name="Immagine 7">
            <a:extLst>
              <a:ext uri="{FF2B5EF4-FFF2-40B4-BE49-F238E27FC236}">
                <a16:creationId xmlns:a16="http://schemas.microsoft.com/office/drawing/2014/main" id="{31B182DF-0DF1-A279-36B3-690DEEE39C45}"/>
              </a:ext>
            </a:extLst>
          </p:cNvPr>
          <p:cNvPicPr>
            <a:picLocks noChangeAspect="1"/>
          </p:cNvPicPr>
          <p:nvPr/>
        </p:nvPicPr>
        <p:blipFill rotWithShape="1">
          <a:blip r:embed="rId3"/>
          <a:srcRect t="48042"/>
          <a:stretch/>
        </p:blipFill>
        <p:spPr>
          <a:xfrm>
            <a:off x="1207575" y="805542"/>
            <a:ext cx="6107627" cy="4365520"/>
          </a:xfrm>
          <a:prstGeom prst="rect">
            <a:avLst/>
          </a:prstGeom>
          <a:effectLst>
            <a:softEdge rad="31750"/>
          </a:effectLst>
        </p:spPr>
      </p:pic>
    </p:spTree>
    <p:extLst>
      <p:ext uri="{BB962C8B-B14F-4D97-AF65-F5344CB8AC3E}">
        <p14:creationId xmlns:p14="http://schemas.microsoft.com/office/powerpoint/2010/main" val="2020390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18744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t-IT">
                <a:latin typeface="Avenir"/>
                <a:ea typeface="Avenir"/>
                <a:cs typeface="Avenir"/>
                <a:sym typeface="Avenir"/>
              </a:rPr>
              <a:t>Decision Tree</a:t>
            </a:r>
            <a:endParaRPr>
              <a:latin typeface="Avenir"/>
              <a:ea typeface="Avenir"/>
              <a:cs typeface="Avenir"/>
              <a:sym typeface="Avenir"/>
            </a:endParaRPr>
          </a:p>
        </p:txBody>
      </p:sp>
      <p:sp>
        <p:nvSpPr>
          <p:cNvPr id="4" name="Segnaposto testo 3">
            <a:extLst>
              <a:ext uri="{FF2B5EF4-FFF2-40B4-BE49-F238E27FC236}">
                <a16:creationId xmlns:a16="http://schemas.microsoft.com/office/drawing/2014/main" id="{C4B481E2-6A7D-A03B-0AFE-758F776A0DB6}"/>
              </a:ext>
            </a:extLst>
          </p:cNvPr>
          <p:cNvSpPr>
            <a:spLocks noGrp="1"/>
          </p:cNvSpPr>
          <p:nvPr>
            <p:ph type="body" idx="1"/>
          </p:nvPr>
        </p:nvSpPr>
        <p:spPr>
          <a:xfrm>
            <a:off x="300813" y="771468"/>
            <a:ext cx="8520600" cy="3934784"/>
          </a:xfrm>
        </p:spPr>
        <p:txBody>
          <a:bodyPr>
            <a:normAutofit/>
          </a:bodyPr>
          <a:lstStyle/>
          <a:p>
            <a:pPr marL="114300" indent="0" algn="just">
              <a:buNone/>
            </a:pPr>
            <a:r>
              <a:rPr lang="en-US" sz="1200">
                <a:solidFill>
                  <a:srgbClr val="00294D"/>
                </a:solidFill>
                <a:latin typeface="Avenir"/>
              </a:rPr>
              <a:t>Decision Trees are a supervised learning method used for classification and regression. The goal is to create a model that predicts the value of a target variable by learning simple decision rules inferred from the data features. Basically, a process of dividing up the input space is applied. A greedy approach is used to divide the space called recursive binary splitting.</a:t>
            </a: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it-IT" sz="1200">
              <a:latin typeface="Avenir"/>
            </a:endParaRPr>
          </a:p>
        </p:txBody>
      </p:sp>
      <p:sp>
        <p:nvSpPr>
          <p:cNvPr id="74" name="Google Shape;74;p15"/>
          <p:cNvSpPr txBox="1">
            <a:spLocks noGrp="1"/>
          </p:cNvSpPr>
          <p:nvPr>
            <p:ph type="sldNum" idx="12"/>
          </p:nvPr>
        </p:nvSpPr>
        <p:spPr>
          <a:prstGeom prst="rect">
            <a:avLst/>
          </a:prstGeom>
        </p:spPr>
        <p:txBody>
          <a:bodyPr spcFirstLastPara="1" wrap="square" lIns="91425" tIns="91425" rIns="91425" bIns="91425" anchor="ctr" anchorCtr="0">
            <a:normAutofit fontScale="25000" lnSpcReduction="20000"/>
          </a:bodyPr>
          <a:lstStyle/>
          <a:p>
            <a:pPr marL="0" lvl="0" indent="0" algn="r" rtl="0">
              <a:spcBef>
                <a:spcPts val="0"/>
              </a:spcBef>
              <a:spcAft>
                <a:spcPts val="0"/>
              </a:spcAft>
              <a:buNone/>
            </a:pPr>
            <a:fld id="{00000000-1234-1234-1234-123412341234}" type="slidenum">
              <a:rPr lang="it"/>
              <a:t>24</a:t>
            </a:fld>
            <a:endParaRPr/>
          </a:p>
        </p:txBody>
      </p:sp>
      <mc:AlternateContent xmlns:mc="http://schemas.openxmlformats.org/markup-compatibility/2006" xmlns:a14="http://schemas.microsoft.com/office/drawing/2010/main">
        <mc:Choice Requires="a14">
          <p:sp>
            <p:nvSpPr>
              <p:cNvPr id="2" name="Segnaposto testo 3">
                <a:extLst>
                  <a:ext uri="{FF2B5EF4-FFF2-40B4-BE49-F238E27FC236}">
                    <a16:creationId xmlns:a16="http://schemas.microsoft.com/office/drawing/2014/main" id="{E44D54D6-8BB9-FC8E-3012-F7119D3898B4}"/>
                  </a:ext>
                </a:extLst>
              </p:cNvPr>
              <p:cNvSpPr txBox="1">
                <a:spLocks/>
              </p:cNvSpPr>
              <p:nvPr/>
            </p:nvSpPr>
            <p:spPr>
              <a:xfrm>
                <a:off x="297184" y="1624182"/>
                <a:ext cx="4815473" cy="3934784"/>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just">
                  <a:buFont typeface="Arial"/>
                  <a:buNone/>
                </a:pPr>
                <a:r>
                  <a:rPr lang="en-US" sz="1200">
                    <a:solidFill>
                      <a:srgbClr val="00294D"/>
                    </a:solidFill>
                    <a:latin typeface="Avenir"/>
                  </a:rPr>
                  <a:t>The measure that we used to do so is the </a:t>
                </a:r>
                <a:r>
                  <a:rPr lang="en-US" sz="1200" b="1">
                    <a:solidFill>
                      <a:srgbClr val="00294D"/>
                    </a:solidFill>
                    <a:latin typeface="Avenir"/>
                  </a:rPr>
                  <a:t>Gini Index</a:t>
                </a:r>
                <a:r>
                  <a:rPr lang="en-US" sz="1200">
                    <a:solidFill>
                      <a:srgbClr val="00294D"/>
                    </a:solidFill>
                    <a:latin typeface="Avenir"/>
                  </a:rPr>
                  <a:t> which can be formalized as follow:</a:t>
                </a: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r>
                  <a:rPr lang="en-US" sz="1200">
                    <a:solidFill>
                      <a:srgbClr val="00294D"/>
                    </a:solidFill>
                    <a:latin typeface="Avenir"/>
                  </a:rPr>
                  <a:t>where </a:t>
                </a:r>
                <a14:m>
                  <m:oMath xmlns:m="http://schemas.openxmlformats.org/officeDocument/2006/math">
                    <m:sSub>
                      <m:sSubPr>
                        <m:ctrlPr>
                          <a:rPr lang="en-US" sz="1200" b="1" i="1" smtClean="0">
                            <a:solidFill>
                              <a:srgbClr val="00294D"/>
                            </a:solidFill>
                            <a:latin typeface="Cambria Math" panose="02040503050406030204" pitchFamily="18" charset="0"/>
                          </a:rPr>
                        </m:ctrlPr>
                      </m:sSubPr>
                      <m:e>
                        <m:r>
                          <a:rPr lang="it-IT" sz="1200" b="1" i="1" smtClean="0">
                            <a:solidFill>
                              <a:srgbClr val="00294D"/>
                            </a:solidFill>
                            <a:latin typeface="Cambria Math" panose="02040503050406030204" pitchFamily="18" charset="0"/>
                          </a:rPr>
                          <m:t>𝒑</m:t>
                        </m:r>
                      </m:e>
                      <m:sub>
                        <m:r>
                          <a:rPr lang="it-IT" sz="1200" b="1" i="1" smtClean="0">
                            <a:solidFill>
                              <a:srgbClr val="00294D"/>
                            </a:solidFill>
                            <a:latin typeface="Cambria Math" panose="02040503050406030204" pitchFamily="18" charset="0"/>
                          </a:rPr>
                          <m:t>𝒌</m:t>
                        </m:r>
                      </m:sub>
                    </m:sSub>
                  </m:oMath>
                </a14:m>
                <a:r>
                  <a:rPr lang="en-US" sz="1200">
                    <a:solidFill>
                      <a:srgbClr val="00294D"/>
                    </a:solidFill>
                    <a:latin typeface="Avenir"/>
                  </a:rPr>
                  <a:t> is the ratio between number of samples of class </a:t>
                </a:r>
                <a14:m>
                  <m:oMath xmlns:m="http://schemas.openxmlformats.org/officeDocument/2006/math">
                    <m:r>
                      <a:rPr lang="it-IT" sz="1200" b="1" i="1" smtClean="0">
                        <a:solidFill>
                          <a:srgbClr val="00294D"/>
                        </a:solidFill>
                        <a:latin typeface="Cambria Math" panose="02040503050406030204" pitchFamily="18" charset="0"/>
                      </a:rPr>
                      <m:t>𝒌</m:t>
                    </m:r>
                  </m:oMath>
                </a14:m>
                <a:r>
                  <a:rPr lang="en-US" sz="1200">
                    <a:solidFill>
                      <a:srgbClr val="00294D"/>
                    </a:solidFill>
                    <a:latin typeface="Avenir"/>
                  </a:rPr>
                  <a:t> and total number of samples(the proportion of training instances with class k). </a:t>
                </a:r>
              </a:p>
              <a:p>
                <a:pPr marL="114300" indent="0" algn="just">
                  <a:buFont typeface="Arial"/>
                  <a:buNone/>
                </a:pPr>
                <a:endParaRPr lang="en-US" sz="1200">
                  <a:solidFill>
                    <a:srgbClr val="00294D"/>
                  </a:solidFill>
                  <a:latin typeface="Avenir"/>
                </a:endParaRPr>
              </a:p>
              <a:p>
                <a:pPr marL="114300" indent="0" algn="just">
                  <a:buFont typeface="Arial"/>
                  <a:buNone/>
                </a:pPr>
                <a:endParaRPr lang="en-US" sz="1200">
                  <a:solidFill>
                    <a:srgbClr val="00294D"/>
                  </a:solidFill>
                  <a:latin typeface="Avenir"/>
                </a:endParaRPr>
              </a:p>
              <a:p>
                <a:pPr marL="114300" indent="0" algn="just">
                  <a:buFont typeface="Arial"/>
                  <a:buNone/>
                </a:pPr>
                <a:endParaRPr lang="en-US" sz="1200">
                  <a:solidFill>
                    <a:srgbClr val="00294D"/>
                  </a:solidFill>
                  <a:latin typeface="Avenir"/>
                </a:endParaRPr>
              </a:p>
              <a:p>
                <a:pPr marL="114300" indent="0" algn="just">
                  <a:buFont typeface="Arial"/>
                  <a:buNone/>
                </a:pPr>
                <a:r>
                  <a:rPr lang="en-US" sz="1200" b="1">
                    <a:latin typeface="Avenir"/>
                  </a:rPr>
                  <a:t>Hyperparameters: </a:t>
                </a:r>
                <a:r>
                  <a:rPr lang="en-US" sz="1100">
                    <a:latin typeface="Avenir"/>
                  </a:rPr>
                  <a:t>max_depth=[1,2,3,4,5,6,7,8,9,10,11,12]</a:t>
                </a:r>
              </a:p>
              <a:p>
                <a:pPr marL="114300" indent="0" algn="just">
                  <a:buFont typeface="Arial"/>
                  <a:buNone/>
                </a:pPr>
                <a:r>
                  <a:rPr lang="en-US" sz="1200" b="1">
                    <a:latin typeface="Avenir"/>
                  </a:rPr>
                  <a:t>Best configuration:</a:t>
                </a: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it-IT" sz="1200">
                  <a:latin typeface="Avenir"/>
                </a:endParaRPr>
              </a:p>
            </p:txBody>
          </p:sp>
        </mc:Choice>
        <mc:Fallback xmlns="">
          <p:sp>
            <p:nvSpPr>
              <p:cNvPr id="2" name="Segnaposto testo 3">
                <a:extLst>
                  <a:ext uri="{FF2B5EF4-FFF2-40B4-BE49-F238E27FC236}">
                    <a16:creationId xmlns:a16="http://schemas.microsoft.com/office/drawing/2014/main" id="{E44D54D6-8BB9-FC8E-3012-F7119D3898B4}"/>
                  </a:ext>
                </a:extLst>
              </p:cNvPr>
              <p:cNvSpPr txBox="1">
                <a:spLocks noRot="1" noChangeAspect="1" noMove="1" noResize="1" noEditPoints="1" noAdjustHandles="1" noChangeArrowheads="1" noChangeShapeType="1" noTextEdit="1"/>
              </p:cNvSpPr>
              <p:nvPr/>
            </p:nvSpPr>
            <p:spPr>
              <a:xfrm>
                <a:off x="297184" y="1624182"/>
                <a:ext cx="4815473" cy="3934784"/>
              </a:xfrm>
              <a:prstGeom prst="rect">
                <a:avLst/>
              </a:prstGeom>
              <a:blipFill>
                <a:blip r:embed="rId3"/>
                <a:stretch>
                  <a:fillRect/>
                </a:stretch>
              </a:blipFill>
              <a:ln>
                <a:noFill/>
              </a:ln>
            </p:spPr>
            <p:txBody>
              <a:bodyPr/>
              <a:lstStyle/>
              <a:p>
                <a:r>
                  <a:rPr lang="it-IT">
                    <a:noFill/>
                  </a:rPr>
                  <a:t> </a:t>
                </a:r>
              </a:p>
            </p:txBody>
          </p:sp>
        </mc:Fallback>
      </mc:AlternateContent>
      <p:pic>
        <p:nvPicPr>
          <p:cNvPr id="5" name="Immagine 4">
            <a:extLst>
              <a:ext uri="{FF2B5EF4-FFF2-40B4-BE49-F238E27FC236}">
                <a16:creationId xmlns:a16="http://schemas.microsoft.com/office/drawing/2014/main" id="{E5775354-20FA-55ED-AE96-EAE1A77C446F}"/>
              </a:ext>
            </a:extLst>
          </p:cNvPr>
          <p:cNvPicPr>
            <a:picLocks noChangeAspect="1"/>
          </p:cNvPicPr>
          <p:nvPr/>
        </p:nvPicPr>
        <p:blipFill>
          <a:blip r:embed="rId4"/>
          <a:stretch>
            <a:fillRect/>
          </a:stretch>
        </p:blipFill>
        <p:spPr>
          <a:xfrm>
            <a:off x="1891782" y="2487593"/>
            <a:ext cx="1543184" cy="285775"/>
          </a:xfrm>
          <a:prstGeom prst="rect">
            <a:avLst/>
          </a:prstGeom>
        </p:spPr>
      </p:pic>
      <p:pic>
        <p:nvPicPr>
          <p:cNvPr id="7" name="Immagine 6">
            <a:extLst>
              <a:ext uri="{FF2B5EF4-FFF2-40B4-BE49-F238E27FC236}">
                <a16:creationId xmlns:a16="http://schemas.microsoft.com/office/drawing/2014/main" id="{2FC4C44B-D335-F6F4-5056-A2F182065040}"/>
              </a:ext>
            </a:extLst>
          </p:cNvPr>
          <p:cNvPicPr>
            <a:picLocks noChangeAspect="1"/>
          </p:cNvPicPr>
          <p:nvPr/>
        </p:nvPicPr>
        <p:blipFill rotWithShape="1">
          <a:blip r:embed="rId5"/>
          <a:srcRect l="5838" t="8501" r="8307" b="5750"/>
          <a:stretch/>
        </p:blipFill>
        <p:spPr>
          <a:xfrm>
            <a:off x="5205916" y="1485905"/>
            <a:ext cx="3518609" cy="3514267"/>
          </a:xfrm>
          <a:prstGeom prst="rect">
            <a:avLst/>
          </a:prstGeom>
        </p:spPr>
      </p:pic>
      <p:pic>
        <p:nvPicPr>
          <p:cNvPr id="9" name="Immagine 8">
            <a:extLst>
              <a:ext uri="{FF2B5EF4-FFF2-40B4-BE49-F238E27FC236}">
                <a16:creationId xmlns:a16="http://schemas.microsoft.com/office/drawing/2014/main" id="{5CB17165-A328-D111-2A75-85DB5ED2DD6C}"/>
              </a:ext>
            </a:extLst>
          </p:cNvPr>
          <p:cNvPicPr>
            <a:picLocks noChangeAspect="1"/>
          </p:cNvPicPr>
          <p:nvPr/>
        </p:nvPicPr>
        <p:blipFill>
          <a:blip r:embed="rId6"/>
          <a:stretch>
            <a:fillRect/>
          </a:stretch>
        </p:blipFill>
        <p:spPr>
          <a:xfrm>
            <a:off x="524963" y="4470009"/>
            <a:ext cx="3453881" cy="411526"/>
          </a:xfrm>
          <a:prstGeom prst="rect">
            <a:avLst/>
          </a:prstGeom>
        </p:spPr>
      </p:pic>
    </p:spTree>
    <p:extLst>
      <p:ext uri="{BB962C8B-B14F-4D97-AF65-F5344CB8AC3E}">
        <p14:creationId xmlns:p14="http://schemas.microsoft.com/office/powerpoint/2010/main" val="4201214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18744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t-IT">
                <a:latin typeface="Avenir"/>
                <a:ea typeface="Avenir"/>
                <a:cs typeface="Avenir"/>
                <a:sym typeface="Avenir"/>
              </a:rPr>
              <a:t>Random Forest</a:t>
            </a:r>
            <a:endParaRPr>
              <a:latin typeface="Avenir"/>
              <a:ea typeface="Avenir"/>
              <a:cs typeface="Avenir"/>
              <a:sym typeface="Avenir"/>
            </a:endParaRPr>
          </a:p>
        </p:txBody>
      </p:sp>
      <mc:AlternateContent xmlns:mc="http://schemas.openxmlformats.org/markup-compatibility/2006" xmlns:a14="http://schemas.microsoft.com/office/drawing/2010/main">
        <mc:Choice Requires="a14">
          <p:sp>
            <p:nvSpPr>
              <p:cNvPr id="4" name="Segnaposto testo 3">
                <a:extLst>
                  <a:ext uri="{FF2B5EF4-FFF2-40B4-BE49-F238E27FC236}">
                    <a16:creationId xmlns:a16="http://schemas.microsoft.com/office/drawing/2014/main" id="{C4B481E2-6A7D-A03B-0AFE-758F776A0DB6}"/>
                  </a:ext>
                </a:extLst>
              </p:cNvPr>
              <p:cNvSpPr>
                <a:spLocks noGrp="1"/>
              </p:cNvSpPr>
              <p:nvPr>
                <p:ph type="body" idx="1"/>
              </p:nvPr>
            </p:nvSpPr>
            <p:spPr>
              <a:xfrm>
                <a:off x="297184" y="771468"/>
                <a:ext cx="8520600" cy="3934784"/>
              </a:xfrm>
            </p:spPr>
            <p:txBody>
              <a:bodyPr>
                <a:normAutofit/>
              </a:bodyPr>
              <a:lstStyle/>
              <a:p>
                <a:pPr marL="114300" indent="0" algn="just">
                  <a:buNone/>
                </a:pPr>
                <a:r>
                  <a:rPr lang="en-US" sz="1200">
                    <a:solidFill>
                      <a:srgbClr val="00294D"/>
                    </a:solidFill>
                    <a:latin typeface="Avenir"/>
                  </a:rPr>
                  <a:t>Random Forest is an esemble of decision trees. Basically, we build a number of decision trees on bootstrapped training sample. But when building these decisione trees, each time a split in a tree is performed, a random sample of m predictors is chosen as split candidates from the full set of p predictors. The split is allowed to use only one of those m predictors. Typically, we choose</a:t>
                </a:r>
                <a:r>
                  <a:rPr lang="en-US" sz="1200" b="1">
                    <a:solidFill>
                      <a:srgbClr val="00294D"/>
                    </a:solidFill>
                    <a:latin typeface="Avenir"/>
                  </a:rPr>
                  <a:t> </a:t>
                </a:r>
                <a14:m>
                  <m:oMath xmlns:m="http://schemas.openxmlformats.org/officeDocument/2006/math">
                    <m:r>
                      <a:rPr lang="it-IT" sz="1200" b="1" i="1" smtClean="0">
                        <a:solidFill>
                          <a:srgbClr val="00294D"/>
                        </a:solidFill>
                        <a:latin typeface="Cambria Math" panose="02040503050406030204" pitchFamily="18" charset="0"/>
                      </a:rPr>
                      <m:t>𝒎</m:t>
                    </m:r>
                    <m:r>
                      <a:rPr lang="it-IT" sz="1200" b="1" i="1" smtClean="0">
                        <a:solidFill>
                          <a:srgbClr val="00294D"/>
                        </a:solidFill>
                        <a:latin typeface="Cambria Math" panose="02040503050406030204" pitchFamily="18" charset="0"/>
                        <a:ea typeface="Cambria Math" panose="02040503050406030204" pitchFamily="18" charset="0"/>
                      </a:rPr>
                      <m:t>≈</m:t>
                    </m:r>
                    <m:rad>
                      <m:radPr>
                        <m:degHide m:val="on"/>
                        <m:ctrlPr>
                          <a:rPr lang="it-IT" sz="1200" b="1" i="1" smtClean="0">
                            <a:solidFill>
                              <a:srgbClr val="00294D"/>
                            </a:solidFill>
                            <a:latin typeface="Cambria Math" panose="02040503050406030204" pitchFamily="18" charset="0"/>
                            <a:ea typeface="Cambria Math" panose="02040503050406030204" pitchFamily="18" charset="0"/>
                          </a:rPr>
                        </m:ctrlPr>
                      </m:radPr>
                      <m:deg/>
                      <m:e>
                        <m:r>
                          <a:rPr lang="it-IT" sz="1200" b="1" i="1" smtClean="0">
                            <a:solidFill>
                              <a:srgbClr val="00294D"/>
                            </a:solidFill>
                            <a:latin typeface="Cambria Math" panose="02040503050406030204" pitchFamily="18" charset="0"/>
                            <a:ea typeface="Cambria Math" panose="02040503050406030204" pitchFamily="18" charset="0"/>
                          </a:rPr>
                          <m:t>𝒑</m:t>
                        </m:r>
                      </m:e>
                    </m:rad>
                  </m:oMath>
                </a14:m>
                <a:r>
                  <a:rPr lang="en-US" sz="1200" b="1">
                    <a:solidFill>
                      <a:srgbClr val="00294D"/>
                    </a:solidFill>
                    <a:latin typeface="Avenir"/>
                  </a:rPr>
                  <a:t>. </a:t>
                </a:r>
              </a:p>
              <a:p>
                <a:pPr marL="114300" indent="0" algn="just">
                  <a:buNone/>
                </a:pPr>
                <a:endParaRPr lang="en-US" sz="1200" b="1">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it-IT" sz="1200">
                  <a:latin typeface="Avenir"/>
                </a:endParaRPr>
              </a:p>
            </p:txBody>
          </p:sp>
        </mc:Choice>
        <mc:Fallback xmlns="">
          <p:sp>
            <p:nvSpPr>
              <p:cNvPr id="4" name="Segnaposto testo 3">
                <a:extLst>
                  <a:ext uri="{FF2B5EF4-FFF2-40B4-BE49-F238E27FC236}">
                    <a16:creationId xmlns:a16="http://schemas.microsoft.com/office/drawing/2014/main" id="{C4B481E2-6A7D-A03B-0AFE-758F776A0DB6}"/>
                  </a:ext>
                </a:extLst>
              </p:cNvPr>
              <p:cNvSpPr>
                <a:spLocks noGrp="1" noRot="1" noChangeAspect="1" noMove="1" noResize="1" noEditPoints="1" noAdjustHandles="1" noChangeArrowheads="1" noChangeShapeType="1" noTextEdit="1"/>
              </p:cNvSpPr>
              <p:nvPr>
                <p:ph type="body" idx="1"/>
              </p:nvPr>
            </p:nvSpPr>
            <p:spPr>
              <a:xfrm>
                <a:off x="297184" y="771468"/>
                <a:ext cx="8520600" cy="3934784"/>
              </a:xfrm>
              <a:blipFill>
                <a:blip r:embed="rId3"/>
                <a:stretch>
                  <a:fillRect r="-72"/>
                </a:stretch>
              </a:blipFill>
            </p:spPr>
            <p:txBody>
              <a:bodyPr/>
              <a:lstStyle/>
              <a:p>
                <a:r>
                  <a:rPr lang="it-IT">
                    <a:noFill/>
                  </a:rPr>
                  <a:t> </a:t>
                </a:r>
              </a:p>
            </p:txBody>
          </p:sp>
        </mc:Fallback>
      </mc:AlternateContent>
      <p:sp>
        <p:nvSpPr>
          <p:cNvPr id="74" name="Google Shape;74;p15"/>
          <p:cNvSpPr txBox="1">
            <a:spLocks noGrp="1"/>
          </p:cNvSpPr>
          <p:nvPr>
            <p:ph type="sldNum" idx="12"/>
          </p:nvPr>
        </p:nvSpPr>
        <p:spPr>
          <a:prstGeom prst="rect">
            <a:avLst/>
          </a:prstGeom>
        </p:spPr>
        <p:txBody>
          <a:bodyPr spcFirstLastPara="1" wrap="square" lIns="91425" tIns="91425" rIns="91425" bIns="91425" anchor="ctr" anchorCtr="0">
            <a:normAutofit fontScale="25000" lnSpcReduction="20000"/>
          </a:bodyPr>
          <a:lstStyle/>
          <a:p>
            <a:pPr marL="0" lvl="0" indent="0" algn="r" rtl="0">
              <a:spcBef>
                <a:spcPts val="0"/>
              </a:spcBef>
              <a:spcAft>
                <a:spcPts val="0"/>
              </a:spcAft>
              <a:buNone/>
            </a:pPr>
            <a:fld id="{00000000-1234-1234-1234-123412341234}" type="slidenum">
              <a:rPr lang="it"/>
              <a:t>25</a:t>
            </a:fld>
            <a:endParaRPr/>
          </a:p>
        </p:txBody>
      </p:sp>
      <p:sp>
        <p:nvSpPr>
          <p:cNvPr id="2" name="Segnaposto testo 3">
            <a:extLst>
              <a:ext uri="{FF2B5EF4-FFF2-40B4-BE49-F238E27FC236}">
                <a16:creationId xmlns:a16="http://schemas.microsoft.com/office/drawing/2014/main" id="{E44D54D6-8BB9-FC8E-3012-F7119D3898B4}"/>
              </a:ext>
            </a:extLst>
          </p:cNvPr>
          <p:cNvSpPr txBox="1">
            <a:spLocks/>
          </p:cNvSpPr>
          <p:nvPr/>
        </p:nvSpPr>
        <p:spPr>
          <a:xfrm>
            <a:off x="297184" y="1485905"/>
            <a:ext cx="4815473" cy="317731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b="1">
              <a:latin typeface="Avenir"/>
            </a:endParaRPr>
          </a:p>
          <a:p>
            <a:pPr marL="114300" indent="0" algn="just">
              <a:buFont typeface="Arial"/>
              <a:buNone/>
            </a:pPr>
            <a:endParaRPr lang="en-US" sz="1200" b="1">
              <a:latin typeface="Avenir"/>
            </a:endParaRPr>
          </a:p>
          <a:p>
            <a:pPr marL="114300" indent="0" algn="just">
              <a:buFont typeface="Arial"/>
              <a:buNone/>
            </a:pPr>
            <a:endParaRPr lang="en-US" sz="1200" b="1">
              <a:latin typeface="Avenir"/>
            </a:endParaRPr>
          </a:p>
          <a:p>
            <a:pPr marL="114300" indent="0" algn="just">
              <a:buFont typeface="Arial"/>
              <a:buNone/>
            </a:pPr>
            <a:endParaRPr lang="en-US" sz="1200" b="1">
              <a:latin typeface="Avenir"/>
            </a:endParaRPr>
          </a:p>
          <a:p>
            <a:pPr marL="114300" indent="0" algn="just">
              <a:buFont typeface="Arial"/>
              <a:buNone/>
            </a:pPr>
            <a:endParaRPr lang="en-US" sz="1200" b="1">
              <a:latin typeface="Avenir"/>
            </a:endParaRPr>
          </a:p>
          <a:p>
            <a:pPr marL="114300" indent="0" algn="just">
              <a:buFont typeface="Arial"/>
              <a:buNone/>
            </a:pPr>
            <a:r>
              <a:rPr lang="en-US" sz="1200" b="1">
                <a:latin typeface="Avenir"/>
              </a:rPr>
              <a:t>Hyperparameters:</a:t>
            </a:r>
          </a:p>
          <a:p>
            <a:pPr marL="114300" indent="0" algn="just">
              <a:buNone/>
            </a:pPr>
            <a:r>
              <a:rPr lang="en-US" sz="1200">
                <a:latin typeface="Avenir"/>
              </a:rPr>
              <a:t>max_depth=[1,2,3,4,5,6,7,8,9,10,11,12]</a:t>
            </a:r>
          </a:p>
          <a:p>
            <a:pPr marL="114300" indent="0" algn="just">
              <a:buFont typeface="Arial"/>
              <a:buNone/>
            </a:pPr>
            <a:r>
              <a:rPr lang="en-US" sz="1200">
                <a:latin typeface="Avenir"/>
              </a:rPr>
              <a:t>n_estimators =  [5,10,20,50,100]</a:t>
            </a:r>
            <a:endParaRPr lang="en-US" sz="1200" b="1">
              <a:latin typeface="Avenir"/>
            </a:endParaRPr>
          </a:p>
          <a:p>
            <a:pPr marL="114300" indent="0" algn="just">
              <a:buNone/>
            </a:pPr>
            <a:r>
              <a:rPr lang="en-US" sz="1200" b="1">
                <a:latin typeface="Avenir"/>
              </a:rPr>
              <a:t>Best configuration:</a:t>
            </a: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it-IT" sz="1200">
              <a:latin typeface="Avenir"/>
            </a:endParaRPr>
          </a:p>
        </p:txBody>
      </p:sp>
      <p:pic>
        <p:nvPicPr>
          <p:cNvPr id="6" name="Immagine 5">
            <a:extLst>
              <a:ext uri="{FF2B5EF4-FFF2-40B4-BE49-F238E27FC236}">
                <a16:creationId xmlns:a16="http://schemas.microsoft.com/office/drawing/2014/main" id="{F457661D-1AA3-D0D7-53F5-6342DCB97F39}"/>
              </a:ext>
            </a:extLst>
          </p:cNvPr>
          <p:cNvPicPr>
            <a:picLocks noChangeAspect="1"/>
          </p:cNvPicPr>
          <p:nvPr/>
        </p:nvPicPr>
        <p:blipFill>
          <a:blip r:embed="rId4"/>
          <a:stretch>
            <a:fillRect/>
          </a:stretch>
        </p:blipFill>
        <p:spPr>
          <a:xfrm>
            <a:off x="418037" y="4292895"/>
            <a:ext cx="4772449" cy="487981"/>
          </a:xfrm>
          <a:prstGeom prst="rect">
            <a:avLst/>
          </a:prstGeom>
        </p:spPr>
      </p:pic>
      <p:pic>
        <p:nvPicPr>
          <p:cNvPr id="13" name="Immagine 12">
            <a:extLst>
              <a:ext uri="{FF2B5EF4-FFF2-40B4-BE49-F238E27FC236}">
                <a16:creationId xmlns:a16="http://schemas.microsoft.com/office/drawing/2014/main" id="{2D5F3324-B40B-AE0B-CEE1-E9B348EFF2FA}"/>
              </a:ext>
            </a:extLst>
          </p:cNvPr>
          <p:cNvPicPr>
            <a:picLocks noChangeAspect="1"/>
          </p:cNvPicPr>
          <p:nvPr/>
        </p:nvPicPr>
        <p:blipFill>
          <a:blip r:embed="rId5"/>
          <a:stretch>
            <a:fillRect/>
          </a:stretch>
        </p:blipFill>
        <p:spPr>
          <a:xfrm>
            <a:off x="5229400" y="1437655"/>
            <a:ext cx="3437687" cy="3443880"/>
          </a:xfrm>
          <a:prstGeom prst="rect">
            <a:avLst/>
          </a:prstGeom>
        </p:spPr>
      </p:pic>
      <p:sp>
        <p:nvSpPr>
          <p:cNvPr id="5" name="AutoShape 3" descr="Random forest - Wikipedia">
            <a:extLst>
              <a:ext uri="{FF2B5EF4-FFF2-40B4-BE49-F238E27FC236}">
                <a16:creationId xmlns:a16="http://schemas.microsoft.com/office/drawing/2014/main" id="{B3617F0C-8259-25FF-21F4-577F2F662A54}"/>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8" name="Immagine 7">
            <a:extLst>
              <a:ext uri="{FF2B5EF4-FFF2-40B4-BE49-F238E27FC236}">
                <a16:creationId xmlns:a16="http://schemas.microsoft.com/office/drawing/2014/main" id="{7FE1A095-6053-4B44-1B8F-DA284479FA8F}"/>
              </a:ext>
            </a:extLst>
          </p:cNvPr>
          <p:cNvPicPr>
            <a:picLocks noChangeAspect="1"/>
          </p:cNvPicPr>
          <p:nvPr/>
        </p:nvPicPr>
        <p:blipFill rotWithShape="1">
          <a:blip r:embed="rId6"/>
          <a:srcRect t="13853" b="9689"/>
          <a:stretch/>
        </p:blipFill>
        <p:spPr>
          <a:xfrm>
            <a:off x="1067212" y="1411281"/>
            <a:ext cx="3313474" cy="1900090"/>
          </a:xfrm>
          <a:prstGeom prst="rect">
            <a:avLst/>
          </a:prstGeom>
        </p:spPr>
      </p:pic>
    </p:spTree>
    <p:extLst>
      <p:ext uri="{BB962C8B-B14F-4D97-AF65-F5344CB8AC3E}">
        <p14:creationId xmlns:p14="http://schemas.microsoft.com/office/powerpoint/2010/main" val="2028412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18744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t-IT">
                <a:latin typeface="Avenir"/>
                <a:ea typeface="Avenir"/>
                <a:cs typeface="Avenir"/>
                <a:sym typeface="Avenir"/>
              </a:rPr>
              <a:t>Logistic Regression (1)</a:t>
            </a:r>
            <a:endParaRPr>
              <a:latin typeface="Avenir"/>
              <a:ea typeface="Avenir"/>
              <a:cs typeface="Avenir"/>
              <a:sym typeface="Avenir"/>
            </a:endParaRPr>
          </a:p>
        </p:txBody>
      </p:sp>
      <p:sp>
        <p:nvSpPr>
          <p:cNvPr id="74" name="Google Shape;74;p15"/>
          <p:cNvSpPr txBox="1">
            <a:spLocks noGrp="1"/>
          </p:cNvSpPr>
          <p:nvPr>
            <p:ph type="sldNum" idx="12"/>
          </p:nvPr>
        </p:nvSpPr>
        <p:spPr>
          <a:prstGeom prst="rect">
            <a:avLst/>
          </a:prstGeom>
        </p:spPr>
        <p:txBody>
          <a:bodyPr spcFirstLastPara="1" wrap="square" lIns="91425" tIns="91425" rIns="91425" bIns="91425" anchor="ctr" anchorCtr="0">
            <a:normAutofit fontScale="25000" lnSpcReduction="20000"/>
          </a:bodyPr>
          <a:lstStyle/>
          <a:p>
            <a:pPr marL="0" lvl="0" indent="0" algn="r" rtl="0">
              <a:spcBef>
                <a:spcPts val="0"/>
              </a:spcBef>
              <a:spcAft>
                <a:spcPts val="0"/>
              </a:spcAft>
              <a:buNone/>
            </a:pPr>
            <a:fld id="{00000000-1234-1234-1234-123412341234}" type="slidenum">
              <a:rPr lang="it"/>
              <a:t>26</a:t>
            </a:fld>
            <a:endParaRPr/>
          </a:p>
        </p:txBody>
      </p:sp>
      <p:pic>
        <p:nvPicPr>
          <p:cNvPr id="8" name="Immagine 7">
            <a:extLst>
              <a:ext uri="{FF2B5EF4-FFF2-40B4-BE49-F238E27FC236}">
                <a16:creationId xmlns:a16="http://schemas.microsoft.com/office/drawing/2014/main" id="{2BC0452B-A2E0-7922-FC59-5731090A4BF7}"/>
              </a:ext>
            </a:extLst>
          </p:cNvPr>
          <p:cNvPicPr>
            <a:picLocks noChangeAspect="1"/>
          </p:cNvPicPr>
          <p:nvPr/>
        </p:nvPicPr>
        <p:blipFill>
          <a:blip r:embed="rId3"/>
          <a:stretch>
            <a:fillRect/>
          </a:stretch>
        </p:blipFill>
        <p:spPr>
          <a:xfrm>
            <a:off x="426023" y="836670"/>
            <a:ext cx="7696867" cy="3905588"/>
          </a:xfrm>
          <a:prstGeom prst="rect">
            <a:avLst/>
          </a:prstGeom>
        </p:spPr>
      </p:pic>
      <p:pic>
        <p:nvPicPr>
          <p:cNvPr id="3" name="Immagine 2">
            <a:extLst>
              <a:ext uri="{FF2B5EF4-FFF2-40B4-BE49-F238E27FC236}">
                <a16:creationId xmlns:a16="http://schemas.microsoft.com/office/drawing/2014/main" id="{902F5898-E267-189D-2F37-8E716A8BC758}"/>
              </a:ext>
            </a:extLst>
          </p:cNvPr>
          <p:cNvPicPr>
            <a:picLocks noChangeAspect="1"/>
          </p:cNvPicPr>
          <p:nvPr/>
        </p:nvPicPr>
        <p:blipFill>
          <a:blip r:embed="rId4"/>
          <a:stretch>
            <a:fillRect/>
          </a:stretch>
        </p:blipFill>
        <p:spPr>
          <a:xfrm>
            <a:off x="6421935" y="1323933"/>
            <a:ext cx="2498081" cy="1564409"/>
          </a:xfrm>
          <a:prstGeom prst="rect">
            <a:avLst/>
          </a:prstGeom>
        </p:spPr>
      </p:pic>
    </p:spTree>
    <p:extLst>
      <p:ext uri="{BB962C8B-B14F-4D97-AF65-F5344CB8AC3E}">
        <p14:creationId xmlns:p14="http://schemas.microsoft.com/office/powerpoint/2010/main" val="211027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18744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t-IT">
                <a:latin typeface="Avenir"/>
                <a:ea typeface="Avenir"/>
                <a:cs typeface="Avenir"/>
                <a:sym typeface="Avenir"/>
              </a:rPr>
              <a:t>Logistic Regression (2)</a:t>
            </a:r>
            <a:endParaRPr>
              <a:latin typeface="Avenir"/>
              <a:ea typeface="Avenir"/>
              <a:cs typeface="Avenir"/>
              <a:sym typeface="Avenir"/>
            </a:endParaRPr>
          </a:p>
        </p:txBody>
      </p:sp>
      <p:sp>
        <p:nvSpPr>
          <p:cNvPr id="74" name="Google Shape;74;p15"/>
          <p:cNvSpPr txBox="1">
            <a:spLocks noGrp="1"/>
          </p:cNvSpPr>
          <p:nvPr>
            <p:ph type="sldNum" idx="12"/>
          </p:nvPr>
        </p:nvSpPr>
        <p:spPr>
          <a:prstGeom prst="rect">
            <a:avLst/>
          </a:prstGeom>
        </p:spPr>
        <p:txBody>
          <a:bodyPr spcFirstLastPara="1" wrap="square" lIns="91425" tIns="91425" rIns="91425" bIns="91425" anchor="ctr" anchorCtr="0">
            <a:normAutofit fontScale="25000" lnSpcReduction="20000"/>
          </a:bodyPr>
          <a:lstStyle/>
          <a:p>
            <a:pPr marL="0" lvl="0" indent="0" algn="r" rtl="0">
              <a:spcBef>
                <a:spcPts val="0"/>
              </a:spcBef>
              <a:spcAft>
                <a:spcPts val="0"/>
              </a:spcAft>
              <a:buNone/>
            </a:pPr>
            <a:fld id="{00000000-1234-1234-1234-123412341234}" type="slidenum">
              <a:rPr lang="it"/>
              <a:t>27</a:t>
            </a:fld>
            <a:endParaRPr/>
          </a:p>
        </p:txBody>
      </p:sp>
      <p:pic>
        <p:nvPicPr>
          <p:cNvPr id="8" name="Immagine 7">
            <a:extLst>
              <a:ext uri="{FF2B5EF4-FFF2-40B4-BE49-F238E27FC236}">
                <a16:creationId xmlns:a16="http://schemas.microsoft.com/office/drawing/2014/main" id="{7F072AFA-902D-02EC-3307-A598461AEDDF}"/>
              </a:ext>
            </a:extLst>
          </p:cNvPr>
          <p:cNvPicPr>
            <a:picLocks noChangeAspect="1"/>
          </p:cNvPicPr>
          <p:nvPr/>
        </p:nvPicPr>
        <p:blipFill rotWithShape="1">
          <a:blip r:embed="rId3"/>
          <a:srcRect l="5831" r="28131"/>
          <a:stretch/>
        </p:blipFill>
        <p:spPr>
          <a:xfrm>
            <a:off x="703927" y="1767473"/>
            <a:ext cx="2598073" cy="2152837"/>
          </a:xfrm>
          <a:prstGeom prst="rect">
            <a:avLst/>
          </a:prstGeom>
        </p:spPr>
      </p:pic>
      <p:pic>
        <p:nvPicPr>
          <p:cNvPr id="10" name="Immagine 9">
            <a:extLst>
              <a:ext uri="{FF2B5EF4-FFF2-40B4-BE49-F238E27FC236}">
                <a16:creationId xmlns:a16="http://schemas.microsoft.com/office/drawing/2014/main" id="{B505C878-F2D1-F589-2DAC-4A28A742F353}"/>
              </a:ext>
            </a:extLst>
          </p:cNvPr>
          <p:cNvPicPr>
            <a:picLocks noChangeAspect="1"/>
          </p:cNvPicPr>
          <p:nvPr/>
        </p:nvPicPr>
        <p:blipFill>
          <a:blip r:embed="rId4"/>
          <a:stretch>
            <a:fillRect/>
          </a:stretch>
        </p:blipFill>
        <p:spPr>
          <a:xfrm>
            <a:off x="4821586" y="1797943"/>
            <a:ext cx="3455969" cy="2274767"/>
          </a:xfrm>
          <a:prstGeom prst="rect">
            <a:avLst/>
          </a:prstGeom>
        </p:spPr>
      </p:pic>
      <p:sp>
        <p:nvSpPr>
          <p:cNvPr id="2" name="Segnaposto testo 3">
            <a:extLst>
              <a:ext uri="{FF2B5EF4-FFF2-40B4-BE49-F238E27FC236}">
                <a16:creationId xmlns:a16="http://schemas.microsoft.com/office/drawing/2014/main" id="{4DC615AC-AF4B-5B92-E16C-98553072C03E}"/>
              </a:ext>
            </a:extLst>
          </p:cNvPr>
          <p:cNvSpPr>
            <a:spLocks noGrp="1"/>
          </p:cNvSpPr>
          <p:nvPr>
            <p:ph type="body" idx="1"/>
          </p:nvPr>
        </p:nvSpPr>
        <p:spPr>
          <a:xfrm>
            <a:off x="297184" y="894845"/>
            <a:ext cx="8520600" cy="701726"/>
          </a:xfrm>
        </p:spPr>
        <p:txBody>
          <a:bodyPr>
            <a:normAutofit/>
          </a:bodyPr>
          <a:lstStyle/>
          <a:p>
            <a:pPr marL="114300" indent="0" algn="just">
              <a:buFont typeface="Arial"/>
              <a:buNone/>
            </a:pPr>
            <a:endParaRPr lang="en-US" sz="1200" b="1">
              <a:latin typeface="Avenir"/>
            </a:endParaRPr>
          </a:p>
          <a:p>
            <a:pPr marL="114300" indent="0" algn="just">
              <a:buFont typeface="Arial"/>
              <a:buNone/>
            </a:pPr>
            <a:r>
              <a:rPr lang="en-US" sz="1200" b="1">
                <a:latin typeface="Avenir"/>
              </a:rPr>
              <a:t>Best configuration: </a:t>
            </a:r>
          </a:p>
          <a:p>
            <a:pPr marL="114300" indent="0" algn="just">
              <a:buNone/>
            </a:pPr>
            <a:r>
              <a:rPr lang="en-US" sz="1200">
                <a:latin typeface="Avenir"/>
              </a:rPr>
              <a:t>C=1</a:t>
            </a: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it-IT" sz="1200">
              <a:latin typeface="Avenir"/>
            </a:endParaRPr>
          </a:p>
        </p:txBody>
      </p:sp>
      <p:pic>
        <p:nvPicPr>
          <p:cNvPr id="3" name="Immagine 2">
            <a:extLst>
              <a:ext uri="{FF2B5EF4-FFF2-40B4-BE49-F238E27FC236}">
                <a16:creationId xmlns:a16="http://schemas.microsoft.com/office/drawing/2014/main" id="{D9B3AE27-4BA1-BE48-3C96-508B8CE23074}"/>
              </a:ext>
            </a:extLst>
          </p:cNvPr>
          <p:cNvPicPr>
            <a:picLocks noChangeAspect="1"/>
          </p:cNvPicPr>
          <p:nvPr/>
        </p:nvPicPr>
        <p:blipFill rotWithShape="1">
          <a:blip r:embed="rId3"/>
          <a:srcRect l="84680"/>
          <a:stretch/>
        </p:blipFill>
        <p:spPr>
          <a:xfrm>
            <a:off x="3302000" y="1767560"/>
            <a:ext cx="599501" cy="2152837"/>
          </a:xfrm>
          <a:prstGeom prst="rect">
            <a:avLst/>
          </a:prstGeom>
        </p:spPr>
      </p:pic>
    </p:spTree>
    <p:extLst>
      <p:ext uri="{BB962C8B-B14F-4D97-AF65-F5344CB8AC3E}">
        <p14:creationId xmlns:p14="http://schemas.microsoft.com/office/powerpoint/2010/main" val="2055082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18744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t-IT">
                <a:latin typeface="Avenir"/>
                <a:ea typeface="Avenir"/>
                <a:cs typeface="Avenir"/>
                <a:sym typeface="Avenir"/>
              </a:rPr>
              <a:t>Support Vector Machine (1)</a:t>
            </a:r>
            <a:endParaRPr>
              <a:latin typeface="Avenir"/>
              <a:ea typeface="Avenir"/>
              <a:cs typeface="Avenir"/>
              <a:sym typeface="Avenir"/>
            </a:endParaRPr>
          </a:p>
        </p:txBody>
      </p:sp>
      <p:sp>
        <p:nvSpPr>
          <p:cNvPr id="4" name="Segnaposto testo 3">
            <a:extLst>
              <a:ext uri="{FF2B5EF4-FFF2-40B4-BE49-F238E27FC236}">
                <a16:creationId xmlns:a16="http://schemas.microsoft.com/office/drawing/2014/main" id="{C4B481E2-6A7D-A03B-0AFE-758F776A0DB6}"/>
              </a:ext>
            </a:extLst>
          </p:cNvPr>
          <p:cNvSpPr>
            <a:spLocks noGrp="1"/>
          </p:cNvSpPr>
          <p:nvPr>
            <p:ph type="body" idx="1"/>
          </p:nvPr>
        </p:nvSpPr>
        <p:spPr>
          <a:xfrm>
            <a:off x="297184" y="771468"/>
            <a:ext cx="8520600" cy="3934784"/>
          </a:xfrm>
        </p:spPr>
        <p:txBody>
          <a:bodyPr>
            <a:normAutofit/>
          </a:bodyPr>
          <a:lstStyle/>
          <a:p>
            <a:pPr marL="114300" indent="0" algn="just">
              <a:buNone/>
            </a:pPr>
            <a:r>
              <a:rPr lang="en-US" sz="1200">
                <a:solidFill>
                  <a:srgbClr val="00294D"/>
                </a:solidFill>
                <a:latin typeface="Avenir"/>
              </a:rPr>
              <a:t>It consists of finding a Hyperplane that separates the training set with the largest possible margin (meaning the smallest distance between the hyerplane and a training sample).</a:t>
            </a:r>
          </a:p>
          <a:p>
            <a:pPr marL="114300" indent="0" algn="just">
              <a:buNone/>
            </a:pPr>
            <a:endParaRPr lang="en-US" sz="1200" b="1">
              <a:solidFill>
                <a:srgbClr val="00294D"/>
              </a:solidFill>
              <a:latin typeface="Avenir"/>
            </a:endParaRPr>
          </a:p>
          <a:p>
            <a:pPr marL="114300" indent="0" algn="just">
              <a:buNone/>
            </a:pPr>
            <a:r>
              <a:rPr lang="en-US" sz="1200" b="1">
                <a:solidFill>
                  <a:srgbClr val="00294D"/>
                </a:solidFill>
                <a:latin typeface="Avenir"/>
              </a:rPr>
              <a:t>Hard-SVM</a:t>
            </a:r>
          </a:p>
          <a:p>
            <a:pPr marL="114300" indent="0" algn="just">
              <a:buNone/>
            </a:pPr>
            <a:endParaRPr lang="en-US" sz="1200" b="1">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it-IT" sz="1200">
              <a:latin typeface="Avenir"/>
            </a:endParaRPr>
          </a:p>
        </p:txBody>
      </p:sp>
      <p:sp>
        <p:nvSpPr>
          <p:cNvPr id="74" name="Google Shape;74;p15"/>
          <p:cNvSpPr txBox="1">
            <a:spLocks noGrp="1"/>
          </p:cNvSpPr>
          <p:nvPr>
            <p:ph type="sldNum" idx="12"/>
          </p:nvPr>
        </p:nvSpPr>
        <p:spPr>
          <a:prstGeom prst="rect">
            <a:avLst/>
          </a:prstGeom>
        </p:spPr>
        <p:txBody>
          <a:bodyPr spcFirstLastPara="1" wrap="square" lIns="91425" tIns="91425" rIns="91425" bIns="91425" anchor="ctr" anchorCtr="0">
            <a:normAutofit fontScale="25000" lnSpcReduction="20000"/>
          </a:bodyPr>
          <a:lstStyle/>
          <a:p>
            <a:pPr marL="0" lvl="0" indent="0" algn="r" rtl="0">
              <a:spcBef>
                <a:spcPts val="0"/>
              </a:spcBef>
              <a:spcAft>
                <a:spcPts val="0"/>
              </a:spcAft>
              <a:buNone/>
            </a:pPr>
            <a:fld id="{00000000-1234-1234-1234-123412341234}" type="slidenum">
              <a:rPr lang="it"/>
              <a:t>28</a:t>
            </a:fld>
            <a:endParaRPr/>
          </a:p>
        </p:txBody>
      </p:sp>
      <p:sp>
        <p:nvSpPr>
          <p:cNvPr id="2" name="Segnaposto testo 3">
            <a:extLst>
              <a:ext uri="{FF2B5EF4-FFF2-40B4-BE49-F238E27FC236}">
                <a16:creationId xmlns:a16="http://schemas.microsoft.com/office/drawing/2014/main" id="{E44D54D6-8BB9-FC8E-3012-F7119D3898B4}"/>
              </a:ext>
            </a:extLst>
          </p:cNvPr>
          <p:cNvSpPr txBox="1">
            <a:spLocks/>
          </p:cNvSpPr>
          <p:nvPr/>
        </p:nvSpPr>
        <p:spPr>
          <a:xfrm>
            <a:off x="285709" y="1485905"/>
            <a:ext cx="4815473" cy="317731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en-US" sz="1200">
              <a:latin typeface="Avenir"/>
            </a:endParaRPr>
          </a:p>
          <a:p>
            <a:pPr marL="114300" indent="0" algn="just">
              <a:buFont typeface="Arial"/>
              <a:buNone/>
            </a:pPr>
            <a:r>
              <a:rPr lang="en-US" sz="1200" b="1">
                <a:latin typeface="Avenir"/>
              </a:rPr>
              <a:t>Soft-SVM</a:t>
            </a:r>
          </a:p>
          <a:p>
            <a:pPr marL="114300" indent="0" algn="just">
              <a:buFont typeface="Arial"/>
              <a:buNone/>
            </a:pPr>
            <a:endParaRPr lang="en-US" sz="1200">
              <a:latin typeface="Avenir"/>
            </a:endParaRPr>
          </a:p>
          <a:p>
            <a:pPr marL="114300" indent="0" algn="just">
              <a:buFont typeface="Arial"/>
              <a:buNone/>
            </a:pPr>
            <a:endParaRPr lang="en-US" sz="1200" b="1">
              <a:latin typeface="Avenir"/>
            </a:endParaRPr>
          </a:p>
          <a:p>
            <a:pPr marL="114300" indent="0" algn="just">
              <a:buFont typeface="Arial"/>
              <a:buNone/>
            </a:pPr>
            <a:endParaRPr lang="en-US" sz="1200" b="1">
              <a:latin typeface="Avenir"/>
            </a:endParaRPr>
          </a:p>
          <a:p>
            <a:pPr marL="114300" indent="0" algn="just">
              <a:buFont typeface="Arial"/>
              <a:buNone/>
            </a:pPr>
            <a:endParaRPr lang="en-US" sz="1200" b="1">
              <a:latin typeface="Avenir"/>
            </a:endParaRPr>
          </a:p>
          <a:p>
            <a:pPr marL="114300" indent="0" algn="just">
              <a:buNone/>
            </a:pPr>
            <a:r>
              <a:rPr lang="en-US" sz="1200" b="1">
                <a:latin typeface="Avenir"/>
              </a:rPr>
              <a:t>Kernel Trick</a:t>
            </a:r>
            <a:endParaRPr lang="en-US" sz="1200">
              <a:latin typeface="Avenir"/>
            </a:endParaRPr>
          </a:p>
          <a:p>
            <a:pPr marL="114300" indent="0" algn="just">
              <a:buFont typeface="Arial"/>
              <a:buNone/>
            </a:pPr>
            <a:endParaRPr lang="en-US" sz="1200">
              <a:latin typeface="Avenir"/>
            </a:endParaRPr>
          </a:p>
          <a:p>
            <a:pPr marL="114300" indent="0" algn="just">
              <a:buFont typeface="Arial"/>
              <a:buNone/>
            </a:pPr>
            <a:endParaRPr lang="it-IT" sz="1200">
              <a:latin typeface="Avenir"/>
            </a:endParaRPr>
          </a:p>
        </p:txBody>
      </p:sp>
      <p:sp>
        <p:nvSpPr>
          <p:cNvPr id="5" name="AutoShape 3" descr="Random forest - Wikipedia">
            <a:extLst>
              <a:ext uri="{FF2B5EF4-FFF2-40B4-BE49-F238E27FC236}">
                <a16:creationId xmlns:a16="http://schemas.microsoft.com/office/drawing/2014/main" id="{B3617F0C-8259-25FF-21F4-577F2F662A54}"/>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7" name="Immagine 6">
            <a:extLst>
              <a:ext uri="{FF2B5EF4-FFF2-40B4-BE49-F238E27FC236}">
                <a16:creationId xmlns:a16="http://schemas.microsoft.com/office/drawing/2014/main" id="{20934F82-8F89-D083-AD42-464B56F07F5D}"/>
              </a:ext>
            </a:extLst>
          </p:cNvPr>
          <p:cNvPicPr>
            <a:picLocks noChangeAspect="1"/>
          </p:cNvPicPr>
          <p:nvPr/>
        </p:nvPicPr>
        <p:blipFill>
          <a:blip r:embed="rId3"/>
          <a:stretch>
            <a:fillRect/>
          </a:stretch>
        </p:blipFill>
        <p:spPr>
          <a:xfrm>
            <a:off x="1291182" y="1675272"/>
            <a:ext cx="2627675" cy="398132"/>
          </a:xfrm>
          <a:prstGeom prst="rect">
            <a:avLst/>
          </a:prstGeom>
        </p:spPr>
      </p:pic>
      <p:pic>
        <p:nvPicPr>
          <p:cNvPr id="10" name="Immagine 9">
            <a:extLst>
              <a:ext uri="{FF2B5EF4-FFF2-40B4-BE49-F238E27FC236}">
                <a16:creationId xmlns:a16="http://schemas.microsoft.com/office/drawing/2014/main" id="{561603A8-D297-A653-33E1-4D57E87BE1A5}"/>
              </a:ext>
            </a:extLst>
          </p:cNvPr>
          <p:cNvPicPr>
            <a:picLocks noChangeAspect="1"/>
          </p:cNvPicPr>
          <p:nvPr/>
        </p:nvPicPr>
        <p:blipFill>
          <a:blip r:embed="rId4"/>
          <a:stretch>
            <a:fillRect/>
          </a:stretch>
        </p:blipFill>
        <p:spPr>
          <a:xfrm>
            <a:off x="738180" y="2799164"/>
            <a:ext cx="3877364" cy="360431"/>
          </a:xfrm>
          <a:prstGeom prst="rect">
            <a:avLst/>
          </a:prstGeom>
        </p:spPr>
      </p:pic>
      <p:pic>
        <p:nvPicPr>
          <p:cNvPr id="12" name="Immagine 11">
            <a:extLst>
              <a:ext uri="{FF2B5EF4-FFF2-40B4-BE49-F238E27FC236}">
                <a16:creationId xmlns:a16="http://schemas.microsoft.com/office/drawing/2014/main" id="{222EE84E-28C3-F996-3AAE-45F99A8075EE}"/>
              </a:ext>
            </a:extLst>
          </p:cNvPr>
          <p:cNvPicPr>
            <a:picLocks noChangeAspect="1"/>
          </p:cNvPicPr>
          <p:nvPr/>
        </p:nvPicPr>
        <p:blipFill>
          <a:blip r:embed="rId5"/>
          <a:stretch>
            <a:fillRect/>
          </a:stretch>
        </p:blipFill>
        <p:spPr>
          <a:xfrm>
            <a:off x="1595132" y="3783760"/>
            <a:ext cx="1809907" cy="255292"/>
          </a:xfrm>
          <a:prstGeom prst="rect">
            <a:avLst/>
          </a:prstGeom>
        </p:spPr>
      </p:pic>
      <p:pic>
        <p:nvPicPr>
          <p:cNvPr id="4098" name="Picture 2">
            <a:extLst>
              <a:ext uri="{FF2B5EF4-FFF2-40B4-BE49-F238E27FC236}">
                <a16:creationId xmlns:a16="http://schemas.microsoft.com/office/drawing/2014/main" id="{C1BD9F82-CB6D-926A-D0C9-4AEE0C2250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1278" y="1495884"/>
            <a:ext cx="28575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3370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18744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t-IT">
                <a:latin typeface="Avenir"/>
                <a:ea typeface="Avenir"/>
                <a:cs typeface="Avenir"/>
                <a:sym typeface="Avenir"/>
              </a:rPr>
              <a:t>Support Vector Machine (2)</a:t>
            </a:r>
            <a:endParaRPr>
              <a:latin typeface="Avenir"/>
              <a:ea typeface="Avenir"/>
              <a:cs typeface="Avenir"/>
              <a:sym typeface="Avenir"/>
            </a:endParaRPr>
          </a:p>
        </p:txBody>
      </p:sp>
      <p:sp>
        <p:nvSpPr>
          <p:cNvPr id="4" name="Segnaposto testo 3">
            <a:extLst>
              <a:ext uri="{FF2B5EF4-FFF2-40B4-BE49-F238E27FC236}">
                <a16:creationId xmlns:a16="http://schemas.microsoft.com/office/drawing/2014/main" id="{C4B481E2-6A7D-A03B-0AFE-758F776A0DB6}"/>
              </a:ext>
            </a:extLst>
          </p:cNvPr>
          <p:cNvSpPr>
            <a:spLocks noGrp="1"/>
          </p:cNvSpPr>
          <p:nvPr>
            <p:ph type="body" idx="1"/>
          </p:nvPr>
        </p:nvSpPr>
        <p:spPr>
          <a:xfrm>
            <a:off x="297184" y="771468"/>
            <a:ext cx="8520600" cy="3934784"/>
          </a:xfrm>
        </p:spPr>
        <p:txBody>
          <a:bodyPr>
            <a:normAutofit/>
          </a:bodyPr>
          <a:lstStyle/>
          <a:p>
            <a:pPr marL="114300" indent="0" algn="just">
              <a:buNone/>
            </a:pPr>
            <a:r>
              <a:rPr lang="en-US" sz="1200" b="1">
                <a:solidFill>
                  <a:schemeClr val="tx1"/>
                </a:solidFill>
                <a:latin typeface="Avenir"/>
              </a:rPr>
              <a:t>Hyperparameters (Linear SVM): </a:t>
            </a:r>
            <a:r>
              <a:rPr lang="en-US" sz="1200">
                <a:solidFill>
                  <a:schemeClr val="tx1"/>
                </a:solidFill>
                <a:latin typeface="Avenir"/>
              </a:rPr>
              <a:t>C=[0.01,0.1,1,10]</a:t>
            </a:r>
          </a:p>
          <a:p>
            <a:pPr marL="114300" indent="0" algn="just">
              <a:buNone/>
            </a:pPr>
            <a:r>
              <a:rPr lang="en-US" sz="1200" b="1">
                <a:solidFill>
                  <a:schemeClr val="tx1"/>
                </a:solidFill>
                <a:latin typeface="Avenir"/>
              </a:rPr>
              <a:t>Best Configuration: </a:t>
            </a:r>
            <a:r>
              <a:rPr lang="en-US" sz="1200">
                <a:solidFill>
                  <a:schemeClr val="tx1"/>
                </a:solidFill>
                <a:latin typeface="Avenir"/>
              </a:rPr>
              <a:t>C=1</a:t>
            </a:r>
          </a:p>
          <a:p>
            <a:pPr marL="114300" indent="0" algn="just">
              <a:buNone/>
            </a:pPr>
            <a:endParaRPr lang="en-US" sz="1200" b="1">
              <a:solidFill>
                <a:srgbClr val="00294D"/>
              </a:solidFill>
              <a:latin typeface="Avenir"/>
            </a:endParaRPr>
          </a:p>
          <a:p>
            <a:pPr marL="114300" indent="0" algn="just">
              <a:buNone/>
            </a:pPr>
            <a:r>
              <a:rPr lang="en-US" sz="1200" b="1">
                <a:solidFill>
                  <a:srgbClr val="00294D"/>
                </a:solidFill>
                <a:latin typeface="Avenir"/>
              </a:rPr>
              <a:t>Linear SVM</a:t>
            </a:r>
          </a:p>
          <a:p>
            <a:pPr marL="114300" indent="0" algn="just">
              <a:buNone/>
            </a:pPr>
            <a:endParaRPr lang="en-US" sz="1200" b="1">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r>
              <a:rPr lang="en-US" sz="1200" b="1">
                <a:solidFill>
                  <a:srgbClr val="00294D"/>
                </a:solidFill>
                <a:latin typeface="Avenir"/>
              </a:rPr>
              <a:t>RBF</a:t>
            </a:r>
          </a:p>
          <a:p>
            <a:pPr marL="114300" indent="0" algn="just">
              <a:buNone/>
            </a:pPr>
            <a:endParaRPr lang="en-US" sz="1200">
              <a:latin typeface="Avenir"/>
            </a:endParaRPr>
          </a:p>
          <a:p>
            <a:pPr marL="114300" indent="0" algn="just">
              <a:buNone/>
            </a:pPr>
            <a:endParaRPr lang="it-IT" sz="1200">
              <a:latin typeface="Avenir"/>
            </a:endParaRPr>
          </a:p>
        </p:txBody>
      </p:sp>
      <p:sp>
        <p:nvSpPr>
          <p:cNvPr id="74" name="Google Shape;74;p15"/>
          <p:cNvSpPr txBox="1">
            <a:spLocks noGrp="1"/>
          </p:cNvSpPr>
          <p:nvPr>
            <p:ph type="sldNum" idx="12"/>
          </p:nvPr>
        </p:nvSpPr>
        <p:spPr>
          <a:prstGeom prst="rect">
            <a:avLst/>
          </a:prstGeom>
        </p:spPr>
        <p:txBody>
          <a:bodyPr spcFirstLastPara="1" wrap="square" lIns="91425" tIns="91425" rIns="91425" bIns="91425" anchor="ctr" anchorCtr="0">
            <a:normAutofit fontScale="25000" lnSpcReduction="20000"/>
          </a:bodyPr>
          <a:lstStyle/>
          <a:p>
            <a:pPr marL="0" lvl="0" indent="0" algn="r" rtl="0">
              <a:spcBef>
                <a:spcPts val="0"/>
              </a:spcBef>
              <a:spcAft>
                <a:spcPts val="0"/>
              </a:spcAft>
              <a:buNone/>
            </a:pPr>
            <a:fld id="{00000000-1234-1234-1234-123412341234}" type="slidenum">
              <a:rPr lang="it"/>
              <a:t>29</a:t>
            </a:fld>
            <a:endParaRPr/>
          </a:p>
        </p:txBody>
      </p:sp>
      <p:sp>
        <p:nvSpPr>
          <p:cNvPr id="5" name="AutoShape 3" descr="Random forest - Wikipedia">
            <a:extLst>
              <a:ext uri="{FF2B5EF4-FFF2-40B4-BE49-F238E27FC236}">
                <a16:creationId xmlns:a16="http://schemas.microsoft.com/office/drawing/2014/main" id="{B3617F0C-8259-25FF-21F4-577F2F662A54}"/>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6" name="Immagine 5">
            <a:extLst>
              <a:ext uri="{FF2B5EF4-FFF2-40B4-BE49-F238E27FC236}">
                <a16:creationId xmlns:a16="http://schemas.microsoft.com/office/drawing/2014/main" id="{86BD60EA-DF1A-27B7-B5F6-AC023341DAD8}"/>
              </a:ext>
            </a:extLst>
          </p:cNvPr>
          <p:cNvPicPr>
            <a:picLocks noChangeAspect="1"/>
          </p:cNvPicPr>
          <p:nvPr/>
        </p:nvPicPr>
        <p:blipFill>
          <a:blip r:embed="rId3"/>
          <a:stretch>
            <a:fillRect/>
          </a:stretch>
        </p:blipFill>
        <p:spPr>
          <a:xfrm>
            <a:off x="2362310" y="1410216"/>
            <a:ext cx="5250433" cy="1717171"/>
          </a:xfrm>
          <a:prstGeom prst="rect">
            <a:avLst/>
          </a:prstGeom>
        </p:spPr>
      </p:pic>
      <p:pic>
        <p:nvPicPr>
          <p:cNvPr id="9" name="Immagine 8">
            <a:extLst>
              <a:ext uri="{FF2B5EF4-FFF2-40B4-BE49-F238E27FC236}">
                <a16:creationId xmlns:a16="http://schemas.microsoft.com/office/drawing/2014/main" id="{ED550C54-29DF-DCC7-6AC2-A220B81A07A3}"/>
              </a:ext>
            </a:extLst>
          </p:cNvPr>
          <p:cNvPicPr>
            <a:picLocks noChangeAspect="1"/>
          </p:cNvPicPr>
          <p:nvPr/>
        </p:nvPicPr>
        <p:blipFill>
          <a:blip r:embed="rId4"/>
          <a:stretch>
            <a:fillRect/>
          </a:stretch>
        </p:blipFill>
        <p:spPr>
          <a:xfrm>
            <a:off x="511079" y="3587259"/>
            <a:ext cx="1368522" cy="191827"/>
          </a:xfrm>
          <a:prstGeom prst="rect">
            <a:avLst/>
          </a:prstGeom>
        </p:spPr>
      </p:pic>
      <p:pic>
        <p:nvPicPr>
          <p:cNvPr id="13" name="Immagine 12">
            <a:extLst>
              <a:ext uri="{FF2B5EF4-FFF2-40B4-BE49-F238E27FC236}">
                <a16:creationId xmlns:a16="http://schemas.microsoft.com/office/drawing/2014/main" id="{F4A37287-EB7C-1296-4459-0DBCE1951A59}"/>
              </a:ext>
            </a:extLst>
          </p:cNvPr>
          <p:cNvPicPr>
            <a:picLocks noChangeAspect="1"/>
          </p:cNvPicPr>
          <p:nvPr/>
        </p:nvPicPr>
        <p:blipFill>
          <a:blip r:embed="rId5"/>
          <a:stretch>
            <a:fillRect/>
          </a:stretch>
        </p:blipFill>
        <p:spPr>
          <a:xfrm>
            <a:off x="2322168" y="3333297"/>
            <a:ext cx="5330716" cy="1729920"/>
          </a:xfrm>
          <a:prstGeom prst="rect">
            <a:avLst/>
          </a:prstGeom>
        </p:spPr>
      </p:pic>
    </p:spTree>
    <p:extLst>
      <p:ext uri="{BB962C8B-B14F-4D97-AF65-F5344CB8AC3E}">
        <p14:creationId xmlns:p14="http://schemas.microsoft.com/office/powerpoint/2010/main" val="2620279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18744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t-IT">
                <a:latin typeface="Avenir"/>
                <a:ea typeface="Avenir"/>
                <a:cs typeface="Avenir"/>
                <a:sym typeface="Avenir"/>
              </a:rPr>
              <a:t>Dataset Overview</a:t>
            </a:r>
            <a:endParaRPr>
              <a:latin typeface="Avenir"/>
              <a:ea typeface="Avenir"/>
              <a:cs typeface="Avenir"/>
              <a:sym typeface="Avenir"/>
            </a:endParaRPr>
          </a:p>
          <a:p>
            <a:pPr marL="0" lvl="0" indent="0" algn="l" rtl="0">
              <a:spcBef>
                <a:spcPts val="0"/>
              </a:spcBef>
              <a:spcAft>
                <a:spcPts val="0"/>
              </a:spcAft>
              <a:buNone/>
            </a:pPr>
            <a:endParaRPr>
              <a:latin typeface="Avenir"/>
              <a:ea typeface="Avenir"/>
              <a:cs typeface="Avenir"/>
              <a:sym typeface="Avenir"/>
            </a:endParaRPr>
          </a:p>
        </p:txBody>
      </p:sp>
      <p:sp>
        <p:nvSpPr>
          <p:cNvPr id="73" name="Google Shape;73;p15"/>
          <p:cNvSpPr txBox="1">
            <a:spLocks noGrp="1"/>
          </p:cNvSpPr>
          <p:nvPr>
            <p:ph type="body" idx="1"/>
          </p:nvPr>
        </p:nvSpPr>
        <p:spPr>
          <a:xfrm>
            <a:off x="311700" y="760145"/>
            <a:ext cx="8520600" cy="3416400"/>
          </a:xfrm>
          <a:prstGeom prst="rect">
            <a:avLst/>
          </a:prstGeom>
        </p:spPr>
        <p:txBody>
          <a:bodyPr spcFirstLastPara="1" wrap="square" lIns="91425" tIns="91425" rIns="91425" bIns="91425" anchor="t" anchorCtr="0">
            <a:normAutofit/>
          </a:bodyPr>
          <a:lstStyle/>
          <a:p>
            <a:pPr marL="0" indent="0">
              <a:spcAft>
                <a:spcPts val="1200"/>
              </a:spcAft>
              <a:buNone/>
            </a:pPr>
            <a:r>
              <a:rPr lang="en-US" sz="1200">
                <a:solidFill>
                  <a:srgbClr val="00294D"/>
                </a:solidFill>
                <a:latin typeface="Avenir"/>
                <a:ea typeface="Avenir"/>
                <a:cs typeface="Avenir"/>
                <a:sym typeface="Avenir"/>
              </a:rPr>
              <a:t>It is constitute of 299 patients of heart failure comprising of 105 women and 194 men which their age is in the range [40, ..., 95]. It contains 11 features on which the analysis are based, then the time (which indicates the follow-up period) and the DEATH_EVENT which will be the target variable during the analisys.</a:t>
            </a:r>
          </a:p>
          <a:p>
            <a:pPr marL="285750" indent="-285750">
              <a:spcAft>
                <a:spcPts val="1200"/>
              </a:spcAft>
            </a:pPr>
            <a:endParaRPr lang="en-US" sz="1200">
              <a:solidFill>
                <a:schemeClr val="tx1"/>
              </a:solidFill>
              <a:latin typeface="Avenir"/>
              <a:ea typeface="Avenir"/>
              <a:cs typeface="Avenir"/>
              <a:sym typeface="Avenir"/>
            </a:endParaRPr>
          </a:p>
          <a:p>
            <a:pPr marL="0" indent="0">
              <a:spcAft>
                <a:spcPts val="1200"/>
              </a:spcAft>
              <a:buNone/>
            </a:pPr>
            <a:endParaRPr lang="en-US" sz="1200">
              <a:solidFill>
                <a:schemeClr val="tx1"/>
              </a:solidFill>
              <a:latin typeface="Avenir"/>
              <a:ea typeface="Avenir"/>
              <a:cs typeface="Avenir"/>
              <a:sym typeface="Avenir"/>
            </a:endParaRPr>
          </a:p>
        </p:txBody>
      </p:sp>
      <p:sp>
        <p:nvSpPr>
          <p:cNvPr id="74" name="Google Shape;74;p15"/>
          <p:cNvSpPr txBox="1">
            <a:spLocks noGrp="1"/>
          </p:cNvSpPr>
          <p:nvPr>
            <p:ph type="sldNum" idx="12"/>
          </p:nvPr>
        </p:nvSpPr>
        <p:spPr>
          <a:prstGeom prst="rect">
            <a:avLst/>
          </a:prstGeom>
        </p:spPr>
        <p:txBody>
          <a:bodyPr spcFirstLastPara="1" wrap="square" lIns="91425" tIns="91425" rIns="91425" bIns="91425" anchor="ctr" anchorCtr="0">
            <a:normAutofit fontScale="25000" lnSpcReduction="20000"/>
          </a:bodyPr>
          <a:lstStyle/>
          <a:p>
            <a:pPr marL="0" lvl="0" indent="0" algn="r" rtl="0">
              <a:spcBef>
                <a:spcPts val="0"/>
              </a:spcBef>
              <a:spcAft>
                <a:spcPts val="0"/>
              </a:spcAft>
              <a:buNone/>
            </a:pPr>
            <a:fld id="{00000000-1234-1234-1234-123412341234}" type="slidenum">
              <a:rPr lang="it"/>
              <a:t>3</a:t>
            </a:fld>
            <a:endParaRPr/>
          </a:p>
        </p:txBody>
      </p:sp>
      <p:pic>
        <p:nvPicPr>
          <p:cNvPr id="6" name="Immagine 5">
            <a:extLst>
              <a:ext uri="{FF2B5EF4-FFF2-40B4-BE49-F238E27FC236}">
                <a16:creationId xmlns:a16="http://schemas.microsoft.com/office/drawing/2014/main" id="{72CFD0C2-3622-0009-6793-F06530FA261E}"/>
              </a:ext>
            </a:extLst>
          </p:cNvPr>
          <p:cNvPicPr>
            <a:picLocks noChangeAspect="1"/>
          </p:cNvPicPr>
          <p:nvPr/>
        </p:nvPicPr>
        <p:blipFill>
          <a:blip r:embed="rId3"/>
          <a:stretch>
            <a:fillRect/>
          </a:stretch>
        </p:blipFill>
        <p:spPr>
          <a:xfrm>
            <a:off x="1288316" y="1506267"/>
            <a:ext cx="6458510" cy="3334039"/>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18744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t-IT">
                <a:latin typeface="Avenir"/>
                <a:ea typeface="Avenir"/>
                <a:cs typeface="Avenir"/>
                <a:sym typeface="Avenir"/>
              </a:rPr>
              <a:t>Results (1)</a:t>
            </a:r>
            <a:endParaRPr>
              <a:latin typeface="Avenir"/>
              <a:ea typeface="Avenir"/>
              <a:cs typeface="Avenir"/>
              <a:sym typeface="Avenir"/>
            </a:endParaRPr>
          </a:p>
        </p:txBody>
      </p:sp>
      <p:sp>
        <p:nvSpPr>
          <p:cNvPr id="4" name="Segnaposto testo 3">
            <a:extLst>
              <a:ext uri="{FF2B5EF4-FFF2-40B4-BE49-F238E27FC236}">
                <a16:creationId xmlns:a16="http://schemas.microsoft.com/office/drawing/2014/main" id="{C4B481E2-6A7D-A03B-0AFE-758F776A0DB6}"/>
              </a:ext>
            </a:extLst>
          </p:cNvPr>
          <p:cNvSpPr>
            <a:spLocks noGrp="1"/>
          </p:cNvSpPr>
          <p:nvPr>
            <p:ph type="body" idx="1"/>
          </p:nvPr>
        </p:nvSpPr>
        <p:spPr>
          <a:xfrm>
            <a:off x="226208" y="894846"/>
            <a:ext cx="8520600" cy="3416400"/>
          </a:xfrm>
        </p:spPr>
        <p:txBody>
          <a:bodyPr>
            <a:normAutofit/>
          </a:bodyPr>
          <a:lstStyle/>
          <a:p>
            <a:pPr marL="114300" indent="0" algn="just">
              <a:buNone/>
            </a:pPr>
            <a:r>
              <a:rPr lang="it-IT" sz="1200" b="1">
                <a:solidFill>
                  <a:srgbClr val="00294D"/>
                </a:solidFill>
                <a:latin typeface="Avenir"/>
              </a:rPr>
              <a:t>Accuracy</a:t>
            </a:r>
          </a:p>
          <a:p>
            <a:pPr marL="114300" indent="0" algn="just">
              <a:buNone/>
            </a:pPr>
            <a:endParaRPr lang="it-IT" sz="1200" b="1">
              <a:solidFill>
                <a:srgbClr val="00294D"/>
              </a:solidFill>
              <a:latin typeface="Avenir"/>
            </a:endParaRPr>
          </a:p>
          <a:p>
            <a:pPr marL="114300" indent="0" algn="just">
              <a:buNone/>
            </a:pPr>
            <a:endParaRPr lang="it-IT" sz="1200" b="1">
              <a:solidFill>
                <a:srgbClr val="00294D"/>
              </a:solidFill>
              <a:latin typeface="Avenir"/>
            </a:endParaRPr>
          </a:p>
          <a:p>
            <a:pPr marL="114300" indent="0" algn="just">
              <a:buNone/>
            </a:pPr>
            <a:endParaRPr lang="it-IT" sz="1200" b="1">
              <a:solidFill>
                <a:srgbClr val="00294D"/>
              </a:solidFill>
              <a:latin typeface="Avenir"/>
            </a:endParaRPr>
          </a:p>
          <a:p>
            <a:pPr marL="114300" indent="0" algn="just">
              <a:buNone/>
            </a:pPr>
            <a:endParaRPr lang="it-IT" sz="1200" b="1">
              <a:solidFill>
                <a:srgbClr val="00294D"/>
              </a:solidFill>
              <a:latin typeface="Avenir"/>
            </a:endParaRPr>
          </a:p>
          <a:p>
            <a:pPr marL="114300" indent="0" algn="just">
              <a:buNone/>
            </a:pPr>
            <a:endParaRPr lang="it-IT" sz="1200" b="1">
              <a:solidFill>
                <a:srgbClr val="00294D"/>
              </a:solidFill>
              <a:latin typeface="Avenir"/>
            </a:endParaRPr>
          </a:p>
          <a:p>
            <a:pPr marL="114300" indent="0" algn="just">
              <a:buNone/>
            </a:pPr>
            <a:endParaRPr lang="it-IT" sz="1200" b="1">
              <a:solidFill>
                <a:srgbClr val="00294D"/>
              </a:solidFill>
              <a:latin typeface="Avenir"/>
            </a:endParaRPr>
          </a:p>
          <a:p>
            <a:pPr marL="114300" indent="0" algn="just">
              <a:buNone/>
            </a:pPr>
            <a:endParaRPr lang="it-IT" sz="1200" b="1">
              <a:solidFill>
                <a:srgbClr val="00294D"/>
              </a:solidFill>
              <a:latin typeface="Avenir"/>
            </a:endParaRPr>
          </a:p>
          <a:p>
            <a:pPr marL="114300" indent="0" algn="just">
              <a:buNone/>
            </a:pPr>
            <a:endParaRPr lang="it-IT" sz="1200" b="1">
              <a:solidFill>
                <a:srgbClr val="00294D"/>
              </a:solidFill>
              <a:latin typeface="Avenir"/>
            </a:endParaRPr>
          </a:p>
          <a:p>
            <a:pPr marL="114300" indent="0" algn="just">
              <a:buNone/>
            </a:pPr>
            <a:endParaRPr lang="it-IT" sz="1200" b="1">
              <a:solidFill>
                <a:srgbClr val="00294D"/>
              </a:solidFill>
              <a:latin typeface="Avenir"/>
            </a:endParaRPr>
          </a:p>
          <a:p>
            <a:pPr marL="114300" indent="0" algn="just">
              <a:buNone/>
            </a:pPr>
            <a:endParaRPr lang="it-IT" sz="1200" b="1">
              <a:solidFill>
                <a:srgbClr val="00294D"/>
              </a:solidFill>
              <a:latin typeface="Avenir"/>
            </a:endParaRPr>
          </a:p>
          <a:p>
            <a:pPr marL="114300" indent="0" algn="just">
              <a:buNone/>
            </a:pPr>
            <a:endParaRPr lang="it-IT" sz="1200" b="1">
              <a:solidFill>
                <a:srgbClr val="00294D"/>
              </a:solidFill>
              <a:latin typeface="Avenir"/>
            </a:endParaRPr>
          </a:p>
          <a:p>
            <a:pPr marL="114300" indent="0" algn="just">
              <a:buNone/>
            </a:pPr>
            <a:endParaRPr lang="it-IT" sz="1200" b="1">
              <a:solidFill>
                <a:srgbClr val="00294D"/>
              </a:solidFill>
              <a:latin typeface="Avenir"/>
            </a:endParaRPr>
          </a:p>
          <a:p>
            <a:pPr marL="114300" indent="0" algn="just">
              <a:buNone/>
            </a:pPr>
            <a:endParaRPr lang="it-IT" sz="1200" b="1">
              <a:solidFill>
                <a:srgbClr val="00294D"/>
              </a:solidFill>
              <a:latin typeface="Avenir"/>
            </a:endParaRPr>
          </a:p>
          <a:p>
            <a:pPr marL="114300" indent="0" algn="just">
              <a:buNone/>
            </a:pPr>
            <a:endParaRPr lang="it-IT" sz="1200" b="1">
              <a:solidFill>
                <a:srgbClr val="00294D"/>
              </a:solidFill>
              <a:latin typeface="Avenir"/>
            </a:endParaRPr>
          </a:p>
          <a:p>
            <a:pPr marL="114300" indent="0" algn="just">
              <a:buNone/>
            </a:pPr>
            <a:endParaRPr lang="it-IT" sz="1200" b="1">
              <a:solidFill>
                <a:srgbClr val="00294D"/>
              </a:solidFill>
              <a:latin typeface="Avenir"/>
            </a:endParaRPr>
          </a:p>
        </p:txBody>
      </p:sp>
      <p:sp>
        <p:nvSpPr>
          <p:cNvPr id="74" name="Google Shape;74;p15"/>
          <p:cNvSpPr txBox="1">
            <a:spLocks noGrp="1"/>
          </p:cNvSpPr>
          <p:nvPr>
            <p:ph type="sldNum" idx="12"/>
          </p:nvPr>
        </p:nvSpPr>
        <p:spPr>
          <a:prstGeom prst="rect">
            <a:avLst/>
          </a:prstGeom>
        </p:spPr>
        <p:txBody>
          <a:bodyPr spcFirstLastPara="1" wrap="square" lIns="91425" tIns="91425" rIns="91425" bIns="91425" anchor="ctr" anchorCtr="0">
            <a:normAutofit fontScale="25000" lnSpcReduction="20000"/>
          </a:bodyPr>
          <a:lstStyle/>
          <a:p>
            <a:pPr marL="0" lvl="0" indent="0" algn="r" rtl="0">
              <a:spcBef>
                <a:spcPts val="0"/>
              </a:spcBef>
              <a:spcAft>
                <a:spcPts val="0"/>
              </a:spcAft>
              <a:buNone/>
            </a:pPr>
            <a:fld id="{00000000-1234-1234-1234-123412341234}" type="slidenum">
              <a:rPr lang="it"/>
              <a:t>30</a:t>
            </a:fld>
            <a:endParaRPr/>
          </a:p>
        </p:txBody>
      </p:sp>
      <p:pic>
        <p:nvPicPr>
          <p:cNvPr id="3" name="Immagine 2">
            <a:extLst>
              <a:ext uri="{FF2B5EF4-FFF2-40B4-BE49-F238E27FC236}">
                <a16:creationId xmlns:a16="http://schemas.microsoft.com/office/drawing/2014/main" id="{42E682CA-6EAB-D4AB-F9F1-BA0BD7C427E3}"/>
              </a:ext>
            </a:extLst>
          </p:cNvPr>
          <p:cNvPicPr>
            <a:picLocks noChangeAspect="1"/>
          </p:cNvPicPr>
          <p:nvPr/>
        </p:nvPicPr>
        <p:blipFill>
          <a:blip r:embed="rId3"/>
          <a:stretch>
            <a:fillRect/>
          </a:stretch>
        </p:blipFill>
        <p:spPr>
          <a:xfrm>
            <a:off x="613166" y="1415427"/>
            <a:ext cx="8034931" cy="1991802"/>
          </a:xfrm>
          <a:prstGeom prst="rect">
            <a:avLst/>
          </a:prstGeom>
        </p:spPr>
      </p:pic>
    </p:spTree>
    <p:extLst>
      <p:ext uri="{BB962C8B-B14F-4D97-AF65-F5344CB8AC3E}">
        <p14:creationId xmlns:p14="http://schemas.microsoft.com/office/powerpoint/2010/main" val="16968468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18744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t-IT">
                <a:latin typeface="Avenir"/>
                <a:ea typeface="Avenir"/>
                <a:cs typeface="Avenir"/>
                <a:sym typeface="Avenir"/>
              </a:rPr>
              <a:t>Results (2)</a:t>
            </a:r>
            <a:endParaRPr>
              <a:latin typeface="Avenir"/>
              <a:ea typeface="Avenir"/>
              <a:cs typeface="Avenir"/>
              <a:sym typeface="Avenir"/>
            </a:endParaRPr>
          </a:p>
        </p:txBody>
      </p:sp>
      <p:sp>
        <p:nvSpPr>
          <p:cNvPr id="4" name="Segnaposto testo 3">
            <a:extLst>
              <a:ext uri="{FF2B5EF4-FFF2-40B4-BE49-F238E27FC236}">
                <a16:creationId xmlns:a16="http://schemas.microsoft.com/office/drawing/2014/main" id="{C4B481E2-6A7D-A03B-0AFE-758F776A0DB6}"/>
              </a:ext>
            </a:extLst>
          </p:cNvPr>
          <p:cNvSpPr>
            <a:spLocks noGrp="1"/>
          </p:cNvSpPr>
          <p:nvPr>
            <p:ph type="body" idx="1"/>
          </p:nvPr>
        </p:nvSpPr>
        <p:spPr>
          <a:xfrm>
            <a:off x="226208" y="894846"/>
            <a:ext cx="8520600" cy="3416400"/>
          </a:xfrm>
        </p:spPr>
        <p:txBody>
          <a:bodyPr>
            <a:normAutofit/>
          </a:bodyPr>
          <a:lstStyle/>
          <a:p>
            <a:pPr marL="114300" indent="0" algn="just">
              <a:buNone/>
            </a:pPr>
            <a:r>
              <a:rPr lang="it-IT" sz="1200" b="1">
                <a:solidFill>
                  <a:srgbClr val="00294D"/>
                </a:solidFill>
                <a:latin typeface="Avenir"/>
              </a:rPr>
              <a:t>F1</a:t>
            </a:r>
          </a:p>
          <a:p>
            <a:pPr marL="114300" indent="0" algn="just">
              <a:buNone/>
            </a:pPr>
            <a:endParaRPr lang="it-IT" sz="1200" b="1">
              <a:solidFill>
                <a:srgbClr val="00294D"/>
              </a:solidFill>
              <a:latin typeface="Avenir"/>
            </a:endParaRPr>
          </a:p>
          <a:p>
            <a:pPr marL="114300" indent="0" algn="just">
              <a:buNone/>
            </a:pPr>
            <a:endParaRPr lang="it-IT" sz="1200" b="1">
              <a:solidFill>
                <a:srgbClr val="00294D"/>
              </a:solidFill>
              <a:latin typeface="Avenir"/>
            </a:endParaRPr>
          </a:p>
          <a:p>
            <a:pPr marL="114300" indent="0" algn="just">
              <a:buNone/>
            </a:pPr>
            <a:endParaRPr lang="it-IT" sz="1200" b="1">
              <a:solidFill>
                <a:srgbClr val="00294D"/>
              </a:solidFill>
              <a:latin typeface="Avenir"/>
            </a:endParaRPr>
          </a:p>
          <a:p>
            <a:pPr marL="114300" indent="0" algn="just">
              <a:buNone/>
            </a:pPr>
            <a:endParaRPr lang="it-IT" sz="1200" b="1">
              <a:solidFill>
                <a:srgbClr val="00294D"/>
              </a:solidFill>
              <a:latin typeface="Avenir"/>
            </a:endParaRPr>
          </a:p>
          <a:p>
            <a:pPr marL="114300" indent="0" algn="just">
              <a:buNone/>
            </a:pPr>
            <a:endParaRPr lang="it-IT" sz="1200" b="1">
              <a:solidFill>
                <a:srgbClr val="00294D"/>
              </a:solidFill>
              <a:latin typeface="Avenir"/>
            </a:endParaRPr>
          </a:p>
          <a:p>
            <a:pPr marL="114300" indent="0" algn="just">
              <a:buNone/>
            </a:pPr>
            <a:endParaRPr lang="it-IT" sz="1200" b="1">
              <a:solidFill>
                <a:srgbClr val="00294D"/>
              </a:solidFill>
              <a:latin typeface="Avenir"/>
            </a:endParaRPr>
          </a:p>
          <a:p>
            <a:pPr marL="114300" indent="0" algn="just">
              <a:buNone/>
            </a:pPr>
            <a:endParaRPr lang="it-IT" sz="1200" b="1">
              <a:solidFill>
                <a:srgbClr val="00294D"/>
              </a:solidFill>
              <a:latin typeface="Avenir"/>
            </a:endParaRPr>
          </a:p>
          <a:p>
            <a:pPr marL="114300" indent="0" algn="just">
              <a:buNone/>
            </a:pPr>
            <a:endParaRPr lang="it-IT" sz="1200" b="1">
              <a:solidFill>
                <a:srgbClr val="00294D"/>
              </a:solidFill>
              <a:latin typeface="Avenir"/>
            </a:endParaRPr>
          </a:p>
          <a:p>
            <a:pPr marL="114300" indent="0" algn="just">
              <a:buNone/>
            </a:pPr>
            <a:endParaRPr lang="it-IT" sz="1200" b="1">
              <a:solidFill>
                <a:srgbClr val="00294D"/>
              </a:solidFill>
              <a:latin typeface="Avenir"/>
            </a:endParaRPr>
          </a:p>
          <a:p>
            <a:pPr marL="114300" indent="0" algn="just">
              <a:buNone/>
            </a:pPr>
            <a:endParaRPr lang="it-IT" sz="1200" b="1">
              <a:solidFill>
                <a:srgbClr val="00294D"/>
              </a:solidFill>
              <a:latin typeface="Avenir"/>
            </a:endParaRPr>
          </a:p>
          <a:p>
            <a:pPr marL="114300" indent="0" algn="just">
              <a:buNone/>
            </a:pPr>
            <a:endParaRPr lang="it-IT" sz="1200" b="1">
              <a:solidFill>
                <a:srgbClr val="00294D"/>
              </a:solidFill>
              <a:latin typeface="Avenir"/>
            </a:endParaRPr>
          </a:p>
          <a:p>
            <a:pPr marL="114300" indent="0" algn="just">
              <a:buNone/>
            </a:pPr>
            <a:endParaRPr lang="it-IT" sz="1200" b="1">
              <a:solidFill>
                <a:srgbClr val="00294D"/>
              </a:solidFill>
              <a:latin typeface="Avenir"/>
            </a:endParaRPr>
          </a:p>
          <a:p>
            <a:pPr marL="114300" indent="0" algn="just">
              <a:buNone/>
            </a:pPr>
            <a:endParaRPr lang="it-IT" sz="1200" b="1">
              <a:solidFill>
                <a:srgbClr val="00294D"/>
              </a:solidFill>
              <a:latin typeface="Avenir"/>
            </a:endParaRPr>
          </a:p>
          <a:p>
            <a:pPr marL="114300" indent="0" algn="just">
              <a:buNone/>
            </a:pPr>
            <a:endParaRPr lang="it-IT" sz="1200" b="1">
              <a:solidFill>
                <a:srgbClr val="00294D"/>
              </a:solidFill>
              <a:latin typeface="Avenir"/>
            </a:endParaRPr>
          </a:p>
          <a:p>
            <a:pPr marL="114300" indent="0" algn="just">
              <a:buNone/>
            </a:pPr>
            <a:endParaRPr lang="it-IT" sz="1200" b="1">
              <a:solidFill>
                <a:srgbClr val="00294D"/>
              </a:solidFill>
              <a:latin typeface="Avenir"/>
            </a:endParaRPr>
          </a:p>
        </p:txBody>
      </p:sp>
      <p:sp>
        <p:nvSpPr>
          <p:cNvPr id="74" name="Google Shape;74;p15"/>
          <p:cNvSpPr txBox="1">
            <a:spLocks noGrp="1"/>
          </p:cNvSpPr>
          <p:nvPr>
            <p:ph type="sldNum" idx="12"/>
          </p:nvPr>
        </p:nvSpPr>
        <p:spPr>
          <a:prstGeom prst="rect">
            <a:avLst/>
          </a:prstGeom>
        </p:spPr>
        <p:txBody>
          <a:bodyPr spcFirstLastPara="1" wrap="square" lIns="91425" tIns="91425" rIns="91425" bIns="91425" anchor="ctr" anchorCtr="0">
            <a:normAutofit fontScale="25000" lnSpcReduction="20000"/>
          </a:bodyPr>
          <a:lstStyle/>
          <a:p>
            <a:pPr marL="0" lvl="0" indent="0" algn="r" rtl="0">
              <a:spcBef>
                <a:spcPts val="0"/>
              </a:spcBef>
              <a:spcAft>
                <a:spcPts val="0"/>
              </a:spcAft>
              <a:buNone/>
            </a:pPr>
            <a:fld id="{00000000-1234-1234-1234-123412341234}" type="slidenum">
              <a:rPr lang="it"/>
              <a:t>31</a:t>
            </a:fld>
            <a:endParaRPr/>
          </a:p>
        </p:txBody>
      </p:sp>
      <p:pic>
        <p:nvPicPr>
          <p:cNvPr id="5" name="Immagine 4">
            <a:extLst>
              <a:ext uri="{FF2B5EF4-FFF2-40B4-BE49-F238E27FC236}">
                <a16:creationId xmlns:a16="http://schemas.microsoft.com/office/drawing/2014/main" id="{2ADC93C1-0D2E-8DB6-8762-6DA36F419007}"/>
              </a:ext>
            </a:extLst>
          </p:cNvPr>
          <p:cNvPicPr>
            <a:picLocks noChangeAspect="1"/>
          </p:cNvPicPr>
          <p:nvPr/>
        </p:nvPicPr>
        <p:blipFill>
          <a:blip r:embed="rId3"/>
          <a:stretch>
            <a:fillRect/>
          </a:stretch>
        </p:blipFill>
        <p:spPr>
          <a:xfrm>
            <a:off x="1080141" y="1296043"/>
            <a:ext cx="6701108" cy="2089414"/>
          </a:xfrm>
          <a:prstGeom prst="rect">
            <a:avLst/>
          </a:prstGeom>
        </p:spPr>
      </p:pic>
    </p:spTree>
    <p:extLst>
      <p:ext uri="{BB962C8B-B14F-4D97-AF65-F5344CB8AC3E}">
        <p14:creationId xmlns:p14="http://schemas.microsoft.com/office/powerpoint/2010/main" val="41159819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591E06-CF5E-5185-92FD-3D2C6C60CF0F}"/>
              </a:ext>
            </a:extLst>
          </p:cNvPr>
          <p:cNvSpPr>
            <a:spLocks noGrp="1"/>
          </p:cNvSpPr>
          <p:nvPr>
            <p:ph type="title"/>
          </p:nvPr>
        </p:nvSpPr>
        <p:spPr>
          <a:xfrm>
            <a:off x="1411156" y="1999050"/>
            <a:ext cx="8520600" cy="572700"/>
          </a:xfrm>
        </p:spPr>
        <p:txBody>
          <a:bodyPr>
            <a:noAutofit/>
          </a:bodyPr>
          <a:lstStyle/>
          <a:p>
            <a:r>
              <a:rPr lang="it-IT" sz="4400" b="1"/>
              <a:t>Thank you for your attention</a:t>
            </a:r>
          </a:p>
        </p:txBody>
      </p:sp>
    </p:spTree>
    <p:extLst>
      <p:ext uri="{BB962C8B-B14F-4D97-AF65-F5344CB8AC3E}">
        <p14:creationId xmlns:p14="http://schemas.microsoft.com/office/powerpoint/2010/main" val="591352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18744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t-IT">
                <a:latin typeface="Avenir"/>
                <a:ea typeface="Avenir"/>
                <a:cs typeface="Avenir"/>
                <a:sym typeface="Avenir"/>
              </a:rPr>
              <a:t>Dataset Visualization &amp; Missing Values</a:t>
            </a:r>
            <a:endParaRPr>
              <a:latin typeface="Avenir"/>
              <a:ea typeface="Avenir"/>
              <a:cs typeface="Avenir"/>
              <a:sym typeface="Avenir"/>
            </a:endParaRPr>
          </a:p>
          <a:p>
            <a:pPr marL="0" lvl="0" indent="0" algn="l" rtl="0">
              <a:spcBef>
                <a:spcPts val="0"/>
              </a:spcBef>
              <a:spcAft>
                <a:spcPts val="0"/>
              </a:spcAft>
              <a:buNone/>
            </a:pPr>
            <a:endParaRPr>
              <a:latin typeface="Avenir"/>
              <a:ea typeface="Avenir"/>
              <a:cs typeface="Avenir"/>
              <a:sym typeface="Avenir"/>
            </a:endParaRPr>
          </a:p>
        </p:txBody>
      </p:sp>
      <p:sp>
        <p:nvSpPr>
          <p:cNvPr id="73" name="Google Shape;73;p15"/>
          <p:cNvSpPr txBox="1">
            <a:spLocks noGrp="1"/>
          </p:cNvSpPr>
          <p:nvPr>
            <p:ph type="body" idx="1"/>
          </p:nvPr>
        </p:nvSpPr>
        <p:spPr>
          <a:xfrm>
            <a:off x="202842" y="2722773"/>
            <a:ext cx="4623157" cy="1069085"/>
          </a:xfrm>
          <a:prstGeom prst="rect">
            <a:avLst/>
          </a:prstGeom>
        </p:spPr>
        <p:txBody>
          <a:bodyPr spcFirstLastPara="1" wrap="square" lIns="91425" tIns="91425" rIns="91425" bIns="91425" anchor="t" anchorCtr="0">
            <a:normAutofit/>
          </a:bodyPr>
          <a:lstStyle/>
          <a:p>
            <a:pPr marL="0" indent="0">
              <a:spcAft>
                <a:spcPts val="1200"/>
              </a:spcAft>
              <a:buNone/>
            </a:pPr>
            <a:r>
              <a:rPr lang="en-US" sz="1200" b="0" i="0">
                <a:solidFill>
                  <a:srgbClr val="00294D"/>
                </a:solidFill>
                <a:effectLst/>
                <a:latin typeface="Avenir"/>
              </a:rPr>
              <a:t>A null-value check is performed and no missing values </a:t>
            </a:r>
            <a:r>
              <a:rPr lang="en-US" sz="1200">
                <a:solidFill>
                  <a:srgbClr val="00294D"/>
                </a:solidFill>
                <a:latin typeface="Avenir"/>
              </a:rPr>
              <a:t>were</a:t>
            </a:r>
            <a:r>
              <a:rPr lang="en-US" sz="1200" b="0" i="0">
                <a:solidFill>
                  <a:srgbClr val="00294D"/>
                </a:solidFill>
                <a:effectLst/>
                <a:latin typeface="Avenir"/>
              </a:rPr>
              <a:t> detected:</a:t>
            </a:r>
            <a:endParaRPr lang="en-US" sz="1200">
              <a:solidFill>
                <a:srgbClr val="00294D"/>
              </a:solidFill>
              <a:latin typeface="Avenir"/>
              <a:ea typeface="Avenir"/>
              <a:cs typeface="Avenir"/>
              <a:sym typeface="Avenir"/>
            </a:endParaRPr>
          </a:p>
        </p:txBody>
      </p:sp>
      <p:sp>
        <p:nvSpPr>
          <p:cNvPr id="74" name="Google Shape;74;p15"/>
          <p:cNvSpPr txBox="1">
            <a:spLocks noGrp="1"/>
          </p:cNvSpPr>
          <p:nvPr>
            <p:ph type="sldNum" idx="12"/>
          </p:nvPr>
        </p:nvSpPr>
        <p:spPr>
          <a:prstGeom prst="rect">
            <a:avLst/>
          </a:prstGeom>
        </p:spPr>
        <p:txBody>
          <a:bodyPr spcFirstLastPara="1" wrap="square" lIns="91425" tIns="91425" rIns="91425" bIns="91425" anchor="ctr" anchorCtr="0">
            <a:normAutofit fontScale="25000" lnSpcReduction="20000"/>
          </a:bodyPr>
          <a:lstStyle/>
          <a:p>
            <a:pPr marL="0" lvl="0" indent="0" algn="r" rtl="0">
              <a:spcBef>
                <a:spcPts val="0"/>
              </a:spcBef>
              <a:spcAft>
                <a:spcPts val="0"/>
              </a:spcAft>
              <a:buNone/>
            </a:pPr>
            <a:fld id="{00000000-1234-1234-1234-123412341234}" type="slidenum">
              <a:rPr lang="it"/>
              <a:t>4</a:t>
            </a:fld>
            <a:endParaRPr/>
          </a:p>
        </p:txBody>
      </p:sp>
      <p:pic>
        <p:nvPicPr>
          <p:cNvPr id="3" name="Immagine 2">
            <a:extLst>
              <a:ext uri="{FF2B5EF4-FFF2-40B4-BE49-F238E27FC236}">
                <a16:creationId xmlns:a16="http://schemas.microsoft.com/office/drawing/2014/main" id="{F4BE2DEF-FE01-A04B-BDF2-23193979E477}"/>
              </a:ext>
            </a:extLst>
          </p:cNvPr>
          <p:cNvPicPr>
            <a:picLocks noChangeAspect="1"/>
          </p:cNvPicPr>
          <p:nvPr/>
        </p:nvPicPr>
        <p:blipFill>
          <a:blip r:embed="rId3"/>
          <a:stretch>
            <a:fillRect/>
          </a:stretch>
        </p:blipFill>
        <p:spPr>
          <a:xfrm>
            <a:off x="4976899" y="2827365"/>
            <a:ext cx="2248483" cy="2171433"/>
          </a:xfrm>
          <a:prstGeom prst="rect">
            <a:avLst/>
          </a:prstGeom>
          <a:ln>
            <a:solidFill>
              <a:schemeClr val="tx1"/>
            </a:solidFill>
          </a:ln>
        </p:spPr>
      </p:pic>
      <p:pic>
        <p:nvPicPr>
          <p:cNvPr id="5" name="Immagine 4">
            <a:extLst>
              <a:ext uri="{FF2B5EF4-FFF2-40B4-BE49-F238E27FC236}">
                <a16:creationId xmlns:a16="http://schemas.microsoft.com/office/drawing/2014/main" id="{C4F9B2D7-9DBD-1B06-CA4B-A5CDFDB0C1F4}"/>
              </a:ext>
            </a:extLst>
          </p:cNvPr>
          <p:cNvPicPr>
            <a:picLocks noChangeAspect="1"/>
          </p:cNvPicPr>
          <p:nvPr/>
        </p:nvPicPr>
        <p:blipFill rotWithShape="1">
          <a:blip r:embed="rId4"/>
          <a:srcRect t="3451" b="1"/>
          <a:stretch/>
        </p:blipFill>
        <p:spPr>
          <a:xfrm>
            <a:off x="163286" y="1230418"/>
            <a:ext cx="8817428" cy="1249143"/>
          </a:xfrm>
          <a:prstGeom prst="rect">
            <a:avLst/>
          </a:prstGeom>
        </p:spPr>
      </p:pic>
      <p:sp>
        <p:nvSpPr>
          <p:cNvPr id="2" name="Google Shape;73;p15">
            <a:extLst>
              <a:ext uri="{FF2B5EF4-FFF2-40B4-BE49-F238E27FC236}">
                <a16:creationId xmlns:a16="http://schemas.microsoft.com/office/drawing/2014/main" id="{4A7F08FD-1752-7646-2DFD-634648D405F8}"/>
              </a:ext>
            </a:extLst>
          </p:cNvPr>
          <p:cNvSpPr txBox="1">
            <a:spLocks/>
          </p:cNvSpPr>
          <p:nvPr/>
        </p:nvSpPr>
        <p:spPr>
          <a:xfrm>
            <a:off x="163286" y="785904"/>
            <a:ext cx="8520600" cy="106908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spcAft>
                <a:spcPts val="1200"/>
              </a:spcAft>
              <a:buFont typeface="Arial"/>
              <a:buNone/>
            </a:pPr>
            <a:r>
              <a:rPr lang="en-US" sz="1200">
                <a:solidFill>
                  <a:srgbClr val="00294D"/>
                </a:solidFill>
                <a:latin typeface="Avenir"/>
              </a:rPr>
              <a:t>The dataset is constructed as follows:</a:t>
            </a:r>
            <a:endParaRPr lang="en-US" sz="1200">
              <a:solidFill>
                <a:srgbClr val="00294D"/>
              </a:solidFill>
              <a:latin typeface="Avenir"/>
              <a:ea typeface="Avenir"/>
              <a:cs typeface="Avenir"/>
              <a:sym typeface="Avenir"/>
            </a:endParaRPr>
          </a:p>
        </p:txBody>
      </p:sp>
    </p:spTree>
    <p:extLst>
      <p:ext uri="{BB962C8B-B14F-4D97-AF65-F5344CB8AC3E}">
        <p14:creationId xmlns:p14="http://schemas.microsoft.com/office/powerpoint/2010/main" val="24360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258096" y="485850"/>
            <a:ext cx="2846439" cy="4216797"/>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buClr>
                <a:schemeClr val="dk1"/>
              </a:buClr>
              <a:buSzPct val="39285"/>
            </a:pPr>
            <a:r>
              <a:rPr lang="it-IT" sz="3600">
                <a:latin typeface="Avenir"/>
                <a:ea typeface="Avenir"/>
                <a:cs typeface="Avenir"/>
                <a:sym typeface="Avenir"/>
              </a:rPr>
              <a:t>Numerical Features</a:t>
            </a:r>
            <a:endParaRPr lang="en-US" sz="3300" spc="-120">
              <a:sym typeface="Avenir"/>
            </a:endParaRPr>
          </a:p>
        </p:txBody>
      </p:sp>
      <p:sp>
        <p:nvSpPr>
          <p:cNvPr id="4" name="Segnaposto testo 3">
            <a:extLst>
              <a:ext uri="{FF2B5EF4-FFF2-40B4-BE49-F238E27FC236}">
                <a16:creationId xmlns:a16="http://schemas.microsoft.com/office/drawing/2014/main" id="{C4B481E2-6A7D-A03B-0AFE-758F776A0DB6}"/>
              </a:ext>
            </a:extLst>
          </p:cNvPr>
          <p:cNvSpPr>
            <a:spLocks noGrp="1"/>
          </p:cNvSpPr>
          <p:nvPr>
            <p:ph type="body" idx="1"/>
          </p:nvPr>
        </p:nvSpPr>
        <p:spPr>
          <a:xfrm>
            <a:off x="3204839" y="485850"/>
            <a:ext cx="5688438" cy="2202798"/>
          </a:xfrm>
        </p:spPr>
        <p:txBody>
          <a:bodyPr vert="horz" lIns="91440" tIns="45720" rIns="91440" bIns="45720" rtlCol="0">
            <a:normAutofit/>
          </a:bodyPr>
          <a:lstStyle/>
          <a:p>
            <a:pPr marL="114300" indent="0">
              <a:buNone/>
            </a:pPr>
            <a:r>
              <a:rPr lang="en-US" sz="1400" b="1">
                <a:solidFill>
                  <a:srgbClr val="00294D"/>
                </a:solidFill>
                <a:latin typeface="Avenir"/>
              </a:rPr>
              <a:t>Numerical Features: </a:t>
            </a:r>
            <a:r>
              <a:rPr lang="en-US" sz="1400">
                <a:solidFill>
                  <a:srgbClr val="00294D"/>
                </a:solidFill>
                <a:latin typeface="Avenir"/>
              </a:rPr>
              <a:t>age, creatinine_phosphokinase, ejection_fraction, platelets, serum_creatinine, serum_sodium</a:t>
            </a:r>
            <a:endParaRPr lang="it-IT" sz="1400">
              <a:solidFill>
                <a:srgbClr val="00294D"/>
              </a:solidFill>
              <a:latin typeface="Avenir"/>
            </a:endParaRPr>
          </a:p>
        </p:txBody>
      </p:sp>
      <p:sp>
        <p:nvSpPr>
          <p:cNvPr id="74" name="Google Shape;74;p15"/>
          <p:cNvSpPr txBox="1">
            <a:spLocks noGrp="1"/>
          </p:cNvSpPr>
          <p:nvPr>
            <p:ph type="sldNum" idx="12"/>
          </p:nvPr>
        </p:nvSpPr>
        <p:spPr>
          <a:xfrm>
            <a:off x="8112091" y="4784655"/>
            <a:ext cx="1064563" cy="455007"/>
          </a:xfrm>
          <a:prstGeom prst="rect">
            <a:avLst/>
          </a:prstGeom>
        </p:spPr>
        <p:txBody>
          <a:bodyPr spcFirstLastPara="1" vert="horz" lIns="91440" tIns="45720" rIns="91440" bIns="45720" rtlCol="0" anchor="b" anchorCtr="0">
            <a:normAutofit fontScale="40000" lnSpcReduction="20000"/>
          </a:bodyPr>
          <a:lstStyle/>
          <a:p>
            <a:pPr lvl="0" indent="0" defTabSz="914400">
              <a:lnSpc>
                <a:spcPct val="90000"/>
              </a:lnSpc>
              <a:spcBef>
                <a:spcPts val="0"/>
              </a:spcBef>
              <a:spcAft>
                <a:spcPts val="600"/>
              </a:spcAft>
              <a:buNone/>
            </a:pPr>
            <a:fld id="{00000000-1234-1234-1234-123412341234}" type="slidenum">
              <a:rPr lang="en-US" sz="6400"/>
              <a:pPr lvl="0" indent="0" defTabSz="914400">
                <a:lnSpc>
                  <a:spcPct val="90000"/>
                </a:lnSpc>
                <a:spcBef>
                  <a:spcPts val="0"/>
                </a:spcBef>
                <a:spcAft>
                  <a:spcPts val="600"/>
                </a:spcAft>
                <a:buNone/>
              </a:pPr>
              <a:t>5</a:t>
            </a:fld>
            <a:endParaRPr lang="en-US" sz="6400"/>
          </a:p>
        </p:txBody>
      </p:sp>
      <p:pic>
        <p:nvPicPr>
          <p:cNvPr id="2" name="Immagine 1">
            <a:extLst>
              <a:ext uri="{FF2B5EF4-FFF2-40B4-BE49-F238E27FC236}">
                <a16:creationId xmlns:a16="http://schemas.microsoft.com/office/drawing/2014/main" id="{81B29D8E-77F1-F33F-1DC7-59A27BFB8CB9}"/>
              </a:ext>
            </a:extLst>
          </p:cNvPr>
          <p:cNvPicPr>
            <a:picLocks noChangeAspect="1"/>
          </p:cNvPicPr>
          <p:nvPr/>
        </p:nvPicPr>
        <p:blipFill rotWithShape="1">
          <a:blip r:embed="rId3"/>
          <a:srcRect l="8051" t="9145" r="7627"/>
          <a:stretch/>
        </p:blipFill>
        <p:spPr>
          <a:xfrm>
            <a:off x="3388550" y="1042527"/>
            <a:ext cx="5504727" cy="1977061"/>
          </a:xfrm>
          <a:prstGeom prst="rect">
            <a:avLst/>
          </a:prstGeom>
        </p:spPr>
      </p:pic>
      <p:pic>
        <p:nvPicPr>
          <p:cNvPr id="5" name="Immagine 4">
            <a:extLst>
              <a:ext uri="{FF2B5EF4-FFF2-40B4-BE49-F238E27FC236}">
                <a16:creationId xmlns:a16="http://schemas.microsoft.com/office/drawing/2014/main" id="{4EA21BC9-F52E-6D76-682D-1BA3FCBCF722}"/>
              </a:ext>
            </a:extLst>
          </p:cNvPr>
          <p:cNvPicPr>
            <a:picLocks noChangeAspect="1"/>
          </p:cNvPicPr>
          <p:nvPr/>
        </p:nvPicPr>
        <p:blipFill rotWithShape="1">
          <a:blip r:embed="rId4"/>
          <a:srcRect l="8209" t="9602" r="8656"/>
          <a:stretch/>
        </p:blipFill>
        <p:spPr>
          <a:xfrm>
            <a:off x="3388551" y="3019588"/>
            <a:ext cx="5504726" cy="1995227"/>
          </a:xfrm>
          <a:prstGeom prst="rect">
            <a:avLst/>
          </a:prstGeom>
        </p:spPr>
      </p:pic>
    </p:spTree>
    <p:extLst>
      <p:ext uri="{BB962C8B-B14F-4D97-AF65-F5344CB8AC3E}">
        <p14:creationId xmlns:p14="http://schemas.microsoft.com/office/powerpoint/2010/main" val="211413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258096" y="485850"/>
            <a:ext cx="2846439" cy="4216797"/>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buClr>
                <a:schemeClr val="dk1"/>
              </a:buClr>
              <a:buSzPct val="39285"/>
            </a:pPr>
            <a:r>
              <a:rPr lang="it-IT" sz="3200">
                <a:latin typeface="Avenir"/>
                <a:ea typeface="Avenir"/>
                <a:cs typeface="Avenir"/>
                <a:sym typeface="Avenir"/>
              </a:rPr>
              <a:t>Categorical Features</a:t>
            </a:r>
            <a:endParaRPr lang="en-US" sz="3300" spc="-120">
              <a:sym typeface="Avenir"/>
            </a:endParaRPr>
          </a:p>
        </p:txBody>
      </p:sp>
      <p:sp>
        <p:nvSpPr>
          <p:cNvPr id="4" name="Segnaposto testo 3">
            <a:extLst>
              <a:ext uri="{FF2B5EF4-FFF2-40B4-BE49-F238E27FC236}">
                <a16:creationId xmlns:a16="http://schemas.microsoft.com/office/drawing/2014/main" id="{C4B481E2-6A7D-A03B-0AFE-758F776A0DB6}"/>
              </a:ext>
            </a:extLst>
          </p:cNvPr>
          <p:cNvSpPr>
            <a:spLocks noGrp="1"/>
          </p:cNvSpPr>
          <p:nvPr>
            <p:ph type="body" idx="1"/>
          </p:nvPr>
        </p:nvSpPr>
        <p:spPr>
          <a:xfrm>
            <a:off x="3532239" y="485850"/>
            <a:ext cx="5361038" cy="2202798"/>
          </a:xfrm>
        </p:spPr>
        <p:txBody>
          <a:bodyPr vert="horz" lIns="91440" tIns="45720" rIns="91440" bIns="45720" rtlCol="0">
            <a:normAutofit/>
          </a:bodyPr>
          <a:lstStyle/>
          <a:p>
            <a:pPr marL="114300" indent="0" defTabSz="914400">
              <a:spcAft>
                <a:spcPts val="600"/>
              </a:spcAft>
              <a:buNone/>
            </a:pPr>
            <a:r>
              <a:rPr lang="en-US" sz="1400" b="1">
                <a:solidFill>
                  <a:srgbClr val="00294D"/>
                </a:solidFill>
                <a:latin typeface="Avenir"/>
              </a:rPr>
              <a:t>Categorical Features: </a:t>
            </a:r>
            <a:r>
              <a:rPr lang="en-US" sz="1400">
                <a:solidFill>
                  <a:srgbClr val="00294D"/>
                </a:solidFill>
                <a:latin typeface="Avenir"/>
              </a:rPr>
              <a:t>anaemia, diabetes, high_blood_pressure, sex and smoking</a:t>
            </a:r>
          </a:p>
        </p:txBody>
      </p:sp>
      <p:pic>
        <p:nvPicPr>
          <p:cNvPr id="3" name="Immagine 2">
            <a:extLst>
              <a:ext uri="{FF2B5EF4-FFF2-40B4-BE49-F238E27FC236}">
                <a16:creationId xmlns:a16="http://schemas.microsoft.com/office/drawing/2014/main" id="{16CBDC8A-922B-3ED3-EC08-23EF627E0D8B}"/>
              </a:ext>
            </a:extLst>
          </p:cNvPr>
          <p:cNvPicPr>
            <a:picLocks noChangeAspect="1"/>
          </p:cNvPicPr>
          <p:nvPr/>
        </p:nvPicPr>
        <p:blipFill rotWithShape="1">
          <a:blip r:embed="rId3"/>
          <a:srcRect l="9298" r="41630"/>
          <a:stretch/>
        </p:blipFill>
        <p:spPr>
          <a:xfrm>
            <a:off x="3487531" y="1051220"/>
            <a:ext cx="5183700" cy="1769390"/>
          </a:xfrm>
          <a:prstGeom prst="rect">
            <a:avLst/>
          </a:prstGeom>
        </p:spPr>
      </p:pic>
      <p:sp>
        <p:nvSpPr>
          <p:cNvPr id="74" name="Google Shape;74;p15"/>
          <p:cNvSpPr txBox="1">
            <a:spLocks noGrp="1"/>
          </p:cNvSpPr>
          <p:nvPr>
            <p:ph type="sldNum" idx="12"/>
          </p:nvPr>
        </p:nvSpPr>
        <p:spPr>
          <a:xfrm>
            <a:off x="8367486" y="4702647"/>
            <a:ext cx="737474" cy="523859"/>
          </a:xfrm>
          <a:prstGeom prst="rect">
            <a:avLst/>
          </a:prstGeom>
        </p:spPr>
        <p:txBody>
          <a:bodyPr spcFirstLastPara="1" vert="horz" lIns="91440" tIns="45720" rIns="91440" bIns="45720" rtlCol="0" anchor="b" anchorCtr="0">
            <a:normAutofit fontScale="47500" lnSpcReduction="20000"/>
          </a:bodyPr>
          <a:lstStyle/>
          <a:p>
            <a:pPr lvl="0" indent="0" defTabSz="914400">
              <a:lnSpc>
                <a:spcPct val="90000"/>
              </a:lnSpc>
              <a:spcBef>
                <a:spcPts val="0"/>
              </a:spcBef>
              <a:spcAft>
                <a:spcPts val="600"/>
              </a:spcAft>
              <a:buNone/>
            </a:pPr>
            <a:fld id="{00000000-1234-1234-1234-123412341234}" type="slidenum">
              <a:rPr lang="en-US" sz="6400"/>
              <a:pPr lvl="0" indent="0" defTabSz="914400">
                <a:lnSpc>
                  <a:spcPct val="90000"/>
                </a:lnSpc>
                <a:spcBef>
                  <a:spcPts val="0"/>
                </a:spcBef>
                <a:spcAft>
                  <a:spcPts val="600"/>
                </a:spcAft>
                <a:buNone/>
              </a:pPr>
              <a:t>6</a:t>
            </a:fld>
            <a:endParaRPr lang="en-US" sz="6400"/>
          </a:p>
        </p:txBody>
      </p:sp>
      <p:pic>
        <p:nvPicPr>
          <p:cNvPr id="6" name="Immagine 5">
            <a:extLst>
              <a:ext uri="{FF2B5EF4-FFF2-40B4-BE49-F238E27FC236}">
                <a16:creationId xmlns:a16="http://schemas.microsoft.com/office/drawing/2014/main" id="{D369977F-1855-DF92-76FC-CE1B8A734F09}"/>
              </a:ext>
            </a:extLst>
          </p:cNvPr>
          <p:cNvPicPr>
            <a:picLocks noChangeAspect="1"/>
          </p:cNvPicPr>
          <p:nvPr/>
        </p:nvPicPr>
        <p:blipFill rotWithShape="1">
          <a:blip r:embed="rId3"/>
          <a:srcRect l="58056" r="9669"/>
          <a:stretch/>
        </p:blipFill>
        <p:spPr>
          <a:xfrm>
            <a:off x="4423227" y="2881331"/>
            <a:ext cx="3526973" cy="1821316"/>
          </a:xfrm>
          <a:prstGeom prst="rect">
            <a:avLst/>
          </a:prstGeom>
        </p:spPr>
      </p:pic>
    </p:spTree>
    <p:extLst>
      <p:ext uri="{BB962C8B-B14F-4D97-AF65-F5344CB8AC3E}">
        <p14:creationId xmlns:p14="http://schemas.microsoft.com/office/powerpoint/2010/main" val="1838132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18744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t-IT">
                <a:latin typeface="Avenir"/>
                <a:ea typeface="Avenir"/>
                <a:cs typeface="Avenir"/>
                <a:sym typeface="Avenir"/>
              </a:rPr>
              <a:t>Correlation Matrix</a:t>
            </a:r>
          </a:p>
        </p:txBody>
      </p:sp>
      <p:sp>
        <p:nvSpPr>
          <p:cNvPr id="4" name="Segnaposto testo 3">
            <a:extLst>
              <a:ext uri="{FF2B5EF4-FFF2-40B4-BE49-F238E27FC236}">
                <a16:creationId xmlns:a16="http://schemas.microsoft.com/office/drawing/2014/main" id="{C4B481E2-6A7D-A03B-0AFE-758F776A0DB6}"/>
              </a:ext>
            </a:extLst>
          </p:cNvPr>
          <p:cNvSpPr>
            <a:spLocks noGrp="1"/>
          </p:cNvSpPr>
          <p:nvPr>
            <p:ph type="body" idx="1"/>
          </p:nvPr>
        </p:nvSpPr>
        <p:spPr>
          <a:xfrm>
            <a:off x="48806" y="1080690"/>
            <a:ext cx="4076879" cy="3875365"/>
          </a:xfrm>
        </p:spPr>
        <p:txBody>
          <a:bodyPr>
            <a:normAutofit/>
          </a:bodyPr>
          <a:lstStyle/>
          <a:p>
            <a:pPr marL="114300" indent="0" algn="just">
              <a:buNone/>
            </a:pPr>
            <a:endParaRPr lang="en-US" sz="1200">
              <a:solidFill>
                <a:srgbClr val="00294D"/>
              </a:solidFill>
              <a:latin typeface="Avenir"/>
            </a:endParaRPr>
          </a:p>
          <a:p>
            <a:pPr marL="114300" indent="0" algn="just">
              <a:buNone/>
            </a:pPr>
            <a:r>
              <a:rPr lang="en-US" sz="1200">
                <a:solidFill>
                  <a:srgbClr val="00294D"/>
                </a:solidFill>
                <a:latin typeface="Avenir"/>
              </a:rPr>
              <a:t>The correlation coefficient of two variables can be computed by dividing the covariance of these variables by the product of the standard deviations of the same values. Mathematically:</a:t>
            </a:r>
          </a:p>
          <a:p>
            <a:pPr marL="114300" indent="0" algn="just">
              <a:buNone/>
            </a:pPr>
            <a:endParaRPr lang="en-US" sz="1200">
              <a:solidFill>
                <a:srgbClr val="00294D"/>
              </a:solidFill>
              <a:latin typeface="Avenir"/>
            </a:endParaRPr>
          </a:p>
          <a:p>
            <a:pPr marL="114300" indent="0" algn="just">
              <a:buNone/>
            </a:pPr>
            <a:endParaRPr lang="en-US" sz="1200">
              <a:solidFill>
                <a:srgbClr val="00294D"/>
              </a:solidFill>
              <a:latin typeface="Avenir"/>
            </a:endParaRPr>
          </a:p>
          <a:p>
            <a:pPr marL="114300" indent="0" algn="just">
              <a:buNone/>
            </a:pPr>
            <a:endParaRPr lang="en-US" sz="1200">
              <a:solidFill>
                <a:srgbClr val="00294D"/>
              </a:solidFill>
              <a:latin typeface="Avenir"/>
            </a:endParaRPr>
          </a:p>
          <a:p>
            <a:pPr marL="114300" indent="0" algn="just">
              <a:buNone/>
            </a:pPr>
            <a:endParaRPr lang="en-US" sz="1200">
              <a:solidFill>
                <a:srgbClr val="00294D"/>
              </a:solidFill>
              <a:latin typeface="Avenir"/>
            </a:endParaRPr>
          </a:p>
          <a:p>
            <a:pPr marL="114300" indent="0" algn="just">
              <a:buNone/>
            </a:pPr>
            <a:endParaRPr lang="en-US" sz="1200">
              <a:solidFill>
                <a:srgbClr val="00294D"/>
              </a:solidFill>
              <a:latin typeface="Avenir"/>
            </a:endParaRPr>
          </a:p>
          <a:p>
            <a:pPr marL="114300" indent="0" algn="just">
              <a:buNone/>
            </a:pPr>
            <a:endParaRPr lang="en-US" sz="1200">
              <a:solidFill>
                <a:srgbClr val="00294D"/>
              </a:solidFill>
              <a:latin typeface="Avenir"/>
            </a:endParaRPr>
          </a:p>
          <a:p>
            <a:pPr marL="114300" indent="0" algn="just">
              <a:buNone/>
            </a:pPr>
            <a:r>
              <a:rPr lang="en-US" sz="1200">
                <a:solidFill>
                  <a:srgbClr val="00294D"/>
                </a:solidFill>
                <a:latin typeface="Avenir"/>
              </a:rPr>
              <a:t>The features are quite uncorrelated with the exception of</a:t>
            </a:r>
            <a:r>
              <a:rPr lang="en-US" sz="1200" i="1">
                <a:solidFill>
                  <a:srgbClr val="00294D"/>
                </a:solidFill>
                <a:latin typeface="Avenir"/>
              </a:rPr>
              <a:t> sex </a:t>
            </a:r>
            <a:r>
              <a:rPr lang="en-US" sz="1200">
                <a:solidFill>
                  <a:srgbClr val="00294D"/>
                </a:solidFill>
                <a:latin typeface="Avenir"/>
              </a:rPr>
              <a:t>and </a:t>
            </a:r>
            <a:r>
              <a:rPr lang="en-US" sz="1200" i="1">
                <a:solidFill>
                  <a:srgbClr val="00294D"/>
                </a:solidFill>
                <a:latin typeface="Avenir"/>
              </a:rPr>
              <a:t>smoking</a:t>
            </a:r>
            <a:r>
              <a:rPr lang="en-US" sz="1200">
                <a:solidFill>
                  <a:srgbClr val="00294D"/>
                </a:solidFill>
                <a:latin typeface="Avenir"/>
              </a:rPr>
              <a:t> that seems to be slightly positively correlated.</a:t>
            </a:r>
          </a:p>
          <a:p>
            <a:pPr marL="114300" indent="0" algn="just">
              <a:buNone/>
            </a:pPr>
            <a:endParaRPr lang="en-US" sz="1200">
              <a:latin typeface="Avenir"/>
            </a:endParaRPr>
          </a:p>
          <a:p>
            <a:pPr marL="114300" indent="0" algn="just">
              <a:buNone/>
            </a:pPr>
            <a:endParaRPr lang="it-IT" sz="1200">
              <a:latin typeface="Avenir"/>
            </a:endParaRPr>
          </a:p>
        </p:txBody>
      </p:sp>
      <p:sp>
        <p:nvSpPr>
          <p:cNvPr id="74" name="Google Shape;74;p15"/>
          <p:cNvSpPr txBox="1">
            <a:spLocks noGrp="1"/>
          </p:cNvSpPr>
          <p:nvPr>
            <p:ph type="sldNum" idx="12"/>
          </p:nvPr>
        </p:nvSpPr>
        <p:spPr>
          <a:prstGeom prst="rect">
            <a:avLst/>
          </a:prstGeom>
        </p:spPr>
        <p:txBody>
          <a:bodyPr spcFirstLastPara="1" wrap="square" lIns="91425" tIns="91425" rIns="91425" bIns="91425" anchor="ctr" anchorCtr="0">
            <a:normAutofit fontScale="25000" lnSpcReduction="20000"/>
          </a:bodyPr>
          <a:lstStyle/>
          <a:p>
            <a:pPr marL="0" lvl="0" indent="0" algn="r" rtl="0">
              <a:spcBef>
                <a:spcPts val="0"/>
              </a:spcBef>
              <a:spcAft>
                <a:spcPts val="0"/>
              </a:spcAft>
              <a:buNone/>
            </a:pPr>
            <a:fld id="{00000000-1234-1234-1234-123412341234}" type="slidenum">
              <a:rPr lang="it" smtClean="0"/>
              <a:t>7</a:t>
            </a:fld>
            <a:endParaRPr lang="it"/>
          </a:p>
        </p:txBody>
      </p:sp>
      <p:pic>
        <p:nvPicPr>
          <p:cNvPr id="3" name="Immagine 2">
            <a:extLst>
              <a:ext uri="{FF2B5EF4-FFF2-40B4-BE49-F238E27FC236}">
                <a16:creationId xmlns:a16="http://schemas.microsoft.com/office/drawing/2014/main" id="{38EDE063-D135-E3DE-3593-86FD4453CFD3}"/>
              </a:ext>
            </a:extLst>
          </p:cNvPr>
          <p:cNvPicPr>
            <a:picLocks noChangeAspect="1"/>
          </p:cNvPicPr>
          <p:nvPr/>
        </p:nvPicPr>
        <p:blipFill>
          <a:blip r:embed="rId3"/>
          <a:stretch>
            <a:fillRect/>
          </a:stretch>
        </p:blipFill>
        <p:spPr>
          <a:xfrm>
            <a:off x="1339147" y="2152614"/>
            <a:ext cx="1588908" cy="419136"/>
          </a:xfrm>
          <a:prstGeom prst="rect">
            <a:avLst/>
          </a:prstGeom>
        </p:spPr>
      </p:pic>
      <p:pic>
        <p:nvPicPr>
          <p:cNvPr id="10" name="Immagine 9">
            <a:extLst>
              <a:ext uri="{FF2B5EF4-FFF2-40B4-BE49-F238E27FC236}">
                <a16:creationId xmlns:a16="http://schemas.microsoft.com/office/drawing/2014/main" id="{3A5497E3-A6A7-4A9D-1183-ACD223A7D393}"/>
              </a:ext>
            </a:extLst>
          </p:cNvPr>
          <p:cNvPicPr>
            <a:picLocks noChangeAspect="1"/>
          </p:cNvPicPr>
          <p:nvPr/>
        </p:nvPicPr>
        <p:blipFill rotWithShape="1">
          <a:blip r:embed="rId4"/>
          <a:srcRect t="11852" r="14233"/>
          <a:stretch/>
        </p:blipFill>
        <p:spPr>
          <a:xfrm>
            <a:off x="4125685" y="687615"/>
            <a:ext cx="4771929" cy="4312635"/>
          </a:xfrm>
          <a:prstGeom prst="rect">
            <a:avLst/>
          </a:prstGeom>
        </p:spPr>
      </p:pic>
    </p:spTree>
    <p:extLst>
      <p:ext uri="{BB962C8B-B14F-4D97-AF65-F5344CB8AC3E}">
        <p14:creationId xmlns:p14="http://schemas.microsoft.com/office/powerpoint/2010/main" val="3671477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18744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t-IT">
                <a:latin typeface="Avenir"/>
                <a:ea typeface="Avenir"/>
                <a:cs typeface="Avenir"/>
                <a:sym typeface="Avenir"/>
              </a:rPr>
              <a:t>Class Unbalance</a:t>
            </a:r>
          </a:p>
        </p:txBody>
      </p:sp>
      <p:sp>
        <p:nvSpPr>
          <p:cNvPr id="4" name="Segnaposto testo 3">
            <a:extLst>
              <a:ext uri="{FF2B5EF4-FFF2-40B4-BE49-F238E27FC236}">
                <a16:creationId xmlns:a16="http://schemas.microsoft.com/office/drawing/2014/main" id="{C4B481E2-6A7D-A03B-0AFE-758F776A0DB6}"/>
              </a:ext>
            </a:extLst>
          </p:cNvPr>
          <p:cNvSpPr>
            <a:spLocks noGrp="1"/>
          </p:cNvSpPr>
          <p:nvPr>
            <p:ph type="body" idx="1"/>
          </p:nvPr>
        </p:nvSpPr>
        <p:spPr>
          <a:xfrm>
            <a:off x="297184" y="894845"/>
            <a:ext cx="8520600" cy="3934784"/>
          </a:xfrm>
        </p:spPr>
        <p:txBody>
          <a:bodyPr>
            <a:normAutofit/>
          </a:bodyPr>
          <a:lstStyle/>
          <a:p>
            <a:pPr marL="114300" indent="0" algn="just">
              <a:buNone/>
            </a:pPr>
            <a:r>
              <a:rPr lang="en-US" sz="1200">
                <a:solidFill>
                  <a:srgbClr val="00294D"/>
                </a:solidFill>
                <a:latin typeface="Avenir"/>
              </a:rPr>
              <a:t>In order to avoid biased results it is important to inspect some class imbalance.</a:t>
            </a:r>
          </a:p>
          <a:p>
            <a:pPr marL="114300" indent="0" algn="just">
              <a:buNone/>
            </a:pPr>
            <a:endParaRPr lang="en-US" sz="1200">
              <a:solidFill>
                <a:srgbClr val="00294D"/>
              </a:solidFill>
              <a:latin typeface="Avenir"/>
            </a:endParaRPr>
          </a:p>
          <a:p>
            <a:pPr marL="114300" indent="0" algn="just">
              <a:buNone/>
            </a:pPr>
            <a:endParaRPr lang="en-US" sz="1200">
              <a:solidFill>
                <a:srgbClr val="00294D"/>
              </a:solidFill>
              <a:latin typeface="Avenir"/>
            </a:endParaRPr>
          </a:p>
          <a:p>
            <a:pPr marL="114300" indent="0" algn="just">
              <a:buNone/>
            </a:pPr>
            <a:endParaRPr lang="en-US" sz="1200">
              <a:solidFill>
                <a:srgbClr val="00294D"/>
              </a:solidFill>
              <a:latin typeface="Avenir"/>
            </a:endParaRPr>
          </a:p>
          <a:p>
            <a:pPr marL="114300" indent="0" algn="just">
              <a:buNone/>
            </a:pPr>
            <a:endParaRPr lang="en-US" sz="1200">
              <a:solidFill>
                <a:srgbClr val="00294D"/>
              </a:solidFill>
              <a:latin typeface="Avenir"/>
            </a:endParaRPr>
          </a:p>
          <a:p>
            <a:pPr marL="114300" indent="0" algn="just">
              <a:buNone/>
            </a:pPr>
            <a:endParaRPr lang="en-US" sz="1200">
              <a:solidFill>
                <a:srgbClr val="00294D"/>
              </a:solidFill>
              <a:latin typeface="Avenir"/>
            </a:endParaRPr>
          </a:p>
          <a:p>
            <a:pPr marL="114300" indent="0" algn="just">
              <a:buNone/>
            </a:pPr>
            <a:endParaRPr lang="en-US" sz="1200">
              <a:solidFill>
                <a:srgbClr val="00294D"/>
              </a:solidFill>
              <a:latin typeface="Avenir"/>
            </a:endParaRPr>
          </a:p>
          <a:p>
            <a:pPr marL="114300" indent="0" algn="just">
              <a:buNone/>
            </a:pPr>
            <a:endParaRPr lang="en-US" sz="1200">
              <a:solidFill>
                <a:srgbClr val="00294D"/>
              </a:solidFill>
              <a:latin typeface="Avenir"/>
            </a:endParaRPr>
          </a:p>
          <a:p>
            <a:pPr marL="114300" indent="0" algn="just">
              <a:buNone/>
            </a:pPr>
            <a:endParaRPr lang="en-US" sz="1200">
              <a:solidFill>
                <a:srgbClr val="00294D"/>
              </a:solidFill>
              <a:latin typeface="Avenir"/>
            </a:endParaRPr>
          </a:p>
          <a:p>
            <a:pPr marL="114300" indent="0" algn="just">
              <a:buNone/>
            </a:pPr>
            <a:endParaRPr lang="en-US" sz="1200">
              <a:solidFill>
                <a:srgbClr val="00294D"/>
              </a:solidFill>
              <a:latin typeface="Avenir"/>
            </a:endParaRPr>
          </a:p>
          <a:p>
            <a:pPr marL="114300" indent="0" algn="just">
              <a:buNone/>
            </a:pPr>
            <a:endParaRPr lang="en-US" sz="1200">
              <a:solidFill>
                <a:srgbClr val="00294D"/>
              </a:solidFill>
              <a:latin typeface="Avenir"/>
            </a:endParaRPr>
          </a:p>
          <a:p>
            <a:pPr marL="114300" indent="0" algn="just">
              <a:buNone/>
            </a:pPr>
            <a:endParaRPr lang="en-US" sz="1200">
              <a:solidFill>
                <a:srgbClr val="00294D"/>
              </a:solidFill>
              <a:latin typeface="Avenir"/>
            </a:endParaRPr>
          </a:p>
          <a:p>
            <a:pPr marL="114300" indent="0" algn="just">
              <a:buNone/>
            </a:pPr>
            <a:endParaRPr lang="en-US" sz="1200">
              <a:solidFill>
                <a:srgbClr val="00294D"/>
              </a:solidFill>
              <a:latin typeface="Avenir"/>
            </a:endParaRPr>
          </a:p>
          <a:p>
            <a:pPr marL="114300" indent="0" algn="just">
              <a:buNone/>
            </a:pPr>
            <a:endParaRPr lang="en-US" sz="1200">
              <a:solidFill>
                <a:srgbClr val="00294D"/>
              </a:solidFill>
              <a:latin typeface="Avenir"/>
            </a:endParaRPr>
          </a:p>
          <a:p>
            <a:pPr marL="114300" indent="0" algn="just">
              <a:buNone/>
            </a:pPr>
            <a:endParaRPr lang="en-US" sz="1200">
              <a:solidFill>
                <a:srgbClr val="00294D"/>
              </a:solidFill>
              <a:latin typeface="Avenir"/>
            </a:endParaRPr>
          </a:p>
          <a:p>
            <a:pPr marL="114300" indent="0" algn="just">
              <a:buNone/>
            </a:pPr>
            <a:endParaRPr lang="en-US" sz="1200">
              <a:solidFill>
                <a:srgbClr val="00294D"/>
              </a:solidFill>
              <a:latin typeface="Avenir"/>
            </a:endParaRPr>
          </a:p>
          <a:p>
            <a:pPr marL="114300" indent="0" algn="just">
              <a:buNone/>
            </a:pPr>
            <a:endParaRPr lang="en-US" sz="1200">
              <a:solidFill>
                <a:srgbClr val="00294D"/>
              </a:solidFill>
              <a:latin typeface="Avenir"/>
            </a:endParaRPr>
          </a:p>
          <a:p>
            <a:pPr marL="114300" indent="0" algn="just">
              <a:buNone/>
            </a:pPr>
            <a:endParaRPr lang="en-US" sz="1200">
              <a:solidFill>
                <a:srgbClr val="00294D"/>
              </a:solidFill>
              <a:latin typeface="Avenir"/>
            </a:endParaRPr>
          </a:p>
          <a:p>
            <a:pPr marL="114300" indent="0" algn="just">
              <a:buNone/>
            </a:pPr>
            <a:r>
              <a:rPr lang="en-US" sz="1200">
                <a:solidFill>
                  <a:srgbClr val="00294D"/>
                </a:solidFill>
                <a:latin typeface="Avenir"/>
              </a:rPr>
              <a:t>Even if not so strong the dataset is slightly imbalanced with 67.89% (203) survival cases &amp; 32.11% (96) death events. In this situation the model could become more inclined towards learning and predicting the negative examples than the positive (death) cases. </a:t>
            </a:r>
          </a:p>
          <a:p>
            <a:pPr marL="114300" indent="0" algn="just">
              <a:buNone/>
            </a:pPr>
            <a:r>
              <a:rPr lang="en-US" sz="1200">
                <a:solidFill>
                  <a:srgbClr val="00294D"/>
                </a:solidFill>
                <a:latin typeface="Avenir"/>
              </a:rPr>
              <a:t>To overcome this issue three different technique of re-balancing are applied. </a:t>
            </a:r>
          </a:p>
          <a:p>
            <a:pPr marL="114300" indent="0" algn="just">
              <a:buNone/>
            </a:pPr>
            <a:endParaRPr lang="it-IT" sz="1200">
              <a:latin typeface="Avenir"/>
            </a:endParaRPr>
          </a:p>
        </p:txBody>
      </p:sp>
      <p:sp>
        <p:nvSpPr>
          <p:cNvPr id="74" name="Google Shape;74;p15"/>
          <p:cNvSpPr txBox="1">
            <a:spLocks noGrp="1"/>
          </p:cNvSpPr>
          <p:nvPr>
            <p:ph type="sldNum" idx="12"/>
          </p:nvPr>
        </p:nvSpPr>
        <p:spPr>
          <a:prstGeom prst="rect">
            <a:avLst/>
          </a:prstGeom>
        </p:spPr>
        <p:txBody>
          <a:bodyPr spcFirstLastPara="1" wrap="square" lIns="91425" tIns="91425" rIns="91425" bIns="91425" anchor="ctr" anchorCtr="0">
            <a:normAutofit fontScale="25000" lnSpcReduction="20000"/>
          </a:bodyPr>
          <a:lstStyle/>
          <a:p>
            <a:pPr marL="0" lvl="0" indent="0" algn="r" rtl="0">
              <a:spcBef>
                <a:spcPts val="0"/>
              </a:spcBef>
              <a:spcAft>
                <a:spcPts val="0"/>
              </a:spcAft>
              <a:buNone/>
            </a:pPr>
            <a:fld id="{00000000-1234-1234-1234-123412341234}" type="slidenum">
              <a:rPr lang="it" smtClean="0"/>
              <a:t>8</a:t>
            </a:fld>
            <a:endParaRPr lang="it"/>
          </a:p>
        </p:txBody>
      </p:sp>
      <p:pic>
        <p:nvPicPr>
          <p:cNvPr id="5" name="Immagine 4">
            <a:extLst>
              <a:ext uri="{FF2B5EF4-FFF2-40B4-BE49-F238E27FC236}">
                <a16:creationId xmlns:a16="http://schemas.microsoft.com/office/drawing/2014/main" id="{8A5C67C4-D081-4931-FF6F-A4EA7D95C410}"/>
              </a:ext>
            </a:extLst>
          </p:cNvPr>
          <p:cNvPicPr>
            <a:picLocks noChangeAspect="1"/>
          </p:cNvPicPr>
          <p:nvPr/>
        </p:nvPicPr>
        <p:blipFill>
          <a:blip r:embed="rId3"/>
          <a:stretch>
            <a:fillRect/>
          </a:stretch>
        </p:blipFill>
        <p:spPr>
          <a:xfrm>
            <a:off x="1297354" y="1310869"/>
            <a:ext cx="3260130" cy="2173419"/>
          </a:xfrm>
          <a:prstGeom prst="rect">
            <a:avLst/>
          </a:prstGeom>
        </p:spPr>
      </p:pic>
      <p:pic>
        <p:nvPicPr>
          <p:cNvPr id="7" name="Immagine 6">
            <a:extLst>
              <a:ext uri="{FF2B5EF4-FFF2-40B4-BE49-F238E27FC236}">
                <a16:creationId xmlns:a16="http://schemas.microsoft.com/office/drawing/2014/main" id="{A33E99C7-2541-34B6-5B2E-F08D51899F11}"/>
              </a:ext>
            </a:extLst>
          </p:cNvPr>
          <p:cNvPicPr>
            <a:picLocks noChangeAspect="1"/>
          </p:cNvPicPr>
          <p:nvPr/>
        </p:nvPicPr>
        <p:blipFill>
          <a:blip r:embed="rId4"/>
          <a:stretch>
            <a:fillRect/>
          </a:stretch>
        </p:blipFill>
        <p:spPr>
          <a:xfrm>
            <a:off x="4935673" y="1975277"/>
            <a:ext cx="2095682" cy="590601"/>
          </a:xfrm>
          <a:prstGeom prst="rect">
            <a:avLst/>
          </a:prstGeom>
        </p:spPr>
      </p:pic>
    </p:spTree>
    <p:extLst>
      <p:ext uri="{BB962C8B-B14F-4D97-AF65-F5344CB8AC3E}">
        <p14:creationId xmlns:p14="http://schemas.microsoft.com/office/powerpoint/2010/main" val="2539940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18744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it-IT">
                <a:latin typeface="Avenir"/>
                <a:ea typeface="Avenir"/>
                <a:cs typeface="Avenir"/>
                <a:sym typeface="Avenir"/>
              </a:rPr>
              <a:t>Data Preparation</a:t>
            </a:r>
            <a:endParaRPr>
              <a:latin typeface="Avenir"/>
              <a:ea typeface="Avenir"/>
              <a:cs typeface="Avenir"/>
              <a:sym typeface="Avenir"/>
            </a:endParaRPr>
          </a:p>
        </p:txBody>
      </p:sp>
      <p:sp>
        <p:nvSpPr>
          <p:cNvPr id="4" name="Segnaposto testo 3">
            <a:extLst>
              <a:ext uri="{FF2B5EF4-FFF2-40B4-BE49-F238E27FC236}">
                <a16:creationId xmlns:a16="http://schemas.microsoft.com/office/drawing/2014/main" id="{C4B481E2-6A7D-A03B-0AFE-758F776A0DB6}"/>
              </a:ext>
            </a:extLst>
          </p:cNvPr>
          <p:cNvSpPr>
            <a:spLocks noGrp="1"/>
          </p:cNvSpPr>
          <p:nvPr>
            <p:ph type="body" idx="1"/>
          </p:nvPr>
        </p:nvSpPr>
        <p:spPr>
          <a:xfrm>
            <a:off x="297184" y="894845"/>
            <a:ext cx="8520600" cy="3934784"/>
          </a:xfrm>
        </p:spPr>
        <p:txBody>
          <a:bodyPr>
            <a:normAutofit/>
          </a:bodyPr>
          <a:lstStyle/>
          <a:p>
            <a:pPr algn="just"/>
            <a:r>
              <a:rPr lang="en-US" sz="1200" b="1">
                <a:solidFill>
                  <a:srgbClr val="00294D"/>
                </a:solidFill>
                <a:latin typeface="Avenir"/>
              </a:rPr>
              <a:t>Holdout: </a:t>
            </a:r>
            <a:r>
              <a:rPr lang="en-US" sz="1200">
                <a:solidFill>
                  <a:srgbClr val="00294D"/>
                </a:solidFill>
                <a:latin typeface="Avenir"/>
              </a:rPr>
              <a:t>the Holdout method is the most simple validation technique and it consists in splitting the data set in three set: training, validation and testing. The training set is used for training the model, the validation set to evaluate the model in order to find the best parameters and finally the test set is used for testing the model performances on data which was never seen by the algorithm.</a:t>
            </a:r>
          </a:p>
          <a:p>
            <a:pPr algn="just"/>
            <a:endParaRPr lang="en-US" sz="1200">
              <a:solidFill>
                <a:srgbClr val="00294D"/>
              </a:solidFill>
              <a:latin typeface="Avenir"/>
            </a:endParaRPr>
          </a:p>
          <a:p>
            <a:pPr algn="just"/>
            <a:r>
              <a:rPr lang="en-US" sz="1200" b="1">
                <a:solidFill>
                  <a:srgbClr val="00294D"/>
                </a:solidFill>
                <a:latin typeface="Avenir"/>
              </a:rPr>
              <a:t>K-fold Cross Validation (5-fold): </a:t>
            </a:r>
            <a:r>
              <a:rPr lang="en-US" sz="1200">
                <a:solidFill>
                  <a:srgbClr val="00294D"/>
                </a:solidFill>
                <a:latin typeface="Avenir"/>
              </a:rPr>
              <a:t>a stratified cross validation is applied with 5 folds.</a:t>
            </a: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en-US" sz="1200">
              <a:latin typeface="Avenir"/>
            </a:endParaRPr>
          </a:p>
          <a:p>
            <a:pPr marL="114300" indent="0" algn="just">
              <a:buNone/>
            </a:pPr>
            <a:endParaRPr lang="it-IT" sz="1200">
              <a:latin typeface="Avenir"/>
            </a:endParaRPr>
          </a:p>
        </p:txBody>
      </p:sp>
      <p:sp>
        <p:nvSpPr>
          <p:cNvPr id="74" name="Google Shape;74;p15"/>
          <p:cNvSpPr txBox="1">
            <a:spLocks noGrp="1"/>
          </p:cNvSpPr>
          <p:nvPr>
            <p:ph type="sldNum" idx="12"/>
          </p:nvPr>
        </p:nvSpPr>
        <p:spPr>
          <a:prstGeom prst="rect">
            <a:avLst/>
          </a:prstGeom>
        </p:spPr>
        <p:txBody>
          <a:bodyPr spcFirstLastPara="1" wrap="square" lIns="91425" tIns="91425" rIns="91425" bIns="91425" anchor="ctr" anchorCtr="0">
            <a:normAutofit fontScale="25000" lnSpcReduction="20000"/>
          </a:bodyPr>
          <a:lstStyle/>
          <a:p>
            <a:pPr marL="0" lvl="0" indent="0" algn="r" rtl="0">
              <a:spcBef>
                <a:spcPts val="0"/>
              </a:spcBef>
              <a:spcAft>
                <a:spcPts val="0"/>
              </a:spcAft>
              <a:buNone/>
            </a:pPr>
            <a:fld id="{00000000-1234-1234-1234-123412341234}" type="slidenum">
              <a:rPr lang="it"/>
              <a:t>9</a:t>
            </a:fld>
            <a:endParaRPr/>
          </a:p>
        </p:txBody>
      </p:sp>
      <p:pic>
        <p:nvPicPr>
          <p:cNvPr id="6" name="Immagine 5">
            <a:extLst>
              <a:ext uri="{FF2B5EF4-FFF2-40B4-BE49-F238E27FC236}">
                <a16:creationId xmlns:a16="http://schemas.microsoft.com/office/drawing/2014/main" id="{32A2E328-E97B-B0EC-0FF9-A26B30498977}"/>
              </a:ext>
            </a:extLst>
          </p:cNvPr>
          <p:cNvPicPr>
            <a:picLocks noChangeAspect="1"/>
          </p:cNvPicPr>
          <p:nvPr/>
        </p:nvPicPr>
        <p:blipFill>
          <a:blip r:embed="rId3"/>
          <a:stretch>
            <a:fillRect/>
          </a:stretch>
        </p:blipFill>
        <p:spPr>
          <a:xfrm>
            <a:off x="983232" y="2134457"/>
            <a:ext cx="7052565" cy="2493331"/>
          </a:xfrm>
          <a:prstGeom prst="rect">
            <a:avLst/>
          </a:prstGeom>
        </p:spPr>
      </p:pic>
    </p:spTree>
    <p:extLst>
      <p:ext uri="{BB962C8B-B14F-4D97-AF65-F5344CB8AC3E}">
        <p14:creationId xmlns:p14="http://schemas.microsoft.com/office/powerpoint/2010/main" val="1721769452"/>
      </p:ext>
    </p:extLst>
  </p:cSld>
  <p:clrMapOvr>
    <a:masterClrMapping/>
  </p:clrMapOvr>
</p:sld>
</file>

<file path=ppt/theme/theme1.xml><?xml version="1.0" encoding="utf-8"?>
<a:theme xmlns:a="http://schemas.openxmlformats.org/drawingml/2006/main" name="Metropolitano">
  <a:themeElements>
    <a:clrScheme name="Metropolitano">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o">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EE5A7AB73C3942ADB353A4ED110666" ma:contentTypeVersion="11" ma:contentTypeDescription="Create a new document." ma:contentTypeScope="" ma:versionID="27262facec4d6a0559b3a45a830be954">
  <xsd:schema xmlns:xsd="http://www.w3.org/2001/XMLSchema" xmlns:xs="http://www.w3.org/2001/XMLSchema" xmlns:p="http://schemas.microsoft.com/office/2006/metadata/properties" xmlns:ns3="855d7fac-1649-4df5-8176-f32b2bac0df5" targetNamespace="http://schemas.microsoft.com/office/2006/metadata/properties" ma:root="true" ma:fieldsID="2fc8140aaf353c54e7005f2ad8766a0d" ns3:_="">
    <xsd:import namespace="855d7fac-1649-4df5-8176-f32b2bac0df5"/>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OCR"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5d7fac-1649-4df5-8176-f32b2bac0d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7A9E546-C1F0-490F-98B5-52DBD21214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5d7fac-1649-4df5-8176-f32b2bac0d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250565-6A8B-4ED2-BE8E-F3B6B8B408F0}">
  <ds:schemaRefs>
    <ds:schemaRef ds:uri="http://schemas.microsoft.com/sharepoint/v3/contenttype/forms"/>
  </ds:schemaRefs>
</ds:datastoreItem>
</file>

<file path=customXml/itemProps3.xml><?xml version="1.0" encoding="utf-8"?>
<ds:datastoreItem xmlns:ds="http://schemas.openxmlformats.org/officeDocument/2006/customXml" ds:itemID="{5761E199-23BC-4C52-9B15-D7EF188A56BB}">
  <ds:schemaRefs>
    <ds:schemaRef ds:uri="http://www.w3.org/XML/1998/namespace"/>
    <ds:schemaRef ds:uri="http://purl.org/dc/elements/1.1/"/>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855d7fac-1649-4df5-8176-f32b2bac0df5"/>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TM03457491[[fn=Metropolitano]]</Template>
  <TotalTime>2263</TotalTime>
  <Words>1534</Words>
  <Application>Microsoft Office PowerPoint</Application>
  <PresentationFormat>Presentazione su schermo (16:9)</PresentationFormat>
  <Paragraphs>488</Paragraphs>
  <Slides>32</Slides>
  <Notes>31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32</vt:i4>
      </vt:variant>
    </vt:vector>
  </HeadingPairs>
  <TitlesOfParts>
    <vt:vector size="38" baseType="lpstr">
      <vt:lpstr>Arial</vt:lpstr>
      <vt:lpstr>Avenir</vt:lpstr>
      <vt:lpstr>Calibri Light</vt:lpstr>
      <vt:lpstr>Cambria Math</vt:lpstr>
      <vt:lpstr>Times New Roman</vt:lpstr>
      <vt:lpstr>Metropolitano</vt:lpstr>
      <vt:lpstr>Heart Failure Data Analysis Mathematics in Machine Learning </vt:lpstr>
      <vt:lpstr>Introduction</vt:lpstr>
      <vt:lpstr>Dataset Overview </vt:lpstr>
      <vt:lpstr>Dataset Visualization &amp; Missing Values </vt:lpstr>
      <vt:lpstr>Numerical Features</vt:lpstr>
      <vt:lpstr>Categorical Features</vt:lpstr>
      <vt:lpstr>Correlation Matrix</vt:lpstr>
      <vt:lpstr>Class Unbalance</vt:lpstr>
      <vt:lpstr>Data Preparation</vt:lpstr>
      <vt:lpstr>Data standardization</vt:lpstr>
      <vt:lpstr>Feature Selection</vt:lpstr>
      <vt:lpstr>Mutual Information – Holdout </vt:lpstr>
      <vt:lpstr>Mutual Information – K-Fold</vt:lpstr>
      <vt:lpstr>Chi-Squared Test - Holdout</vt:lpstr>
      <vt:lpstr>Chi-Squared Test - Kfold</vt:lpstr>
      <vt:lpstr>Class Rebalancing – Random Oversampling</vt:lpstr>
      <vt:lpstr>Class Rebalancing – SMOTE</vt:lpstr>
      <vt:lpstr>Class Unbalance – SMOTE-NC</vt:lpstr>
      <vt:lpstr>Model Selection - Metrics</vt:lpstr>
      <vt:lpstr>Pipeline HOLDOUT (1)</vt:lpstr>
      <vt:lpstr>Pipeline HOLDOUT (2)</vt:lpstr>
      <vt:lpstr>Pipeline K-FOLD (1)</vt:lpstr>
      <vt:lpstr>Pipeline K-FOLD (2)</vt:lpstr>
      <vt:lpstr>Decision Tree</vt:lpstr>
      <vt:lpstr>Random Forest</vt:lpstr>
      <vt:lpstr>Logistic Regression (1)</vt:lpstr>
      <vt:lpstr>Logistic Regression (2)</vt:lpstr>
      <vt:lpstr>Support Vector Machine (1)</vt:lpstr>
      <vt:lpstr>Support Vector Machine (2)</vt:lpstr>
      <vt:lpstr>Results (1)</vt:lpstr>
      <vt:lpstr>Results (2)</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Domain-Specidic Sentiment Lexicons Induced from Labeled Documents</dc:title>
  <dc:creator>Salvo Curello</dc:creator>
  <cp:lastModifiedBy>CURELLO SALVATORE JUNIOR</cp:lastModifiedBy>
  <cp:revision>10</cp:revision>
  <dcterms:modified xsi:type="dcterms:W3CDTF">2022-11-02T11:14:46Z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0x010100F6EE5A7AB73C3942ADB353A4ED110666</vt:lpwstr>
  </property>
</Properties>
</file>