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3" r:id="rId6"/>
    <p:sldId id="265" r:id="rId7"/>
    <p:sldId id="274" r:id="rId8"/>
    <p:sldId id="261" r:id="rId9"/>
    <p:sldId id="266" r:id="rId10"/>
    <p:sldId id="263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3CEE8-15A9-AA09-B95B-459B8812DFFF}" v="1302" dt="2024-01-10T19:29:37.823"/>
    <p1510:client id="{10106998-703D-8402-42C4-E1847C34138D}" v="114" dt="2024-01-09T15:28:58.599"/>
    <p1510:client id="{14DA8491-2049-E0A0-53C8-013E055A3C9E}" v="651" dt="2024-01-09T17:04:34.863"/>
    <p1510:client id="{50B1162E-B95B-4AD3-9FF2-AD82987D2B0E}" v="30" dt="2024-01-10T07:53:5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03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PIA LOMBARDI" userId="S::m.lombardi59@studenti.unisa.it::dacddbce-118d-4f2d-9513-a1c17454bf52" providerId="AD" clId="Web-{09D3CEE8-15A9-AA09-B95B-459B8812DFFF}"/>
    <pc:docChg chg="addSld delSld modSld">
      <pc:chgData name="MARIAPIA LOMBARDI" userId="S::m.lombardi59@studenti.unisa.it::dacddbce-118d-4f2d-9513-a1c17454bf52" providerId="AD" clId="Web-{09D3CEE8-15A9-AA09-B95B-459B8812DFFF}" dt="2024-01-10T19:29:37.823" v="1305" actId="20577"/>
      <pc:docMkLst>
        <pc:docMk/>
      </pc:docMkLst>
      <pc:sldChg chg="modSp">
        <pc:chgData name="MARIAPIA LOMBARDI" userId="S::m.lombardi59@studenti.unisa.it::dacddbce-118d-4f2d-9513-a1c17454bf52" providerId="AD" clId="Web-{09D3CEE8-15A9-AA09-B95B-459B8812DFFF}" dt="2024-01-10T19:26:19.262" v="1264" actId="20577"/>
        <pc:sldMkLst>
          <pc:docMk/>
          <pc:sldMk cId="841157787" sldId="256"/>
        </pc:sldMkLst>
        <pc:spChg chg="mod">
          <ac:chgData name="MARIAPIA LOMBARDI" userId="S::m.lombardi59@studenti.unisa.it::dacddbce-118d-4f2d-9513-a1c17454bf52" providerId="AD" clId="Web-{09D3CEE8-15A9-AA09-B95B-459B8812DFFF}" dt="2024-01-10T19:26:19.262" v="1264" actId="20577"/>
          <ac:spMkLst>
            <pc:docMk/>
            <pc:sldMk cId="841157787" sldId="256"/>
            <ac:spMk id="3" creationId="{0D70AF4F-73E6-E781-3388-E23FE47EDADD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6:37.185" v="1266" actId="1076"/>
        <pc:sldMkLst>
          <pc:docMk/>
          <pc:sldMk cId="3527389633" sldId="257"/>
        </pc:sldMkLst>
        <pc:picChg chg="mod">
          <ac:chgData name="MARIAPIA LOMBARDI" userId="S::m.lombardi59@studenti.unisa.it::dacddbce-118d-4f2d-9513-a1c17454bf52" providerId="AD" clId="Web-{09D3CEE8-15A9-AA09-B95B-459B8812DFFF}" dt="2024-01-10T19:26:37.185" v="1266" actId="1076"/>
          <ac:picMkLst>
            <pc:docMk/>
            <pc:sldMk cId="3527389633" sldId="257"/>
            <ac:picMk id="4" creationId="{0D2D478F-6A98-6C06-65F2-8419FBAA2245}"/>
          </ac:picMkLst>
        </pc:picChg>
      </pc:sldChg>
      <pc:sldChg chg="addSp delSp modSp mod setBg setClrOvrMap">
        <pc:chgData name="MARIAPIA LOMBARDI" userId="S::m.lombardi59@studenti.unisa.it::dacddbce-118d-4f2d-9513-a1c17454bf52" providerId="AD" clId="Web-{09D3CEE8-15A9-AA09-B95B-459B8812DFFF}" dt="2024-01-10T19:05:43.787" v="921" actId="20577"/>
        <pc:sldMkLst>
          <pc:docMk/>
          <pc:sldMk cId="4008796521" sldId="258"/>
        </pc:sldMkLst>
        <pc:spChg chg="mod">
          <ac:chgData name="MARIAPIA LOMBARDI" userId="S::m.lombardi59@studenti.unisa.it::dacddbce-118d-4f2d-9513-a1c17454bf52" providerId="AD" clId="Web-{09D3CEE8-15A9-AA09-B95B-459B8812DFFF}" dt="2024-01-10T19:05:43.787" v="921" actId="20577"/>
          <ac:spMkLst>
            <pc:docMk/>
            <pc:sldMk cId="4008796521" sldId="258"/>
            <ac:spMk id="2" creationId="{33D944D6-0C88-EC1A-C7FF-5C6926DFBB3C}"/>
          </ac:spMkLst>
        </pc:spChg>
        <pc:spChg chg="add mod">
          <ac:chgData name="MARIAPIA LOMBARDI" userId="S::m.lombardi59@studenti.unisa.it::dacddbce-118d-4f2d-9513-a1c17454bf52" providerId="AD" clId="Web-{09D3CEE8-15A9-AA09-B95B-459B8812DFFF}" dt="2024-01-10T18:40:49.778" v="292" actId="20577"/>
          <ac:spMkLst>
            <pc:docMk/>
            <pc:sldMk cId="4008796521" sldId="258"/>
            <ac:spMk id="5" creationId="{A00730B9-0C88-24F8-0FB1-A321A71A06C6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13" creationId="{B9C04DC5-313B-4FE4-B868-5672A376419F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19" creationId="{329FDD08-42D8-4AFF-90E5-5DAA5BC4CBD8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21" creationId="{4C1E981B-F06E-48B4-9275-F4B261AFCAC0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23" creationId="{312E2C24-0CD2-4071-8CE2-B059993A99EF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25" creationId="{24F1DC13-C830-4B86-A9C6-927F5C55DBD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30" creationId="{74CD14DB-BB81-479F-A1FC-1C75640E9F8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32" creationId="{C943A91B-7CA7-4592-A975-73B1BF8C4C7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34" creationId="{EC471314-E46A-414B-8D91-74880E84F18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31:27.005" v="8"/>
          <ac:spMkLst>
            <pc:docMk/>
            <pc:sldMk cId="4008796521" sldId="258"/>
            <ac:spMk id="36" creationId="{6A681326-1C9D-44A3-A627-3871BDAE4127}"/>
          </ac:spMkLst>
        </pc:spChg>
        <pc:picChg chg="del">
          <ac:chgData name="MARIAPIA LOMBARDI" userId="S::m.lombardi59@studenti.unisa.it::dacddbce-118d-4f2d-9513-a1c17454bf52" providerId="AD" clId="Web-{09D3CEE8-15A9-AA09-B95B-459B8812DFFF}" dt="2024-01-10T18:30:22.610" v="0"/>
          <ac:picMkLst>
            <pc:docMk/>
            <pc:sldMk cId="4008796521" sldId="258"/>
            <ac:picMk id="4" creationId="{A36CCA70-A1C6-60D4-9E78-274A46250BB7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31:27.005" v="8"/>
          <ac:picMkLst>
            <pc:docMk/>
            <pc:sldMk cId="4008796521" sldId="258"/>
            <ac:picMk id="9" creationId="{7594FC8B-8CD2-407F-94F1-9C71F5AEC2B6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31:27.005" v="8"/>
          <ac:picMkLst>
            <pc:docMk/>
            <pc:sldMk cId="4008796521" sldId="258"/>
            <ac:picMk id="11" creationId="{DBABC971-8D40-4A4F-AC60-28B9172789B9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31:27.005" v="8"/>
          <ac:picMkLst>
            <pc:docMk/>
            <pc:sldMk cId="4008796521" sldId="258"/>
            <ac:picMk id="15" creationId="{791AE23E-90C9-4963-96E2-8DADBFC3BC09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31:27.005" v="8"/>
          <ac:picMkLst>
            <pc:docMk/>
            <pc:sldMk cId="4008796521" sldId="258"/>
            <ac:picMk id="17" creationId="{C5F93E90-4379-4AAC-B021-E5FA6D974AED}"/>
          </ac:picMkLst>
        </pc:picChg>
      </pc:sldChg>
      <pc:sldChg chg="addSp delSp modSp mod setBg setClrOvrMap">
        <pc:chgData name="MARIAPIA LOMBARDI" userId="S::m.lombardi59@studenti.unisa.it::dacddbce-118d-4f2d-9513-a1c17454bf52" providerId="AD" clId="Web-{09D3CEE8-15A9-AA09-B95B-459B8812DFFF}" dt="2024-01-10T19:27:04.875" v="1268" actId="20577"/>
        <pc:sldMkLst>
          <pc:docMk/>
          <pc:sldMk cId="1741204202" sldId="259"/>
        </pc:sldMkLst>
        <pc:spChg chg="mod">
          <ac:chgData name="MARIAPIA LOMBARDI" userId="S::m.lombardi59@studenti.unisa.it::dacddbce-118d-4f2d-9513-a1c17454bf52" providerId="AD" clId="Web-{09D3CEE8-15A9-AA09-B95B-459B8812DFFF}" dt="2024-01-10T19:05:38.287" v="920" actId="20577"/>
          <ac:spMkLst>
            <pc:docMk/>
            <pc:sldMk cId="1741204202" sldId="259"/>
            <ac:spMk id="2" creationId="{1E478487-C95B-463E-93FC-03C51C9D01B7}"/>
          </ac:spMkLst>
        </pc:spChg>
        <pc:spChg chg="add mod">
          <ac:chgData name="MARIAPIA LOMBARDI" userId="S::m.lombardi59@studenti.unisa.it::dacddbce-118d-4f2d-9513-a1c17454bf52" providerId="AD" clId="Web-{09D3CEE8-15A9-AA09-B95B-459B8812DFFF}" dt="2024-01-10T19:27:04.875" v="1268" actId="20577"/>
          <ac:spMkLst>
            <pc:docMk/>
            <pc:sldMk cId="1741204202" sldId="259"/>
            <ac:spMk id="5" creationId="{13A133CD-8E1B-EBD7-AFD4-2BFF4D2CA2C1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13" creationId="{B9C04DC5-313B-4FE4-B868-5672A376419F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19" creationId="{329FDD08-42D8-4AFF-90E5-5DAA5BC4CBD8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21" creationId="{4C1E981B-F06E-48B4-9275-F4B261AFCAC0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23" creationId="{312E2C24-0CD2-4071-8CE2-B059993A99EF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25" creationId="{24F1DC13-C830-4B86-A9C6-927F5C55DBD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30" creationId="{74CD14DB-BB81-479F-A1FC-1C75640E9F8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32" creationId="{C943A91B-7CA7-4592-A975-73B1BF8C4C7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34" creationId="{EC471314-E46A-414B-8D91-74880E84F18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8:41:02.998" v="294"/>
          <ac:spMkLst>
            <pc:docMk/>
            <pc:sldMk cId="1741204202" sldId="259"/>
            <ac:spMk id="36" creationId="{6A681326-1C9D-44A3-A627-3871BDAE4127}"/>
          </ac:spMkLst>
        </pc:spChg>
        <pc:picChg chg="del">
          <ac:chgData name="MARIAPIA LOMBARDI" userId="S::m.lombardi59@studenti.unisa.it::dacddbce-118d-4f2d-9513-a1c17454bf52" providerId="AD" clId="Web-{09D3CEE8-15A9-AA09-B95B-459B8812DFFF}" dt="2024-01-10T18:40:54.278" v="293"/>
          <ac:picMkLst>
            <pc:docMk/>
            <pc:sldMk cId="1741204202" sldId="259"/>
            <ac:picMk id="4" creationId="{FF162741-21A3-5154-63BC-6FAA2544CA25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41:02.998" v="294"/>
          <ac:picMkLst>
            <pc:docMk/>
            <pc:sldMk cId="1741204202" sldId="259"/>
            <ac:picMk id="9" creationId="{7594FC8B-8CD2-407F-94F1-9C71F5AEC2B6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41:02.998" v="294"/>
          <ac:picMkLst>
            <pc:docMk/>
            <pc:sldMk cId="1741204202" sldId="259"/>
            <ac:picMk id="11" creationId="{DBABC971-8D40-4A4F-AC60-28B9172789B9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41:02.998" v="294"/>
          <ac:picMkLst>
            <pc:docMk/>
            <pc:sldMk cId="1741204202" sldId="259"/>
            <ac:picMk id="15" creationId="{791AE23E-90C9-4963-96E2-8DADBFC3BC09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8:41:02.998" v="294"/>
          <ac:picMkLst>
            <pc:docMk/>
            <pc:sldMk cId="1741204202" sldId="259"/>
            <ac:picMk id="17" creationId="{C5F93E90-4379-4AAC-B021-E5FA6D974AED}"/>
          </ac:picMkLst>
        </pc:picChg>
      </pc:sldChg>
      <pc:sldChg chg="modSp">
        <pc:chgData name="MARIAPIA LOMBARDI" userId="S::m.lombardi59@studenti.unisa.it::dacddbce-118d-4f2d-9513-a1c17454bf52" providerId="AD" clId="Web-{09D3CEE8-15A9-AA09-B95B-459B8812DFFF}" dt="2024-01-10T19:27:58.816" v="1282" actId="20577"/>
        <pc:sldMkLst>
          <pc:docMk/>
          <pc:sldMk cId="2102197705" sldId="261"/>
        </pc:sldMkLst>
        <pc:spChg chg="mod">
          <ac:chgData name="MARIAPIA LOMBARDI" userId="S::m.lombardi59@studenti.unisa.it::dacddbce-118d-4f2d-9513-a1c17454bf52" providerId="AD" clId="Web-{09D3CEE8-15A9-AA09-B95B-459B8812DFFF}" dt="2024-01-10T19:27:58.816" v="1282" actId="20577"/>
          <ac:spMkLst>
            <pc:docMk/>
            <pc:sldMk cId="2102197705" sldId="261"/>
            <ac:spMk id="3" creationId="{8AFD9D47-B7F2-AD9F-D759-B78E08E189B2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8:35.068" v="1294" actId="20577"/>
        <pc:sldMkLst>
          <pc:docMk/>
          <pc:sldMk cId="200841216" sldId="263"/>
        </pc:sldMkLst>
        <pc:graphicFrameChg chg="modGraphic">
          <ac:chgData name="MARIAPIA LOMBARDI" userId="S::m.lombardi59@studenti.unisa.it::dacddbce-118d-4f2d-9513-a1c17454bf52" providerId="AD" clId="Web-{09D3CEE8-15A9-AA09-B95B-459B8812DFFF}" dt="2024-01-10T19:28:35.068" v="1294" actId="20577"/>
          <ac:graphicFrameMkLst>
            <pc:docMk/>
            <pc:sldMk cId="200841216" sldId="263"/>
            <ac:graphicFrameMk id="8" creationId="{66C59B56-68EA-0E03-91B2-6002DBAAAA1A}"/>
          </ac:graphicFrameMkLst>
        </pc:graphicFrameChg>
      </pc:sldChg>
      <pc:sldChg chg="addSp delSp modSp mod setBg">
        <pc:chgData name="MARIAPIA LOMBARDI" userId="S::m.lombardi59@studenti.unisa.it::dacddbce-118d-4f2d-9513-a1c17454bf52" providerId="AD" clId="Web-{09D3CEE8-15A9-AA09-B95B-459B8812DFFF}" dt="2024-01-10T19:11:29.483" v="950" actId="20577"/>
        <pc:sldMkLst>
          <pc:docMk/>
          <pc:sldMk cId="4235322504" sldId="265"/>
        </pc:sldMkLst>
        <pc:spChg chg="mod">
          <ac:chgData name="MARIAPIA LOMBARDI" userId="S::m.lombardi59@studenti.unisa.it::dacddbce-118d-4f2d-9513-a1c17454bf52" providerId="AD" clId="Web-{09D3CEE8-15A9-AA09-B95B-459B8812DFFF}" dt="2024-01-10T19:11:29.483" v="950" actId="20577"/>
          <ac:spMkLst>
            <pc:docMk/>
            <pc:sldMk cId="4235322504" sldId="265"/>
            <ac:spMk id="2" creationId="{FE395C35-69C5-9554-3678-FCDEDFC50B6D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17" creationId="{D42CF425-7213-4F89-B0FF-4C2BDDD9C680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23" creationId="{202A25CB-1ED1-4C87-AB49-8D3BC684D1CE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25" creationId="{EADB8294-BBF5-4EE7-8D08-DDECD12A1E3A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27" creationId="{C2AA68CD-BBCC-4482-B4F9-3EBE3A75D098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29" creationId="{B58816D9-9E81-4B2B-95D3-C398BF15E19C}"/>
          </ac:spMkLst>
        </pc:spChg>
        <pc:spChg chg="del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31" creationId="{BD26E291-370D-448F-BDB9-9A5999D46F05}"/>
          </ac:spMkLst>
        </pc:spChg>
        <pc:spChg chg="add del mod">
          <ac:chgData name="MARIAPIA LOMBARDI" userId="S::m.lombardi59@studenti.unisa.it::dacddbce-118d-4f2d-9513-a1c17454bf52" providerId="AD" clId="Web-{09D3CEE8-15A9-AA09-B95B-459B8812DFFF}" dt="2024-01-10T19:09:36.116" v="929"/>
          <ac:spMkLst>
            <pc:docMk/>
            <pc:sldMk cId="4235322504" sldId="265"/>
            <ac:spMk id="35" creationId="{9606B8C2-4FF5-3F53-5979-835D170238BD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42" creationId="{5C86EC89-02DB-4384-8A63-0EFFEFD1BB96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48" creationId="{93E59372-1F66-480B-ADD0-8000A0547360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50" creationId="{27ED9C6F-41DF-4D9F-BA1A-51F35214CD30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52" creationId="{30229322-788F-4D9D-B670-83490ECE437D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8:59.254" v="923"/>
          <ac:spMkLst>
            <pc:docMk/>
            <pc:sldMk cId="4235322504" sldId="265"/>
            <ac:spMk id="54" creationId="{ADF4A6DD-CB54-40FE-922D-F885BAA4EA21}"/>
          </ac:spMkLst>
        </pc:spChg>
        <pc:picChg chg="mod">
          <ac:chgData name="MARIAPIA LOMBARDI" userId="S::m.lombardi59@studenti.unisa.it::dacddbce-118d-4f2d-9513-a1c17454bf52" providerId="AD" clId="Web-{09D3CEE8-15A9-AA09-B95B-459B8812DFFF}" dt="2024-01-10T19:10:14.009" v="937" actId="1076"/>
          <ac:picMkLst>
            <pc:docMk/>
            <pc:sldMk cId="4235322504" sldId="265"/>
            <ac:picMk id="7" creationId="{CFD95A83-A77C-D4B5-688A-FE2961AAA29A}"/>
          </ac:picMkLst>
        </pc:picChg>
        <pc:picChg chg="mod ord">
          <ac:chgData name="MARIAPIA LOMBARDI" userId="S::m.lombardi59@studenti.unisa.it::dacddbce-118d-4f2d-9513-a1c17454bf52" providerId="AD" clId="Web-{09D3CEE8-15A9-AA09-B95B-459B8812DFFF}" dt="2024-01-10T19:10:18.400" v="938" actId="1076"/>
          <ac:picMkLst>
            <pc:docMk/>
            <pc:sldMk cId="4235322504" sldId="265"/>
            <ac:picMk id="8" creationId="{063364FE-8D13-4C34-C40F-82E4E38B4ABA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13" creationId="{412E3267-7ABE-412B-8580-47EC0D1F61FE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15" creationId="{20B62C5A-2250-4380-AB23-DB87446CCED0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19" creationId="{D35DA97D-88F8-4249-B650-4FC9FD50A382}"/>
          </ac:picMkLst>
        </pc:picChg>
        <pc:picChg chg="del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21" creationId="{43F38673-6E30-4BAE-AC67-0B283EBF4291}"/>
          </ac:picMkLst>
        </pc:picChg>
        <pc:picChg chg="add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38" creationId="{87B6323F-75FD-4FFA-950D-6D013A6DC1CB}"/>
          </ac:picMkLst>
        </pc:picChg>
        <pc:picChg chg="add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40" creationId="{DA2C34EF-101A-44FE-8A31-E0A7F4776AA0}"/>
          </ac:picMkLst>
        </pc:picChg>
        <pc:picChg chg="add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44" creationId="{54BB1565-EB36-4D75-8888-72796286DC15}"/>
          </ac:picMkLst>
        </pc:picChg>
        <pc:picChg chg="add">
          <ac:chgData name="MARIAPIA LOMBARDI" userId="S::m.lombardi59@studenti.unisa.it::dacddbce-118d-4f2d-9513-a1c17454bf52" providerId="AD" clId="Web-{09D3CEE8-15A9-AA09-B95B-459B8812DFFF}" dt="2024-01-10T19:08:59.254" v="923"/>
          <ac:picMkLst>
            <pc:docMk/>
            <pc:sldMk cId="4235322504" sldId="265"/>
            <ac:picMk id="46" creationId="{871DF8C3-722E-49D1-87D5-E0FB1D640932}"/>
          </ac:picMkLst>
        </pc:picChg>
      </pc:sldChg>
      <pc:sldChg chg="modSp">
        <pc:chgData name="MARIAPIA LOMBARDI" userId="S::m.lombardi59@studenti.unisa.it::dacddbce-118d-4f2d-9513-a1c17454bf52" providerId="AD" clId="Web-{09D3CEE8-15A9-AA09-B95B-459B8812DFFF}" dt="2024-01-10T19:28:11.520" v="1284" actId="20577"/>
        <pc:sldMkLst>
          <pc:docMk/>
          <pc:sldMk cId="3502567120" sldId="266"/>
        </pc:sldMkLst>
        <pc:spChg chg="mod">
          <ac:chgData name="MARIAPIA LOMBARDI" userId="S::m.lombardi59@studenti.unisa.it::dacddbce-118d-4f2d-9513-a1c17454bf52" providerId="AD" clId="Web-{09D3CEE8-15A9-AA09-B95B-459B8812DFFF}" dt="2024-01-10T19:28:11.520" v="1284" actId="20577"/>
          <ac:spMkLst>
            <pc:docMk/>
            <pc:sldMk cId="3502567120" sldId="266"/>
            <ac:spMk id="3" creationId="{8AFD9D47-B7F2-AD9F-D759-B78E08E189B2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9:18.024" v="1300" actId="20577"/>
        <pc:sldMkLst>
          <pc:docMk/>
          <pc:sldMk cId="2171936837" sldId="267"/>
        </pc:sldMkLst>
        <pc:spChg chg="mod">
          <ac:chgData name="MARIAPIA LOMBARDI" userId="S::m.lombardi59@studenti.unisa.it::dacddbce-118d-4f2d-9513-a1c17454bf52" providerId="AD" clId="Web-{09D3CEE8-15A9-AA09-B95B-459B8812DFFF}" dt="2024-01-10T19:29:18.024" v="1300" actId="20577"/>
          <ac:spMkLst>
            <pc:docMk/>
            <pc:sldMk cId="2171936837" sldId="267"/>
            <ac:spMk id="2" creationId="{6EA4C853-79AC-07FD-59F0-7A1ED41456C0}"/>
          </ac:spMkLst>
        </pc:spChg>
        <pc:spChg chg="mod">
          <ac:chgData name="MARIAPIA LOMBARDI" userId="S::m.lombardi59@studenti.unisa.it::dacddbce-118d-4f2d-9513-a1c17454bf52" providerId="AD" clId="Web-{09D3CEE8-15A9-AA09-B95B-459B8812DFFF}" dt="2024-01-10T19:28:54.851" v="1297" actId="20577"/>
          <ac:spMkLst>
            <pc:docMk/>
            <pc:sldMk cId="2171936837" sldId="267"/>
            <ac:spMk id="24" creationId="{392B2D15-924F-8F32-54F4-33E5FAD1E38E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8:42.241" v="1295" actId="20577"/>
        <pc:sldMkLst>
          <pc:docMk/>
          <pc:sldMk cId="1327884644" sldId="269"/>
        </pc:sldMkLst>
        <pc:spChg chg="mod">
          <ac:chgData name="MARIAPIA LOMBARDI" userId="S::m.lombardi59@studenti.unisa.it::dacddbce-118d-4f2d-9513-a1c17454bf52" providerId="AD" clId="Web-{09D3CEE8-15A9-AA09-B95B-459B8812DFFF}" dt="2024-01-10T19:28:42.241" v="1295" actId="20577"/>
          <ac:spMkLst>
            <pc:docMk/>
            <pc:sldMk cId="1327884644" sldId="269"/>
            <ac:spMk id="98" creationId="{382ABDDF-7574-B2B9-1531-EDF68B07DE30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9:27.228" v="1303" actId="20577"/>
        <pc:sldMkLst>
          <pc:docMk/>
          <pc:sldMk cId="2816697115" sldId="270"/>
        </pc:sldMkLst>
        <pc:spChg chg="mod">
          <ac:chgData name="MARIAPIA LOMBARDI" userId="S::m.lombardi59@studenti.unisa.it::dacddbce-118d-4f2d-9513-a1c17454bf52" providerId="AD" clId="Web-{09D3CEE8-15A9-AA09-B95B-459B8812DFFF}" dt="2024-01-10T19:29:27.228" v="1303" actId="20577"/>
          <ac:spMkLst>
            <pc:docMk/>
            <pc:sldMk cId="2816697115" sldId="270"/>
            <ac:spMk id="2" creationId="{2A4E80D5-DF1E-302F-B900-6C2B3CF08F44}"/>
          </ac:spMkLst>
        </pc:spChg>
        <pc:spChg chg="mod">
          <ac:chgData name="MARIAPIA LOMBARDI" userId="S::m.lombardi59@studenti.unisa.it::dacddbce-118d-4f2d-9513-a1c17454bf52" providerId="AD" clId="Web-{09D3CEE8-15A9-AA09-B95B-459B8812DFFF}" dt="2024-01-10T19:28:59.007" v="1298" actId="20577"/>
          <ac:spMkLst>
            <pc:docMk/>
            <pc:sldMk cId="2816697115" sldId="270"/>
            <ac:spMk id="8" creationId="{EE3AA0AC-5A8B-28D1-9586-E4BCA1B89663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9:32.291" v="1304" actId="20577"/>
        <pc:sldMkLst>
          <pc:docMk/>
          <pc:sldMk cId="2350726671" sldId="271"/>
        </pc:sldMkLst>
        <pc:spChg chg="mod">
          <ac:chgData name="MARIAPIA LOMBARDI" userId="S::m.lombardi59@studenti.unisa.it::dacddbce-118d-4f2d-9513-a1c17454bf52" providerId="AD" clId="Web-{09D3CEE8-15A9-AA09-B95B-459B8812DFFF}" dt="2024-01-10T19:29:32.291" v="1304" actId="20577"/>
          <ac:spMkLst>
            <pc:docMk/>
            <pc:sldMk cId="2350726671" sldId="271"/>
            <ac:spMk id="2" creationId="{3581C458-B16A-510E-72C1-0005F40A79E8}"/>
          </ac:spMkLst>
        </pc:spChg>
      </pc:sldChg>
      <pc:sldChg chg="modSp">
        <pc:chgData name="MARIAPIA LOMBARDI" userId="S::m.lombardi59@studenti.unisa.it::dacddbce-118d-4f2d-9513-a1c17454bf52" providerId="AD" clId="Web-{09D3CEE8-15A9-AA09-B95B-459B8812DFFF}" dt="2024-01-10T19:29:37.823" v="1305" actId="20577"/>
        <pc:sldMkLst>
          <pc:docMk/>
          <pc:sldMk cId="3002961327" sldId="272"/>
        </pc:sldMkLst>
        <pc:spChg chg="mod">
          <ac:chgData name="MARIAPIA LOMBARDI" userId="S::m.lombardi59@studenti.unisa.it::dacddbce-118d-4f2d-9513-a1c17454bf52" providerId="AD" clId="Web-{09D3CEE8-15A9-AA09-B95B-459B8812DFFF}" dt="2024-01-10T19:29:37.823" v="1305" actId="20577"/>
          <ac:spMkLst>
            <pc:docMk/>
            <pc:sldMk cId="3002961327" sldId="272"/>
            <ac:spMk id="2" creationId="{CDC8CF4B-80AD-5A9F-C260-C596CAEC904E}"/>
          </ac:spMkLst>
        </pc:spChg>
      </pc:sldChg>
      <pc:sldChg chg="addSp modSp new mod setBg setClrOvrMap">
        <pc:chgData name="MARIAPIA LOMBARDI" userId="S::m.lombardi59@studenti.unisa.it::dacddbce-118d-4f2d-9513-a1c17454bf52" providerId="AD" clId="Web-{09D3CEE8-15A9-AA09-B95B-459B8812DFFF}" dt="2024-01-10T19:27:25.689" v="1278" actId="20577"/>
        <pc:sldMkLst>
          <pc:docMk/>
          <pc:sldMk cId="2755895243" sldId="273"/>
        </pc:sldMkLst>
        <pc:spChg chg="mod">
          <ac:chgData name="MARIAPIA LOMBARDI" userId="S::m.lombardi59@studenti.unisa.it::dacddbce-118d-4f2d-9513-a1c17454bf52" providerId="AD" clId="Web-{09D3CEE8-15A9-AA09-B95B-459B8812DFFF}" dt="2024-01-10T19:11:36.639" v="953" actId="14100"/>
          <ac:spMkLst>
            <pc:docMk/>
            <pc:sldMk cId="2755895243" sldId="273"/>
            <ac:spMk id="2" creationId="{0E21090B-568B-EF27-F45B-D6DFF33A42DE}"/>
          </ac:spMkLst>
        </pc:spChg>
        <pc:spChg chg="mod">
          <ac:chgData name="MARIAPIA LOMBARDI" userId="S::m.lombardi59@studenti.unisa.it::dacddbce-118d-4f2d-9513-a1c17454bf52" providerId="AD" clId="Web-{09D3CEE8-15A9-AA09-B95B-459B8812DFFF}" dt="2024-01-10T19:27:25.689" v="1278" actId="20577"/>
          <ac:spMkLst>
            <pc:docMk/>
            <pc:sldMk cId="2755895243" sldId="273"/>
            <ac:spMk id="3" creationId="{771E8BF5-42CA-EEB2-CCEB-1B17377D4EEC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4:18.344" v="905"/>
          <ac:spMkLst>
            <pc:docMk/>
            <pc:sldMk cId="2755895243" sldId="273"/>
            <ac:spMk id="8" creationId="{74CD14DB-BB81-479F-A1FC-1C75640E9F8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4:18.344" v="905"/>
          <ac:spMkLst>
            <pc:docMk/>
            <pc:sldMk cId="2755895243" sldId="273"/>
            <ac:spMk id="10" creationId="{C943A91B-7CA7-4592-A975-73B1BF8C4C7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4:18.344" v="905"/>
          <ac:spMkLst>
            <pc:docMk/>
            <pc:sldMk cId="2755895243" sldId="273"/>
            <ac:spMk id="12" creationId="{EC471314-E46A-414B-8D91-74880E84F18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04:18.344" v="905"/>
          <ac:spMkLst>
            <pc:docMk/>
            <pc:sldMk cId="2755895243" sldId="273"/>
            <ac:spMk id="14" creationId="{6A681326-1C9D-44A3-A627-3871BDAE4127}"/>
          </ac:spMkLst>
        </pc:spChg>
      </pc:sldChg>
      <pc:sldChg chg="addSp modSp new mod setBg setClrOvrMap">
        <pc:chgData name="MARIAPIA LOMBARDI" userId="S::m.lombardi59@studenti.unisa.it::dacddbce-118d-4f2d-9513-a1c17454bf52" providerId="AD" clId="Web-{09D3CEE8-15A9-AA09-B95B-459B8812DFFF}" dt="2024-01-10T19:27:36.549" v="1279" actId="20577"/>
        <pc:sldMkLst>
          <pc:docMk/>
          <pc:sldMk cId="535498624" sldId="274"/>
        </pc:sldMkLst>
        <pc:spChg chg="mod">
          <ac:chgData name="MARIAPIA LOMBARDI" userId="S::m.lombardi59@studenti.unisa.it::dacddbce-118d-4f2d-9513-a1c17454bf52" providerId="AD" clId="Web-{09D3CEE8-15A9-AA09-B95B-459B8812DFFF}" dt="2024-01-10T19:19:50.689" v="1262" actId="14100"/>
          <ac:spMkLst>
            <pc:docMk/>
            <pc:sldMk cId="535498624" sldId="274"/>
            <ac:spMk id="2" creationId="{CB5910A4-A20D-5961-3901-493C2D6FC893}"/>
          </ac:spMkLst>
        </pc:spChg>
        <pc:spChg chg="mod">
          <ac:chgData name="MARIAPIA LOMBARDI" userId="S::m.lombardi59@studenti.unisa.it::dacddbce-118d-4f2d-9513-a1c17454bf52" providerId="AD" clId="Web-{09D3CEE8-15A9-AA09-B95B-459B8812DFFF}" dt="2024-01-10T19:27:36.549" v="1279" actId="20577"/>
          <ac:spMkLst>
            <pc:docMk/>
            <pc:sldMk cId="535498624" sldId="274"/>
            <ac:spMk id="3" creationId="{EF63B77C-CE86-B1A1-66AD-4D62F21B04E0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19:06.748" v="1261"/>
          <ac:spMkLst>
            <pc:docMk/>
            <pc:sldMk cId="535498624" sldId="274"/>
            <ac:spMk id="8" creationId="{74CD14DB-BB81-479F-A1FC-1C75640E9F8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19:06.748" v="1261"/>
          <ac:spMkLst>
            <pc:docMk/>
            <pc:sldMk cId="535498624" sldId="274"/>
            <ac:spMk id="10" creationId="{C943A91B-7CA7-4592-A975-73B1BF8C4C74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19:06.748" v="1261"/>
          <ac:spMkLst>
            <pc:docMk/>
            <pc:sldMk cId="535498624" sldId="274"/>
            <ac:spMk id="12" creationId="{EC471314-E46A-414B-8D91-74880E84F187}"/>
          </ac:spMkLst>
        </pc:spChg>
        <pc:spChg chg="add">
          <ac:chgData name="MARIAPIA LOMBARDI" userId="S::m.lombardi59@studenti.unisa.it::dacddbce-118d-4f2d-9513-a1c17454bf52" providerId="AD" clId="Web-{09D3CEE8-15A9-AA09-B95B-459B8812DFFF}" dt="2024-01-10T19:19:06.748" v="1261"/>
          <ac:spMkLst>
            <pc:docMk/>
            <pc:sldMk cId="535498624" sldId="274"/>
            <ac:spMk id="14" creationId="{6A681326-1C9D-44A3-A627-3871BDAE4127}"/>
          </ac:spMkLst>
        </pc:spChg>
      </pc:sldChg>
      <pc:sldChg chg="new del">
        <pc:chgData name="MARIAPIA LOMBARDI" userId="S::m.lombardi59@studenti.unisa.it::dacddbce-118d-4f2d-9513-a1c17454bf52" providerId="AD" clId="Web-{09D3CEE8-15A9-AA09-B95B-459B8812DFFF}" dt="2024-01-10T19:11:51.062" v="955"/>
        <pc:sldMkLst>
          <pc:docMk/>
          <pc:sldMk cId="2231402630" sldId="274"/>
        </pc:sldMkLst>
      </pc:sldChg>
    </pc:docChg>
  </pc:docChgLst>
  <pc:docChgLst>
    <pc:chgData name="Mariapia Lombardi" userId="4d1de36327610ee3" providerId="LiveId" clId="{C8EF5F1D-4005-4D6A-926D-50F753969762}"/>
    <pc:docChg chg="undo custSel addSld delSld modSld">
      <pc:chgData name="Mariapia Lombardi" userId="4d1de36327610ee3" providerId="LiveId" clId="{C8EF5F1D-4005-4D6A-926D-50F753969762}" dt="2024-01-08T09:44:32.426" v="967" actId="20577"/>
      <pc:docMkLst>
        <pc:docMk/>
      </pc:docMkLst>
      <pc:sldChg chg="modSp mod">
        <pc:chgData name="Mariapia Lombardi" userId="4d1de36327610ee3" providerId="LiveId" clId="{C8EF5F1D-4005-4D6A-926D-50F753969762}" dt="2024-01-08T08:42:36.940" v="295" actId="20577"/>
        <pc:sldMkLst>
          <pc:docMk/>
          <pc:sldMk cId="841157787" sldId="256"/>
        </pc:sldMkLst>
        <pc:spChg chg="mod">
          <ac:chgData name="Mariapia Lombardi" userId="4d1de36327610ee3" providerId="LiveId" clId="{C8EF5F1D-4005-4D6A-926D-50F753969762}" dt="2024-01-08T08:42:36.940" v="295" actId="20577"/>
          <ac:spMkLst>
            <pc:docMk/>
            <pc:sldMk cId="841157787" sldId="256"/>
            <ac:spMk id="3" creationId="{0D70AF4F-73E6-E781-3388-E23FE47EDADD}"/>
          </ac:spMkLst>
        </pc:spChg>
      </pc:sldChg>
      <pc:sldChg chg="modSp mod">
        <pc:chgData name="Mariapia Lombardi" userId="4d1de36327610ee3" providerId="LiveId" clId="{C8EF5F1D-4005-4D6A-926D-50F753969762}" dt="2024-01-07T14:55:18.858" v="20" actId="20577"/>
        <pc:sldMkLst>
          <pc:docMk/>
          <pc:sldMk cId="3527389633" sldId="257"/>
        </pc:sldMkLst>
        <pc:spChg chg="mod">
          <ac:chgData name="Mariapia Lombardi" userId="4d1de36327610ee3" providerId="LiveId" clId="{C8EF5F1D-4005-4D6A-926D-50F753969762}" dt="2024-01-07T14:55:18.858" v="20" actId="20577"/>
          <ac:spMkLst>
            <pc:docMk/>
            <pc:sldMk cId="3527389633" sldId="257"/>
            <ac:spMk id="2" creationId="{5017D933-062C-F8C5-F1FB-1ED121917EBD}"/>
          </ac:spMkLst>
        </pc:spChg>
      </pc:sldChg>
      <pc:sldChg chg="modSp mod">
        <pc:chgData name="Mariapia Lombardi" userId="4d1de36327610ee3" providerId="LiveId" clId="{C8EF5F1D-4005-4D6A-926D-50F753969762}" dt="2024-01-07T14:55:27.050" v="26" actId="20577"/>
        <pc:sldMkLst>
          <pc:docMk/>
          <pc:sldMk cId="4008796521" sldId="258"/>
        </pc:sldMkLst>
        <pc:spChg chg="mod">
          <ac:chgData name="Mariapia Lombardi" userId="4d1de36327610ee3" providerId="LiveId" clId="{C8EF5F1D-4005-4D6A-926D-50F753969762}" dt="2024-01-07T14:55:27.050" v="26" actId="20577"/>
          <ac:spMkLst>
            <pc:docMk/>
            <pc:sldMk cId="4008796521" sldId="258"/>
            <ac:spMk id="2" creationId="{33D944D6-0C88-EC1A-C7FF-5C6926DFBB3C}"/>
          </ac:spMkLst>
        </pc:spChg>
      </pc:sldChg>
      <pc:sldChg chg="modSp mod">
        <pc:chgData name="Mariapia Lombardi" userId="4d1de36327610ee3" providerId="LiveId" clId="{C8EF5F1D-4005-4D6A-926D-50F753969762}" dt="2024-01-07T14:55:34.941" v="34" actId="20577"/>
        <pc:sldMkLst>
          <pc:docMk/>
          <pc:sldMk cId="1741204202" sldId="259"/>
        </pc:sldMkLst>
        <pc:spChg chg="mod">
          <ac:chgData name="Mariapia Lombardi" userId="4d1de36327610ee3" providerId="LiveId" clId="{C8EF5F1D-4005-4D6A-926D-50F753969762}" dt="2024-01-07T14:55:34.941" v="34" actId="20577"/>
          <ac:spMkLst>
            <pc:docMk/>
            <pc:sldMk cId="1741204202" sldId="259"/>
            <ac:spMk id="2" creationId="{1E478487-C95B-463E-93FC-03C51C9D01B7}"/>
          </ac:spMkLst>
        </pc:spChg>
      </pc:sldChg>
      <pc:sldChg chg="addSp delSp modSp del mod">
        <pc:chgData name="Mariapia Lombardi" userId="4d1de36327610ee3" providerId="LiveId" clId="{C8EF5F1D-4005-4D6A-926D-50F753969762}" dt="2024-01-08T08:50:26.972" v="401" actId="2696"/>
        <pc:sldMkLst>
          <pc:docMk/>
          <pc:sldMk cId="3121616322" sldId="260"/>
        </pc:sldMkLst>
        <pc:spChg chg="mod">
          <ac:chgData name="Mariapia Lombardi" userId="4d1de36327610ee3" providerId="LiveId" clId="{C8EF5F1D-4005-4D6A-926D-50F753969762}" dt="2024-01-07T14:55:57.157" v="52" actId="20577"/>
          <ac:spMkLst>
            <pc:docMk/>
            <pc:sldMk cId="3121616322" sldId="260"/>
            <ac:spMk id="2" creationId="{F2850844-F73B-965A-2C8B-2288ACBABCE7}"/>
          </ac:spMkLst>
        </pc:spChg>
        <pc:spChg chg="mod">
          <ac:chgData name="Mariapia Lombardi" userId="4d1de36327610ee3" providerId="LiveId" clId="{C8EF5F1D-4005-4D6A-926D-50F753969762}" dt="2024-01-08T08:49:47.446" v="397" actId="20577"/>
          <ac:spMkLst>
            <pc:docMk/>
            <pc:sldMk cId="3121616322" sldId="260"/>
            <ac:spMk id="3" creationId="{4C7B71CC-31E2-0AE8-0FF0-F913BCF50D7D}"/>
          </ac:spMkLst>
        </pc:spChg>
        <pc:picChg chg="add del mod">
          <ac:chgData name="Mariapia Lombardi" userId="4d1de36327610ee3" providerId="LiveId" clId="{C8EF5F1D-4005-4D6A-926D-50F753969762}" dt="2024-01-07T17:04:16.572" v="135" actId="478"/>
          <ac:picMkLst>
            <pc:docMk/>
            <pc:sldMk cId="3121616322" sldId="260"/>
            <ac:picMk id="5" creationId="{2D3277DF-74C1-2CB2-13B4-7BE3C4F0A224}"/>
          </ac:picMkLst>
        </pc:picChg>
        <pc:picChg chg="add del mod">
          <ac:chgData name="Mariapia Lombardi" userId="4d1de36327610ee3" providerId="LiveId" clId="{C8EF5F1D-4005-4D6A-926D-50F753969762}" dt="2024-01-07T17:07:43.022" v="285" actId="478"/>
          <ac:picMkLst>
            <pc:docMk/>
            <pc:sldMk cId="3121616322" sldId="260"/>
            <ac:picMk id="7" creationId="{C4B65402-880A-4C25-6DCC-D22F587614C7}"/>
          </ac:picMkLst>
        </pc:picChg>
      </pc:sldChg>
      <pc:sldChg chg="modSp mod">
        <pc:chgData name="Mariapia Lombardi" userId="4d1de36327610ee3" providerId="LiveId" clId="{C8EF5F1D-4005-4D6A-926D-50F753969762}" dt="2024-01-08T09:40:04.431" v="835" actId="114"/>
        <pc:sldMkLst>
          <pc:docMk/>
          <pc:sldMk cId="2102197705" sldId="261"/>
        </pc:sldMkLst>
        <pc:spChg chg="mod">
          <ac:chgData name="Mariapia Lombardi" userId="4d1de36327610ee3" providerId="LiveId" clId="{C8EF5F1D-4005-4D6A-926D-50F753969762}" dt="2024-01-08T09:20:58.784" v="488" actId="14100"/>
          <ac:spMkLst>
            <pc:docMk/>
            <pc:sldMk cId="2102197705" sldId="261"/>
            <ac:spMk id="2" creationId="{6DFCCFA2-16E9-743F-B52C-EBF4905206BB}"/>
          </ac:spMkLst>
        </pc:spChg>
        <pc:spChg chg="mod">
          <ac:chgData name="Mariapia Lombardi" userId="4d1de36327610ee3" providerId="LiveId" clId="{C8EF5F1D-4005-4D6A-926D-50F753969762}" dt="2024-01-08T09:40:04.431" v="835" actId="114"/>
          <ac:spMkLst>
            <pc:docMk/>
            <pc:sldMk cId="2102197705" sldId="261"/>
            <ac:spMk id="3" creationId="{8AFD9D47-B7F2-AD9F-D759-B78E08E189B2}"/>
          </ac:spMkLst>
        </pc:spChg>
      </pc:sldChg>
      <pc:sldChg chg="modSp mod">
        <pc:chgData name="Mariapia Lombardi" userId="4d1de36327610ee3" providerId="LiveId" clId="{C8EF5F1D-4005-4D6A-926D-50F753969762}" dt="2024-01-07T14:56:41.064" v="97" actId="20577"/>
        <pc:sldMkLst>
          <pc:docMk/>
          <pc:sldMk cId="200841216" sldId="263"/>
        </pc:sldMkLst>
        <pc:spChg chg="mod">
          <ac:chgData name="Mariapia Lombardi" userId="4d1de36327610ee3" providerId="LiveId" clId="{C8EF5F1D-4005-4D6A-926D-50F753969762}" dt="2024-01-07T14:56:41.064" v="97" actId="20577"/>
          <ac:spMkLst>
            <pc:docMk/>
            <pc:sldMk cId="200841216" sldId="263"/>
            <ac:spMk id="2" creationId="{30BC97D3-B716-FE32-56C7-A57545FD2DD1}"/>
          </ac:spMkLst>
        </pc:spChg>
      </pc:sldChg>
      <pc:sldChg chg="modSp mod">
        <pc:chgData name="Mariapia Lombardi" userId="4d1de36327610ee3" providerId="LiveId" clId="{C8EF5F1D-4005-4D6A-926D-50F753969762}" dt="2024-01-08T09:04:15.968" v="462" actId="20577"/>
        <pc:sldMkLst>
          <pc:docMk/>
          <pc:sldMk cId="4105677441" sldId="264"/>
        </pc:sldMkLst>
        <pc:spChg chg="mod">
          <ac:chgData name="Mariapia Lombardi" userId="4d1de36327610ee3" providerId="LiveId" clId="{C8EF5F1D-4005-4D6A-926D-50F753969762}" dt="2024-01-07T14:57:01.548" v="126" actId="20577"/>
          <ac:spMkLst>
            <pc:docMk/>
            <pc:sldMk cId="4105677441" sldId="264"/>
            <ac:spMk id="2" creationId="{2B925125-1E24-F1BA-F6EB-584E216817E0}"/>
          </ac:spMkLst>
        </pc:spChg>
        <pc:spChg chg="mod">
          <ac:chgData name="Mariapia Lombardi" userId="4d1de36327610ee3" providerId="LiveId" clId="{C8EF5F1D-4005-4D6A-926D-50F753969762}" dt="2024-01-08T09:04:15.968" v="462" actId="20577"/>
          <ac:spMkLst>
            <pc:docMk/>
            <pc:sldMk cId="4105677441" sldId="264"/>
            <ac:spMk id="3" creationId="{FF307E13-8786-D799-73B2-8693FC1A0A8B}"/>
          </ac:spMkLst>
        </pc:spChg>
        <pc:spChg chg="mod">
          <ac:chgData name="Mariapia Lombardi" userId="4d1de36327610ee3" providerId="LiveId" clId="{C8EF5F1D-4005-4D6A-926D-50F753969762}" dt="2024-01-07T14:57:19.783" v="127" actId="20577"/>
          <ac:spMkLst>
            <pc:docMk/>
            <pc:sldMk cId="4105677441" sldId="264"/>
            <ac:spMk id="4" creationId="{854816AD-702E-9B5A-74DD-892DF3577C98}"/>
          </ac:spMkLst>
        </pc:spChg>
      </pc:sldChg>
      <pc:sldChg chg="addSp delSp modSp new mod">
        <pc:chgData name="Mariapia Lombardi" userId="4d1de36327610ee3" providerId="LiveId" clId="{C8EF5F1D-4005-4D6A-926D-50F753969762}" dt="2024-01-08T09:03:29.788" v="445" actId="14100"/>
        <pc:sldMkLst>
          <pc:docMk/>
          <pc:sldMk cId="4235322504" sldId="265"/>
        </pc:sldMkLst>
        <pc:spChg chg="mod">
          <ac:chgData name="Mariapia Lombardi" userId="4d1de36327610ee3" providerId="LiveId" clId="{C8EF5F1D-4005-4D6A-926D-50F753969762}" dt="2024-01-08T08:57:47.779" v="420" actId="1076"/>
          <ac:spMkLst>
            <pc:docMk/>
            <pc:sldMk cId="4235322504" sldId="265"/>
            <ac:spMk id="2" creationId="{FE395C35-69C5-9554-3678-FCDEDFC50B6D}"/>
          </ac:spMkLst>
        </pc:spChg>
        <pc:spChg chg="del">
          <ac:chgData name="Mariapia Lombardi" userId="4d1de36327610ee3" providerId="LiveId" clId="{C8EF5F1D-4005-4D6A-926D-50F753969762}" dt="2024-01-08T08:50:43.517" v="402" actId="931"/>
          <ac:spMkLst>
            <pc:docMk/>
            <pc:sldMk cId="4235322504" sldId="265"/>
            <ac:spMk id="3" creationId="{DB2585AD-13E1-8384-8CB1-4FA67545FA69}"/>
          </ac:spMkLst>
        </pc:spChg>
        <pc:spChg chg="del mod">
          <ac:chgData name="Mariapia Lombardi" userId="4d1de36327610ee3" providerId="LiveId" clId="{C8EF5F1D-4005-4D6A-926D-50F753969762}" dt="2024-01-08T09:02:49.741" v="435" actId="931"/>
          <ac:spMkLst>
            <pc:docMk/>
            <pc:sldMk cId="4235322504" sldId="265"/>
            <ac:spMk id="4" creationId="{C7026E49-CD4E-65CF-9CFD-87795E38BF91}"/>
          </ac:spMkLst>
        </pc:spChg>
        <pc:spChg chg="add del mod">
          <ac:chgData name="Mariapia Lombardi" userId="4d1de36327610ee3" providerId="LiveId" clId="{C8EF5F1D-4005-4D6A-926D-50F753969762}" dt="2024-01-08T08:57:26.829" v="413" actId="931"/>
          <ac:spMkLst>
            <pc:docMk/>
            <pc:sldMk cId="4235322504" sldId="265"/>
            <ac:spMk id="8" creationId="{D6039D8A-B408-EDBA-C260-614A0997183B}"/>
          </ac:spMkLst>
        </pc:spChg>
        <pc:spChg chg="add del mod">
          <ac:chgData name="Mariapia Lombardi" userId="4d1de36327610ee3" providerId="LiveId" clId="{C8EF5F1D-4005-4D6A-926D-50F753969762}" dt="2024-01-08T08:59:36.002" v="425" actId="931"/>
          <ac:spMkLst>
            <pc:docMk/>
            <pc:sldMk cId="4235322504" sldId="265"/>
            <ac:spMk id="12" creationId="{BAA93D44-F4AB-7B9E-31F5-CF8AEDEEA4BA}"/>
          </ac:spMkLst>
        </pc:spChg>
        <pc:picChg chg="add del mod">
          <ac:chgData name="Mariapia Lombardi" userId="4d1de36327610ee3" providerId="LiveId" clId="{C8EF5F1D-4005-4D6A-926D-50F753969762}" dt="2024-01-08T08:56:51.232" v="412" actId="478"/>
          <ac:picMkLst>
            <pc:docMk/>
            <pc:sldMk cId="4235322504" sldId="265"/>
            <ac:picMk id="6" creationId="{5237B16A-206E-538B-39BB-2380DEE47913}"/>
          </ac:picMkLst>
        </pc:picChg>
        <pc:picChg chg="add del mod">
          <ac:chgData name="Mariapia Lombardi" userId="4d1de36327610ee3" providerId="LiveId" clId="{C8EF5F1D-4005-4D6A-926D-50F753969762}" dt="2024-01-08T08:59:20.274" v="424" actId="478"/>
          <ac:picMkLst>
            <pc:docMk/>
            <pc:sldMk cId="4235322504" sldId="265"/>
            <ac:picMk id="10" creationId="{94299641-F76E-2938-B5A2-59596F7C492B}"/>
          </ac:picMkLst>
        </pc:picChg>
        <pc:picChg chg="add mod">
          <ac:chgData name="Mariapia Lombardi" userId="4d1de36327610ee3" providerId="LiveId" clId="{C8EF5F1D-4005-4D6A-926D-50F753969762}" dt="2024-01-08T09:03:29.788" v="445" actId="14100"/>
          <ac:picMkLst>
            <pc:docMk/>
            <pc:sldMk cId="4235322504" sldId="265"/>
            <ac:picMk id="14" creationId="{28DB46D1-1819-3EC1-F2DC-9268F5777855}"/>
          </ac:picMkLst>
        </pc:picChg>
        <pc:picChg chg="add mod">
          <ac:chgData name="Mariapia Lombardi" userId="4d1de36327610ee3" providerId="LiveId" clId="{C8EF5F1D-4005-4D6A-926D-50F753969762}" dt="2024-01-08T09:03:22.837" v="443" actId="1076"/>
          <ac:picMkLst>
            <pc:docMk/>
            <pc:sldMk cId="4235322504" sldId="265"/>
            <ac:picMk id="16" creationId="{A0A3C8FA-2220-5212-F428-37A5488D1DE2}"/>
          </ac:picMkLst>
        </pc:picChg>
      </pc:sldChg>
      <pc:sldChg chg="modSp add mod">
        <pc:chgData name="Mariapia Lombardi" userId="4d1de36327610ee3" providerId="LiveId" clId="{C8EF5F1D-4005-4D6A-926D-50F753969762}" dt="2024-01-08T09:39:24.348" v="824" actId="114"/>
        <pc:sldMkLst>
          <pc:docMk/>
          <pc:sldMk cId="3502567120" sldId="266"/>
        </pc:sldMkLst>
        <pc:spChg chg="mod">
          <ac:chgData name="Mariapia Lombardi" userId="4d1de36327610ee3" providerId="LiveId" clId="{C8EF5F1D-4005-4D6A-926D-50F753969762}" dt="2024-01-08T09:36:21.049" v="716" actId="20577"/>
          <ac:spMkLst>
            <pc:docMk/>
            <pc:sldMk cId="3502567120" sldId="266"/>
            <ac:spMk id="2" creationId="{6DFCCFA2-16E9-743F-B52C-EBF4905206BB}"/>
          </ac:spMkLst>
        </pc:spChg>
        <pc:spChg chg="mod">
          <ac:chgData name="Mariapia Lombardi" userId="4d1de36327610ee3" providerId="LiveId" clId="{C8EF5F1D-4005-4D6A-926D-50F753969762}" dt="2024-01-08T09:39:24.348" v="824" actId="114"/>
          <ac:spMkLst>
            <pc:docMk/>
            <pc:sldMk cId="3502567120" sldId="266"/>
            <ac:spMk id="3" creationId="{8AFD9D47-B7F2-AD9F-D759-B78E08E189B2}"/>
          </ac:spMkLst>
        </pc:spChg>
      </pc:sldChg>
      <pc:sldChg chg="new del">
        <pc:chgData name="Mariapia Lombardi" userId="4d1de36327610ee3" providerId="LiveId" clId="{C8EF5F1D-4005-4D6A-926D-50F753969762}" dt="2024-01-08T09:41:48.528" v="837" actId="680"/>
        <pc:sldMkLst>
          <pc:docMk/>
          <pc:sldMk cId="933874598" sldId="267"/>
        </pc:sldMkLst>
      </pc:sldChg>
      <pc:sldChg chg="modSp new mod">
        <pc:chgData name="Mariapia Lombardi" userId="4d1de36327610ee3" providerId="LiveId" clId="{C8EF5F1D-4005-4D6A-926D-50F753969762}" dt="2024-01-08T09:44:32.426" v="967" actId="20577"/>
        <pc:sldMkLst>
          <pc:docMk/>
          <pc:sldMk cId="2171936837" sldId="267"/>
        </pc:sldMkLst>
        <pc:spChg chg="mod">
          <ac:chgData name="Mariapia Lombardi" userId="4d1de36327610ee3" providerId="LiveId" clId="{C8EF5F1D-4005-4D6A-926D-50F753969762}" dt="2024-01-08T09:42:11.385" v="860" actId="14100"/>
          <ac:spMkLst>
            <pc:docMk/>
            <pc:sldMk cId="2171936837" sldId="267"/>
            <ac:spMk id="2" creationId="{6EA4C853-79AC-07FD-59F0-7A1ED41456C0}"/>
          </ac:spMkLst>
        </pc:spChg>
        <pc:spChg chg="mod">
          <ac:chgData name="Mariapia Lombardi" userId="4d1de36327610ee3" providerId="LiveId" clId="{C8EF5F1D-4005-4D6A-926D-50F753969762}" dt="2024-01-08T09:44:32.426" v="967" actId="20577"/>
          <ac:spMkLst>
            <pc:docMk/>
            <pc:sldMk cId="2171936837" sldId="267"/>
            <ac:spMk id="3" creationId="{855FAD67-C2EA-9874-86D3-91A3857E46A0}"/>
          </ac:spMkLst>
        </pc:spChg>
      </pc:sldChg>
    </pc:docChg>
  </pc:docChgLst>
  <pc:docChgLst>
    <pc:chgData name="MARIAPIA LOMBARDI" userId="S::m.lombardi59@studenti.unisa.it::dacddbce-118d-4f2d-9513-a1c17454bf52" providerId="AD" clId="Web-{14DA8491-2049-E0A0-53C8-013E055A3C9E}"/>
    <pc:docChg chg="addSld delSld modSld">
      <pc:chgData name="MARIAPIA LOMBARDI" userId="S::m.lombardi59@studenti.unisa.it::dacddbce-118d-4f2d-9513-a1c17454bf52" providerId="AD" clId="Web-{14DA8491-2049-E0A0-53C8-013E055A3C9E}" dt="2024-01-09T17:04:34.863" v="700"/>
      <pc:docMkLst>
        <pc:docMk/>
      </pc:docMkLst>
      <pc:sldChg chg="delSp modSp">
        <pc:chgData name="MARIAPIA LOMBARDI" userId="S::m.lombardi59@studenti.unisa.it::dacddbce-118d-4f2d-9513-a1c17454bf52" providerId="AD" clId="Web-{14DA8491-2049-E0A0-53C8-013E055A3C9E}" dt="2024-01-09T15:33:01.091" v="1"/>
        <pc:sldMkLst>
          <pc:docMk/>
          <pc:sldMk cId="3527389633" sldId="257"/>
        </pc:sldMkLst>
        <pc:spChg chg="del mod">
          <ac:chgData name="MARIAPIA LOMBARDI" userId="S::m.lombardi59@studenti.unisa.it::dacddbce-118d-4f2d-9513-a1c17454bf52" providerId="AD" clId="Web-{14DA8491-2049-E0A0-53C8-013E055A3C9E}" dt="2024-01-09T15:33:01.091" v="1"/>
          <ac:spMkLst>
            <pc:docMk/>
            <pc:sldMk cId="3527389633" sldId="257"/>
            <ac:spMk id="8" creationId="{65BBCBA5-5F8A-328A-0BFD-3B3489A9591B}"/>
          </ac:spMkLst>
        </pc:spChg>
      </pc:sldChg>
      <pc:sldChg chg="addSp delSp modSp">
        <pc:chgData name="MARIAPIA LOMBARDI" userId="S::m.lombardi59@studenti.unisa.it::dacddbce-118d-4f2d-9513-a1c17454bf52" providerId="AD" clId="Web-{14DA8491-2049-E0A0-53C8-013E055A3C9E}" dt="2024-01-09T16:20:42.214" v="479" actId="1076"/>
        <pc:sldMkLst>
          <pc:docMk/>
          <pc:sldMk cId="200841216" sldId="263"/>
        </pc:sldMkLst>
        <pc:spChg chg="mod">
          <ac:chgData name="MARIAPIA LOMBARDI" userId="S::m.lombardi59@studenti.unisa.it::dacddbce-118d-4f2d-9513-a1c17454bf52" providerId="AD" clId="Web-{14DA8491-2049-E0A0-53C8-013E055A3C9E}" dt="2024-01-09T15:59:25.984" v="201" actId="20577"/>
          <ac:spMkLst>
            <pc:docMk/>
            <pc:sldMk cId="200841216" sldId="263"/>
            <ac:spMk id="2" creationId="{30BC97D3-B716-FE32-56C7-A57545FD2DD1}"/>
          </ac:spMkLst>
        </pc:spChg>
        <pc:spChg chg="mod">
          <ac:chgData name="MARIAPIA LOMBARDI" userId="S::m.lombardi59@studenti.unisa.it::dacddbce-118d-4f2d-9513-a1c17454bf52" providerId="AD" clId="Web-{14DA8491-2049-E0A0-53C8-013E055A3C9E}" dt="2024-01-09T16:10:47.654" v="420" actId="20577"/>
          <ac:spMkLst>
            <pc:docMk/>
            <pc:sldMk cId="200841216" sldId="263"/>
            <ac:spMk id="3" creationId="{3595FEEC-46A0-92C5-C319-C3745C11B2BA}"/>
          </ac:spMkLst>
        </pc:spChg>
        <pc:spChg chg="mod">
          <ac:chgData name="MARIAPIA LOMBARDI" userId="S::m.lombardi59@studenti.unisa.it::dacddbce-118d-4f2d-9513-a1c17454bf52" providerId="AD" clId="Web-{14DA8491-2049-E0A0-53C8-013E055A3C9E}" dt="2024-01-09T16:02:11.847" v="250" actId="1076"/>
          <ac:spMkLst>
            <pc:docMk/>
            <pc:sldMk cId="200841216" sldId="263"/>
            <ac:spMk id="4" creationId="{9371B651-5119-DBFC-9EDE-9A3705BEC860}"/>
          </ac:spMkLst>
        </pc:spChg>
        <pc:spChg chg="mod">
          <ac:chgData name="MARIAPIA LOMBARDI" userId="S::m.lombardi59@studenti.unisa.it::dacddbce-118d-4f2d-9513-a1c17454bf52" providerId="AD" clId="Web-{14DA8491-2049-E0A0-53C8-013E055A3C9E}" dt="2024-01-09T16:20:42.214" v="479" actId="1076"/>
          <ac:spMkLst>
            <pc:docMk/>
            <pc:sldMk cId="200841216" sldId="263"/>
            <ac:spMk id="5" creationId="{B3FC83D8-91A2-EEDD-CC66-101C8A3F131D}"/>
          </ac:spMkLst>
        </pc:spChg>
        <pc:spChg chg="del mod">
          <ac:chgData name="MARIAPIA LOMBARDI" userId="S::m.lombardi59@studenti.unisa.it::dacddbce-118d-4f2d-9513-a1c17454bf52" providerId="AD" clId="Web-{14DA8491-2049-E0A0-53C8-013E055A3C9E}" dt="2024-01-09T16:02:31.972" v="251"/>
          <ac:spMkLst>
            <pc:docMk/>
            <pc:sldMk cId="200841216" sldId="263"/>
            <ac:spMk id="6" creationId="{EABD351D-5BF9-BA38-C383-F2C497F1C85F}"/>
          </ac:spMkLst>
        </pc:spChg>
        <pc:spChg chg="del mod">
          <ac:chgData name="MARIAPIA LOMBARDI" userId="S::m.lombardi59@studenti.unisa.it::dacddbce-118d-4f2d-9513-a1c17454bf52" providerId="AD" clId="Web-{14DA8491-2049-E0A0-53C8-013E055A3C9E}" dt="2024-01-09T16:00:56.157" v="240"/>
          <ac:spMkLst>
            <pc:docMk/>
            <pc:sldMk cId="200841216" sldId="263"/>
            <ac:spMk id="11" creationId="{AFF77190-F267-1D73-F366-71CA4FA4F3E5}"/>
          </ac:spMkLst>
        </pc:spChg>
        <pc:spChg chg="del mod">
          <ac:chgData name="MARIAPIA LOMBARDI" userId="S::m.lombardi59@studenti.unisa.it::dacddbce-118d-4f2d-9513-a1c17454bf52" providerId="AD" clId="Web-{14DA8491-2049-E0A0-53C8-013E055A3C9E}" dt="2024-01-09T16:00:48.923" v="238"/>
          <ac:spMkLst>
            <pc:docMk/>
            <pc:sldMk cId="200841216" sldId="263"/>
            <ac:spMk id="12" creationId="{7A3292A5-0145-83B2-CB97-1C9CF85F1FFE}"/>
          </ac:spMkLst>
        </pc:spChg>
        <pc:graphicFrameChg chg="add">
          <ac:chgData name="MARIAPIA LOMBARDI" userId="S::m.lombardi59@studenti.unisa.it::dacddbce-118d-4f2d-9513-a1c17454bf52" providerId="AD" clId="Web-{14DA8491-2049-E0A0-53C8-013E055A3C9E}" dt="2024-01-09T16:02:31.972" v="251"/>
          <ac:graphicFrameMkLst>
            <pc:docMk/>
            <pc:sldMk cId="200841216" sldId="263"/>
            <ac:graphicFrameMk id="8" creationId="{66C59B56-68EA-0E03-91B2-6002DBAAAA1A}"/>
          </ac:graphicFrameMkLst>
        </pc:graphicFrameChg>
      </pc:sldChg>
      <pc:sldChg chg="addSp modSp mod setBg">
        <pc:chgData name="MARIAPIA LOMBARDI" userId="S::m.lombardi59@studenti.unisa.it::dacddbce-118d-4f2d-9513-a1c17454bf52" providerId="AD" clId="Web-{14DA8491-2049-E0A0-53C8-013E055A3C9E}" dt="2024-01-09T15:40:47.679" v="63" actId="1076"/>
        <pc:sldMkLst>
          <pc:docMk/>
          <pc:sldMk cId="3502567120" sldId="266"/>
        </pc:sldMkLst>
        <pc:spChg chg="mod">
          <ac:chgData name="MARIAPIA LOMBARDI" userId="S::m.lombardi59@studenti.unisa.it::dacddbce-118d-4f2d-9513-a1c17454bf52" providerId="AD" clId="Web-{14DA8491-2049-E0A0-53C8-013E055A3C9E}" dt="2024-01-09T15:39:24.036" v="54"/>
          <ac:spMkLst>
            <pc:docMk/>
            <pc:sldMk cId="3502567120" sldId="266"/>
            <ac:spMk id="2" creationId="{6DFCCFA2-16E9-743F-B52C-EBF4905206BB}"/>
          </ac:spMkLst>
        </pc:spChg>
        <pc:spChg chg="mod">
          <ac:chgData name="MARIAPIA LOMBARDI" userId="S::m.lombardi59@studenti.unisa.it::dacddbce-118d-4f2d-9513-a1c17454bf52" providerId="AD" clId="Web-{14DA8491-2049-E0A0-53C8-013E055A3C9E}" dt="2024-01-09T15:39:40.068" v="58" actId="14100"/>
          <ac:spMkLst>
            <pc:docMk/>
            <pc:sldMk cId="3502567120" sldId="266"/>
            <ac:spMk id="3" creationId="{8AFD9D47-B7F2-AD9F-D759-B78E08E189B2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39:24.036" v="54"/>
          <ac:spMkLst>
            <pc:docMk/>
            <pc:sldMk cId="3502567120" sldId="266"/>
            <ac:spMk id="18" creationId="{0A01F2A2-AEDD-47DC-AFB5-B97CEB9A5328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39:24.036" v="54"/>
          <ac:spMkLst>
            <pc:docMk/>
            <pc:sldMk cId="3502567120" sldId="266"/>
            <ac:spMk id="20" creationId="{DB5AF5F3-AD0A-4EFA-854A-47C780F26264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39:24.036" v="54"/>
          <ac:spMkLst>
            <pc:docMk/>
            <pc:sldMk cId="3502567120" sldId="266"/>
            <ac:spMk id="22" creationId="{1E3D6D6C-E192-4135-B1DB-17C71EEBC946}"/>
          </ac:spMkLst>
        </pc:spChg>
        <pc:picChg chg="mod">
          <ac:chgData name="MARIAPIA LOMBARDI" userId="S::m.lombardi59@studenti.unisa.it::dacddbce-118d-4f2d-9513-a1c17454bf52" providerId="AD" clId="Web-{14DA8491-2049-E0A0-53C8-013E055A3C9E}" dt="2024-01-09T15:40:47.679" v="63" actId="1076"/>
          <ac:picMkLst>
            <pc:docMk/>
            <pc:sldMk cId="3502567120" sldId="266"/>
            <ac:picMk id="13" creationId="{6C3760E0-A1CF-FE9B-0824-85DBB46D1B97}"/>
          </ac:picMkLst>
        </pc:picChg>
      </pc:sldChg>
      <pc:sldChg chg="addSp delSp modSp mod setBg">
        <pc:chgData name="MARIAPIA LOMBARDI" userId="S::m.lombardi59@studenti.unisa.it::dacddbce-118d-4f2d-9513-a1c17454bf52" providerId="AD" clId="Web-{14DA8491-2049-E0A0-53C8-013E055A3C9E}" dt="2024-01-09T17:02:58.752" v="699" actId="20577"/>
        <pc:sldMkLst>
          <pc:docMk/>
          <pc:sldMk cId="2171936837" sldId="267"/>
        </pc:sldMkLst>
        <pc:spChg chg="mod">
          <ac:chgData name="MARIAPIA LOMBARDI" userId="S::m.lombardi59@studenti.unisa.it::dacddbce-118d-4f2d-9513-a1c17454bf52" providerId="AD" clId="Web-{14DA8491-2049-E0A0-53C8-013E055A3C9E}" dt="2024-01-09T17:02:58.752" v="699" actId="20577"/>
          <ac:spMkLst>
            <pc:docMk/>
            <pc:sldMk cId="2171936837" sldId="267"/>
            <ac:spMk id="2" creationId="{6EA4C853-79AC-07FD-59F0-7A1ED41456C0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5:45:40.294" v="81"/>
          <ac:spMkLst>
            <pc:docMk/>
            <pc:sldMk cId="2171936837" sldId="267"/>
            <ac:spMk id="3" creationId="{855FAD67-C2EA-9874-86D3-91A3857E46A0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13.342" v="83"/>
          <ac:spMkLst>
            <pc:docMk/>
            <pc:sldMk cId="2171936837" sldId="267"/>
            <ac:spMk id="8" creationId="{D5F5DF27-48C3-5615-6D97-A6763AA21156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13.342" v="83"/>
          <ac:spMkLst>
            <pc:docMk/>
            <pc:sldMk cId="2171936837" sldId="267"/>
            <ac:spMk id="11" creationId="{D6CEF2A9-EF08-4FB3-AFFB-C5F77AB6E028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13.342" v="83"/>
          <ac:spMkLst>
            <pc:docMk/>
            <pc:sldMk cId="2171936837" sldId="267"/>
            <ac:spMk id="13" creationId="{4109C3C2-C0A8-4559-8462-8007573DF44C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13.342" v="83"/>
          <ac:spMkLst>
            <pc:docMk/>
            <pc:sldMk cId="2171936837" sldId="267"/>
            <ac:spMk id="15" creationId="{4C535542-B72A-4DE0-BE5A-5EA00508C77D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13.342" v="83"/>
          <ac:spMkLst>
            <pc:docMk/>
            <pc:sldMk cId="2171936837" sldId="267"/>
            <ac:spMk id="17" creationId="{11DF0705-615B-4CF3-A16F-8C14680D8BA6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6:44.999" v="85"/>
          <ac:spMkLst>
            <pc:docMk/>
            <pc:sldMk cId="2171936837" sldId="267"/>
            <ac:spMk id="19" creationId="{392B2D15-924F-8F32-54F4-33E5FAD1E38E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7:24.125" v="87"/>
          <ac:spMkLst>
            <pc:docMk/>
            <pc:sldMk cId="2171936837" sldId="267"/>
            <ac:spMk id="21" creationId="{495DDCFA-D3DE-4CEB-8AFF-C6501187E430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47:24.125" v="87"/>
          <ac:spMkLst>
            <pc:docMk/>
            <pc:sldMk cId="2171936837" sldId="267"/>
            <ac:spMk id="22" creationId="{DFB72059-2D74-1F68-93F9-F346BA7D2D91}"/>
          </ac:spMkLst>
        </pc:spChg>
        <pc:spChg chg="add mod">
          <ac:chgData name="MARIAPIA LOMBARDI" userId="S::m.lombardi59@studenti.unisa.it::dacddbce-118d-4f2d-9513-a1c17454bf52" providerId="AD" clId="Web-{14DA8491-2049-E0A0-53C8-013E055A3C9E}" dt="2024-01-09T16:56:31.118" v="610" actId="20577"/>
          <ac:spMkLst>
            <pc:docMk/>
            <pc:sldMk cId="2171936837" sldId="267"/>
            <ac:spMk id="24" creationId="{392B2D15-924F-8F32-54F4-33E5FAD1E38E}"/>
          </ac:spMkLst>
        </pc:spChg>
        <pc:picChg chg="add mod ord">
          <ac:chgData name="MARIAPIA LOMBARDI" userId="S::m.lombardi59@studenti.unisa.it::dacddbce-118d-4f2d-9513-a1c17454bf52" providerId="AD" clId="Web-{14DA8491-2049-E0A0-53C8-013E055A3C9E}" dt="2024-01-09T15:48:05.547" v="90" actId="1076"/>
          <ac:picMkLst>
            <pc:docMk/>
            <pc:sldMk cId="2171936837" sldId="267"/>
            <ac:picMk id="4" creationId="{2C71DB2D-90F4-D895-9463-86753464CBF7}"/>
          </ac:picMkLst>
        </pc:picChg>
      </pc:sldChg>
      <pc:sldChg chg="addSp delSp modSp new del mod setBg">
        <pc:chgData name="MARIAPIA LOMBARDI" userId="S::m.lombardi59@studenti.unisa.it::dacddbce-118d-4f2d-9513-a1c17454bf52" providerId="AD" clId="Web-{14DA8491-2049-E0A0-53C8-013E055A3C9E}" dt="2024-01-09T16:11:48.765" v="438"/>
        <pc:sldMkLst>
          <pc:docMk/>
          <pc:sldMk cId="3197485523" sldId="268"/>
        </pc:sldMkLst>
        <pc:spChg chg="mod">
          <ac:chgData name="MARIAPIA LOMBARDI" userId="S::m.lombardi59@studenti.unisa.it::dacddbce-118d-4f2d-9513-a1c17454bf52" providerId="AD" clId="Web-{14DA8491-2049-E0A0-53C8-013E055A3C9E}" dt="2024-01-09T15:58:58.952" v="199" actId="20577"/>
          <ac:spMkLst>
            <pc:docMk/>
            <pc:sldMk cId="3197485523" sldId="268"/>
            <ac:spMk id="2" creationId="{08847498-E734-2830-B008-335C21F84E3E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5:53:15.163" v="148"/>
          <ac:spMkLst>
            <pc:docMk/>
            <pc:sldMk cId="3197485523" sldId="268"/>
            <ac:spMk id="3" creationId="{2DE0D186-A6CC-0E79-4E04-5E44E3A01AAE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8" creationId="{ADF809C7-C438-5EEB-5CA4-1C68990F70A3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11" creationId="{D6CEF2A9-EF08-4FB3-AFFB-C5F77AB6E028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13" creationId="{4109C3C2-C0A8-4559-8462-8007573DF44C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15" creationId="{4C535542-B72A-4DE0-BE5A-5EA00508C77D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17" creationId="{11DF0705-615B-4CF3-A16F-8C14680D8BA6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09" v="153"/>
          <ac:spMkLst>
            <pc:docMk/>
            <pc:sldMk cId="3197485523" sldId="268"/>
            <ac:spMk id="26" creationId="{B9C04DC5-313B-4FE4-B868-5672A376419F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09" v="153"/>
          <ac:spMkLst>
            <pc:docMk/>
            <pc:sldMk cId="3197485523" sldId="268"/>
            <ac:spMk id="32" creationId="{329FDD08-42D8-4AFF-90E5-5DAA5BC4CBD8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09" v="153"/>
          <ac:spMkLst>
            <pc:docMk/>
            <pc:sldMk cId="3197485523" sldId="268"/>
            <ac:spMk id="34" creationId="{4C1E981B-F06E-48B4-9275-F4B261AFCAC0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09" v="153"/>
          <ac:spMkLst>
            <pc:docMk/>
            <pc:sldMk cId="3197485523" sldId="268"/>
            <ac:spMk id="36" creationId="{312E2C24-0CD2-4071-8CE2-B059993A99EF}"/>
          </ac:spMkLst>
        </pc:spChg>
        <pc:spChg chg="add del">
          <ac:chgData name="MARIAPIA LOMBARDI" userId="S::m.lombardi59@studenti.unisa.it::dacddbce-118d-4f2d-9513-a1c17454bf52" providerId="AD" clId="Web-{14DA8491-2049-E0A0-53C8-013E055A3C9E}" dt="2024-01-09T15:54:32.009" v="153"/>
          <ac:spMkLst>
            <pc:docMk/>
            <pc:sldMk cId="3197485523" sldId="268"/>
            <ac:spMk id="38" creationId="{24F1DC13-C830-4B86-A9C6-927F5C55DBD7}"/>
          </ac:spMkLst>
        </pc:spChg>
        <pc:spChg chg="add mod">
          <ac:chgData name="MARIAPIA LOMBARDI" userId="S::m.lombardi59@studenti.unisa.it::dacddbce-118d-4f2d-9513-a1c17454bf52" providerId="AD" clId="Web-{14DA8491-2049-E0A0-53C8-013E055A3C9E}" dt="2024-01-09T16:11:44.281" v="437" actId="20577"/>
          <ac:spMkLst>
            <pc:docMk/>
            <pc:sldMk cId="3197485523" sldId="268"/>
            <ac:spMk id="40" creationId="{ADF809C7-C438-5EEB-5CA4-1C68990F70A3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41" creationId="{D6CEF2A9-EF08-4FB3-AFFB-C5F77AB6E028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42" creationId="{4109C3C2-C0A8-4559-8462-8007573DF44C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43" creationId="{4C535542-B72A-4DE0-BE5A-5EA00508C77D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5:54:32.024" v="154"/>
          <ac:spMkLst>
            <pc:docMk/>
            <pc:sldMk cId="3197485523" sldId="268"/>
            <ac:spMk id="44" creationId="{11DF0705-615B-4CF3-A16F-8C14680D8BA6}"/>
          </ac:spMkLst>
        </pc:spChg>
        <pc:picChg chg="add mod ord">
          <ac:chgData name="MARIAPIA LOMBARDI" userId="S::m.lombardi59@studenti.unisa.it::dacddbce-118d-4f2d-9513-a1c17454bf52" providerId="AD" clId="Web-{14DA8491-2049-E0A0-53C8-013E055A3C9E}" dt="2024-01-09T15:54:43.165" v="156" actId="14100"/>
          <ac:picMkLst>
            <pc:docMk/>
            <pc:sldMk cId="3197485523" sldId="268"/>
            <ac:picMk id="4" creationId="{9BF746A6-CC7D-E8FC-04E3-7597E662EF77}"/>
          </ac:picMkLst>
        </pc:picChg>
        <pc:picChg chg="add del">
          <ac:chgData name="MARIAPIA LOMBARDI" userId="S::m.lombardi59@studenti.unisa.it::dacddbce-118d-4f2d-9513-a1c17454bf52" providerId="AD" clId="Web-{14DA8491-2049-E0A0-53C8-013E055A3C9E}" dt="2024-01-09T15:54:32.009" v="153"/>
          <ac:picMkLst>
            <pc:docMk/>
            <pc:sldMk cId="3197485523" sldId="268"/>
            <ac:picMk id="22" creationId="{7594FC8B-8CD2-407F-94F1-9C71F5AEC2B6}"/>
          </ac:picMkLst>
        </pc:picChg>
        <pc:picChg chg="add del">
          <ac:chgData name="MARIAPIA LOMBARDI" userId="S::m.lombardi59@studenti.unisa.it::dacddbce-118d-4f2d-9513-a1c17454bf52" providerId="AD" clId="Web-{14DA8491-2049-E0A0-53C8-013E055A3C9E}" dt="2024-01-09T15:54:32.009" v="153"/>
          <ac:picMkLst>
            <pc:docMk/>
            <pc:sldMk cId="3197485523" sldId="268"/>
            <ac:picMk id="24" creationId="{DBABC971-8D40-4A4F-AC60-28B9172789B9}"/>
          </ac:picMkLst>
        </pc:picChg>
        <pc:picChg chg="add del">
          <ac:chgData name="MARIAPIA LOMBARDI" userId="S::m.lombardi59@studenti.unisa.it::dacddbce-118d-4f2d-9513-a1c17454bf52" providerId="AD" clId="Web-{14DA8491-2049-E0A0-53C8-013E055A3C9E}" dt="2024-01-09T15:54:32.009" v="153"/>
          <ac:picMkLst>
            <pc:docMk/>
            <pc:sldMk cId="3197485523" sldId="268"/>
            <ac:picMk id="28" creationId="{791AE23E-90C9-4963-96E2-8DADBFC3BC09}"/>
          </ac:picMkLst>
        </pc:picChg>
        <pc:picChg chg="add del">
          <ac:chgData name="MARIAPIA LOMBARDI" userId="S::m.lombardi59@studenti.unisa.it::dacddbce-118d-4f2d-9513-a1c17454bf52" providerId="AD" clId="Web-{14DA8491-2049-E0A0-53C8-013E055A3C9E}" dt="2024-01-09T15:54:32.009" v="153"/>
          <ac:picMkLst>
            <pc:docMk/>
            <pc:sldMk cId="3197485523" sldId="268"/>
            <ac:picMk id="30" creationId="{C5F93E90-4379-4AAC-B021-E5FA6D974AED}"/>
          </ac:picMkLst>
        </pc:picChg>
      </pc:sldChg>
      <pc:sldChg chg="addSp delSp modSp new">
        <pc:chgData name="MARIAPIA LOMBARDI" userId="S::m.lombardi59@studenti.unisa.it::dacddbce-118d-4f2d-9513-a1c17454bf52" providerId="AD" clId="Web-{14DA8491-2049-E0A0-53C8-013E055A3C9E}" dt="2024-01-09T16:25:36.189" v="481" actId="1076"/>
        <pc:sldMkLst>
          <pc:docMk/>
          <pc:sldMk cId="1327884644" sldId="269"/>
        </pc:sldMkLst>
        <pc:spChg chg="mod">
          <ac:chgData name="MARIAPIA LOMBARDI" userId="S::m.lombardi59@studenti.unisa.it::dacddbce-118d-4f2d-9513-a1c17454bf52" providerId="AD" clId="Web-{14DA8491-2049-E0A0-53C8-013E055A3C9E}" dt="2024-01-09T16:10:36.795" v="418" actId="20577"/>
          <ac:spMkLst>
            <pc:docMk/>
            <pc:sldMk cId="1327884644" sldId="269"/>
            <ac:spMk id="2" creationId="{D25A499E-D1FA-CA98-7FC5-3E43EC9E66ED}"/>
          </ac:spMkLst>
        </pc:spChg>
        <pc:spChg chg="mod">
          <ac:chgData name="MARIAPIA LOMBARDI" userId="S::m.lombardi59@studenti.unisa.it::dacddbce-118d-4f2d-9513-a1c17454bf52" providerId="AD" clId="Web-{14DA8491-2049-E0A0-53C8-013E055A3C9E}" dt="2024-01-09T16:10:43.404" v="419" actId="20577"/>
          <ac:spMkLst>
            <pc:docMk/>
            <pc:sldMk cId="1327884644" sldId="269"/>
            <ac:spMk id="3" creationId="{82C82AE8-A930-3A16-2149-3963EB2CEE0E}"/>
          </ac:spMkLst>
        </pc:spChg>
        <pc:spChg chg="add del mod">
          <ac:chgData name="MARIAPIA LOMBARDI" userId="S::m.lombardi59@studenti.unisa.it::dacddbce-118d-4f2d-9513-a1c17454bf52" providerId="AD" clId="Web-{14DA8491-2049-E0A0-53C8-013E055A3C9E}" dt="2024-01-09T16:07:17.275" v="301"/>
          <ac:spMkLst>
            <pc:docMk/>
            <pc:sldMk cId="1327884644" sldId="269"/>
            <ac:spMk id="4" creationId="{C5818B83-DCDF-48BF-9D7D-C7CC25D27F17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6:00:08.344" v="233"/>
          <ac:spMkLst>
            <pc:docMk/>
            <pc:sldMk cId="1327884644" sldId="269"/>
            <ac:spMk id="5" creationId="{4D144302-BC67-E2F0-F497-44D3F2893BC6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6:00:12.125" v="234"/>
          <ac:spMkLst>
            <pc:docMk/>
            <pc:sldMk cId="1327884644" sldId="269"/>
            <ac:spMk id="6" creationId="{ED88CD83-2AA6-3B2D-6056-BE5D705B32AC}"/>
          </ac:spMkLst>
        </pc:spChg>
        <pc:spChg chg="add mod">
          <ac:chgData name="MARIAPIA LOMBARDI" userId="S::m.lombardi59@studenti.unisa.it::dacddbce-118d-4f2d-9513-a1c17454bf52" providerId="AD" clId="Web-{14DA8491-2049-E0A0-53C8-013E055A3C9E}" dt="2024-01-09T16:20:27.776" v="478" actId="20577"/>
          <ac:spMkLst>
            <pc:docMk/>
            <pc:sldMk cId="1327884644" sldId="269"/>
            <ac:spMk id="98" creationId="{382ABDDF-7574-B2B9-1531-EDF68B07DE30}"/>
          </ac:spMkLst>
        </pc:spChg>
        <pc:spChg chg="add del mod">
          <ac:chgData name="MARIAPIA LOMBARDI" userId="S::m.lombardi59@studenti.unisa.it::dacddbce-118d-4f2d-9513-a1c17454bf52" providerId="AD" clId="Web-{14DA8491-2049-E0A0-53C8-013E055A3C9E}" dt="2024-01-09T16:08:59.527" v="379"/>
          <ac:spMkLst>
            <pc:docMk/>
            <pc:sldMk cId="1327884644" sldId="269"/>
            <ac:spMk id="394" creationId="{677EF191-D59D-E586-2382-0CC352D24B43}"/>
          </ac:spMkLst>
        </pc:spChg>
        <pc:graphicFrameChg chg="add del">
          <ac:chgData name="MARIAPIA LOMBARDI" userId="S::m.lombardi59@studenti.unisa.it::dacddbce-118d-4f2d-9513-a1c17454bf52" providerId="AD" clId="Web-{14DA8491-2049-E0A0-53C8-013E055A3C9E}" dt="2024-01-09T16:07:12.025" v="298"/>
          <ac:graphicFrameMkLst>
            <pc:docMk/>
            <pc:sldMk cId="1327884644" sldId="269"/>
            <ac:graphicFrameMk id="7" creationId="{AB1D4796-3367-C0E7-810A-7B99E4D875BE}"/>
          </ac:graphicFrameMkLst>
        </pc:graphicFrameChg>
        <pc:graphicFrameChg chg="add del">
          <ac:chgData name="MARIAPIA LOMBARDI" userId="S::m.lombardi59@studenti.unisa.it::dacddbce-118d-4f2d-9513-a1c17454bf52" providerId="AD" clId="Web-{14DA8491-2049-E0A0-53C8-013E055A3C9E}" dt="2024-01-09T16:07:17.244" v="300"/>
          <ac:graphicFrameMkLst>
            <pc:docMk/>
            <pc:sldMk cId="1327884644" sldId="269"/>
            <ac:graphicFrameMk id="9" creationId="{77BF5FD3-51F0-A0DA-52B6-FF08FF9402FE}"/>
          </ac:graphicFrameMkLst>
        </pc:graphicFrameChg>
        <pc:graphicFrameChg chg="add del mod modGraphic">
          <ac:chgData name="MARIAPIA LOMBARDI" userId="S::m.lombardi59@studenti.unisa.it::dacddbce-118d-4f2d-9513-a1c17454bf52" providerId="AD" clId="Web-{14DA8491-2049-E0A0-53C8-013E055A3C9E}" dt="2024-01-09T16:25:36.189" v="481" actId="1076"/>
          <ac:graphicFrameMkLst>
            <pc:docMk/>
            <pc:sldMk cId="1327884644" sldId="269"/>
            <ac:graphicFrameMk id="11" creationId="{AB1D4796-3367-C0E7-810A-7B99E4D875BE}"/>
          </ac:graphicFrameMkLst>
        </pc:graphicFrameChg>
      </pc:sldChg>
      <pc:sldChg chg="addSp delSp modSp new mod setBg">
        <pc:chgData name="MARIAPIA LOMBARDI" userId="S::m.lombardi59@studenti.unisa.it::dacddbce-118d-4f2d-9513-a1c17454bf52" providerId="AD" clId="Web-{14DA8491-2049-E0A0-53C8-013E055A3C9E}" dt="2024-01-09T16:58:42.684" v="626" actId="20577"/>
        <pc:sldMkLst>
          <pc:docMk/>
          <pc:sldMk cId="2816697115" sldId="270"/>
        </pc:sldMkLst>
        <pc:spChg chg="mod">
          <ac:chgData name="MARIAPIA LOMBARDI" userId="S::m.lombardi59@studenti.unisa.it::dacddbce-118d-4f2d-9513-a1c17454bf52" providerId="AD" clId="Web-{14DA8491-2049-E0A0-53C8-013E055A3C9E}" dt="2024-01-09T16:58:42.684" v="626" actId="20577"/>
          <ac:spMkLst>
            <pc:docMk/>
            <pc:sldMk cId="2816697115" sldId="270"/>
            <ac:spMk id="2" creationId="{2A4E80D5-DF1E-302F-B900-6C2B3CF08F44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6:55:19.976" v="566"/>
          <ac:spMkLst>
            <pc:docMk/>
            <pc:sldMk cId="2816697115" sldId="270"/>
            <ac:spMk id="3" creationId="{685D01A4-24B1-6D29-F899-4ECD1418C28E}"/>
          </ac:spMkLst>
        </pc:spChg>
        <pc:spChg chg="add mod">
          <ac:chgData name="MARIAPIA LOMBARDI" userId="S::m.lombardi59@studenti.unisa.it::dacddbce-118d-4f2d-9513-a1c17454bf52" providerId="AD" clId="Web-{14DA8491-2049-E0A0-53C8-013E055A3C9E}" dt="2024-01-09T16:56:25.665" v="608" actId="20577"/>
          <ac:spMkLst>
            <pc:docMk/>
            <pc:sldMk cId="2816697115" sldId="270"/>
            <ac:spMk id="8" creationId="{EE3AA0AC-5A8B-28D1-9586-E4BCA1B89663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5:30.945" v="568"/>
          <ac:spMkLst>
            <pc:docMk/>
            <pc:sldMk cId="2816697115" sldId="270"/>
            <ac:spMk id="11" creationId="{D6CEF2A9-EF08-4FB3-AFFB-C5F77AB6E028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5:30.945" v="568"/>
          <ac:spMkLst>
            <pc:docMk/>
            <pc:sldMk cId="2816697115" sldId="270"/>
            <ac:spMk id="13" creationId="{4109C3C2-C0A8-4559-8462-8007573DF44C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5:30.945" v="568"/>
          <ac:spMkLst>
            <pc:docMk/>
            <pc:sldMk cId="2816697115" sldId="270"/>
            <ac:spMk id="15" creationId="{4C535542-B72A-4DE0-BE5A-5EA00508C77D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5:30.945" v="568"/>
          <ac:spMkLst>
            <pc:docMk/>
            <pc:sldMk cId="2816697115" sldId="270"/>
            <ac:spMk id="17" creationId="{11DF0705-615B-4CF3-A16F-8C14680D8BA6}"/>
          </ac:spMkLst>
        </pc:spChg>
        <pc:picChg chg="add mod ord">
          <ac:chgData name="MARIAPIA LOMBARDI" userId="S::m.lombardi59@studenti.unisa.it::dacddbce-118d-4f2d-9513-a1c17454bf52" providerId="AD" clId="Web-{14DA8491-2049-E0A0-53C8-013E055A3C9E}" dt="2024-01-09T16:55:41.758" v="570" actId="14100"/>
          <ac:picMkLst>
            <pc:docMk/>
            <pc:sldMk cId="2816697115" sldId="270"/>
            <ac:picMk id="4" creationId="{732839F0-3C95-0425-178D-9823A6DF3F37}"/>
          </ac:picMkLst>
        </pc:picChg>
      </pc:sldChg>
      <pc:sldChg chg="addSp delSp modSp new mod setBg">
        <pc:chgData name="MARIAPIA LOMBARDI" userId="S::m.lombardi59@studenti.unisa.it::dacddbce-118d-4f2d-9513-a1c17454bf52" providerId="AD" clId="Web-{14DA8491-2049-E0A0-53C8-013E055A3C9E}" dt="2024-01-09T17:02:52.939" v="697" actId="20577"/>
        <pc:sldMkLst>
          <pc:docMk/>
          <pc:sldMk cId="2350726671" sldId="271"/>
        </pc:sldMkLst>
        <pc:spChg chg="mod">
          <ac:chgData name="MARIAPIA LOMBARDI" userId="S::m.lombardi59@studenti.unisa.it::dacddbce-118d-4f2d-9513-a1c17454bf52" providerId="AD" clId="Web-{14DA8491-2049-E0A0-53C8-013E055A3C9E}" dt="2024-01-09T17:00:46.108" v="631" actId="1076"/>
          <ac:spMkLst>
            <pc:docMk/>
            <pc:sldMk cId="2350726671" sldId="271"/>
            <ac:spMk id="2" creationId="{3581C458-B16A-510E-72C1-0005F40A79E8}"/>
          </ac:spMkLst>
        </pc:spChg>
        <pc:spChg chg="del">
          <ac:chgData name="MARIAPIA LOMBARDI" userId="S::m.lombardi59@studenti.unisa.it::dacddbce-118d-4f2d-9513-a1c17454bf52" providerId="AD" clId="Web-{14DA8491-2049-E0A0-53C8-013E055A3C9E}" dt="2024-01-09T16:58:20.418" v="623"/>
          <ac:spMkLst>
            <pc:docMk/>
            <pc:sldMk cId="2350726671" sldId="271"/>
            <ac:spMk id="3" creationId="{E589BC01-DD0A-AF12-9EF0-15FF965DBFEB}"/>
          </ac:spMkLst>
        </pc:spChg>
        <pc:spChg chg="add mod">
          <ac:chgData name="MARIAPIA LOMBARDI" userId="S::m.lombardi59@studenti.unisa.it::dacddbce-118d-4f2d-9513-a1c17454bf52" providerId="AD" clId="Web-{14DA8491-2049-E0A0-53C8-013E055A3C9E}" dt="2024-01-09T17:02:52.939" v="697" actId="20577"/>
          <ac:spMkLst>
            <pc:docMk/>
            <pc:sldMk cId="2350726671" sldId="271"/>
            <ac:spMk id="6" creationId="{CB17BCB6-28BB-0AA8-21C7-25DB71AE9947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8:25.543" v="624"/>
          <ac:spMkLst>
            <pc:docMk/>
            <pc:sldMk cId="2350726671" sldId="271"/>
            <ac:spMk id="13" creationId="{B9C04DC5-313B-4FE4-B868-5672A376419F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8:25.543" v="624"/>
          <ac:spMkLst>
            <pc:docMk/>
            <pc:sldMk cId="2350726671" sldId="271"/>
            <ac:spMk id="19" creationId="{329FDD08-42D8-4AFF-90E5-5DAA5BC4CBD8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8:25.543" v="624"/>
          <ac:spMkLst>
            <pc:docMk/>
            <pc:sldMk cId="2350726671" sldId="271"/>
            <ac:spMk id="21" creationId="{4C1E981B-F06E-48B4-9275-F4B261AFCAC0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8:25.543" v="624"/>
          <ac:spMkLst>
            <pc:docMk/>
            <pc:sldMk cId="2350726671" sldId="271"/>
            <ac:spMk id="23" creationId="{312E2C24-0CD2-4071-8CE2-B059993A99EF}"/>
          </ac:spMkLst>
        </pc:spChg>
        <pc:spChg chg="add">
          <ac:chgData name="MARIAPIA LOMBARDI" userId="S::m.lombardi59@studenti.unisa.it::dacddbce-118d-4f2d-9513-a1c17454bf52" providerId="AD" clId="Web-{14DA8491-2049-E0A0-53C8-013E055A3C9E}" dt="2024-01-09T16:58:25.543" v="624"/>
          <ac:spMkLst>
            <pc:docMk/>
            <pc:sldMk cId="2350726671" sldId="271"/>
            <ac:spMk id="25" creationId="{24F1DC13-C830-4B86-A9C6-927F5C55DBD7}"/>
          </ac:spMkLst>
        </pc:spChg>
        <pc:picChg chg="add mod ord">
          <ac:chgData name="MARIAPIA LOMBARDI" userId="S::m.lombardi59@studenti.unisa.it::dacddbce-118d-4f2d-9513-a1c17454bf52" providerId="AD" clId="Web-{14DA8491-2049-E0A0-53C8-013E055A3C9E}" dt="2024-01-09T16:58:25.543" v="624"/>
          <ac:picMkLst>
            <pc:docMk/>
            <pc:sldMk cId="2350726671" sldId="271"/>
            <ac:picMk id="4" creationId="{83070226-4E47-29C0-145F-A0A5E6F9A25B}"/>
          </ac:picMkLst>
        </pc:picChg>
        <pc:picChg chg="add">
          <ac:chgData name="MARIAPIA LOMBARDI" userId="S::m.lombardi59@studenti.unisa.it::dacddbce-118d-4f2d-9513-a1c17454bf52" providerId="AD" clId="Web-{14DA8491-2049-E0A0-53C8-013E055A3C9E}" dt="2024-01-09T16:58:25.543" v="624"/>
          <ac:picMkLst>
            <pc:docMk/>
            <pc:sldMk cId="2350726671" sldId="271"/>
            <ac:picMk id="9" creationId="{7594FC8B-8CD2-407F-94F1-9C71F5AEC2B6}"/>
          </ac:picMkLst>
        </pc:picChg>
        <pc:picChg chg="add">
          <ac:chgData name="MARIAPIA LOMBARDI" userId="S::m.lombardi59@studenti.unisa.it::dacddbce-118d-4f2d-9513-a1c17454bf52" providerId="AD" clId="Web-{14DA8491-2049-E0A0-53C8-013E055A3C9E}" dt="2024-01-09T16:58:25.543" v="624"/>
          <ac:picMkLst>
            <pc:docMk/>
            <pc:sldMk cId="2350726671" sldId="271"/>
            <ac:picMk id="11" creationId="{DBABC971-8D40-4A4F-AC60-28B9172789B9}"/>
          </ac:picMkLst>
        </pc:picChg>
        <pc:picChg chg="add">
          <ac:chgData name="MARIAPIA LOMBARDI" userId="S::m.lombardi59@studenti.unisa.it::dacddbce-118d-4f2d-9513-a1c17454bf52" providerId="AD" clId="Web-{14DA8491-2049-E0A0-53C8-013E055A3C9E}" dt="2024-01-09T16:58:25.543" v="624"/>
          <ac:picMkLst>
            <pc:docMk/>
            <pc:sldMk cId="2350726671" sldId="271"/>
            <ac:picMk id="15" creationId="{791AE23E-90C9-4963-96E2-8DADBFC3BC09}"/>
          </ac:picMkLst>
        </pc:picChg>
        <pc:picChg chg="add">
          <ac:chgData name="MARIAPIA LOMBARDI" userId="S::m.lombardi59@studenti.unisa.it::dacddbce-118d-4f2d-9513-a1c17454bf52" providerId="AD" clId="Web-{14DA8491-2049-E0A0-53C8-013E055A3C9E}" dt="2024-01-09T16:58:25.543" v="624"/>
          <ac:picMkLst>
            <pc:docMk/>
            <pc:sldMk cId="2350726671" sldId="271"/>
            <ac:picMk id="17" creationId="{C5F93E90-4379-4AAC-B021-E5FA6D974AED}"/>
          </ac:picMkLst>
        </pc:picChg>
      </pc:sldChg>
      <pc:sldChg chg="new">
        <pc:chgData name="MARIAPIA LOMBARDI" userId="S::m.lombardi59@studenti.unisa.it::dacddbce-118d-4f2d-9513-a1c17454bf52" providerId="AD" clId="Web-{14DA8491-2049-E0A0-53C8-013E055A3C9E}" dt="2024-01-09T17:04:34.863" v="700"/>
        <pc:sldMkLst>
          <pc:docMk/>
          <pc:sldMk cId="3002961327" sldId="272"/>
        </pc:sldMkLst>
      </pc:sldChg>
    </pc:docChg>
  </pc:docChgLst>
  <pc:docChgLst>
    <pc:chgData name="MARIAPIA LOMBARDI" userId="S::m.lombardi59@studenti.unisa.it::dacddbce-118d-4f2d-9513-a1c17454bf52" providerId="AD" clId="Web-{10106998-703D-8402-42C4-E1847C34138D}"/>
    <pc:docChg chg="modSld">
      <pc:chgData name="MARIAPIA LOMBARDI" userId="S::m.lombardi59@studenti.unisa.it::dacddbce-118d-4f2d-9513-a1c17454bf52" providerId="AD" clId="Web-{10106998-703D-8402-42C4-E1847C34138D}" dt="2024-01-09T15:28:58.599" v="132" actId="20577"/>
      <pc:docMkLst>
        <pc:docMk/>
      </pc:docMkLst>
      <pc:sldChg chg="addSp delSp modSp mod setBg">
        <pc:chgData name="MARIAPIA LOMBARDI" userId="S::m.lombardi59@studenti.unisa.it::dacddbce-118d-4f2d-9513-a1c17454bf52" providerId="AD" clId="Web-{10106998-703D-8402-42C4-E1847C34138D}" dt="2024-01-09T15:14:17.941" v="1"/>
        <pc:sldMkLst>
          <pc:docMk/>
          <pc:sldMk cId="3527389633" sldId="257"/>
        </pc:sldMkLst>
        <pc:spChg chg="mo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2" creationId="{5017D933-062C-F8C5-F1FB-1ED121917EBD}"/>
          </ac:spMkLst>
        </pc:spChg>
        <pc:spChg chg="del">
          <ac:chgData name="MARIAPIA LOMBARDI" userId="S::m.lombardi59@studenti.unisa.it::dacddbce-118d-4f2d-9513-a1c17454bf52" providerId="AD" clId="Web-{10106998-703D-8402-42C4-E1847C34138D}" dt="2024-01-09T15:14:08.410" v="0"/>
          <ac:spMkLst>
            <pc:docMk/>
            <pc:sldMk cId="3527389633" sldId="257"/>
            <ac:spMk id="3" creationId="{881D35DE-C666-06B4-6D2E-FB847BDC54A8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8" creationId="{65BBCBA5-5F8A-328A-0BFD-3B3489A9591B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11" creationId="{2FEA51AE-2D18-46BE-B2CA-B90B13168980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13" creationId="{5E6A537E-C106-45AE-9BBB-3CE559441813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15" creationId="{F918BA52-E4A7-4EEC-898E-C49023767C63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4:17.941" v="1"/>
          <ac:spMkLst>
            <pc:docMk/>
            <pc:sldMk cId="3527389633" sldId="257"/>
            <ac:spMk id="17" creationId="{86D3F3B7-282C-4DDC-AD1B-C497F2942BA6}"/>
          </ac:spMkLst>
        </pc:spChg>
        <pc:picChg chg="add mod ord">
          <ac:chgData name="MARIAPIA LOMBARDI" userId="S::m.lombardi59@studenti.unisa.it::dacddbce-118d-4f2d-9513-a1c17454bf52" providerId="AD" clId="Web-{10106998-703D-8402-42C4-E1847C34138D}" dt="2024-01-09T15:14:17.941" v="1"/>
          <ac:picMkLst>
            <pc:docMk/>
            <pc:sldMk cId="3527389633" sldId="257"/>
            <ac:picMk id="4" creationId="{0D2D478F-6A98-6C06-65F2-8419FBAA2245}"/>
          </ac:picMkLst>
        </pc:picChg>
      </pc:sldChg>
      <pc:sldChg chg="addSp delSp modSp mod setBg">
        <pc:chgData name="MARIAPIA LOMBARDI" userId="S::m.lombardi59@studenti.unisa.it::dacddbce-118d-4f2d-9513-a1c17454bf52" providerId="AD" clId="Web-{10106998-703D-8402-42C4-E1847C34138D}" dt="2024-01-09T15:17:04.319" v="33" actId="14100"/>
        <pc:sldMkLst>
          <pc:docMk/>
          <pc:sldMk cId="4008796521" sldId="258"/>
        </pc:sldMkLst>
        <pc:spChg chg="mod">
          <ac:chgData name="MARIAPIA LOMBARDI" userId="S::m.lombardi59@studenti.unisa.it::dacddbce-118d-4f2d-9513-a1c17454bf52" providerId="AD" clId="Web-{10106998-703D-8402-42C4-E1847C34138D}" dt="2024-01-09T15:17:04.319" v="33" actId="14100"/>
          <ac:spMkLst>
            <pc:docMk/>
            <pc:sldMk cId="4008796521" sldId="258"/>
            <ac:spMk id="2" creationId="{33D944D6-0C88-EC1A-C7FF-5C6926DFBB3C}"/>
          </ac:spMkLst>
        </pc:spChg>
        <pc:spChg chg="del mod">
          <ac:chgData name="MARIAPIA LOMBARDI" userId="S::m.lombardi59@studenti.unisa.it::dacddbce-118d-4f2d-9513-a1c17454bf52" providerId="AD" clId="Web-{10106998-703D-8402-42C4-E1847C34138D}" dt="2024-01-09T15:15:02.489" v="24"/>
          <ac:spMkLst>
            <pc:docMk/>
            <pc:sldMk cId="4008796521" sldId="258"/>
            <ac:spMk id="3" creationId="{6906D1F4-2EDA-9266-B9E0-BB11E0F96C64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5:10.379" v="25"/>
          <ac:spMkLst>
            <pc:docMk/>
            <pc:sldMk cId="4008796521" sldId="258"/>
            <ac:spMk id="13" creationId="{B9C04DC5-313B-4FE4-B868-5672A376419F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5:10.379" v="25"/>
          <ac:spMkLst>
            <pc:docMk/>
            <pc:sldMk cId="4008796521" sldId="258"/>
            <ac:spMk id="19" creationId="{329FDD08-42D8-4AFF-90E5-5DAA5BC4CBD8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5:10.379" v="25"/>
          <ac:spMkLst>
            <pc:docMk/>
            <pc:sldMk cId="4008796521" sldId="258"/>
            <ac:spMk id="21" creationId="{4C1E981B-F06E-48B4-9275-F4B261AFCAC0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5:10.379" v="25"/>
          <ac:spMkLst>
            <pc:docMk/>
            <pc:sldMk cId="4008796521" sldId="258"/>
            <ac:spMk id="23" creationId="{312E2C24-0CD2-4071-8CE2-B059993A99EF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5:10.379" v="25"/>
          <ac:spMkLst>
            <pc:docMk/>
            <pc:sldMk cId="4008796521" sldId="258"/>
            <ac:spMk id="25" creationId="{24F1DC13-C830-4B86-A9C6-927F5C55DBD7}"/>
          </ac:spMkLst>
        </pc:spChg>
        <pc:picChg chg="add mod ord">
          <ac:chgData name="MARIAPIA LOMBARDI" userId="S::m.lombardi59@studenti.unisa.it::dacddbce-118d-4f2d-9513-a1c17454bf52" providerId="AD" clId="Web-{10106998-703D-8402-42C4-E1847C34138D}" dt="2024-01-09T15:15:10.379" v="25"/>
          <ac:picMkLst>
            <pc:docMk/>
            <pc:sldMk cId="4008796521" sldId="258"/>
            <ac:picMk id="4" creationId="{A36CCA70-A1C6-60D4-9E78-274A46250BB7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5:10.379" v="25"/>
          <ac:picMkLst>
            <pc:docMk/>
            <pc:sldMk cId="4008796521" sldId="258"/>
            <ac:picMk id="9" creationId="{7594FC8B-8CD2-407F-94F1-9C71F5AEC2B6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5:10.379" v="25"/>
          <ac:picMkLst>
            <pc:docMk/>
            <pc:sldMk cId="4008796521" sldId="258"/>
            <ac:picMk id="11" creationId="{DBABC971-8D40-4A4F-AC60-28B9172789B9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5:10.379" v="25"/>
          <ac:picMkLst>
            <pc:docMk/>
            <pc:sldMk cId="4008796521" sldId="258"/>
            <ac:picMk id="15" creationId="{791AE23E-90C9-4963-96E2-8DADBFC3BC09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5:10.379" v="25"/>
          <ac:picMkLst>
            <pc:docMk/>
            <pc:sldMk cId="4008796521" sldId="258"/>
            <ac:picMk id="17" creationId="{C5F93E90-4379-4AAC-B021-E5FA6D974AED}"/>
          </ac:picMkLst>
        </pc:picChg>
      </pc:sldChg>
      <pc:sldChg chg="addSp delSp modSp mod setBg">
        <pc:chgData name="MARIAPIA LOMBARDI" userId="S::m.lombardi59@studenti.unisa.it::dacddbce-118d-4f2d-9513-a1c17454bf52" providerId="AD" clId="Web-{10106998-703D-8402-42C4-E1847C34138D}" dt="2024-01-09T15:16:06.349" v="29"/>
        <pc:sldMkLst>
          <pc:docMk/>
          <pc:sldMk cId="1741204202" sldId="259"/>
        </pc:sldMkLst>
        <pc:spChg chg="mo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2" creationId="{1E478487-C95B-463E-93FC-03C51C9D01B7}"/>
          </ac:spMkLst>
        </pc:spChg>
        <pc:spChg chg="del mod">
          <ac:chgData name="MARIAPIA LOMBARDI" userId="S::m.lombardi59@studenti.unisa.it::dacddbce-118d-4f2d-9513-a1c17454bf52" providerId="AD" clId="Web-{10106998-703D-8402-42C4-E1847C34138D}" dt="2024-01-09T15:15:52.146" v="28"/>
          <ac:spMkLst>
            <pc:docMk/>
            <pc:sldMk cId="1741204202" sldId="259"/>
            <ac:spMk id="3" creationId="{53326471-AE9C-89F5-6948-1019B7156E21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13" creationId="{B9C04DC5-313B-4FE4-B868-5672A376419F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19" creationId="{329FDD08-42D8-4AFF-90E5-5DAA5BC4CBD8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21" creationId="{4C1E981B-F06E-48B4-9275-F4B261AFCAC0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23" creationId="{312E2C24-0CD2-4071-8CE2-B059993A99EF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6:06.349" v="29"/>
          <ac:spMkLst>
            <pc:docMk/>
            <pc:sldMk cId="1741204202" sldId="259"/>
            <ac:spMk id="25" creationId="{24F1DC13-C830-4B86-A9C6-927F5C55DBD7}"/>
          </ac:spMkLst>
        </pc:spChg>
        <pc:picChg chg="add mod ord">
          <ac:chgData name="MARIAPIA LOMBARDI" userId="S::m.lombardi59@studenti.unisa.it::dacddbce-118d-4f2d-9513-a1c17454bf52" providerId="AD" clId="Web-{10106998-703D-8402-42C4-E1847C34138D}" dt="2024-01-09T15:16:06.349" v="29"/>
          <ac:picMkLst>
            <pc:docMk/>
            <pc:sldMk cId="1741204202" sldId="259"/>
            <ac:picMk id="4" creationId="{FF162741-21A3-5154-63BC-6FAA2544CA25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6:06.349" v="29"/>
          <ac:picMkLst>
            <pc:docMk/>
            <pc:sldMk cId="1741204202" sldId="259"/>
            <ac:picMk id="9" creationId="{7594FC8B-8CD2-407F-94F1-9C71F5AEC2B6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6:06.349" v="29"/>
          <ac:picMkLst>
            <pc:docMk/>
            <pc:sldMk cId="1741204202" sldId="259"/>
            <ac:picMk id="11" creationId="{DBABC971-8D40-4A4F-AC60-28B9172789B9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6:06.349" v="29"/>
          <ac:picMkLst>
            <pc:docMk/>
            <pc:sldMk cId="1741204202" sldId="259"/>
            <ac:picMk id="15" creationId="{791AE23E-90C9-4963-96E2-8DADBFC3BC09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6:06.349" v="29"/>
          <ac:picMkLst>
            <pc:docMk/>
            <pc:sldMk cId="1741204202" sldId="259"/>
            <ac:picMk id="17" creationId="{C5F93E90-4379-4AAC-B021-E5FA6D974AED}"/>
          </ac:picMkLst>
        </pc:picChg>
      </pc:sldChg>
      <pc:sldChg chg="addSp delSp modSp mod setBg">
        <pc:chgData name="MARIAPIA LOMBARDI" userId="S::m.lombardi59@studenti.unisa.it::dacddbce-118d-4f2d-9513-a1c17454bf52" providerId="AD" clId="Web-{10106998-703D-8402-42C4-E1847C34138D}" dt="2024-01-09T15:26:36.815" v="123" actId="1076"/>
        <pc:sldMkLst>
          <pc:docMk/>
          <pc:sldMk cId="2102197705" sldId="261"/>
        </pc:sldMkLst>
        <pc:spChg chg="mod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2" creationId="{6DFCCFA2-16E9-743F-B52C-EBF4905206BB}"/>
          </ac:spMkLst>
        </pc:spChg>
        <pc:spChg chg="mod ord">
          <ac:chgData name="MARIAPIA LOMBARDI" userId="S::m.lombardi59@studenti.unisa.it::dacddbce-118d-4f2d-9513-a1c17454bf52" providerId="AD" clId="Web-{10106998-703D-8402-42C4-E1847C34138D}" dt="2024-01-09T15:26:17.361" v="118" actId="14100"/>
          <ac:spMkLst>
            <pc:docMk/>
            <pc:sldMk cId="2102197705" sldId="261"/>
            <ac:spMk id="3" creationId="{8AFD9D47-B7F2-AD9F-D759-B78E08E189B2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24.215" v="83"/>
          <ac:spMkLst>
            <pc:docMk/>
            <pc:sldMk cId="2102197705" sldId="261"/>
            <ac:spMk id="10" creationId="{DD540830-1D5B-4124-AD19-E95C33AC238A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24.215" v="83"/>
          <ac:spMkLst>
            <pc:docMk/>
            <pc:sldMk cId="2102197705" sldId="261"/>
            <ac:spMk id="12" creationId="{8B1928F0-389D-4382-8440-F6150A01C75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24.215" v="83"/>
          <ac:spMkLst>
            <pc:docMk/>
            <pc:sldMk cId="2102197705" sldId="261"/>
            <ac:spMk id="14" creationId="{DF9B0FBD-51D8-4E3C-9E78-429AE66768BB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38.199" v="85"/>
          <ac:spMkLst>
            <pc:docMk/>
            <pc:sldMk cId="2102197705" sldId="261"/>
            <ac:spMk id="16" creationId="{FE0E41EA-15C8-4C96-84B8-F9BBB96B5035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38.199" v="85"/>
          <ac:spMkLst>
            <pc:docMk/>
            <pc:sldMk cId="2102197705" sldId="261"/>
            <ac:spMk id="17" creationId="{AD488FAE-8A33-44D2-922D-E1A7E147D9D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38.199" v="85"/>
          <ac:spMkLst>
            <pc:docMk/>
            <pc:sldMk cId="2102197705" sldId="261"/>
            <ac:spMk id="18" creationId="{D1A684E7-FC3D-4F0E-9F70-C69B3BEFCA22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38.199" v="85"/>
          <ac:spMkLst>
            <pc:docMk/>
            <pc:sldMk cId="2102197705" sldId="261"/>
            <ac:spMk id="19" creationId="{E284F65F-D81D-4196-A4FB-F1C7EAC55532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44.590" v="87"/>
          <ac:spMkLst>
            <pc:docMk/>
            <pc:sldMk cId="2102197705" sldId="261"/>
            <ac:spMk id="21" creationId="{DD540830-1D5B-4124-AD19-E95C33AC238A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44.590" v="87"/>
          <ac:spMkLst>
            <pc:docMk/>
            <pc:sldMk cId="2102197705" sldId="261"/>
            <ac:spMk id="22" creationId="{8B1928F0-389D-4382-8440-F6150A01C75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44.590" v="87"/>
          <ac:spMkLst>
            <pc:docMk/>
            <pc:sldMk cId="2102197705" sldId="261"/>
            <ac:spMk id="23" creationId="{DF9B0FBD-51D8-4E3C-9E78-429AE66768BB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59.919" v="89"/>
          <ac:spMkLst>
            <pc:docMk/>
            <pc:sldMk cId="2102197705" sldId="261"/>
            <ac:spMk id="25" creationId="{A89F1728-E5A8-4BD0-B9CA-EEF2932EF7FF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59.919" v="89"/>
          <ac:spMkLst>
            <pc:docMk/>
            <pc:sldMk cId="2102197705" sldId="261"/>
            <ac:spMk id="26" creationId="{BB9D57DE-38E5-4D79-A639-6C94A39EFA81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59.919" v="89"/>
          <ac:spMkLst>
            <pc:docMk/>
            <pc:sldMk cId="2102197705" sldId="261"/>
            <ac:spMk id="27" creationId="{60C18FE5-FC12-4EB1-8FE4-487733A2F68C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1:59.919" v="89"/>
          <ac:spMkLst>
            <pc:docMk/>
            <pc:sldMk cId="2102197705" sldId="261"/>
            <ac:spMk id="28" creationId="{D169092A-AB26-44D5-B7AB-FCEF25A5A7F0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2:41.951" v="91"/>
          <ac:spMkLst>
            <pc:docMk/>
            <pc:sldMk cId="2102197705" sldId="261"/>
            <ac:spMk id="30" creationId="{DD540830-1D5B-4124-AD19-E95C33AC238A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2:41.951" v="91"/>
          <ac:spMkLst>
            <pc:docMk/>
            <pc:sldMk cId="2102197705" sldId="261"/>
            <ac:spMk id="31" creationId="{8B1928F0-389D-4382-8440-F6150A01C75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2:41.951" v="91"/>
          <ac:spMkLst>
            <pc:docMk/>
            <pc:sldMk cId="2102197705" sldId="261"/>
            <ac:spMk id="32" creationId="{DF9B0FBD-51D8-4E3C-9E78-429AE66768BB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20.015" v="100"/>
          <ac:spMkLst>
            <pc:docMk/>
            <pc:sldMk cId="2102197705" sldId="261"/>
            <ac:spMk id="34" creationId="{A89F1728-E5A8-4BD0-B9CA-EEF2932EF7FF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20.015" v="100"/>
          <ac:spMkLst>
            <pc:docMk/>
            <pc:sldMk cId="2102197705" sldId="261"/>
            <ac:spMk id="35" creationId="{BB9D57DE-38E5-4D79-A639-6C94A39EFA81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20.015" v="100"/>
          <ac:spMkLst>
            <pc:docMk/>
            <pc:sldMk cId="2102197705" sldId="261"/>
            <ac:spMk id="36" creationId="{60C18FE5-FC12-4EB1-8FE4-487733A2F68C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20.015" v="100"/>
          <ac:spMkLst>
            <pc:docMk/>
            <pc:sldMk cId="2102197705" sldId="261"/>
            <ac:spMk id="37" creationId="{D169092A-AB26-44D5-B7AB-FCEF25A5A7F0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4.343" v="97"/>
          <ac:spMkLst>
            <pc:docMk/>
            <pc:sldMk cId="2102197705" sldId="261"/>
            <ac:spMk id="42" creationId="{AD488FAE-8A33-44D2-922D-E1A7E147D9D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4.343" v="97"/>
          <ac:spMkLst>
            <pc:docMk/>
            <pc:sldMk cId="2102197705" sldId="261"/>
            <ac:spMk id="44" creationId="{D1A684E7-FC3D-4F0E-9F70-C69B3BEFCA22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4.343" v="97"/>
          <ac:spMkLst>
            <pc:docMk/>
            <pc:sldMk cId="2102197705" sldId="261"/>
            <ac:spMk id="46" creationId="{E284F65F-D81D-4196-A4FB-F1C7EAC55532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4.343" v="97"/>
          <ac:spMkLst>
            <pc:docMk/>
            <pc:sldMk cId="2102197705" sldId="261"/>
            <ac:spMk id="48" creationId="{FE0E41EA-15C8-4C96-84B8-F9BBB96B5035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9.999" v="99"/>
          <ac:spMkLst>
            <pc:docMk/>
            <pc:sldMk cId="2102197705" sldId="261"/>
            <ac:spMk id="50" creationId="{DD540830-1D5B-4124-AD19-E95C33AC238A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9.999" v="99"/>
          <ac:spMkLst>
            <pc:docMk/>
            <pc:sldMk cId="2102197705" sldId="261"/>
            <ac:spMk id="51" creationId="{8B1928F0-389D-4382-8440-F6150A01C75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4:19.999" v="99"/>
          <ac:spMkLst>
            <pc:docMk/>
            <pc:sldMk cId="2102197705" sldId="261"/>
            <ac:spMk id="52" creationId="{DF9B0FBD-51D8-4E3C-9E78-429AE66768BB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54" creationId="{A89F1728-E5A8-4BD0-B9CA-EEF2932EF7FF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55" creationId="{BB9D57DE-38E5-4D79-A639-6C94A39EFA81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56" creationId="{60C18FE5-FC12-4EB1-8FE4-487733A2F68C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57" creationId="{D169092A-AB26-44D5-B7AB-FCEF25A5A7F0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35.954" v="111"/>
          <ac:spMkLst>
            <pc:docMk/>
            <pc:sldMk cId="2102197705" sldId="261"/>
            <ac:spMk id="62" creationId="{0A01F2A2-AEDD-47DC-AFB5-B97CEB9A5328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35.954" v="111"/>
          <ac:spMkLst>
            <pc:docMk/>
            <pc:sldMk cId="2102197705" sldId="261"/>
            <ac:spMk id="64" creationId="{DB5AF5F3-AD0A-4EFA-854A-47C780F26264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35.954" v="111"/>
          <ac:spMkLst>
            <pc:docMk/>
            <pc:sldMk cId="2102197705" sldId="261"/>
            <ac:spMk id="66" creationId="{1E3D6D6C-E192-4135-B1DB-17C71EEBC946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189" v="113"/>
          <ac:spMkLst>
            <pc:docMk/>
            <pc:sldMk cId="2102197705" sldId="261"/>
            <ac:spMk id="68" creationId="{DD540830-1D5B-4124-AD19-E95C33AC238A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189" v="113"/>
          <ac:spMkLst>
            <pc:docMk/>
            <pc:sldMk cId="2102197705" sldId="261"/>
            <ac:spMk id="69" creationId="{8B1928F0-389D-4382-8440-F6150A01C75E}"/>
          </ac:spMkLst>
        </pc:spChg>
        <pc:spChg chg="add del">
          <ac:chgData name="MARIAPIA LOMBARDI" userId="S::m.lombardi59@studenti.unisa.it::dacddbce-118d-4f2d-9513-a1c17454bf52" providerId="AD" clId="Web-{10106998-703D-8402-42C4-E1847C34138D}" dt="2024-01-09T15:25:56.189" v="113"/>
          <ac:spMkLst>
            <pc:docMk/>
            <pc:sldMk cId="2102197705" sldId="261"/>
            <ac:spMk id="70" creationId="{DF9B0FBD-51D8-4E3C-9E78-429AE66768BB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72" creationId="{017CD891-586A-4B6E-A486-5402131D5A22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73" creationId="{FF137431-18A7-4F8A-B89F-8EAB4AAD3390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25:56.204" v="114"/>
          <ac:spMkLst>
            <pc:docMk/>
            <pc:sldMk cId="2102197705" sldId="261"/>
            <ac:spMk id="74" creationId="{DEE94CCE-9E0B-4D7E-9B46-D34BC7972CD1}"/>
          </ac:spMkLst>
        </pc:spChg>
        <pc:picChg chg="mod">
          <ac:chgData name="MARIAPIA LOMBARDI" userId="S::m.lombardi59@studenti.unisa.it::dacddbce-118d-4f2d-9513-a1c17454bf52" providerId="AD" clId="Web-{10106998-703D-8402-42C4-E1847C34138D}" dt="2024-01-09T15:26:36.815" v="123" actId="1076"/>
          <ac:picMkLst>
            <pc:docMk/>
            <pc:sldMk cId="2102197705" sldId="261"/>
            <ac:picMk id="5" creationId="{5B76099A-2537-D061-2FD2-19E32219E5C2}"/>
          </ac:picMkLst>
        </pc:picChg>
      </pc:sldChg>
      <pc:sldChg chg="addSp delSp modSp mod setBg">
        <pc:chgData name="MARIAPIA LOMBARDI" userId="S::m.lombardi59@studenti.unisa.it::dacddbce-118d-4f2d-9513-a1c17454bf52" providerId="AD" clId="Web-{10106998-703D-8402-42C4-E1847C34138D}" dt="2024-01-09T15:19:02.493" v="41" actId="1076"/>
        <pc:sldMkLst>
          <pc:docMk/>
          <pc:sldMk cId="4235322504" sldId="265"/>
        </pc:sldMkLst>
        <pc:spChg chg="mo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2" creationId="{FE395C35-69C5-9554-3678-FCDEDFC50B6D}"/>
          </ac:spMkLst>
        </pc:spChg>
        <pc:spChg chg="add del mod">
          <ac:chgData name="MARIAPIA LOMBARDI" userId="S::m.lombardi59@studenti.unisa.it::dacddbce-118d-4f2d-9513-a1c17454bf52" providerId="AD" clId="Web-{10106998-703D-8402-42C4-E1847C34138D}" dt="2024-01-09T15:17:27.460" v="36"/>
          <ac:spMkLst>
            <pc:docMk/>
            <pc:sldMk cId="4235322504" sldId="265"/>
            <ac:spMk id="4" creationId="{84C15466-7196-1DA7-46BD-7DA62A366910}"/>
          </ac:spMkLst>
        </pc:spChg>
        <pc:spChg chg="add del mod">
          <ac:chgData name="MARIAPIA LOMBARDI" userId="S::m.lombardi59@studenti.unisa.it::dacddbce-118d-4f2d-9513-a1c17454bf52" providerId="AD" clId="Web-{10106998-703D-8402-42C4-E1847C34138D}" dt="2024-01-09T15:18:25.102" v="37"/>
          <ac:spMkLst>
            <pc:docMk/>
            <pc:sldMk cId="4235322504" sldId="265"/>
            <ac:spMk id="6" creationId="{9DBB1B2B-CEE9-A4BF-DC35-5E995B3D4B73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17" creationId="{D42CF425-7213-4F89-B0FF-4C2BDDD9C680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23" creationId="{202A25CB-1ED1-4C87-AB49-8D3BC684D1CE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25" creationId="{EADB8294-BBF5-4EE7-8D08-DDECD12A1E3A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27" creationId="{C2AA68CD-BBCC-4482-B4F9-3EBE3A75D098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29" creationId="{B58816D9-9E81-4B2B-95D3-C398BF15E19C}"/>
          </ac:spMkLst>
        </pc:spChg>
        <pc:spChg chg="add">
          <ac:chgData name="MARIAPIA LOMBARDI" userId="S::m.lombardi59@studenti.unisa.it::dacddbce-118d-4f2d-9513-a1c17454bf52" providerId="AD" clId="Web-{10106998-703D-8402-42C4-E1847C34138D}" dt="2024-01-09T15:18:47.727" v="38"/>
          <ac:spMkLst>
            <pc:docMk/>
            <pc:sldMk cId="4235322504" sldId="265"/>
            <ac:spMk id="31" creationId="{BD26E291-370D-448F-BDB9-9A5999D46F05}"/>
          </ac:spMkLst>
        </pc:spChg>
        <pc:picChg chg="add mod ord">
          <ac:chgData name="MARIAPIA LOMBARDI" userId="S::m.lombardi59@studenti.unisa.it::dacddbce-118d-4f2d-9513-a1c17454bf52" providerId="AD" clId="Web-{10106998-703D-8402-42C4-E1847C34138D}" dt="2024-01-09T15:19:02.493" v="41" actId="1076"/>
          <ac:picMkLst>
            <pc:docMk/>
            <pc:sldMk cId="4235322504" sldId="265"/>
            <ac:picMk id="7" creationId="{CFD95A83-A77C-D4B5-688A-FE2961AAA29A}"/>
          </ac:picMkLst>
        </pc:picChg>
        <pc:picChg chg="add mod ord">
          <ac:chgData name="MARIAPIA LOMBARDI" userId="S::m.lombardi59@studenti.unisa.it::dacddbce-118d-4f2d-9513-a1c17454bf52" providerId="AD" clId="Web-{10106998-703D-8402-42C4-E1847C34138D}" dt="2024-01-09T15:18:59.587" v="40" actId="1076"/>
          <ac:picMkLst>
            <pc:docMk/>
            <pc:sldMk cId="4235322504" sldId="265"/>
            <ac:picMk id="8" creationId="{063364FE-8D13-4C34-C40F-82E4E38B4ABA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8:47.727" v="38"/>
          <ac:picMkLst>
            <pc:docMk/>
            <pc:sldMk cId="4235322504" sldId="265"/>
            <ac:picMk id="13" creationId="{412E3267-7ABE-412B-8580-47EC0D1F61FE}"/>
          </ac:picMkLst>
        </pc:picChg>
        <pc:picChg chg="del">
          <ac:chgData name="MARIAPIA LOMBARDI" userId="S::m.lombardi59@studenti.unisa.it::dacddbce-118d-4f2d-9513-a1c17454bf52" providerId="AD" clId="Web-{10106998-703D-8402-42C4-E1847C34138D}" dt="2024-01-09T15:17:10.601" v="34"/>
          <ac:picMkLst>
            <pc:docMk/>
            <pc:sldMk cId="4235322504" sldId="265"/>
            <ac:picMk id="14" creationId="{28DB46D1-1819-3EC1-F2DC-9268F5777855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8:47.727" v="38"/>
          <ac:picMkLst>
            <pc:docMk/>
            <pc:sldMk cId="4235322504" sldId="265"/>
            <ac:picMk id="15" creationId="{20B62C5A-2250-4380-AB23-DB87446CCED0}"/>
          </ac:picMkLst>
        </pc:picChg>
        <pc:picChg chg="del">
          <ac:chgData name="MARIAPIA LOMBARDI" userId="S::m.lombardi59@studenti.unisa.it::dacddbce-118d-4f2d-9513-a1c17454bf52" providerId="AD" clId="Web-{10106998-703D-8402-42C4-E1847C34138D}" dt="2024-01-09T15:17:12.491" v="35"/>
          <ac:picMkLst>
            <pc:docMk/>
            <pc:sldMk cId="4235322504" sldId="265"/>
            <ac:picMk id="16" creationId="{A0A3C8FA-2220-5212-F428-37A5488D1DE2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8:47.727" v="38"/>
          <ac:picMkLst>
            <pc:docMk/>
            <pc:sldMk cId="4235322504" sldId="265"/>
            <ac:picMk id="19" creationId="{D35DA97D-88F8-4249-B650-4FC9FD50A382}"/>
          </ac:picMkLst>
        </pc:picChg>
        <pc:picChg chg="add">
          <ac:chgData name="MARIAPIA LOMBARDI" userId="S::m.lombardi59@studenti.unisa.it::dacddbce-118d-4f2d-9513-a1c17454bf52" providerId="AD" clId="Web-{10106998-703D-8402-42C4-E1847C34138D}" dt="2024-01-09T15:18:47.727" v="38"/>
          <ac:picMkLst>
            <pc:docMk/>
            <pc:sldMk cId="4235322504" sldId="265"/>
            <ac:picMk id="21" creationId="{43F38673-6E30-4BAE-AC67-0B283EBF4291}"/>
          </ac:picMkLst>
        </pc:picChg>
      </pc:sldChg>
      <pc:sldChg chg="modSp">
        <pc:chgData name="MARIAPIA LOMBARDI" userId="S::m.lombardi59@studenti.unisa.it::dacddbce-118d-4f2d-9513-a1c17454bf52" providerId="AD" clId="Web-{10106998-703D-8402-42C4-E1847C34138D}" dt="2024-01-09T15:28:58.599" v="132" actId="20577"/>
        <pc:sldMkLst>
          <pc:docMk/>
          <pc:sldMk cId="3502567120" sldId="266"/>
        </pc:sldMkLst>
        <pc:spChg chg="mod">
          <ac:chgData name="MARIAPIA LOMBARDI" userId="S::m.lombardi59@studenti.unisa.it::dacddbce-118d-4f2d-9513-a1c17454bf52" providerId="AD" clId="Web-{10106998-703D-8402-42C4-E1847C34138D}" dt="2024-01-09T15:28:58.599" v="132" actId="20577"/>
          <ac:spMkLst>
            <pc:docMk/>
            <pc:sldMk cId="3502567120" sldId="266"/>
            <ac:spMk id="3" creationId="{8AFD9D47-B7F2-AD9F-D759-B78E08E189B2}"/>
          </ac:spMkLst>
        </pc:spChg>
      </pc:sldChg>
    </pc:docChg>
  </pc:docChgLst>
  <pc:docChgLst>
    <pc:chgData name="SALVATORE GRIMALDI" userId="227e19ab-9487-4ab0-8dae-5ed5302c02aa" providerId="ADAL" clId="{50B1162E-B95B-4AD3-9FF2-AD82987D2B0E}"/>
    <pc:docChg chg="modSld">
      <pc:chgData name="SALVATORE GRIMALDI" userId="227e19ab-9487-4ab0-8dae-5ed5302c02aa" providerId="ADAL" clId="{50B1162E-B95B-4AD3-9FF2-AD82987D2B0E}" dt="2024-01-10T07:53:53.803" v="45" actId="20577"/>
      <pc:docMkLst>
        <pc:docMk/>
      </pc:docMkLst>
      <pc:sldChg chg="modSp mod">
        <pc:chgData name="SALVATORE GRIMALDI" userId="227e19ab-9487-4ab0-8dae-5ed5302c02aa" providerId="ADAL" clId="{50B1162E-B95B-4AD3-9FF2-AD82987D2B0E}" dt="2024-01-09T09:04:15.786" v="1" actId="20577"/>
        <pc:sldMkLst>
          <pc:docMk/>
          <pc:sldMk cId="2102197705" sldId="261"/>
        </pc:sldMkLst>
        <pc:spChg chg="mod">
          <ac:chgData name="SALVATORE GRIMALDI" userId="227e19ab-9487-4ab0-8dae-5ed5302c02aa" providerId="ADAL" clId="{50B1162E-B95B-4AD3-9FF2-AD82987D2B0E}" dt="2024-01-09T09:04:15.786" v="1" actId="20577"/>
          <ac:spMkLst>
            <pc:docMk/>
            <pc:sldMk cId="2102197705" sldId="261"/>
            <ac:spMk id="3" creationId="{8AFD9D47-B7F2-AD9F-D759-B78E08E189B2}"/>
          </ac:spMkLst>
        </pc:spChg>
      </pc:sldChg>
      <pc:sldChg chg="modSp mod">
        <pc:chgData name="SALVATORE GRIMALDI" userId="227e19ab-9487-4ab0-8dae-5ed5302c02aa" providerId="ADAL" clId="{50B1162E-B95B-4AD3-9FF2-AD82987D2B0E}" dt="2024-01-09T09:11:10.650" v="31" actId="20577"/>
        <pc:sldMkLst>
          <pc:docMk/>
          <pc:sldMk cId="200841216" sldId="263"/>
        </pc:sldMkLst>
        <pc:spChg chg="mod">
          <ac:chgData name="SALVATORE GRIMALDI" userId="227e19ab-9487-4ab0-8dae-5ed5302c02aa" providerId="ADAL" clId="{50B1162E-B95B-4AD3-9FF2-AD82987D2B0E}" dt="2024-01-09T09:11:10.650" v="31" actId="20577"/>
          <ac:spMkLst>
            <pc:docMk/>
            <pc:sldMk cId="200841216" sldId="263"/>
            <ac:spMk id="12" creationId="{7A3292A5-0145-83B2-CB97-1C9CF85F1FFE}"/>
          </ac:spMkLst>
        </pc:spChg>
      </pc:sldChg>
      <pc:sldChg chg="modSp mod">
        <pc:chgData name="SALVATORE GRIMALDI" userId="227e19ab-9487-4ab0-8dae-5ed5302c02aa" providerId="ADAL" clId="{50B1162E-B95B-4AD3-9FF2-AD82987D2B0E}" dt="2024-01-09T09:05:52.618" v="27" actId="114"/>
        <pc:sldMkLst>
          <pc:docMk/>
          <pc:sldMk cId="3502567120" sldId="266"/>
        </pc:sldMkLst>
        <pc:spChg chg="mod">
          <ac:chgData name="SALVATORE GRIMALDI" userId="227e19ab-9487-4ab0-8dae-5ed5302c02aa" providerId="ADAL" clId="{50B1162E-B95B-4AD3-9FF2-AD82987D2B0E}" dt="2024-01-09T09:05:52.618" v="27" actId="114"/>
          <ac:spMkLst>
            <pc:docMk/>
            <pc:sldMk cId="3502567120" sldId="266"/>
            <ac:spMk id="3" creationId="{8AFD9D47-B7F2-AD9F-D759-B78E08E189B2}"/>
          </ac:spMkLst>
        </pc:spChg>
      </pc:sldChg>
      <pc:sldChg chg="modSp mod">
        <pc:chgData name="SALVATORE GRIMALDI" userId="227e19ab-9487-4ab0-8dae-5ed5302c02aa" providerId="ADAL" clId="{50B1162E-B95B-4AD3-9FF2-AD82987D2B0E}" dt="2024-01-10T07:53:53.803" v="45" actId="20577"/>
        <pc:sldMkLst>
          <pc:docMk/>
          <pc:sldMk cId="3002961327" sldId="272"/>
        </pc:sldMkLst>
        <pc:spChg chg="mod">
          <ac:chgData name="SALVATORE GRIMALDI" userId="227e19ab-9487-4ab0-8dae-5ed5302c02aa" providerId="ADAL" clId="{50B1162E-B95B-4AD3-9FF2-AD82987D2B0E}" dt="2024-01-09T17:22:37.226" v="43" actId="20577"/>
          <ac:spMkLst>
            <pc:docMk/>
            <pc:sldMk cId="3002961327" sldId="272"/>
            <ac:spMk id="2" creationId="{CDC8CF4B-80AD-5A9F-C260-C596CAEC904E}"/>
          </ac:spMkLst>
        </pc:spChg>
        <pc:spChg chg="mod">
          <ac:chgData name="SALVATORE GRIMALDI" userId="227e19ab-9487-4ab0-8dae-5ed5302c02aa" providerId="ADAL" clId="{50B1162E-B95B-4AD3-9FF2-AD82987D2B0E}" dt="2024-01-10T07:53:53.803" v="45" actId="20577"/>
          <ac:spMkLst>
            <pc:docMk/>
            <pc:sldMk cId="3002961327" sldId="272"/>
            <ac:spMk id="3" creationId="{1E201403-9FBC-D36D-C543-0C79DCAE01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CE144-48C5-4FCA-85CA-D9DEB5120C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527FA6-123C-49B9-8162-2EEE37A0FED1}">
      <dgm:prSet/>
      <dgm:spPr/>
      <dgm:t>
        <a:bodyPr/>
        <a:lstStyle/>
        <a:p>
          <a:r>
            <a:rPr lang="it-IT" b="0" i="0" dirty="0"/>
            <a:t>Verifica dell’integrazione di RASA in ROS</a:t>
          </a:r>
          <a:endParaRPr lang="en-US" dirty="0"/>
        </a:p>
      </dgm:t>
    </dgm:pt>
    <dgm:pt modelId="{2CD3A111-2ADF-4E44-B124-9A29DDE60018}" type="parTrans" cxnId="{026B6F67-7EB0-415A-9D60-115631C38B6E}">
      <dgm:prSet/>
      <dgm:spPr/>
      <dgm:t>
        <a:bodyPr/>
        <a:lstStyle/>
        <a:p>
          <a:endParaRPr lang="en-US"/>
        </a:p>
      </dgm:t>
    </dgm:pt>
    <dgm:pt modelId="{9E740AB8-7950-4C87-AFF1-F2C76288271B}" type="sibTrans" cxnId="{026B6F67-7EB0-415A-9D60-115631C38B6E}">
      <dgm:prSet/>
      <dgm:spPr/>
      <dgm:t>
        <a:bodyPr/>
        <a:lstStyle/>
        <a:p>
          <a:endParaRPr lang="en-US"/>
        </a:p>
      </dgm:t>
    </dgm:pt>
    <dgm:pt modelId="{AFBC91AD-7DC3-4803-8EC8-F0F1102ABBA2}">
      <dgm:prSet/>
      <dgm:spPr/>
      <dgm:t>
        <a:bodyPr/>
        <a:lstStyle/>
        <a:p>
          <a:pPr rtl="0"/>
          <a:r>
            <a:rPr lang="it-IT" b="0" i="0" dirty="0"/>
            <a:t>Verifica</a:t>
          </a:r>
          <a:r>
            <a:rPr lang="it-IT" b="0" i="0" dirty="0">
              <a:latin typeface="Century Gothic" panose="020B0502020202020204"/>
            </a:rPr>
            <a:t> del</a:t>
          </a:r>
          <a:r>
            <a:rPr lang="it-IT" b="0" i="0" dirty="0"/>
            <a:t> funzionamento del modulo di Face </a:t>
          </a:r>
          <a:r>
            <a:rPr lang="it-IT" b="0" i="0" dirty="0" err="1"/>
            <a:t>Detection</a:t>
          </a:r>
          <a:endParaRPr lang="en-US" dirty="0" err="1"/>
        </a:p>
      </dgm:t>
    </dgm:pt>
    <dgm:pt modelId="{7D9AC4BD-8DA9-4CA2-BA79-BC484C3638A1}" type="parTrans" cxnId="{FABD77A8-F9A5-41C9-BD00-E8912355DFA0}">
      <dgm:prSet/>
      <dgm:spPr/>
      <dgm:t>
        <a:bodyPr/>
        <a:lstStyle/>
        <a:p>
          <a:endParaRPr lang="en-US"/>
        </a:p>
      </dgm:t>
    </dgm:pt>
    <dgm:pt modelId="{B5FD850A-0077-4DEC-92B9-9BC8F6694064}" type="sibTrans" cxnId="{FABD77A8-F9A5-41C9-BD00-E8912355DFA0}">
      <dgm:prSet/>
      <dgm:spPr/>
      <dgm:t>
        <a:bodyPr/>
        <a:lstStyle/>
        <a:p>
          <a:endParaRPr lang="en-US"/>
        </a:p>
      </dgm:t>
    </dgm:pt>
    <dgm:pt modelId="{64DBACF6-A937-4E0E-9E6C-4AB8C51E555E}">
      <dgm:prSet/>
      <dgm:spPr/>
      <dgm:t>
        <a:bodyPr/>
        <a:lstStyle/>
        <a:p>
          <a:r>
            <a:rPr lang="it-IT" b="0" i="0" dirty="0"/>
            <a:t>Test su calibrazione del microfono (Voice </a:t>
          </a:r>
          <a:r>
            <a:rPr lang="it-IT" b="0" i="0" dirty="0" err="1"/>
            <a:t>Detection</a:t>
          </a:r>
          <a:r>
            <a:rPr lang="it-IT" b="0" i="0" dirty="0"/>
            <a:t>) e riconoscimento vocale (Speech </a:t>
          </a:r>
          <a:r>
            <a:rPr lang="it-IT" b="0" i="0" dirty="0" err="1"/>
            <a:t>Recognition</a:t>
          </a:r>
          <a:r>
            <a:rPr lang="it-IT" b="0" i="0" dirty="0"/>
            <a:t>)</a:t>
          </a:r>
          <a:endParaRPr lang="en-US" dirty="0"/>
        </a:p>
      </dgm:t>
    </dgm:pt>
    <dgm:pt modelId="{0B3E1E0A-23FB-4C85-8383-36E39F011F6A}" type="parTrans" cxnId="{BC809C2F-97AC-43AB-9302-44BD9053D5FB}">
      <dgm:prSet/>
      <dgm:spPr/>
      <dgm:t>
        <a:bodyPr/>
        <a:lstStyle/>
        <a:p>
          <a:endParaRPr lang="en-US"/>
        </a:p>
      </dgm:t>
    </dgm:pt>
    <dgm:pt modelId="{91AB98B0-AE93-4CD3-9187-C713DD2DADB3}" type="sibTrans" cxnId="{BC809C2F-97AC-43AB-9302-44BD9053D5FB}">
      <dgm:prSet/>
      <dgm:spPr/>
      <dgm:t>
        <a:bodyPr/>
        <a:lstStyle/>
        <a:p>
          <a:endParaRPr lang="en-US"/>
        </a:p>
      </dgm:t>
    </dgm:pt>
    <dgm:pt modelId="{BA60BE6C-3A1C-4676-BB1A-CD219A47E1DD}">
      <dgm:prSet/>
      <dgm:spPr/>
      <dgm:t>
        <a:bodyPr/>
        <a:lstStyle/>
        <a:p>
          <a:r>
            <a:rPr lang="it-IT" b="0" i="0" dirty="0"/>
            <a:t>Verifica </a:t>
          </a:r>
          <a:r>
            <a:rPr lang="it-IT" b="0" i="0" dirty="0">
              <a:latin typeface="Century Gothic" panose="020B0502020202020204"/>
            </a:rPr>
            <a:t>del</a:t>
          </a:r>
          <a:r>
            <a:rPr lang="it-IT" b="0" i="0" dirty="0"/>
            <a:t> funzionamento del modulo di Text To Speech</a:t>
          </a:r>
          <a:endParaRPr lang="en-US" dirty="0"/>
        </a:p>
      </dgm:t>
    </dgm:pt>
    <dgm:pt modelId="{C2785D11-4648-4138-9E0C-C5C172F136A7}" type="parTrans" cxnId="{B641CF64-3F6E-424E-BAAC-E08100930572}">
      <dgm:prSet/>
      <dgm:spPr/>
      <dgm:t>
        <a:bodyPr/>
        <a:lstStyle/>
        <a:p>
          <a:endParaRPr lang="en-US"/>
        </a:p>
      </dgm:t>
    </dgm:pt>
    <dgm:pt modelId="{B762A3B4-69B0-4978-B410-D1FE56DA384C}" type="sibTrans" cxnId="{B641CF64-3F6E-424E-BAAC-E08100930572}">
      <dgm:prSet/>
      <dgm:spPr/>
      <dgm:t>
        <a:bodyPr/>
        <a:lstStyle/>
        <a:p>
          <a:endParaRPr lang="en-US"/>
        </a:p>
      </dgm:t>
    </dgm:pt>
    <dgm:pt modelId="{923FB880-6781-4F3B-94D1-1EC2A33BFC93}">
      <dgm:prSet/>
      <dgm:spPr/>
      <dgm:t>
        <a:bodyPr/>
        <a:lstStyle/>
        <a:p>
          <a:r>
            <a:rPr lang="it-IT" b="0" i="0" dirty="0"/>
            <a:t>Test sulla corretta visualizzazione delle pagine web sul tablet di Pepper</a:t>
          </a:r>
          <a:endParaRPr lang="en-US" dirty="0"/>
        </a:p>
      </dgm:t>
    </dgm:pt>
    <dgm:pt modelId="{B4BB847A-BA11-4E04-BB9C-EC45DCF10ECA}" type="parTrans" cxnId="{82BC560F-4467-45E9-8280-A9B7E4322BBA}">
      <dgm:prSet/>
      <dgm:spPr/>
      <dgm:t>
        <a:bodyPr/>
        <a:lstStyle/>
        <a:p>
          <a:endParaRPr lang="en-US"/>
        </a:p>
      </dgm:t>
    </dgm:pt>
    <dgm:pt modelId="{C9807DB2-9678-40F5-9876-73B52DCC19D0}" type="sibTrans" cxnId="{82BC560F-4467-45E9-8280-A9B7E4322BBA}">
      <dgm:prSet/>
      <dgm:spPr/>
      <dgm:t>
        <a:bodyPr/>
        <a:lstStyle/>
        <a:p>
          <a:endParaRPr lang="en-US"/>
        </a:p>
      </dgm:t>
    </dgm:pt>
    <dgm:pt modelId="{25279E62-17DF-49BF-A862-6948867322F5}" type="pres">
      <dgm:prSet presAssocID="{9B7CE144-48C5-4FCA-85CA-D9DEB5120C89}" presName="diagram" presStyleCnt="0">
        <dgm:presLayoutVars>
          <dgm:dir/>
          <dgm:resizeHandles val="exact"/>
        </dgm:presLayoutVars>
      </dgm:prSet>
      <dgm:spPr/>
    </dgm:pt>
    <dgm:pt modelId="{4AF7D0B5-1161-48B4-8ED9-630202B09A1D}" type="pres">
      <dgm:prSet presAssocID="{90527FA6-123C-49B9-8162-2EEE37A0FED1}" presName="node" presStyleLbl="node1" presStyleIdx="0" presStyleCnt="5">
        <dgm:presLayoutVars>
          <dgm:bulletEnabled val="1"/>
        </dgm:presLayoutVars>
      </dgm:prSet>
      <dgm:spPr/>
    </dgm:pt>
    <dgm:pt modelId="{D49CF219-74FF-4C56-B52B-931EB48C180C}" type="pres">
      <dgm:prSet presAssocID="{9E740AB8-7950-4C87-AFF1-F2C76288271B}" presName="sibTrans" presStyleCnt="0"/>
      <dgm:spPr/>
    </dgm:pt>
    <dgm:pt modelId="{335A4959-E471-4CEE-9451-77E4733D1B1A}" type="pres">
      <dgm:prSet presAssocID="{AFBC91AD-7DC3-4803-8EC8-F0F1102ABBA2}" presName="node" presStyleLbl="node1" presStyleIdx="1" presStyleCnt="5">
        <dgm:presLayoutVars>
          <dgm:bulletEnabled val="1"/>
        </dgm:presLayoutVars>
      </dgm:prSet>
      <dgm:spPr/>
    </dgm:pt>
    <dgm:pt modelId="{F72C6E99-EFC1-4942-87FF-136103727EAD}" type="pres">
      <dgm:prSet presAssocID="{B5FD850A-0077-4DEC-92B9-9BC8F6694064}" presName="sibTrans" presStyleCnt="0"/>
      <dgm:spPr/>
    </dgm:pt>
    <dgm:pt modelId="{E5ED15A5-E9AC-4798-A097-FDF97EA228F8}" type="pres">
      <dgm:prSet presAssocID="{64DBACF6-A937-4E0E-9E6C-4AB8C51E555E}" presName="node" presStyleLbl="node1" presStyleIdx="2" presStyleCnt="5">
        <dgm:presLayoutVars>
          <dgm:bulletEnabled val="1"/>
        </dgm:presLayoutVars>
      </dgm:prSet>
      <dgm:spPr/>
    </dgm:pt>
    <dgm:pt modelId="{03580421-222B-403F-9863-74AFC7A7F1B5}" type="pres">
      <dgm:prSet presAssocID="{91AB98B0-AE93-4CD3-9187-C713DD2DADB3}" presName="sibTrans" presStyleCnt="0"/>
      <dgm:spPr/>
    </dgm:pt>
    <dgm:pt modelId="{DCE259D7-1555-4DC4-AFE0-3E3465B4DF18}" type="pres">
      <dgm:prSet presAssocID="{BA60BE6C-3A1C-4676-BB1A-CD219A47E1DD}" presName="node" presStyleLbl="node1" presStyleIdx="3" presStyleCnt="5">
        <dgm:presLayoutVars>
          <dgm:bulletEnabled val="1"/>
        </dgm:presLayoutVars>
      </dgm:prSet>
      <dgm:spPr/>
    </dgm:pt>
    <dgm:pt modelId="{D6B07408-27FF-4A48-94C4-1B1334CC6FCF}" type="pres">
      <dgm:prSet presAssocID="{B762A3B4-69B0-4978-B410-D1FE56DA384C}" presName="sibTrans" presStyleCnt="0"/>
      <dgm:spPr/>
    </dgm:pt>
    <dgm:pt modelId="{D190A830-1032-41D5-8E4C-D732EAF90686}" type="pres">
      <dgm:prSet presAssocID="{923FB880-6781-4F3B-94D1-1EC2A33BFC93}" presName="node" presStyleLbl="node1" presStyleIdx="4" presStyleCnt="5">
        <dgm:presLayoutVars>
          <dgm:bulletEnabled val="1"/>
        </dgm:presLayoutVars>
      </dgm:prSet>
      <dgm:spPr/>
    </dgm:pt>
  </dgm:ptLst>
  <dgm:cxnLst>
    <dgm:cxn modelId="{82BC560F-4467-45E9-8280-A9B7E4322BBA}" srcId="{9B7CE144-48C5-4FCA-85CA-D9DEB5120C89}" destId="{923FB880-6781-4F3B-94D1-1EC2A33BFC93}" srcOrd="4" destOrd="0" parTransId="{B4BB847A-BA11-4E04-BB9C-EC45DCF10ECA}" sibTransId="{C9807DB2-9678-40F5-9876-73B52DCC19D0}"/>
    <dgm:cxn modelId="{E3956517-F211-41AB-96A7-E463AC005EA1}" type="presOf" srcId="{BA60BE6C-3A1C-4676-BB1A-CD219A47E1DD}" destId="{DCE259D7-1555-4DC4-AFE0-3E3465B4DF18}" srcOrd="0" destOrd="0" presId="urn:microsoft.com/office/officeart/2005/8/layout/default"/>
    <dgm:cxn modelId="{15A8021F-2259-45C2-8170-505C19A7461A}" type="presOf" srcId="{AFBC91AD-7DC3-4803-8EC8-F0F1102ABBA2}" destId="{335A4959-E471-4CEE-9451-77E4733D1B1A}" srcOrd="0" destOrd="0" presId="urn:microsoft.com/office/officeart/2005/8/layout/default"/>
    <dgm:cxn modelId="{BC809C2F-97AC-43AB-9302-44BD9053D5FB}" srcId="{9B7CE144-48C5-4FCA-85CA-D9DEB5120C89}" destId="{64DBACF6-A937-4E0E-9E6C-4AB8C51E555E}" srcOrd="2" destOrd="0" parTransId="{0B3E1E0A-23FB-4C85-8383-36E39F011F6A}" sibTransId="{91AB98B0-AE93-4CD3-9187-C713DD2DADB3}"/>
    <dgm:cxn modelId="{B641CF64-3F6E-424E-BAAC-E08100930572}" srcId="{9B7CE144-48C5-4FCA-85CA-D9DEB5120C89}" destId="{BA60BE6C-3A1C-4676-BB1A-CD219A47E1DD}" srcOrd="3" destOrd="0" parTransId="{C2785D11-4648-4138-9E0C-C5C172F136A7}" sibTransId="{B762A3B4-69B0-4978-B410-D1FE56DA384C}"/>
    <dgm:cxn modelId="{026B6F67-7EB0-415A-9D60-115631C38B6E}" srcId="{9B7CE144-48C5-4FCA-85CA-D9DEB5120C89}" destId="{90527FA6-123C-49B9-8162-2EEE37A0FED1}" srcOrd="0" destOrd="0" parTransId="{2CD3A111-2ADF-4E44-B124-9A29DDE60018}" sibTransId="{9E740AB8-7950-4C87-AFF1-F2C76288271B}"/>
    <dgm:cxn modelId="{FD87CE5A-C7C9-45F3-8D8A-FFBE763A6EA6}" type="presOf" srcId="{9B7CE144-48C5-4FCA-85CA-D9DEB5120C89}" destId="{25279E62-17DF-49BF-A862-6948867322F5}" srcOrd="0" destOrd="0" presId="urn:microsoft.com/office/officeart/2005/8/layout/default"/>
    <dgm:cxn modelId="{B88D657C-BABF-4921-9910-192282212E6A}" type="presOf" srcId="{90527FA6-123C-49B9-8162-2EEE37A0FED1}" destId="{4AF7D0B5-1161-48B4-8ED9-630202B09A1D}" srcOrd="0" destOrd="0" presId="urn:microsoft.com/office/officeart/2005/8/layout/default"/>
    <dgm:cxn modelId="{FABD77A8-F9A5-41C9-BD00-E8912355DFA0}" srcId="{9B7CE144-48C5-4FCA-85CA-D9DEB5120C89}" destId="{AFBC91AD-7DC3-4803-8EC8-F0F1102ABBA2}" srcOrd="1" destOrd="0" parTransId="{7D9AC4BD-8DA9-4CA2-BA79-BC484C3638A1}" sibTransId="{B5FD850A-0077-4DEC-92B9-9BC8F6694064}"/>
    <dgm:cxn modelId="{8FC568DB-431B-4EE0-AA2E-834547D574BE}" type="presOf" srcId="{64DBACF6-A937-4E0E-9E6C-4AB8C51E555E}" destId="{E5ED15A5-E9AC-4798-A097-FDF97EA228F8}" srcOrd="0" destOrd="0" presId="urn:microsoft.com/office/officeart/2005/8/layout/default"/>
    <dgm:cxn modelId="{D4397CF3-70FF-4AEA-8738-4CA6AA7536A6}" type="presOf" srcId="{923FB880-6781-4F3B-94D1-1EC2A33BFC93}" destId="{D190A830-1032-41D5-8E4C-D732EAF90686}" srcOrd="0" destOrd="0" presId="urn:microsoft.com/office/officeart/2005/8/layout/default"/>
    <dgm:cxn modelId="{684F103A-142A-4DBA-8C64-8CCF74CBE45A}" type="presParOf" srcId="{25279E62-17DF-49BF-A862-6948867322F5}" destId="{4AF7D0B5-1161-48B4-8ED9-630202B09A1D}" srcOrd="0" destOrd="0" presId="urn:microsoft.com/office/officeart/2005/8/layout/default"/>
    <dgm:cxn modelId="{3EB102B8-3B67-45A3-B816-1AF9FFDD9D02}" type="presParOf" srcId="{25279E62-17DF-49BF-A862-6948867322F5}" destId="{D49CF219-74FF-4C56-B52B-931EB48C180C}" srcOrd="1" destOrd="0" presId="urn:microsoft.com/office/officeart/2005/8/layout/default"/>
    <dgm:cxn modelId="{2967352A-1AE4-400A-B59A-0B79BC70CCD1}" type="presParOf" srcId="{25279E62-17DF-49BF-A862-6948867322F5}" destId="{335A4959-E471-4CEE-9451-77E4733D1B1A}" srcOrd="2" destOrd="0" presId="urn:microsoft.com/office/officeart/2005/8/layout/default"/>
    <dgm:cxn modelId="{9D348AAF-3928-42ED-8BA0-F7AD9DBEAAE6}" type="presParOf" srcId="{25279E62-17DF-49BF-A862-6948867322F5}" destId="{F72C6E99-EFC1-4942-87FF-136103727EAD}" srcOrd="3" destOrd="0" presId="urn:microsoft.com/office/officeart/2005/8/layout/default"/>
    <dgm:cxn modelId="{BAB7E49D-1E6B-4CED-9C3C-BA22F7EC6767}" type="presParOf" srcId="{25279E62-17DF-49BF-A862-6948867322F5}" destId="{E5ED15A5-E9AC-4798-A097-FDF97EA228F8}" srcOrd="4" destOrd="0" presId="urn:microsoft.com/office/officeart/2005/8/layout/default"/>
    <dgm:cxn modelId="{9CA76D4F-F6C0-4E6F-8693-95784F9FCF75}" type="presParOf" srcId="{25279E62-17DF-49BF-A862-6948867322F5}" destId="{03580421-222B-403F-9863-74AFC7A7F1B5}" srcOrd="5" destOrd="0" presId="urn:microsoft.com/office/officeart/2005/8/layout/default"/>
    <dgm:cxn modelId="{CA49E1E8-7CE0-4C34-9531-54525DCA7663}" type="presParOf" srcId="{25279E62-17DF-49BF-A862-6948867322F5}" destId="{DCE259D7-1555-4DC4-AFE0-3E3465B4DF18}" srcOrd="6" destOrd="0" presId="urn:microsoft.com/office/officeart/2005/8/layout/default"/>
    <dgm:cxn modelId="{DE39BDBF-DFFB-48AA-BEC8-4D30F9D36FF6}" type="presParOf" srcId="{25279E62-17DF-49BF-A862-6948867322F5}" destId="{D6B07408-27FF-4A48-94C4-1B1334CC6FCF}" srcOrd="7" destOrd="0" presId="urn:microsoft.com/office/officeart/2005/8/layout/default"/>
    <dgm:cxn modelId="{CFE2478D-4ABB-439C-9776-9EF5F498CC29}" type="presParOf" srcId="{25279E62-17DF-49BF-A862-6948867322F5}" destId="{D190A830-1032-41D5-8E4C-D732EAF906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6C880-9EE7-47B9-BEAF-A4082EA0F1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4C715B-EF80-444E-AE7E-50D3793E8AC9}">
      <dgm:prSet/>
      <dgm:spPr/>
      <dgm:t>
        <a:bodyPr/>
        <a:lstStyle/>
        <a:p>
          <a:r>
            <a:rPr lang="it-IT" dirty="0"/>
            <a:t>L'utente si avvicina al robot.</a:t>
          </a:r>
          <a:endParaRPr lang="en-US" dirty="0"/>
        </a:p>
      </dgm:t>
    </dgm:pt>
    <dgm:pt modelId="{1E81E48F-2945-44A9-8906-B5AC2B2BF633}" type="parTrans" cxnId="{11E1D490-A127-4EAD-A28F-6AD878CA6D94}">
      <dgm:prSet/>
      <dgm:spPr/>
      <dgm:t>
        <a:bodyPr/>
        <a:lstStyle/>
        <a:p>
          <a:endParaRPr lang="en-US"/>
        </a:p>
      </dgm:t>
    </dgm:pt>
    <dgm:pt modelId="{BCA556EE-CAD6-4A12-BC09-59A15689535F}" type="sibTrans" cxnId="{11E1D490-A127-4EAD-A28F-6AD878CA6D94}">
      <dgm:prSet/>
      <dgm:spPr/>
      <dgm:t>
        <a:bodyPr/>
        <a:lstStyle/>
        <a:p>
          <a:endParaRPr lang="en-US"/>
        </a:p>
      </dgm:t>
    </dgm:pt>
    <dgm:pt modelId="{1F4C0903-CA4E-4EE2-81CE-91899D81E627}">
      <dgm:prSet/>
      <dgm:spPr/>
      <dgm:t>
        <a:bodyPr/>
        <a:lstStyle/>
        <a:p>
          <a:r>
            <a:rPr lang="it-IT" dirty="0"/>
            <a:t>Il robot ingaggia l’utente.</a:t>
          </a:r>
          <a:endParaRPr lang="en-US" dirty="0"/>
        </a:p>
      </dgm:t>
    </dgm:pt>
    <dgm:pt modelId="{50FBA717-4564-48EC-AADB-8201F3A58239}" type="parTrans" cxnId="{09EBA37B-93B9-4519-B279-5A294D1DB352}">
      <dgm:prSet/>
      <dgm:spPr/>
      <dgm:t>
        <a:bodyPr/>
        <a:lstStyle/>
        <a:p>
          <a:endParaRPr lang="en-US"/>
        </a:p>
      </dgm:t>
    </dgm:pt>
    <dgm:pt modelId="{20C160B3-9601-43E7-BE81-888AC29F7A11}" type="sibTrans" cxnId="{09EBA37B-93B9-4519-B279-5A294D1DB352}">
      <dgm:prSet/>
      <dgm:spPr/>
      <dgm:t>
        <a:bodyPr/>
        <a:lstStyle/>
        <a:p>
          <a:endParaRPr lang="en-US"/>
        </a:p>
      </dgm:t>
    </dgm:pt>
    <dgm:pt modelId="{10FF47DC-9016-4FCE-B2CC-600FC9C6EC78}">
      <dgm:prSet/>
      <dgm:spPr/>
      <dgm:t>
        <a:bodyPr/>
        <a:lstStyle/>
        <a:p>
          <a:r>
            <a:rPr lang="it-IT" dirty="0"/>
            <a:t>L'utente effettua una richiesta di localizzazione.</a:t>
          </a:r>
          <a:endParaRPr lang="en-US" dirty="0"/>
        </a:p>
      </dgm:t>
    </dgm:pt>
    <dgm:pt modelId="{49687AE8-6B94-4947-B7A0-4909E48FCCBB}" type="parTrans" cxnId="{FC627F71-7CAB-4C82-9B09-A15F6FF5C12E}">
      <dgm:prSet/>
      <dgm:spPr/>
      <dgm:t>
        <a:bodyPr/>
        <a:lstStyle/>
        <a:p>
          <a:endParaRPr lang="en-US"/>
        </a:p>
      </dgm:t>
    </dgm:pt>
    <dgm:pt modelId="{BB94EB79-20C1-4852-A584-C3C55E6296CF}" type="sibTrans" cxnId="{FC627F71-7CAB-4C82-9B09-A15F6FF5C12E}">
      <dgm:prSet/>
      <dgm:spPr/>
      <dgm:t>
        <a:bodyPr/>
        <a:lstStyle/>
        <a:p>
          <a:endParaRPr lang="en-US"/>
        </a:p>
      </dgm:t>
    </dgm:pt>
    <dgm:pt modelId="{5E2702B5-B9ED-4946-B7CB-0300455440B3}">
      <dgm:prSet/>
      <dgm:spPr/>
      <dgm:t>
        <a:bodyPr/>
        <a:lstStyle/>
        <a:p>
          <a:r>
            <a:rPr lang="it-IT" dirty="0"/>
            <a:t>Il robot esegue il </a:t>
          </a:r>
          <a:r>
            <a:rPr lang="it-IT" dirty="0" err="1"/>
            <a:t>form</a:t>
          </a:r>
          <a:r>
            <a:rPr lang="it-IT" dirty="0"/>
            <a:t> di localizzazione, raccogliendo le informazioni fornite dall'utente e chiedendo se ciò che ha compreso è corretto.</a:t>
          </a:r>
          <a:endParaRPr lang="en-US" dirty="0"/>
        </a:p>
      </dgm:t>
    </dgm:pt>
    <dgm:pt modelId="{8DF09171-06EE-4BE1-B6A8-AA080B16E39B}" type="parTrans" cxnId="{863F72C3-25E2-4C6C-BA84-E55539341E98}">
      <dgm:prSet/>
      <dgm:spPr/>
      <dgm:t>
        <a:bodyPr/>
        <a:lstStyle/>
        <a:p>
          <a:endParaRPr lang="en-US"/>
        </a:p>
      </dgm:t>
    </dgm:pt>
    <dgm:pt modelId="{CD8D4BA7-D13F-4293-95C8-533E4A8C164F}" type="sibTrans" cxnId="{863F72C3-25E2-4C6C-BA84-E55539341E98}">
      <dgm:prSet/>
      <dgm:spPr/>
      <dgm:t>
        <a:bodyPr/>
        <a:lstStyle/>
        <a:p>
          <a:endParaRPr lang="en-US"/>
        </a:p>
      </dgm:t>
    </dgm:pt>
    <dgm:pt modelId="{AAF55330-0B99-4124-B0C4-62320BB570CD}">
      <dgm:prSet/>
      <dgm:spPr/>
      <dgm:t>
        <a:bodyPr/>
        <a:lstStyle/>
        <a:p>
          <a:r>
            <a:rPr lang="it-IT" dirty="0"/>
            <a:t>L'utente risponde positivamente.</a:t>
          </a:r>
          <a:endParaRPr lang="en-US" dirty="0"/>
        </a:p>
      </dgm:t>
    </dgm:pt>
    <dgm:pt modelId="{4678C1CD-C0CE-4CE2-A8E4-D2DC02CAACBE}" type="parTrans" cxnId="{867A4F57-AA4B-426D-91F1-8C93BD54C3DB}">
      <dgm:prSet/>
      <dgm:spPr/>
      <dgm:t>
        <a:bodyPr/>
        <a:lstStyle/>
        <a:p>
          <a:endParaRPr lang="en-US"/>
        </a:p>
      </dgm:t>
    </dgm:pt>
    <dgm:pt modelId="{A0582271-08EC-4B58-BD8D-4D35DDF2F9C6}" type="sibTrans" cxnId="{867A4F57-AA4B-426D-91F1-8C93BD54C3DB}">
      <dgm:prSet/>
      <dgm:spPr/>
      <dgm:t>
        <a:bodyPr/>
        <a:lstStyle/>
        <a:p>
          <a:endParaRPr lang="en-US"/>
        </a:p>
      </dgm:t>
    </dgm:pt>
    <dgm:pt modelId="{18AA5A14-A597-45B3-A723-0DF8A82ABFDC}">
      <dgm:prSet/>
      <dgm:spPr/>
      <dgm:t>
        <a:bodyPr/>
        <a:lstStyle/>
        <a:p>
          <a:r>
            <a:rPr lang="it-IT" dirty="0"/>
            <a:t>Il robot fornisce la risposta derivante dall'esecuzione del </a:t>
          </a:r>
          <a:r>
            <a:rPr lang="it-IT" dirty="0" err="1"/>
            <a:t>form</a:t>
          </a:r>
          <a:r>
            <a:rPr lang="it-IT" dirty="0"/>
            <a:t>.</a:t>
          </a:r>
          <a:endParaRPr lang="en-US" dirty="0"/>
        </a:p>
      </dgm:t>
    </dgm:pt>
    <dgm:pt modelId="{8A7A9EC2-AD5B-4C28-8087-95660D6CCFF9}" type="parTrans" cxnId="{DE29BAC5-D6B2-4FF3-8C6F-724B9FBED2D4}">
      <dgm:prSet/>
      <dgm:spPr/>
      <dgm:t>
        <a:bodyPr/>
        <a:lstStyle/>
        <a:p>
          <a:endParaRPr lang="en-US"/>
        </a:p>
      </dgm:t>
    </dgm:pt>
    <dgm:pt modelId="{64A5CAFF-F224-45A5-BB7A-082AA5121D7D}" type="sibTrans" cxnId="{DE29BAC5-D6B2-4FF3-8C6F-724B9FBED2D4}">
      <dgm:prSet/>
      <dgm:spPr/>
      <dgm:t>
        <a:bodyPr/>
        <a:lstStyle/>
        <a:p>
          <a:endParaRPr lang="en-US"/>
        </a:p>
      </dgm:t>
    </dgm:pt>
    <dgm:pt modelId="{A390466C-8B6C-475F-BD29-99D95F364D2C}">
      <dgm:prSet/>
      <dgm:spPr/>
      <dgm:t>
        <a:bodyPr/>
        <a:lstStyle/>
        <a:p>
          <a:r>
            <a:rPr lang="it-IT" dirty="0"/>
            <a:t>L'utente ringrazia.</a:t>
          </a:r>
          <a:endParaRPr lang="en-US" dirty="0"/>
        </a:p>
      </dgm:t>
    </dgm:pt>
    <dgm:pt modelId="{5B4944F5-05CE-49AC-BC8E-4CDC3DB9C85A}" type="parTrans" cxnId="{A0E322D9-2655-4C9A-8179-73AE53D46D79}">
      <dgm:prSet/>
      <dgm:spPr/>
      <dgm:t>
        <a:bodyPr/>
        <a:lstStyle/>
        <a:p>
          <a:endParaRPr lang="en-US"/>
        </a:p>
      </dgm:t>
    </dgm:pt>
    <dgm:pt modelId="{2ECAAE4B-045E-4913-A8E9-8B9D1F109C38}" type="sibTrans" cxnId="{A0E322D9-2655-4C9A-8179-73AE53D46D79}">
      <dgm:prSet/>
      <dgm:spPr/>
      <dgm:t>
        <a:bodyPr/>
        <a:lstStyle/>
        <a:p>
          <a:endParaRPr lang="en-US"/>
        </a:p>
      </dgm:t>
    </dgm:pt>
    <dgm:pt modelId="{C6FD7F8E-E37E-4B54-B5E6-1CC2AB58D267}">
      <dgm:prSet/>
      <dgm:spPr/>
      <dgm:t>
        <a:bodyPr/>
        <a:lstStyle/>
        <a:p>
          <a:r>
            <a:rPr lang="it-IT" dirty="0"/>
            <a:t>Il robot risponde con una frase di cortesia.</a:t>
          </a:r>
          <a:endParaRPr lang="en-US" dirty="0"/>
        </a:p>
      </dgm:t>
    </dgm:pt>
    <dgm:pt modelId="{1FEE2A73-4FDE-4529-A8A7-D968A3CEE394}" type="parTrans" cxnId="{C161670E-98FE-4E3E-93F4-6BC3A399CDDA}">
      <dgm:prSet/>
      <dgm:spPr/>
      <dgm:t>
        <a:bodyPr/>
        <a:lstStyle/>
        <a:p>
          <a:endParaRPr lang="en-US"/>
        </a:p>
      </dgm:t>
    </dgm:pt>
    <dgm:pt modelId="{FF89BBA0-43F9-44AE-AD2E-075FA08BE304}" type="sibTrans" cxnId="{C161670E-98FE-4E3E-93F4-6BC3A399CDDA}">
      <dgm:prSet/>
      <dgm:spPr/>
      <dgm:t>
        <a:bodyPr/>
        <a:lstStyle/>
        <a:p>
          <a:endParaRPr lang="en-US"/>
        </a:p>
      </dgm:t>
    </dgm:pt>
    <dgm:pt modelId="{44DD132E-7110-44F6-89FD-AFD35167B6F7}">
      <dgm:prSet/>
      <dgm:spPr/>
      <dgm:t>
        <a:bodyPr/>
        <a:lstStyle/>
        <a:p>
          <a:r>
            <a:rPr lang="it-IT" dirty="0"/>
            <a:t>L'utente si congeda salutando.</a:t>
          </a:r>
          <a:endParaRPr lang="en-US" dirty="0"/>
        </a:p>
      </dgm:t>
    </dgm:pt>
    <dgm:pt modelId="{F600798C-80E0-4555-80A8-2A265AC5F022}" type="parTrans" cxnId="{0EDB856A-F2E6-4894-B530-2772C16D570D}">
      <dgm:prSet/>
      <dgm:spPr/>
      <dgm:t>
        <a:bodyPr/>
        <a:lstStyle/>
        <a:p>
          <a:endParaRPr lang="en-US"/>
        </a:p>
      </dgm:t>
    </dgm:pt>
    <dgm:pt modelId="{DE8A2C75-E949-42D8-BE34-7774CF153D04}" type="sibTrans" cxnId="{0EDB856A-F2E6-4894-B530-2772C16D570D}">
      <dgm:prSet/>
      <dgm:spPr/>
      <dgm:t>
        <a:bodyPr/>
        <a:lstStyle/>
        <a:p>
          <a:endParaRPr lang="en-US"/>
        </a:p>
      </dgm:t>
    </dgm:pt>
    <dgm:pt modelId="{23E8CEF6-1F0E-4BB9-82D9-28383F2BBF16}">
      <dgm:prSet/>
      <dgm:spPr/>
      <dgm:t>
        <a:bodyPr/>
        <a:lstStyle/>
        <a:p>
          <a:r>
            <a:rPr lang="it-IT" dirty="0"/>
            <a:t>Il robot risponde con un saluto.</a:t>
          </a:r>
          <a:br>
            <a:rPr lang="it-IT" dirty="0"/>
          </a:br>
          <a:endParaRPr lang="en-US" dirty="0"/>
        </a:p>
      </dgm:t>
    </dgm:pt>
    <dgm:pt modelId="{2C400335-782E-4A85-B8AE-19BFBCA31DCD}" type="parTrans" cxnId="{1D3CA33F-71CC-418E-B394-FD03FE8F009D}">
      <dgm:prSet/>
      <dgm:spPr/>
      <dgm:t>
        <a:bodyPr/>
        <a:lstStyle/>
        <a:p>
          <a:endParaRPr lang="en-US"/>
        </a:p>
      </dgm:t>
    </dgm:pt>
    <dgm:pt modelId="{69F1788E-F9FB-4361-AA46-99663CC2CD48}" type="sibTrans" cxnId="{1D3CA33F-71CC-418E-B394-FD03FE8F009D}">
      <dgm:prSet/>
      <dgm:spPr/>
      <dgm:t>
        <a:bodyPr/>
        <a:lstStyle/>
        <a:p>
          <a:endParaRPr lang="en-US"/>
        </a:p>
      </dgm:t>
    </dgm:pt>
    <dgm:pt modelId="{DDF61F6D-F093-4832-84A5-FD9D1B4C69E3}" type="pres">
      <dgm:prSet presAssocID="{52B6C880-9EE7-47B9-BEAF-A4082EA0F17A}" presName="linear" presStyleCnt="0">
        <dgm:presLayoutVars>
          <dgm:animLvl val="lvl"/>
          <dgm:resizeHandles val="exact"/>
        </dgm:presLayoutVars>
      </dgm:prSet>
      <dgm:spPr/>
    </dgm:pt>
    <dgm:pt modelId="{7D49B723-9C18-422D-BECB-0652A0FEFF36}" type="pres">
      <dgm:prSet presAssocID="{554C715B-EF80-444E-AE7E-50D3793E8AC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DA8D389-B013-4E65-976B-8FF41544E1FC}" type="pres">
      <dgm:prSet presAssocID="{BCA556EE-CAD6-4A12-BC09-59A15689535F}" presName="spacer" presStyleCnt="0"/>
      <dgm:spPr/>
    </dgm:pt>
    <dgm:pt modelId="{7CD4CB19-CC38-4832-A065-5EDF169B2A23}" type="pres">
      <dgm:prSet presAssocID="{1F4C0903-CA4E-4EE2-81CE-91899D81E62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658EA44-4EAA-4545-B7AC-DAFD5CA3D59C}" type="pres">
      <dgm:prSet presAssocID="{20C160B3-9601-43E7-BE81-888AC29F7A11}" presName="spacer" presStyleCnt="0"/>
      <dgm:spPr/>
    </dgm:pt>
    <dgm:pt modelId="{3FE0DE46-432B-4B09-A766-E568D57C739F}" type="pres">
      <dgm:prSet presAssocID="{10FF47DC-9016-4FCE-B2CC-600FC9C6EC7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CDB50EE-2CE6-4D3A-8E19-FDD050F286FE}" type="pres">
      <dgm:prSet presAssocID="{BB94EB79-20C1-4852-A584-C3C55E6296CF}" presName="spacer" presStyleCnt="0"/>
      <dgm:spPr/>
    </dgm:pt>
    <dgm:pt modelId="{7ACCB14B-60F4-4E98-AF7F-1D29E0178513}" type="pres">
      <dgm:prSet presAssocID="{5E2702B5-B9ED-4946-B7CB-0300455440B3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FF7FE2CF-2752-4DDC-B1ED-2E4D84B9EEE4}" type="pres">
      <dgm:prSet presAssocID="{CD8D4BA7-D13F-4293-95C8-533E4A8C164F}" presName="spacer" presStyleCnt="0"/>
      <dgm:spPr/>
    </dgm:pt>
    <dgm:pt modelId="{BE307219-E964-441C-A20A-DEB421842EA0}" type="pres">
      <dgm:prSet presAssocID="{AAF55330-0B99-4124-B0C4-62320BB570C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EA9F0BF-DABE-4D36-A323-3D54EE903F7D}" type="pres">
      <dgm:prSet presAssocID="{A0582271-08EC-4B58-BD8D-4D35DDF2F9C6}" presName="spacer" presStyleCnt="0"/>
      <dgm:spPr/>
    </dgm:pt>
    <dgm:pt modelId="{4DCEC302-FBD6-4CCD-8CA6-15F80D23746A}" type="pres">
      <dgm:prSet presAssocID="{18AA5A14-A597-45B3-A723-0DF8A82ABFDC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512AE79-F72B-4FBF-8ECA-FA3B9554D170}" type="pres">
      <dgm:prSet presAssocID="{64A5CAFF-F224-45A5-BB7A-082AA5121D7D}" presName="spacer" presStyleCnt="0"/>
      <dgm:spPr/>
    </dgm:pt>
    <dgm:pt modelId="{95AF15C1-19C2-42DF-A485-1718686E04B7}" type="pres">
      <dgm:prSet presAssocID="{A390466C-8B6C-475F-BD29-99D95F364D2C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937F558-0A70-4194-BC2D-A43406059987}" type="pres">
      <dgm:prSet presAssocID="{2ECAAE4B-045E-4913-A8E9-8B9D1F109C38}" presName="spacer" presStyleCnt="0"/>
      <dgm:spPr/>
    </dgm:pt>
    <dgm:pt modelId="{01E76312-CD19-4F30-80D6-FA39B5178256}" type="pres">
      <dgm:prSet presAssocID="{C6FD7F8E-E37E-4B54-B5E6-1CC2AB58D26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2678623-38F0-4F49-B3F0-2DA2C0B15DA9}" type="pres">
      <dgm:prSet presAssocID="{FF89BBA0-43F9-44AE-AD2E-075FA08BE304}" presName="spacer" presStyleCnt="0"/>
      <dgm:spPr/>
    </dgm:pt>
    <dgm:pt modelId="{AD240F77-7BBA-4FA0-9798-DB47FD19FC79}" type="pres">
      <dgm:prSet presAssocID="{44DD132E-7110-44F6-89FD-AFD35167B6F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F837A29-5401-483E-B6F2-0E41C71CFCBE}" type="pres">
      <dgm:prSet presAssocID="{DE8A2C75-E949-42D8-BE34-7774CF153D04}" presName="spacer" presStyleCnt="0"/>
      <dgm:spPr/>
    </dgm:pt>
    <dgm:pt modelId="{6A768DF0-998C-499A-97DD-801F391A618B}" type="pres">
      <dgm:prSet presAssocID="{23E8CEF6-1F0E-4BB9-82D9-28383F2BBF16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4D6EA01-D9A5-429D-B8C8-88CA5DE24635}" type="presOf" srcId="{5E2702B5-B9ED-4946-B7CB-0300455440B3}" destId="{7ACCB14B-60F4-4E98-AF7F-1D29E0178513}" srcOrd="0" destOrd="0" presId="urn:microsoft.com/office/officeart/2005/8/layout/vList2"/>
    <dgm:cxn modelId="{C161670E-98FE-4E3E-93F4-6BC3A399CDDA}" srcId="{52B6C880-9EE7-47B9-BEAF-A4082EA0F17A}" destId="{C6FD7F8E-E37E-4B54-B5E6-1CC2AB58D267}" srcOrd="7" destOrd="0" parTransId="{1FEE2A73-4FDE-4529-A8A7-D968A3CEE394}" sibTransId="{FF89BBA0-43F9-44AE-AD2E-075FA08BE304}"/>
    <dgm:cxn modelId="{66ACA834-3540-42E5-8A91-89517064B914}" type="presOf" srcId="{C6FD7F8E-E37E-4B54-B5E6-1CC2AB58D267}" destId="{01E76312-CD19-4F30-80D6-FA39B5178256}" srcOrd="0" destOrd="0" presId="urn:microsoft.com/office/officeart/2005/8/layout/vList2"/>
    <dgm:cxn modelId="{1D3CA33F-71CC-418E-B394-FD03FE8F009D}" srcId="{52B6C880-9EE7-47B9-BEAF-A4082EA0F17A}" destId="{23E8CEF6-1F0E-4BB9-82D9-28383F2BBF16}" srcOrd="9" destOrd="0" parTransId="{2C400335-782E-4A85-B8AE-19BFBCA31DCD}" sibTransId="{69F1788E-F9FB-4361-AA46-99663CC2CD48}"/>
    <dgm:cxn modelId="{D2979746-3D20-4C81-8D12-5B166102B3C3}" type="presOf" srcId="{1F4C0903-CA4E-4EE2-81CE-91899D81E627}" destId="{7CD4CB19-CC38-4832-A065-5EDF169B2A23}" srcOrd="0" destOrd="0" presId="urn:microsoft.com/office/officeart/2005/8/layout/vList2"/>
    <dgm:cxn modelId="{DDC49A47-2B9E-4FC8-B1B6-269D18B6E00C}" type="presOf" srcId="{10FF47DC-9016-4FCE-B2CC-600FC9C6EC78}" destId="{3FE0DE46-432B-4B09-A766-E568D57C739F}" srcOrd="0" destOrd="0" presId="urn:microsoft.com/office/officeart/2005/8/layout/vList2"/>
    <dgm:cxn modelId="{0EDB856A-F2E6-4894-B530-2772C16D570D}" srcId="{52B6C880-9EE7-47B9-BEAF-A4082EA0F17A}" destId="{44DD132E-7110-44F6-89FD-AFD35167B6F7}" srcOrd="8" destOrd="0" parTransId="{F600798C-80E0-4555-80A8-2A265AC5F022}" sibTransId="{DE8A2C75-E949-42D8-BE34-7774CF153D04}"/>
    <dgm:cxn modelId="{8B26DE6E-0BA8-48DB-8FFD-37EB6B6B2A4E}" type="presOf" srcId="{554C715B-EF80-444E-AE7E-50D3793E8AC9}" destId="{7D49B723-9C18-422D-BECB-0652A0FEFF36}" srcOrd="0" destOrd="0" presId="urn:microsoft.com/office/officeart/2005/8/layout/vList2"/>
    <dgm:cxn modelId="{FC627F71-7CAB-4C82-9B09-A15F6FF5C12E}" srcId="{52B6C880-9EE7-47B9-BEAF-A4082EA0F17A}" destId="{10FF47DC-9016-4FCE-B2CC-600FC9C6EC78}" srcOrd="2" destOrd="0" parTransId="{49687AE8-6B94-4947-B7A0-4909E48FCCBB}" sibTransId="{BB94EB79-20C1-4852-A584-C3C55E6296CF}"/>
    <dgm:cxn modelId="{867A4F57-AA4B-426D-91F1-8C93BD54C3DB}" srcId="{52B6C880-9EE7-47B9-BEAF-A4082EA0F17A}" destId="{AAF55330-0B99-4124-B0C4-62320BB570CD}" srcOrd="4" destOrd="0" parTransId="{4678C1CD-C0CE-4CE2-A8E4-D2DC02CAACBE}" sibTransId="{A0582271-08EC-4B58-BD8D-4D35DDF2F9C6}"/>
    <dgm:cxn modelId="{09EBA37B-93B9-4519-B279-5A294D1DB352}" srcId="{52B6C880-9EE7-47B9-BEAF-A4082EA0F17A}" destId="{1F4C0903-CA4E-4EE2-81CE-91899D81E627}" srcOrd="1" destOrd="0" parTransId="{50FBA717-4564-48EC-AADB-8201F3A58239}" sibTransId="{20C160B3-9601-43E7-BE81-888AC29F7A11}"/>
    <dgm:cxn modelId="{5CE24F86-3896-4593-AB64-F9762E50AC66}" type="presOf" srcId="{18AA5A14-A597-45B3-A723-0DF8A82ABFDC}" destId="{4DCEC302-FBD6-4CCD-8CA6-15F80D23746A}" srcOrd="0" destOrd="0" presId="urn:microsoft.com/office/officeart/2005/8/layout/vList2"/>
    <dgm:cxn modelId="{11E1D490-A127-4EAD-A28F-6AD878CA6D94}" srcId="{52B6C880-9EE7-47B9-BEAF-A4082EA0F17A}" destId="{554C715B-EF80-444E-AE7E-50D3793E8AC9}" srcOrd="0" destOrd="0" parTransId="{1E81E48F-2945-44A9-8906-B5AC2B2BF633}" sibTransId="{BCA556EE-CAD6-4A12-BC09-59A15689535F}"/>
    <dgm:cxn modelId="{95A0FBA0-4A5B-4081-A333-6C9FD2B858A8}" type="presOf" srcId="{AAF55330-0B99-4124-B0C4-62320BB570CD}" destId="{BE307219-E964-441C-A20A-DEB421842EA0}" srcOrd="0" destOrd="0" presId="urn:microsoft.com/office/officeart/2005/8/layout/vList2"/>
    <dgm:cxn modelId="{AAC55AB6-FDB5-4EF2-ADA7-31CD624A4D72}" type="presOf" srcId="{A390466C-8B6C-475F-BD29-99D95F364D2C}" destId="{95AF15C1-19C2-42DF-A485-1718686E04B7}" srcOrd="0" destOrd="0" presId="urn:microsoft.com/office/officeart/2005/8/layout/vList2"/>
    <dgm:cxn modelId="{863F72C3-25E2-4C6C-BA84-E55539341E98}" srcId="{52B6C880-9EE7-47B9-BEAF-A4082EA0F17A}" destId="{5E2702B5-B9ED-4946-B7CB-0300455440B3}" srcOrd="3" destOrd="0" parTransId="{8DF09171-06EE-4BE1-B6A8-AA080B16E39B}" sibTransId="{CD8D4BA7-D13F-4293-95C8-533E4A8C164F}"/>
    <dgm:cxn modelId="{DE29BAC5-D6B2-4FF3-8C6F-724B9FBED2D4}" srcId="{52B6C880-9EE7-47B9-BEAF-A4082EA0F17A}" destId="{18AA5A14-A597-45B3-A723-0DF8A82ABFDC}" srcOrd="5" destOrd="0" parTransId="{8A7A9EC2-AD5B-4C28-8087-95660D6CCFF9}" sibTransId="{64A5CAFF-F224-45A5-BB7A-082AA5121D7D}"/>
    <dgm:cxn modelId="{221829CA-FF41-48FB-AF2D-69D4D8A0976F}" type="presOf" srcId="{52B6C880-9EE7-47B9-BEAF-A4082EA0F17A}" destId="{DDF61F6D-F093-4832-84A5-FD9D1B4C69E3}" srcOrd="0" destOrd="0" presId="urn:microsoft.com/office/officeart/2005/8/layout/vList2"/>
    <dgm:cxn modelId="{A0E322D9-2655-4C9A-8179-73AE53D46D79}" srcId="{52B6C880-9EE7-47B9-BEAF-A4082EA0F17A}" destId="{A390466C-8B6C-475F-BD29-99D95F364D2C}" srcOrd="6" destOrd="0" parTransId="{5B4944F5-05CE-49AC-BC8E-4CDC3DB9C85A}" sibTransId="{2ECAAE4B-045E-4913-A8E9-8B9D1F109C38}"/>
    <dgm:cxn modelId="{F5772DE4-748D-4A44-830E-F90714A93037}" type="presOf" srcId="{23E8CEF6-1F0E-4BB9-82D9-28383F2BBF16}" destId="{6A768DF0-998C-499A-97DD-801F391A618B}" srcOrd="0" destOrd="0" presId="urn:microsoft.com/office/officeart/2005/8/layout/vList2"/>
    <dgm:cxn modelId="{0DCE75EF-F8E1-4BB3-B285-5614AC4F1215}" type="presOf" srcId="{44DD132E-7110-44F6-89FD-AFD35167B6F7}" destId="{AD240F77-7BBA-4FA0-9798-DB47FD19FC79}" srcOrd="0" destOrd="0" presId="urn:microsoft.com/office/officeart/2005/8/layout/vList2"/>
    <dgm:cxn modelId="{8804DFAC-83F0-4B32-A18B-64CAC1995545}" type="presParOf" srcId="{DDF61F6D-F093-4832-84A5-FD9D1B4C69E3}" destId="{7D49B723-9C18-422D-BECB-0652A0FEFF36}" srcOrd="0" destOrd="0" presId="urn:microsoft.com/office/officeart/2005/8/layout/vList2"/>
    <dgm:cxn modelId="{4EB37D41-6B6D-4AA4-A219-81DF8FF8C687}" type="presParOf" srcId="{DDF61F6D-F093-4832-84A5-FD9D1B4C69E3}" destId="{2DA8D389-B013-4E65-976B-8FF41544E1FC}" srcOrd="1" destOrd="0" presId="urn:microsoft.com/office/officeart/2005/8/layout/vList2"/>
    <dgm:cxn modelId="{2B6143FB-9C85-4AE1-AC1D-50B863362882}" type="presParOf" srcId="{DDF61F6D-F093-4832-84A5-FD9D1B4C69E3}" destId="{7CD4CB19-CC38-4832-A065-5EDF169B2A23}" srcOrd="2" destOrd="0" presId="urn:microsoft.com/office/officeart/2005/8/layout/vList2"/>
    <dgm:cxn modelId="{7A7819AB-A019-40D8-B195-D5B24D9F58AA}" type="presParOf" srcId="{DDF61F6D-F093-4832-84A5-FD9D1B4C69E3}" destId="{9658EA44-4EAA-4545-B7AC-DAFD5CA3D59C}" srcOrd="3" destOrd="0" presId="urn:microsoft.com/office/officeart/2005/8/layout/vList2"/>
    <dgm:cxn modelId="{CA261737-2104-4456-BE84-C60DA4883234}" type="presParOf" srcId="{DDF61F6D-F093-4832-84A5-FD9D1B4C69E3}" destId="{3FE0DE46-432B-4B09-A766-E568D57C739F}" srcOrd="4" destOrd="0" presId="urn:microsoft.com/office/officeart/2005/8/layout/vList2"/>
    <dgm:cxn modelId="{1BA468DA-1ED8-4780-91D5-24B73074FF80}" type="presParOf" srcId="{DDF61F6D-F093-4832-84A5-FD9D1B4C69E3}" destId="{ECDB50EE-2CE6-4D3A-8E19-FDD050F286FE}" srcOrd="5" destOrd="0" presId="urn:microsoft.com/office/officeart/2005/8/layout/vList2"/>
    <dgm:cxn modelId="{52722C67-F367-4C20-BA80-FF89BE06AFE9}" type="presParOf" srcId="{DDF61F6D-F093-4832-84A5-FD9D1B4C69E3}" destId="{7ACCB14B-60F4-4E98-AF7F-1D29E0178513}" srcOrd="6" destOrd="0" presId="urn:microsoft.com/office/officeart/2005/8/layout/vList2"/>
    <dgm:cxn modelId="{A6D91AB9-412E-458D-86F7-197FD618FB40}" type="presParOf" srcId="{DDF61F6D-F093-4832-84A5-FD9D1B4C69E3}" destId="{FF7FE2CF-2752-4DDC-B1ED-2E4D84B9EEE4}" srcOrd="7" destOrd="0" presId="urn:microsoft.com/office/officeart/2005/8/layout/vList2"/>
    <dgm:cxn modelId="{D5924D31-7E1D-4E9F-B86F-2FE7D941A359}" type="presParOf" srcId="{DDF61F6D-F093-4832-84A5-FD9D1B4C69E3}" destId="{BE307219-E964-441C-A20A-DEB421842EA0}" srcOrd="8" destOrd="0" presId="urn:microsoft.com/office/officeart/2005/8/layout/vList2"/>
    <dgm:cxn modelId="{4543F54B-E7C9-4824-8910-CA5425881FF9}" type="presParOf" srcId="{DDF61F6D-F093-4832-84A5-FD9D1B4C69E3}" destId="{FEA9F0BF-DABE-4D36-A323-3D54EE903F7D}" srcOrd="9" destOrd="0" presId="urn:microsoft.com/office/officeart/2005/8/layout/vList2"/>
    <dgm:cxn modelId="{E7F68BD9-8195-410E-B1E3-D07E3591DE22}" type="presParOf" srcId="{DDF61F6D-F093-4832-84A5-FD9D1B4C69E3}" destId="{4DCEC302-FBD6-4CCD-8CA6-15F80D23746A}" srcOrd="10" destOrd="0" presId="urn:microsoft.com/office/officeart/2005/8/layout/vList2"/>
    <dgm:cxn modelId="{22CD0936-12A6-44EB-ABCB-BD28556FD9F9}" type="presParOf" srcId="{DDF61F6D-F093-4832-84A5-FD9D1B4C69E3}" destId="{A512AE79-F72B-4FBF-8ECA-FA3B9554D170}" srcOrd="11" destOrd="0" presId="urn:microsoft.com/office/officeart/2005/8/layout/vList2"/>
    <dgm:cxn modelId="{93579D31-628A-4DAB-8A40-43E0CEEAAEA1}" type="presParOf" srcId="{DDF61F6D-F093-4832-84A5-FD9D1B4C69E3}" destId="{95AF15C1-19C2-42DF-A485-1718686E04B7}" srcOrd="12" destOrd="0" presId="urn:microsoft.com/office/officeart/2005/8/layout/vList2"/>
    <dgm:cxn modelId="{AE999D82-8505-40DF-9953-B6320C5A67C0}" type="presParOf" srcId="{DDF61F6D-F093-4832-84A5-FD9D1B4C69E3}" destId="{F937F558-0A70-4194-BC2D-A43406059987}" srcOrd="13" destOrd="0" presId="urn:microsoft.com/office/officeart/2005/8/layout/vList2"/>
    <dgm:cxn modelId="{16C9B611-6A70-4CE8-B9E7-A4AD783CCFB7}" type="presParOf" srcId="{DDF61F6D-F093-4832-84A5-FD9D1B4C69E3}" destId="{01E76312-CD19-4F30-80D6-FA39B5178256}" srcOrd="14" destOrd="0" presId="urn:microsoft.com/office/officeart/2005/8/layout/vList2"/>
    <dgm:cxn modelId="{4E62BC32-E7D3-494C-9B8F-BE136EDBAADD}" type="presParOf" srcId="{DDF61F6D-F093-4832-84A5-FD9D1B4C69E3}" destId="{42678623-38F0-4F49-B3F0-2DA2C0B15DA9}" srcOrd="15" destOrd="0" presId="urn:microsoft.com/office/officeart/2005/8/layout/vList2"/>
    <dgm:cxn modelId="{14298B20-1A61-44AC-93D1-CF00C08C7612}" type="presParOf" srcId="{DDF61F6D-F093-4832-84A5-FD9D1B4C69E3}" destId="{AD240F77-7BBA-4FA0-9798-DB47FD19FC79}" srcOrd="16" destOrd="0" presId="urn:microsoft.com/office/officeart/2005/8/layout/vList2"/>
    <dgm:cxn modelId="{66965160-C4E0-492C-B6D8-C6CB026D8F17}" type="presParOf" srcId="{DDF61F6D-F093-4832-84A5-FD9D1B4C69E3}" destId="{3F837A29-5401-483E-B6F2-0E41C71CFCBE}" srcOrd="17" destOrd="0" presId="urn:microsoft.com/office/officeart/2005/8/layout/vList2"/>
    <dgm:cxn modelId="{CF3E9060-5225-4B50-A1DE-FE3DE4C8F308}" type="presParOf" srcId="{DDF61F6D-F093-4832-84A5-FD9D1B4C69E3}" destId="{6A768DF0-998C-499A-97DD-801F391A618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7D0B5-1161-48B4-8ED9-630202B09A1D}">
      <dsp:nvSpPr>
        <dsp:cNvPr id="0" name=""/>
        <dsp:cNvSpPr/>
      </dsp:nvSpPr>
      <dsp:spPr>
        <a:xfrm>
          <a:off x="240220" y="2201"/>
          <a:ext cx="2065755" cy="123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Verifica dell’integrazione di RASA in ROS</a:t>
          </a:r>
          <a:endParaRPr lang="en-US" sz="1300" kern="1200" dirty="0"/>
        </a:p>
      </dsp:txBody>
      <dsp:txXfrm>
        <a:off x="240220" y="2201"/>
        <a:ext cx="2065755" cy="1239453"/>
      </dsp:txXfrm>
    </dsp:sp>
    <dsp:sp modelId="{335A4959-E471-4CEE-9451-77E4733D1B1A}">
      <dsp:nvSpPr>
        <dsp:cNvPr id="0" name=""/>
        <dsp:cNvSpPr/>
      </dsp:nvSpPr>
      <dsp:spPr>
        <a:xfrm>
          <a:off x="2512551" y="2201"/>
          <a:ext cx="2065755" cy="123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Verifica</a:t>
          </a:r>
          <a:r>
            <a:rPr lang="it-IT" sz="1300" b="0" i="0" kern="1200" dirty="0">
              <a:latin typeface="Century Gothic" panose="020B0502020202020204"/>
            </a:rPr>
            <a:t> del</a:t>
          </a:r>
          <a:r>
            <a:rPr lang="it-IT" sz="1300" b="0" i="0" kern="1200" dirty="0"/>
            <a:t> funzionamento del modulo di Face </a:t>
          </a:r>
          <a:r>
            <a:rPr lang="it-IT" sz="1300" b="0" i="0" kern="1200" dirty="0" err="1"/>
            <a:t>Detection</a:t>
          </a:r>
          <a:endParaRPr lang="en-US" sz="1300" kern="1200" dirty="0" err="1"/>
        </a:p>
      </dsp:txBody>
      <dsp:txXfrm>
        <a:off x="2512551" y="2201"/>
        <a:ext cx="2065755" cy="1239453"/>
      </dsp:txXfrm>
    </dsp:sp>
    <dsp:sp modelId="{E5ED15A5-E9AC-4798-A097-FDF97EA228F8}">
      <dsp:nvSpPr>
        <dsp:cNvPr id="0" name=""/>
        <dsp:cNvSpPr/>
      </dsp:nvSpPr>
      <dsp:spPr>
        <a:xfrm>
          <a:off x="240220" y="1448230"/>
          <a:ext cx="2065755" cy="123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Test su calibrazione del microfono (Voice </a:t>
          </a:r>
          <a:r>
            <a:rPr lang="it-IT" sz="1300" b="0" i="0" kern="1200" dirty="0" err="1"/>
            <a:t>Detection</a:t>
          </a:r>
          <a:r>
            <a:rPr lang="it-IT" sz="1300" b="0" i="0" kern="1200" dirty="0"/>
            <a:t>) e riconoscimento vocale (Speech </a:t>
          </a:r>
          <a:r>
            <a:rPr lang="it-IT" sz="1300" b="0" i="0" kern="1200" dirty="0" err="1"/>
            <a:t>Recognition</a:t>
          </a:r>
          <a:r>
            <a:rPr lang="it-IT" sz="1300" b="0" i="0" kern="1200" dirty="0"/>
            <a:t>)</a:t>
          </a:r>
          <a:endParaRPr lang="en-US" sz="1300" kern="1200" dirty="0"/>
        </a:p>
      </dsp:txBody>
      <dsp:txXfrm>
        <a:off x="240220" y="1448230"/>
        <a:ext cx="2065755" cy="1239453"/>
      </dsp:txXfrm>
    </dsp:sp>
    <dsp:sp modelId="{DCE259D7-1555-4DC4-AFE0-3E3465B4DF18}">
      <dsp:nvSpPr>
        <dsp:cNvPr id="0" name=""/>
        <dsp:cNvSpPr/>
      </dsp:nvSpPr>
      <dsp:spPr>
        <a:xfrm>
          <a:off x="2512551" y="1448230"/>
          <a:ext cx="2065755" cy="123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Verifica </a:t>
          </a:r>
          <a:r>
            <a:rPr lang="it-IT" sz="1300" b="0" i="0" kern="1200" dirty="0">
              <a:latin typeface="Century Gothic" panose="020B0502020202020204"/>
            </a:rPr>
            <a:t>del</a:t>
          </a:r>
          <a:r>
            <a:rPr lang="it-IT" sz="1300" b="0" i="0" kern="1200" dirty="0"/>
            <a:t> funzionamento del modulo di Text To Speech</a:t>
          </a:r>
          <a:endParaRPr lang="en-US" sz="1300" kern="1200" dirty="0"/>
        </a:p>
      </dsp:txBody>
      <dsp:txXfrm>
        <a:off x="2512551" y="1448230"/>
        <a:ext cx="2065755" cy="1239453"/>
      </dsp:txXfrm>
    </dsp:sp>
    <dsp:sp modelId="{D190A830-1032-41D5-8E4C-D732EAF90686}">
      <dsp:nvSpPr>
        <dsp:cNvPr id="0" name=""/>
        <dsp:cNvSpPr/>
      </dsp:nvSpPr>
      <dsp:spPr>
        <a:xfrm>
          <a:off x="1376386" y="2894259"/>
          <a:ext cx="2065755" cy="123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Test sulla corretta visualizzazione delle pagine web sul tablet di Pepper</a:t>
          </a:r>
          <a:endParaRPr lang="en-US" sz="1300" kern="1200" dirty="0"/>
        </a:p>
      </dsp:txBody>
      <dsp:txXfrm>
        <a:off x="1376386" y="2894259"/>
        <a:ext cx="2065755" cy="123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9B723-9C18-422D-BECB-0652A0FEFF36}">
      <dsp:nvSpPr>
        <dsp:cNvPr id="0" name=""/>
        <dsp:cNvSpPr/>
      </dsp:nvSpPr>
      <dsp:spPr>
        <a:xfrm>
          <a:off x="0" y="93277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L'utente si avvicina al robot.</a:t>
          </a:r>
          <a:endParaRPr lang="en-US" sz="1100" kern="1200" dirty="0"/>
        </a:p>
      </dsp:txBody>
      <dsp:txXfrm>
        <a:off x="20929" y="114206"/>
        <a:ext cx="6099944" cy="386873"/>
      </dsp:txXfrm>
    </dsp:sp>
    <dsp:sp modelId="{7CD4CB19-CC38-4832-A065-5EDF169B2A23}">
      <dsp:nvSpPr>
        <dsp:cNvPr id="0" name=""/>
        <dsp:cNvSpPr/>
      </dsp:nvSpPr>
      <dsp:spPr>
        <a:xfrm>
          <a:off x="0" y="553688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Il robot ingaggia l’utente.</a:t>
          </a:r>
          <a:endParaRPr lang="en-US" sz="1100" kern="1200" dirty="0"/>
        </a:p>
      </dsp:txBody>
      <dsp:txXfrm>
        <a:off x="20929" y="574617"/>
        <a:ext cx="6099944" cy="386873"/>
      </dsp:txXfrm>
    </dsp:sp>
    <dsp:sp modelId="{3FE0DE46-432B-4B09-A766-E568D57C739F}">
      <dsp:nvSpPr>
        <dsp:cNvPr id="0" name=""/>
        <dsp:cNvSpPr/>
      </dsp:nvSpPr>
      <dsp:spPr>
        <a:xfrm>
          <a:off x="0" y="1014100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L'utente effettua una richiesta di localizzazione.</a:t>
          </a:r>
          <a:endParaRPr lang="en-US" sz="1100" kern="1200" dirty="0"/>
        </a:p>
      </dsp:txBody>
      <dsp:txXfrm>
        <a:off x="20929" y="1035029"/>
        <a:ext cx="6099944" cy="386873"/>
      </dsp:txXfrm>
    </dsp:sp>
    <dsp:sp modelId="{7ACCB14B-60F4-4E98-AF7F-1D29E0178513}">
      <dsp:nvSpPr>
        <dsp:cNvPr id="0" name=""/>
        <dsp:cNvSpPr/>
      </dsp:nvSpPr>
      <dsp:spPr>
        <a:xfrm>
          <a:off x="0" y="1474512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Il robot esegue il </a:t>
          </a:r>
          <a:r>
            <a:rPr lang="it-IT" sz="1100" kern="1200" dirty="0" err="1"/>
            <a:t>form</a:t>
          </a:r>
          <a:r>
            <a:rPr lang="it-IT" sz="1100" kern="1200" dirty="0"/>
            <a:t> di localizzazione, raccogliendo le informazioni fornite dall'utente e chiedendo se ciò che ha compreso è corretto.</a:t>
          </a:r>
          <a:endParaRPr lang="en-US" sz="1100" kern="1200" dirty="0"/>
        </a:p>
      </dsp:txBody>
      <dsp:txXfrm>
        <a:off x="20929" y="1495441"/>
        <a:ext cx="6099944" cy="386873"/>
      </dsp:txXfrm>
    </dsp:sp>
    <dsp:sp modelId="{BE307219-E964-441C-A20A-DEB421842EA0}">
      <dsp:nvSpPr>
        <dsp:cNvPr id="0" name=""/>
        <dsp:cNvSpPr/>
      </dsp:nvSpPr>
      <dsp:spPr>
        <a:xfrm>
          <a:off x="0" y="1934924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L'utente risponde positivamente.</a:t>
          </a:r>
          <a:endParaRPr lang="en-US" sz="1100" kern="1200" dirty="0"/>
        </a:p>
      </dsp:txBody>
      <dsp:txXfrm>
        <a:off x="20929" y="1955853"/>
        <a:ext cx="6099944" cy="386873"/>
      </dsp:txXfrm>
    </dsp:sp>
    <dsp:sp modelId="{4DCEC302-FBD6-4CCD-8CA6-15F80D23746A}">
      <dsp:nvSpPr>
        <dsp:cNvPr id="0" name=""/>
        <dsp:cNvSpPr/>
      </dsp:nvSpPr>
      <dsp:spPr>
        <a:xfrm>
          <a:off x="0" y="2395336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Il robot fornisce la risposta derivante dall'esecuzione del </a:t>
          </a:r>
          <a:r>
            <a:rPr lang="it-IT" sz="1100" kern="1200" dirty="0" err="1"/>
            <a:t>form</a:t>
          </a:r>
          <a:r>
            <a:rPr lang="it-IT" sz="1100" kern="1200" dirty="0"/>
            <a:t>.</a:t>
          </a:r>
          <a:endParaRPr lang="en-US" sz="1100" kern="1200" dirty="0"/>
        </a:p>
      </dsp:txBody>
      <dsp:txXfrm>
        <a:off x="20929" y="2416265"/>
        <a:ext cx="6099944" cy="386873"/>
      </dsp:txXfrm>
    </dsp:sp>
    <dsp:sp modelId="{95AF15C1-19C2-42DF-A485-1718686E04B7}">
      <dsp:nvSpPr>
        <dsp:cNvPr id="0" name=""/>
        <dsp:cNvSpPr/>
      </dsp:nvSpPr>
      <dsp:spPr>
        <a:xfrm>
          <a:off x="0" y="2855748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L'utente ringrazia.</a:t>
          </a:r>
          <a:endParaRPr lang="en-US" sz="1100" kern="1200" dirty="0"/>
        </a:p>
      </dsp:txBody>
      <dsp:txXfrm>
        <a:off x="20929" y="2876677"/>
        <a:ext cx="6099944" cy="386873"/>
      </dsp:txXfrm>
    </dsp:sp>
    <dsp:sp modelId="{01E76312-CD19-4F30-80D6-FA39B5178256}">
      <dsp:nvSpPr>
        <dsp:cNvPr id="0" name=""/>
        <dsp:cNvSpPr/>
      </dsp:nvSpPr>
      <dsp:spPr>
        <a:xfrm>
          <a:off x="0" y="3316160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Il robot risponde con una frase di cortesia.</a:t>
          </a:r>
          <a:endParaRPr lang="en-US" sz="1100" kern="1200" dirty="0"/>
        </a:p>
      </dsp:txBody>
      <dsp:txXfrm>
        <a:off x="20929" y="3337089"/>
        <a:ext cx="6099944" cy="386873"/>
      </dsp:txXfrm>
    </dsp:sp>
    <dsp:sp modelId="{AD240F77-7BBA-4FA0-9798-DB47FD19FC79}">
      <dsp:nvSpPr>
        <dsp:cNvPr id="0" name=""/>
        <dsp:cNvSpPr/>
      </dsp:nvSpPr>
      <dsp:spPr>
        <a:xfrm>
          <a:off x="0" y="3776572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L'utente si congeda salutando.</a:t>
          </a:r>
          <a:endParaRPr lang="en-US" sz="1100" kern="1200" dirty="0"/>
        </a:p>
      </dsp:txBody>
      <dsp:txXfrm>
        <a:off x="20929" y="3797501"/>
        <a:ext cx="6099944" cy="386873"/>
      </dsp:txXfrm>
    </dsp:sp>
    <dsp:sp modelId="{6A768DF0-998C-499A-97DD-801F391A618B}">
      <dsp:nvSpPr>
        <dsp:cNvPr id="0" name=""/>
        <dsp:cNvSpPr/>
      </dsp:nvSpPr>
      <dsp:spPr>
        <a:xfrm>
          <a:off x="0" y="4236984"/>
          <a:ext cx="6141802" cy="4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Il robot risponde con un saluto.</a:t>
          </a:r>
          <a:br>
            <a:rPr lang="it-IT" sz="1100" kern="1200" dirty="0"/>
          </a:br>
          <a:endParaRPr lang="en-US" sz="1100" kern="1200" dirty="0"/>
        </a:p>
      </dsp:txBody>
      <dsp:txXfrm>
        <a:off x="20929" y="4257913"/>
        <a:ext cx="6099944" cy="38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D0FC-E3CA-4C43-BA0D-725EFC7BE103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F443-B741-4F10-9484-554037E05D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1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image_input_node</a:t>
            </a:r>
            <a:r>
              <a:rPr lang="it-IT" dirty="0"/>
              <a:t>: pubblica su /</a:t>
            </a:r>
            <a:r>
              <a:rPr lang="it-IT" dirty="0" err="1"/>
              <a:t>in_rgb</a:t>
            </a:r>
            <a:r>
              <a:rPr lang="it-IT" dirty="0"/>
              <a:t> i frame acquisiti dalla telecamera </a:t>
            </a:r>
          </a:p>
          <a:p>
            <a:r>
              <a:rPr lang="it-IT" dirty="0" err="1"/>
              <a:t>face_detector</a:t>
            </a:r>
            <a:r>
              <a:rPr lang="it-IT" dirty="0"/>
              <a:t>: si sottoscrive a /</a:t>
            </a:r>
            <a:r>
              <a:rPr lang="it-IT" dirty="0" err="1"/>
              <a:t>in_rgb</a:t>
            </a:r>
            <a:r>
              <a:rPr lang="it-IT" dirty="0"/>
              <a:t> e pubblica su /</a:t>
            </a:r>
            <a:r>
              <a:rPr lang="it-IT" dirty="0" err="1"/>
              <a:t>detection</a:t>
            </a:r>
            <a:r>
              <a:rPr lang="it-IT" dirty="0"/>
              <a:t> la rilevazione di volti</a:t>
            </a:r>
          </a:p>
          <a:p>
            <a:r>
              <a:rPr lang="it-IT" dirty="0" err="1"/>
              <a:t>voice_detection_node</a:t>
            </a:r>
            <a:r>
              <a:rPr lang="it-IT" dirty="0"/>
              <a:t>: pubblica su /</a:t>
            </a:r>
            <a:r>
              <a:rPr lang="it-IT" dirty="0" err="1"/>
              <a:t>mic_data</a:t>
            </a:r>
            <a:r>
              <a:rPr lang="it-IT" dirty="0"/>
              <a:t> se una rilevazione audio supera la soglia di energia</a:t>
            </a:r>
          </a:p>
          <a:p>
            <a:r>
              <a:rPr lang="it-IT" dirty="0" err="1"/>
              <a:t>speech_recognition</a:t>
            </a:r>
            <a:r>
              <a:rPr lang="it-IT" dirty="0"/>
              <a:t>: si sottoscrive a /</a:t>
            </a:r>
            <a:r>
              <a:rPr lang="it-IT" dirty="0" err="1"/>
              <a:t>mic_data</a:t>
            </a:r>
            <a:r>
              <a:rPr lang="it-IT" dirty="0"/>
              <a:t> per ricevere tracce audio. Usa Google speech </a:t>
            </a:r>
            <a:r>
              <a:rPr lang="it-IT" dirty="0" err="1"/>
              <a:t>recognizer</a:t>
            </a:r>
            <a:r>
              <a:rPr lang="it-IT" dirty="0"/>
              <a:t> e pubblica il risultato su /</a:t>
            </a:r>
            <a:r>
              <a:rPr lang="it-IT" dirty="0" err="1"/>
              <a:t>voice_txt</a:t>
            </a:r>
            <a:endParaRPr lang="it-IT" dirty="0"/>
          </a:p>
          <a:p>
            <a:r>
              <a:rPr lang="it-IT" dirty="0" err="1"/>
              <a:t>tablet_manager_node</a:t>
            </a:r>
            <a:r>
              <a:rPr lang="it-IT" dirty="0"/>
              <a:t>: si sottoscrive a /</a:t>
            </a:r>
            <a:r>
              <a:rPr lang="it-IT" dirty="0" err="1"/>
              <a:t>tablet_template</a:t>
            </a:r>
            <a:r>
              <a:rPr lang="it-IT" dirty="0"/>
              <a:t> e </a:t>
            </a:r>
            <a:r>
              <a:rPr lang="it-IT" dirty="0" err="1"/>
              <a:t>voice_txt</a:t>
            </a:r>
            <a:r>
              <a:rPr lang="it-IT" dirty="0"/>
              <a:t> per la gestione delle pagine html da visualizzare sul tablet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F443-B741-4F10-9484-554037E05DA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38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Voice_detection_node</a:t>
            </a:r>
            <a:r>
              <a:rPr lang="it-IT" dirty="0"/>
              <a:t>: usa </a:t>
            </a:r>
            <a:r>
              <a:rPr lang="it-IT" dirty="0" err="1"/>
              <a:t>turn_on_mic</a:t>
            </a:r>
            <a:r>
              <a:rPr lang="it-IT" dirty="0"/>
              <a:t> e </a:t>
            </a:r>
            <a:r>
              <a:rPr lang="it-IT" dirty="0" err="1"/>
              <a:t>turn_off_mic</a:t>
            </a:r>
            <a:r>
              <a:rPr lang="it-IT" dirty="0"/>
              <a:t> per attivare e disattivare il microfono quando il robot comunica con l’utente</a:t>
            </a:r>
          </a:p>
          <a:p>
            <a:r>
              <a:rPr lang="it-IT" dirty="0" err="1"/>
              <a:t>Wake_up_node</a:t>
            </a:r>
            <a:r>
              <a:rPr lang="it-IT" dirty="0"/>
              <a:t>: usa </a:t>
            </a:r>
            <a:r>
              <a:rPr lang="it-IT" dirty="0" err="1"/>
              <a:t>wakeup</a:t>
            </a:r>
            <a:r>
              <a:rPr lang="it-IT" dirty="0"/>
              <a:t> per il </a:t>
            </a:r>
            <a:r>
              <a:rPr lang="it-IT" dirty="0" err="1"/>
              <a:t>bringup</a:t>
            </a:r>
            <a:r>
              <a:rPr lang="it-IT" dirty="0"/>
              <a:t> del robot</a:t>
            </a:r>
          </a:p>
          <a:p>
            <a:r>
              <a:rPr lang="it-IT" dirty="0"/>
              <a:t>Text2speech_node: usa </a:t>
            </a:r>
            <a:r>
              <a:rPr lang="it-IT" dirty="0" err="1"/>
              <a:t>tts</a:t>
            </a:r>
            <a:r>
              <a:rPr lang="it-IT" dirty="0"/>
              <a:t> per utilizzare la voce del robot</a:t>
            </a:r>
          </a:p>
          <a:p>
            <a:r>
              <a:rPr lang="it-IT" dirty="0" err="1"/>
              <a:t>Tablet_node</a:t>
            </a:r>
            <a:r>
              <a:rPr lang="it-IT" dirty="0"/>
              <a:t>: usa </a:t>
            </a:r>
            <a:r>
              <a:rPr lang="it-IT" dirty="0" err="1"/>
              <a:t>loadUrl</a:t>
            </a:r>
            <a:r>
              <a:rPr lang="it-IT" dirty="0"/>
              <a:t> per visualizzare le pagine html sul tablet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F443-B741-4F10-9484-554037E05DA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93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0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6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97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93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34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6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19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3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7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5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7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C4D35D-3CE9-432B-8BA9-84048796083A}" type="datetimeFigureOut">
              <a:rPr lang="it-IT" smtClean="0"/>
              <a:t>10/01/2024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1F25-4840-491F-BD67-D94F0FD622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220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AFGTxdl96tk6N5f6MkpPzlhJ0vu4OIA/view?usp=driv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05A66-77C0-4533-E87D-71605B6D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sz="3200" b="1" dirty="0"/>
              <a:t>PROJECT WORK</a:t>
            </a:r>
            <a:br>
              <a:rPr lang="it-IT" sz="3200" b="1" dirty="0"/>
            </a:br>
            <a:r>
              <a:rPr lang="it-IT" sz="3200" b="1" dirty="0"/>
              <a:t>COGNITIVE ROBOTICS</a:t>
            </a:r>
            <a:br>
              <a:rPr lang="it-IT" sz="3200" b="1" dirty="0"/>
            </a:br>
            <a:r>
              <a:rPr lang="it-IT" sz="3200" b="1" dirty="0" err="1"/>
              <a:t>a.a</a:t>
            </a:r>
            <a:r>
              <a:rPr lang="it-IT" sz="3200" b="1" dirty="0"/>
              <a:t>. 2023/2024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70AF4F-73E6-E781-3388-E23FE47E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0" y="4348065"/>
            <a:ext cx="4668415" cy="2286001"/>
          </a:xfrm>
        </p:spPr>
        <p:txBody>
          <a:bodyPr>
            <a:normAutofit/>
          </a:bodyPr>
          <a:lstStyle/>
          <a:p>
            <a:pPr algn="r"/>
            <a:r>
              <a:rPr lang="it-IT" b="1" dirty="0"/>
              <a:t>Gruppo 7</a:t>
            </a:r>
          </a:p>
          <a:p>
            <a:r>
              <a:rPr lang="it-IT" b="1" dirty="0"/>
              <a:t>Grimaldi salvatore 0622701742</a:t>
            </a:r>
          </a:p>
          <a:p>
            <a:r>
              <a:rPr lang="it-IT" b="1" dirty="0"/>
              <a:t>Lombardi </a:t>
            </a:r>
            <a:r>
              <a:rPr lang="it-IT" b="1" err="1"/>
              <a:t>mariapia</a:t>
            </a:r>
            <a:r>
              <a:rPr lang="it-IT" b="1" dirty="0"/>
              <a:t> 0622701957</a:t>
            </a:r>
          </a:p>
          <a:p>
            <a:r>
              <a:rPr lang="it-IT" b="1" dirty="0"/>
              <a:t>Mignone </a:t>
            </a:r>
            <a:r>
              <a:rPr lang="it-IT" b="1" err="1"/>
              <a:t>lorenzo</a:t>
            </a:r>
            <a:r>
              <a:rPr lang="it-IT" b="1" dirty="0"/>
              <a:t> 0622701866</a:t>
            </a:r>
          </a:p>
          <a:p>
            <a:r>
              <a:rPr lang="it-IT" b="1" dirty="0"/>
              <a:t>Santonicola carlo 0622702027</a:t>
            </a:r>
          </a:p>
        </p:txBody>
      </p:sp>
      <p:pic>
        <p:nvPicPr>
          <p:cNvPr id="4" name="logo_unisa.png">
            <a:extLst>
              <a:ext uri="{FF2B5EF4-FFF2-40B4-BE49-F238E27FC236}">
                <a16:creationId xmlns:a16="http://schemas.microsoft.com/office/drawing/2014/main" id="{814282AE-F488-54AC-5CD7-80AB24D6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84" y="740791"/>
            <a:ext cx="2371799" cy="2371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ottotitolo 2">
            <a:extLst>
              <a:ext uri="{FF2B5EF4-FFF2-40B4-BE49-F238E27FC236}">
                <a16:creationId xmlns:a16="http://schemas.microsoft.com/office/drawing/2014/main" id="{B72341E0-4B57-5B88-AE62-5C9282D147FF}"/>
              </a:ext>
            </a:extLst>
          </p:cNvPr>
          <p:cNvSpPr txBox="1">
            <a:spLocks/>
          </p:cNvSpPr>
          <p:nvPr/>
        </p:nvSpPr>
        <p:spPr>
          <a:xfrm>
            <a:off x="339014" y="5553377"/>
            <a:ext cx="377889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b="1" dirty="0"/>
              <a:t>Prof.ssa alessia </a:t>
            </a:r>
            <a:r>
              <a:rPr lang="it-IT" b="1" dirty="0" err="1"/>
              <a:t>saggese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84115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C97D3-B716-FE32-56C7-A57545FD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514"/>
          </a:xfrm>
        </p:spPr>
        <p:txBody>
          <a:bodyPr/>
          <a:lstStyle/>
          <a:p>
            <a:pPr algn="ctr"/>
            <a:r>
              <a:rPr lang="it-IT" b="1" dirty="0"/>
              <a:t>PIANIFICAZIONE DEI TEST-1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95FEEC-46A0-92C5-C319-C3745C11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893" y="1356232"/>
            <a:ext cx="4396338" cy="576262"/>
          </a:xfrm>
        </p:spPr>
        <p:txBody>
          <a:bodyPr/>
          <a:lstStyle/>
          <a:p>
            <a:r>
              <a:rPr lang="it-IT" dirty="0"/>
              <a:t>TEST RASA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1B651-5119-DBFC-9EDE-9A3705BE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2122" y="2022472"/>
            <a:ext cx="3881476" cy="3643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Interazione con il chatbot</a:t>
            </a:r>
          </a:p>
          <a:p>
            <a:r>
              <a:rPr lang="it-IT" sz="2000" dirty="0"/>
              <a:t>Test per la valutazione dei modelli NLU e Dialogue Management realizzati.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FC83D8-91A2-EEDD-CC66-101C8A3F1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7657" y="1294448"/>
            <a:ext cx="4396339" cy="576262"/>
          </a:xfrm>
        </p:spPr>
        <p:txBody>
          <a:bodyPr/>
          <a:lstStyle/>
          <a:p>
            <a:r>
              <a:rPr lang="it-IT" dirty="0"/>
              <a:t>TEST DI INTEGRAZIONE</a:t>
            </a:r>
          </a:p>
        </p:txBody>
      </p:sp>
      <p:graphicFrame>
        <p:nvGraphicFramePr>
          <p:cNvPr id="8" name="Segnaposto contenuto 5">
            <a:extLst>
              <a:ext uri="{FF2B5EF4-FFF2-40B4-BE49-F238E27FC236}">
                <a16:creationId xmlns:a16="http://schemas.microsoft.com/office/drawing/2014/main" id="{66C59B56-68EA-0E03-91B2-6002DBAAAA1A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227756" y="1932807"/>
          <a:ext cx="4818528" cy="4135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4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A499E-D1FA-CA98-7FC5-3E43EC9E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PIANIFICAZIONE DEI TEST-2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82AE8-A930-3A16-2149-3963EB2C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908" y="1198983"/>
            <a:ext cx="9215183" cy="608459"/>
          </a:xfrm>
        </p:spPr>
        <p:txBody>
          <a:bodyPr/>
          <a:lstStyle/>
          <a:p>
            <a:r>
              <a:rPr lang="it-IT" dirty="0"/>
              <a:t>TEST FINALI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AB1D4796-3367-C0E7-810A-7B99E4D875B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2809425"/>
              </p:ext>
            </p:extLst>
          </p:nvPr>
        </p:nvGraphicFramePr>
        <p:xfrm>
          <a:off x="5346524" y="1408006"/>
          <a:ext cx="6141803" cy="475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8" name="Segnaposto contenuto 3">
            <a:extLst>
              <a:ext uri="{FF2B5EF4-FFF2-40B4-BE49-F238E27FC236}">
                <a16:creationId xmlns:a16="http://schemas.microsoft.com/office/drawing/2014/main" id="{382ABDDF-7574-B2B9-1531-EDF68B07DE30}"/>
              </a:ext>
            </a:extLst>
          </p:cNvPr>
          <p:cNvSpPr txBox="1">
            <a:spLocks/>
          </p:cNvSpPr>
          <p:nvPr/>
        </p:nvSpPr>
        <p:spPr>
          <a:xfrm>
            <a:off x="1062122" y="2022472"/>
            <a:ext cx="3881476" cy="3643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2000" dirty="0"/>
              <a:t>Verifica del corretto funzionamento del sistema nel suo complesso</a:t>
            </a:r>
          </a:p>
          <a:p>
            <a:r>
              <a:rPr lang="it-IT" sz="2000" dirty="0"/>
              <a:t>Ipotesi di alcuni possibili scenari</a:t>
            </a:r>
          </a:p>
        </p:txBody>
      </p:sp>
    </p:spTree>
    <p:extLst>
      <p:ext uri="{BB962C8B-B14F-4D97-AF65-F5344CB8AC3E}">
        <p14:creationId xmlns:p14="http://schemas.microsoft.com/office/powerpoint/2010/main" val="132788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4C853-79AC-07FD-59F0-7A1ED414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it-IT" sz="3900" b="1" dirty="0"/>
              <a:t>ESECUZIONE </a:t>
            </a:r>
            <a:r>
              <a:rPr lang="it-IT" sz="3900" b="1"/>
              <a:t>DEI TEST - 1</a:t>
            </a:r>
            <a:endParaRPr lang="it-IT" sz="3900" b="1" dirty="0"/>
          </a:p>
        </p:txBody>
      </p:sp>
      <p:pic>
        <p:nvPicPr>
          <p:cNvPr id="4" name="Segnaposto contenuto 3" descr="Immagine che contiene schermata, quadrato, Rettangolo, testo&#10;&#10;Descrizione generata automaticamente">
            <a:extLst>
              <a:ext uri="{FF2B5EF4-FFF2-40B4-BE49-F238E27FC236}">
                <a16:creationId xmlns:a16="http://schemas.microsoft.com/office/drawing/2014/main" id="{2C71DB2D-90F4-D895-9463-86753464C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392B2D15-924F-8F32-54F4-33E5FAD1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4265392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Valutazione</a:t>
            </a:r>
            <a:r>
              <a:rPr lang="en-US" dirty="0"/>
              <a:t> </a:t>
            </a:r>
            <a:r>
              <a:rPr lang="en-US" err="1"/>
              <a:t>delle</a:t>
            </a:r>
            <a:r>
              <a:rPr lang="en-US" dirty="0"/>
              <a:t> performance del chatbot: </a:t>
            </a:r>
            <a:r>
              <a:rPr lang="en-US" b="1" dirty="0"/>
              <a:t>Intent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17193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E80D5-DF1E-302F-B900-6C2B3CF0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b="1" dirty="0"/>
              <a:t>ESECUZIONE DEI TEST - 2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3AA0AC-5A8B-28D1-9586-E4BCA1B8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Valutazione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 del chatbot: </a:t>
            </a:r>
            <a:r>
              <a:rPr lang="en-US" b="1" dirty="0"/>
              <a:t>Entity confusion matrix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schermata, quadrato, Rettangolo&#10;&#10;Descrizione generata automaticamente">
            <a:extLst>
              <a:ext uri="{FF2B5EF4-FFF2-40B4-BE49-F238E27FC236}">
                <a16:creationId xmlns:a16="http://schemas.microsoft.com/office/drawing/2014/main" id="{732839F0-3C95-0425-178D-9823A6DF3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63" y="229135"/>
            <a:ext cx="5961820" cy="6335332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69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81C458-B16A-510E-72C1-0005F40A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233204"/>
            <a:ext cx="3352375" cy="1604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ESECUZIONE </a:t>
            </a:r>
            <a:r>
              <a:rPr lang="en-US" b="1"/>
              <a:t>DEI TEST - 3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3070226-4E47-29C0-145F-A0A5E6F9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72922" y="647698"/>
            <a:ext cx="5812526" cy="5562139"/>
          </a:xfrm>
          <a:prstGeom prst="rect">
            <a:avLst/>
          </a:prstGeom>
          <a:effectLst/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B17BCB6-28BB-0AA8-21C7-25DB71AE9947}"/>
              </a:ext>
            </a:extLst>
          </p:cNvPr>
          <p:cNvSpPr txBox="1">
            <a:spLocks/>
          </p:cNvSpPr>
          <p:nvPr/>
        </p:nvSpPr>
        <p:spPr>
          <a:xfrm>
            <a:off x="7805553" y="2870887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Corretta </a:t>
            </a:r>
            <a:r>
              <a:rPr lang="en-US" dirty="0" err="1"/>
              <a:t>esecuzione</a:t>
            </a:r>
            <a:r>
              <a:rPr lang="en-US" dirty="0"/>
              <a:t> 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di engagement 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terminazione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conversazione</a:t>
            </a:r>
          </a:p>
          <a:p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dovuti</a:t>
            </a:r>
            <a:r>
              <a:rPr lang="en-US" dirty="0"/>
              <a:t> a </a:t>
            </a:r>
            <a:r>
              <a:rPr lang="en-US" dirty="0" err="1"/>
              <a:t>problemi</a:t>
            </a:r>
            <a:r>
              <a:rPr lang="en-US" dirty="0"/>
              <a:t> di voice detection e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072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8CF4B-80AD-5A9F-C260-C596CAEC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01403-9FBC-D36D-C543-0C79DCAE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https://drive.google.com/file/d/1lAFGTxdl96tk6N5f6MkpPzlhJ0vu4OIA/view?usp=drive_link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9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7D933-062C-F8C5-F1FB-1ED12191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 b="1"/>
              <a:t>ARCHITETTURA ROS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0D2D478F-6A98-6C06-65F2-8419FBAA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559" y="1235300"/>
            <a:ext cx="7165171" cy="49455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738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D944D6-0C88-EC1A-C7FF-5C6926DF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TOPIC PUBLISHER/SUBSCRIBER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0730B9-0C88-24F8-0FB1-A321A71A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it-IT" b="1" dirty="0"/>
              <a:t>/</a:t>
            </a:r>
            <a:r>
              <a:rPr lang="it-IT" b="1" err="1"/>
              <a:t>in_rgb</a:t>
            </a:r>
            <a:r>
              <a:rPr lang="it-IT" dirty="0"/>
              <a:t>: trasmissione dei frame della telecamera</a:t>
            </a:r>
            <a:endParaRPr lang="it-IT"/>
          </a:p>
          <a:p>
            <a:pPr algn="just">
              <a:buFont typeface="Wingdings" charset="2"/>
              <a:buChar char="Ø"/>
            </a:pPr>
            <a:r>
              <a:rPr lang="it-IT" b="1" dirty="0"/>
              <a:t>/</a:t>
            </a:r>
            <a:r>
              <a:rPr lang="it-IT" b="1" dirty="0" err="1"/>
              <a:t>detection</a:t>
            </a:r>
            <a:r>
              <a:rPr lang="it-IT" dirty="0"/>
              <a:t>: pubblicazione nel caso di un volto rilevato</a:t>
            </a:r>
          </a:p>
          <a:p>
            <a:pPr algn="just">
              <a:buFont typeface="Wingdings" charset="2"/>
              <a:buChar char="Ø"/>
            </a:pPr>
            <a:r>
              <a:rPr lang="it-IT" b="1" dirty="0"/>
              <a:t>/</a:t>
            </a:r>
            <a:r>
              <a:rPr lang="it-IT" b="1" err="1"/>
              <a:t>mic_data</a:t>
            </a:r>
            <a:r>
              <a:rPr lang="it-IT" dirty="0"/>
              <a:t>: invio di una rilevazione audio che supera una determinata </a:t>
            </a:r>
            <a:r>
              <a:rPr lang="it-IT" err="1"/>
              <a:t>energy_threshold</a:t>
            </a:r>
            <a:endParaRPr lang="it-IT"/>
          </a:p>
          <a:p>
            <a:pPr algn="just">
              <a:buFont typeface="Wingdings" charset="2"/>
              <a:buChar char="Ø"/>
            </a:pPr>
            <a:r>
              <a:rPr lang="it-IT" b="1" dirty="0"/>
              <a:t>/</a:t>
            </a:r>
            <a:r>
              <a:rPr lang="it-IT" b="1" dirty="0" err="1"/>
              <a:t>voice_txt</a:t>
            </a:r>
            <a:r>
              <a:rPr lang="it-IT" dirty="0"/>
              <a:t>: pubblicazione del risultato della trascrizione da parte di  Google Speech </a:t>
            </a:r>
            <a:r>
              <a:rPr lang="it-IT" dirty="0" err="1"/>
              <a:t>Recognition</a:t>
            </a:r>
            <a:endParaRPr lang="it-IT" dirty="0"/>
          </a:p>
          <a:p>
            <a:pPr algn="just">
              <a:buFont typeface="Wingdings" charset="2"/>
              <a:buChar char="Ø"/>
            </a:pPr>
            <a:r>
              <a:rPr lang="it-IT" b="1" dirty="0"/>
              <a:t>/</a:t>
            </a:r>
            <a:r>
              <a:rPr lang="it-IT" b="1" err="1"/>
              <a:t>tablet_template</a:t>
            </a:r>
            <a:r>
              <a:rPr lang="it-IT" dirty="0"/>
              <a:t>: gestione della visualizzazione delle pagine HTML</a:t>
            </a:r>
          </a:p>
        </p:txBody>
      </p:sp>
    </p:spTree>
    <p:extLst>
      <p:ext uri="{BB962C8B-B14F-4D97-AF65-F5344CB8AC3E}">
        <p14:creationId xmlns:p14="http://schemas.microsoft.com/office/powerpoint/2010/main" val="400879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478487-C95B-463E-93FC-03C51C9D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SERVIZI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3A133CD-8E1B-EBD7-AFD4-2BFF4D2C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b="1" err="1"/>
              <a:t>turn_on_mic</a:t>
            </a:r>
            <a:r>
              <a:rPr lang="it-IT" dirty="0"/>
              <a:t> e </a:t>
            </a:r>
            <a:r>
              <a:rPr lang="it-IT" b="1" err="1"/>
              <a:t>turn_off_mic</a:t>
            </a:r>
            <a:r>
              <a:rPr lang="it-IT" dirty="0"/>
              <a:t>: attivazione e disattivazione del microfono durante una conversazione con l'utente</a:t>
            </a:r>
            <a:endParaRPr lang="it-IT"/>
          </a:p>
          <a:p>
            <a:pPr algn="just"/>
            <a:r>
              <a:rPr lang="it-IT" dirty="0"/>
              <a:t>Forniti dal Diem:</a:t>
            </a:r>
          </a:p>
          <a:p>
            <a:pPr lvl="1" algn="just"/>
            <a:r>
              <a:rPr lang="it-IT" b="1" err="1"/>
              <a:t>wakeup</a:t>
            </a:r>
            <a:r>
              <a:rPr lang="it-IT" dirty="0"/>
              <a:t>: inizializzazione del robot</a:t>
            </a:r>
          </a:p>
          <a:p>
            <a:pPr lvl="1" algn="just"/>
            <a:r>
              <a:rPr lang="it-IT" b="1" err="1"/>
              <a:t>tts</a:t>
            </a:r>
            <a:r>
              <a:rPr lang="it-IT" dirty="0"/>
              <a:t>: utilizzo della voce del robot</a:t>
            </a:r>
          </a:p>
          <a:p>
            <a:pPr lvl="1" algn="just"/>
            <a:r>
              <a:rPr lang="it-IT" b="1" err="1"/>
              <a:t>load_url</a:t>
            </a:r>
            <a:r>
              <a:rPr lang="it-IT" dirty="0"/>
              <a:t>: visualizzazione delle pagine HTML sul tablet  </a:t>
            </a:r>
          </a:p>
        </p:txBody>
      </p:sp>
    </p:spTree>
    <p:extLst>
      <p:ext uri="{BB962C8B-B14F-4D97-AF65-F5344CB8AC3E}">
        <p14:creationId xmlns:p14="http://schemas.microsoft.com/office/powerpoint/2010/main" val="1741204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21090B-568B-EF27-F45B-D6DFF33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85" y="452718"/>
            <a:ext cx="9225549" cy="1410827"/>
          </a:xfrm>
        </p:spPr>
        <p:txBody>
          <a:bodyPr anchor="ctr"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NLU E DIALOGUE MANAGEMENT - 1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E8BF5-42CA-EEB2-CCEB-1B17377D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dirty="0"/>
              <a:t>Identificazione di intenti ed entità rilevanti per gli obiettivi dell'interazione</a:t>
            </a:r>
            <a:endParaRPr lang="it-IT"/>
          </a:p>
          <a:p>
            <a:pPr lvl="1" algn="just"/>
            <a:r>
              <a:rPr lang="it-IT" dirty="0"/>
              <a:t>Intento </a:t>
            </a:r>
            <a:r>
              <a:rPr lang="it-IT" b="1" dirty="0" err="1"/>
              <a:t>nlu_fallback</a:t>
            </a:r>
            <a:r>
              <a:rPr lang="it-IT" dirty="0"/>
              <a:t> per la gestione di messaggi utente con bassa confidence</a:t>
            </a:r>
          </a:p>
          <a:p>
            <a:pPr algn="just"/>
            <a:r>
              <a:rPr lang="it-IT" dirty="0"/>
              <a:t>Definizione di slot per la raccolta di informazioni per vincolare la ricerca nei task di conteggio e localizzazione</a:t>
            </a:r>
          </a:p>
          <a:p>
            <a:pPr lvl="1" algn="just"/>
            <a:r>
              <a:rPr lang="it-IT" dirty="0"/>
              <a:t>Estrazione differenziata all'interno e all'esterno di un </a:t>
            </a:r>
            <a:r>
              <a:rPr lang="it-IT" err="1"/>
              <a:t>form</a:t>
            </a:r>
            <a:r>
              <a:rPr lang="it-IT" b="1" dirty="0"/>
              <a:t> </a:t>
            </a:r>
          </a:p>
          <a:p>
            <a:pPr algn="just"/>
            <a:r>
              <a:rPr lang="it-IT" dirty="0"/>
              <a:t>Definizione dei </a:t>
            </a:r>
            <a:r>
              <a:rPr lang="it-IT" err="1"/>
              <a:t>form</a:t>
            </a:r>
            <a:r>
              <a:rPr lang="it-IT" dirty="0"/>
              <a:t> </a:t>
            </a:r>
            <a:r>
              <a:rPr lang="it-IT" b="1" err="1"/>
              <a:t>count_form</a:t>
            </a:r>
            <a:r>
              <a:rPr lang="it-IT" dirty="0"/>
              <a:t> e </a:t>
            </a:r>
            <a:r>
              <a:rPr lang="it-IT" b="1" err="1"/>
              <a:t>location_form</a:t>
            </a:r>
            <a:r>
              <a:rPr lang="it-IT" dirty="0"/>
              <a:t> per l'acquisizione di ulteriori informazioni durante i task di conteggio e localizzazione</a:t>
            </a:r>
          </a:p>
        </p:txBody>
      </p:sp>
    </p:spTree>
    <p:extLst>
      <p:ext uri="{BB962C8B-B14F-4D97-AF65-F5344CB8AC3E}">
        <p14:creationId xmlns:p14="http://schemas.microsoft.com/office/powerpoint/2010/main" val="2755895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27ED9C6F-41DF-4D9F-BA1A-51F35214C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95C35-69C5-9554-3678-FCDEDFC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NLU E DIALOGUE MANAGEMENT - 2</a:t>
            </a:r>
            <a:endParaRPr lang="it-IT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229322-788F-4D9D-B670-83490ECE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ADF4A6DD-CB54-40FE-922D-F885BAA4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Segnaposto contenuto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63364FE-8D13-4C34-C40F-82E4E38B4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478" y="2889252"/>
            <a:ext cx="2978393" cy="2876037"/>
          </a:xfrm>
          <a:prstGeom prst="rect">
            <a:avLst/>
          </a:prstGeom>
          <a:effectLst/>
        </p:spPr>
      </p:pic>
      <p:pic>
        <p:nvPicPr>
          <p:cNvPr id="7" name="Segnaposto contenuto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CFD95A83-A77C-D4B5-688A-FE2961AAA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758494" y="2282776"/>
            <a:ext cx="5835634" cy="4431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53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5910A4-A20D-5961-3901-493C2D6F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65" y="452718"/>
            <a:ext cx="9162169" cy="1411262"/>
          </a:xfrm>
        </p:spPr>
        <p:txBody>
          <a:bodyPr anchor="ctr"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</a:rPr>
              <a:t>NLU E DIALOGUE MANAGEMENT - 3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3B77C-CE86-B1A1-66AD-4D62F21B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dirty="0"/>
              <a:t>Introduzione di regole per una gestione efficace delle diverse fasi dei task di conteggio e localizzazione</a:t>
            </a:r>
            <a:endParaRPr lang="it-IT"/>
          </a:p>
          <a:p>
            <a:pPr algn="just"/>
            <a:r>
              <a:rPr lang="it-IT" dirty="0"/>
              <a:t>Implementazione delle seguenti custom actions:</a:t>
            </a:r>
          </a:p>
          <a:p>
            <a:pPr lvl="1" algn="just"/>
            <a:r>
              <a:rPr lang="it-IT" b="1" err="1"/>
              <a:t>ActionCount</a:t>
            </a:r>
            <a:r>
              <a:rPr lang="it-IT" dirty="0"/>
              <a:t> e </a:t>
            </a:r>
            <a:r>
              <a:rPr lang="it-IT" b="1" err="1"/>
              <a:t>ActionLocation</a:t>
            </a:r>
            <a:r>
              <a:rPr lang="it-IT" dirty="0"/>
              <a:t> per eseguire ricerche nel file </a:t>
            </a:r>
            <a:r>
              <a:rPr lang="it-IT" i="1" err="1"/>
              <a:t>database.json</a:t>
            </a:r>
            <a:endParaRPr lang="it-IT" i="1"/>
          </a:p>
          <a:p>
            <a:pPr lvl="1" algn="just"/>
            <a:r>
              <a:rPr lang="it-IT" b="1" err="1"/>
              <a:t>ActionConfirmationCount</a:t>
            </a:r>
            <a:r>
              <a:rPr lang="it-IT" dirty="0"/>
              <a:t> e </a:t>
            </a:r>
            <a:r>
              <a:rPr lang="it-IT" b="1" err="1"/>
              <a:t>ActionConfirmationLocation</a:t>
            </a:r>
            <a:r>
              <a:rPr lang="it-IT" dirty="0"/>
              <a:t> per chiedere conferma all'utente della correttezza di quanto compreso nei task di conteggio e localizzazione</a:t>
            </a:r>
          </a:p>
        </p:txBody>
      </p:sp>
    </p:spTree>
    <p:extLst>
      <p:ext uri="{BB962C8B-B14F-4D97-AF65-F5344CB8AC3E}">
        <p14:creationId xmlns:p14="http://schemas.microsoft.com/office/powerpoint/2010/main" val="53549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">
            <a:extLst>
              <a:ext uri="{FF2B5EF4-FFF2-40B4-BE49-F238E27FC236}">
                <a16:creationId xmlns:a16="http://schemas.microsoft.com/office/drawing/2014/main" id="{017CD891-586A-4B6E-A486-5402131D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FCCFA2-16E9-743F-B52C-EBF49052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 b="1"/>
              <a:t>FACE DETECTION</a:t>
            </a:r>
          </a:p>
        </p:txBody>
      </p:sp>
      <p:sp>
        <p:nvSpPr>
          <p:cNvPr id="73" name="Rectangle 63">
            <a:extLst>
              <a:ext uri="{FF2B5EF4-FFF2-40B4-BE49-F238E27FC236}">
                <a16:creationId xmlns:a16="http://schemas.microsoft.com/office/drawing/2014/main" id="{FF137431-18A7-4F8A-B89F-8EAB4AAD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DEE94CCE-9E0B-4D7E-9B46-D34BC797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D9D47-B7F2-AD9F-D759-B78E08E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11247182" cy="2156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Modulo deep-learning based di face detection di OpenCV</a:t>
            </a:r>
          </a:p>
          <a:p>
            <a:r>
              <a:rPr lang="en-US" dirty="0" err="1">
                <a:solidFill>
                  <a:schemeClr val="bg1"/>
                </a:solidFill>
              </a:rPr>
              <a:t>Basato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sul</a:t>
            </a:r>
            <a:r>
              <a:rPr lang="en-US" dirty="0">
                <a:solidFill>
                  <a:schemeClr val="bg1"/>
                </a:solidFill>
              </a:rPr>
              <a:t> framework Single Shot Detector (SSD) con ResNet come backbone</a:t>
            </a:r>
          </a:p>
          <a:p>
            <a:r>
              <a:rPr lang="en-US" dirty="0" err="1">
                <a:solidFill>
                  <a:schemeClr val="bg1"/>
                </a:solidFill>
              </a:rPr>
              <a:t>Capacità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lavorare</a:t>
            </a:r>
            <a:r>
              <a:rPr lang="en-US" dirty="0">
                <a:solidFill>
                  <a:schemeClr val="bg1"/>
                </a:solidFill>
              </a:rPr>
              <a:t> in tempo </a:t>
            </a:r>
            <a:r>
              <a:rPr lang="en-US" dirty="0" err="1">
                <a:solidFill>
                  <a:schemeClr val="bg1"/>
                </a:solidFill>
              </a:rPr>
              <a:t>reale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ideale</a:t>
            </a:r>
            <a:r>
              <a:rPr lang="en-US" dirty="0">
                <a:solidFill>
                  <a:schemeClr val="bg1"/>
                </a:solidFill>
              </a:rPr>
              <a:t> per </a:t>
            </a:r>
            <a:r>
              <a:rPr lang="en-US" dirty="0" err="1">
                <a:solidFill>
                  <a:schemeClr val="bg1"/>
                </a:solidFill>
              </a:rPr>
              <a:t>applicazioni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analisi</a:t>
            </a:r>
            <a:r>
              <a:rPr lang="en-US" dirty="0">
                <a:solidFill>
                  <a:schemeClr val="bg1"/>
                </a:solidFill>
              </a:rPr>
              <a:t> video</a:t>
            </a:r>
          </a:p>
          <a:p>
            <a:r>
              <a:rPr lang="it-IT" dirty="0">
                <a:solidFill>
                  <a:schemeClr val="bg1"/>
                </a:solidFill>
              </a:rPr>
              <a:t>Confidence </a:t>
            </a:r>
            <a:r>
              <a:rPr lang="it-IT" dirty="0" err="1">
                <a:solidFill>
                  <a:schemeClr val="bg1"/>
                </a:solidFill>
              </a:rPr>
              <a:t>threshold</a:t>
            </a:r>
            <a:r>
              <a:rPr lang="it-IT" dirty="0">
                <a:solidFill>
                  <a:schemeClr val="bg1"/>
                </a:solidFill>
              </a:rPr>
              <a:t> detector = 0.7</a:t>
            </a:r>
          </a:p>
        </p:txBody>
      </p:sp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5B76099A-2537-D061-2FD2-19E32219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3" y="4898244"/>
            <a:ext cx="8725606" cy="11729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21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FCCFA2-16E9-743F-B52C-EBF49052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 b="1" dirty="0"/>
              <a:t>SPEECH RECOGNITION</a:t>
            </a:r>
            <a:endParaRPr lang="it-IT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D9D47-B7F2-AD9F-D759-B78E08E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10617591" cy="2145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Libreria </a:t>
            </a:r>
            <a:r>
              <a:rPr lang="it-IT" i="1" dirty="0" err="1">
                <a:solidFill>
                  <a:schemeClr val="bg1"/>
                </a:solidFill>
              </a:rPr>
              <a:t>SpeechRecognition</a:t>
            </a:r>
            <a:r>
              <a:rPr lang="it-IT" dirty="0">
                <a:solidFill>
                  <a:schemeClr val="bg1"/>
                </a:solidFill>
              </a:rPr>
              <a:t> di Python</a:t>
            </a:r>
          </a:p>
          <a:p>
            <a:r>
              <a:rPr lang="it-IT" dirty="0">
                <a:solidFill>
                  <a:schemeClr val="bg1"/>
                </a:solidFill>
              </a:rPr>
              <a:t>Numerose operazioni di personalizzazione: gestione di </a:t>
            </a:r>
            <a:r>
              <a:rPr lang="it-IT" i="1" dirty="0" err="1">
                <a:solidFill>
                  <a:schemeClr val="bg1"/>
                </a:solidFill>
              </a:rPr>
              <a:t>energy_threshold</a:t>
            </a:r>
            <a:r>
              <a:rPr lang="it-IT" i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per VAD</a:t>
            </a:r>
          </a:p>
          <a:p>
            <a:r>
              <a:rPr lang="it-IT" dirty="0">
                <a:solidFill>
                  <a:schemeClr val="bg1"/>
                </a:solidFill>
              </a:rPr>
              <a:t>API </a:t>
            </a:r>
            <a:r>
              <a:rPr lang="it-IT" b="1" dirty="0">
                <a:solidFill>
                  <a:schemeClr val="bg1"/>
                </a:solidFill>
              </a:rPr>
              <a:t>Google Speech </a:t>
            </a:r>
            <a:r>
              <a:rPr lang="it-IT" b="1" dirty="0" err="1">
                <a:solidFill>
                  <a:schemeClr val="bg1"/>
                </a:solidFill>
              </a:rPr>
              <a:t>Recognition</a:t>
            </a:r>
          </a:p>
          <a:p>
            <a:endParaRPr lang="it-IT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>
              <a:solidFill>
                <a:schemeClr val="bg1"/>
              </a:solidFill>
            </a:endParaRPr>
          </a:p>
        </p:txBody>
      </p:sp>
      <p:pic>
        <p:nvPicPr>
          <p:cNvPr id="13" name="Immagine 1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C3760E0-A1CF-FE9B-0824-85DBB46D1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09" y="4991872"/>
            <a:ext cx="8682076" cy="11896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2567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1498</TotalTime>
  <Words>542</Words>
  <Application>Microsoft Office PowerPoint</Application>
  <PresentationFormat>Widescreen</PresentationFormat>
  <Paragraphs>67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Ione</vt:lpstr>
      <vt:lpstr>PROJECT WORK COGNITIVE ROBOTICS a.a. 2023/2024</vt:lpstr>
      <vt:lpstr>ARCHITETTURA ROS</vt:lpstr>
      <vt:lpstr>TOPIC PUBLISHER/SUBSCRIBER</vt:lpstr>
      <vt:lpstr>SERVIZI</vt:lpstr>
      <vt:lpstr>NLU E DIALOGUE MANAGEMENT - 1</vt:lpstr>
      <vt:lpstr>NLU E DIALOGUE MANAGEMENT - 2</vt:lpstr>
      <vt:lpstr>NLU E DIALOGUE MANAGEMENT - 3</vt:lpstr>
      <vt:lpstr>FACE DETECTION</vt:lpstr>
      <vt:lpstr>SPEECH RECOGNITION</vt:lpstr>
      <vt:lpstr>PIANIFICAZIONE DEI TEST-1</vt:lpstr>
      <vt:lpstr>PIANIFICAZIONE DEI TEST-2</vt:lpstr>
      <vt:lpstr>ESECUZIONE DEI TEST - 1</vt:lpstr>
      <vt:lpstr>ESECUZIONE DEI TEST - 2</vt:lpstr>
      <vt:lpstr>ESECUZIONE DEI TEST - 3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COGNITIVE ROBOTICS a.a. 2023/2024</dc:title>
  <dc:creator>Mariapia Lombardi</dc:creator>
  <cp:lastModifiedBy>SALVATORE GRIMALDI</cp:lastModifiedBy>
  <cp:revision>496</cp:revision>
  <dcterms:created xsi:type="dcterms:W3CDTF">2024-01-07T09:13:01Z</dcterms:created>
  <dcterms:modified xsi:type="dcterms:W3CDTF">2024-01-10T19:31:17Z</dcterms:modified>
</cp:coreProperties>
</file>