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jpe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200400" y="914400"/>
            <a:ext cx="5486400" cy="914400"/>
          </a:xfrm>
          <a:prstGeom prst="line">
            <a:avLst/>
          </a:prstGeom>
          <a:noFill/>
          <a:ln w="63500">
            <a:solidFill>
              <a:srgbClr val="FF00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4846320"/>
            <a:ext cx="12192000" cy="685800"/>
          </a:xfrm>
          <a:prstGeom prst="rect">
            <a:avLst/>
          </a:prstGeom>
          <a:solidFill>
            <a:srgbClr val="00FF00"/>
          </a:solidFill>
          <a:ln/>
        </p:spPr>
      </p:sp>
      <p:sp>
        <p:nvSpPr>
          <p:cNvPr id="4" name="Text 2"/>
          <p:cNvSpPr/>
          <p:nvPr/>
        </p:nvSpPr>
        <p:spPr>
          <a:xfrm>
            <a:off x="2743200" y="4846320"/>
            <a:ext cx="5029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Status Report</a:t>
            </a:r>
            <a:endParaRPr lang="en-US" dirty="0"/>
          </a:p>
        </p:txBody>
      </p:sp>
      <p:pic>
        <p:nvPicPr>
          <p:cNvPr id="5" name="Image 0" descr="images/logo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32720" y="5852160"/>
            <a:ext cx="1527048" cy="685800"/>
          </a:xfrm>
          <a:prstGeom prst="rect">
            <a:avLst/>
          </a:prstGeom>
        </p:spPr>
      </p:pic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LACEHOLD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"/>
          </a:xfrm>
          <a:prstGeom prst="rect">
            <a:avLst/>
          </a:prstGeom>
          <a:solidFill>
            <a:srgbClr val="F1F1F1"/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54864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Status Report</a:t>
            </a:r>
            <a:endParaRPr lang="en-US" dirty="0"/>
          </a:p>
        </p:txBody>
      </p:sp>
      <p:sp>
        <p:nvSpPr>
          <p:cNvPr id="4" name="Text 2"/>
          <p:cNvSpPr/>
          <p:nvPr>
            <p:ph idx="102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(custom placeholder text!)</a:t>
            </a:r>
            <a:endParaRPr lang="en-US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1003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6400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How To Create PowerPoint Presentations with JavaScript</a:t>
            </a:r>
            <a:endParaRPr lang="en-US" sz="18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61722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/>
          <p:cNvSpPr/>
          <p:nvPr>
            <p:ph idx="102" type="body" hasCustomPrompt="1"/>
          </p:nvPr>
        </p:nvSpPr>
        <p:spPr>
          <a:xfrm>
            <a:off x="548640" y="1371600"/>
            <a:ext cx="10972800" cy="48006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Body Placeholder here!</a:t>
            </a:r>
            <a:endParaRPr lang="en-US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274320" y="651510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b="0"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88CC"/>
                </a:solidFill>
              </a:rPr>
              <a:t>Profilo Dipendente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37160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ID Dipendente: 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00000001</a:t>
            </a:r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Nome: </a:t>
            </a: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Mario Rossi</a:t>
            </a:r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Data di nascita: </a:t>
            </a: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1980-01-01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88CC"/>
                </a:solidFill>
              </a:rPr>
              <a:t>Posizione Organizzativa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37160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Unità Organizzativa: 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1000</a:t>
            </a:r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Posizione: </a:t>
            </a: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HR Specialist</a:t>
            </a:r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Area Aziendale: </a:t>
            </a: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001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88CC"/>
                </a:solidFill>
              </a:rPr>
              <a:t>Competenze e Qualifiche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91440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88CC"/>
                </a:solidFill>
              </a:rPr>
              <a:t>Qualifiche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137160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1. 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Lingue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- 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Inglese - Livello B2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400" y="228600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2. 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Certificazioni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- 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Certificazione HR Specialist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14400" y="320040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88CC"/>
                </a:solidFill>
              </a:rPr>
              <a:t>Istruzione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914400" y="365760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1. 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Università di Bologna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- 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Laurea in Economia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- 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2005-07-15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88CC"/>
                </a:solidFill>
              </a:rPr>
              <a:t>Sviluppo di Carriera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91440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1. 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Assunzione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- 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2005-07-15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- 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Assunzione come HR Specialist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00000"/>
                </a:solidFill>
              </a:rPr>
              <a:t>2. 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Promozione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- 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2010-01-01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 - </a:t>
            </a:r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Promozione a Senior HR Specialist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S.T.A.R. Laboratories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Sample Presentation</dc:title>
  <dc:subject>Annual Report</dc:subject>
  <dc:creator>Brent Ely</dc:creator>
  <cp:lastModifiedBy>Brent Ely</cp:lastModifiedBy>
  <cp:revision>15</cp:revision>
  <dcterms:created xsi:type="dcterms:W3CDTF">2025-01-17T19:46:45Z</dcterms:created>
  <dcterms:modified xsi:type="dcterms:W3CDTF">2025-01-17T19:46:45Z</dcterms:modified>
</cp:coreProperties>
</file>