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88CC"/>
                </a:solidFill>
              </a:rPr>
              <a:t>Profilo Dipendente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ID Dipendente: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00000001</a:t>
            </a:r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Nome: 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Mario Rossi</a:t>
            </a:r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Data di nascita: 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1980-01-01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88CC"/>
                </a:solidFill>
              </a:rPr>
              <a:t>Posizione Organizzativa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Unità Organizzativa: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1000</a:t>
            </a:r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Posizione: 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HR Specialist</a:t>
            </a:r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Area Aziendale: 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001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88CC"/>
                </a:solidFill>
              </a:rPr>
              <a:t>Competenze e Qualifiche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88CC"/>
                </a:solidFill>
              </a:rPr>
              <a:t>Qualifiche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1.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Lingue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Inglese - Livello B2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2.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Certificazioni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Certificazione HR Specialist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88CC"/>
                </a:solidFill>
              </a:rPr>
              <a:t>Istruzione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1.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Università di Bologna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Laurea in Economia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2005-07-15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88CC"/>
                </a:solidFill>
              </a:rPr>
              <a:t>Sviluppo di Carriera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1.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Assunzione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2005-07-15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Assunzione come HR Specialist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2.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Promozione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2010-01-01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Promozione a Senior HR Specialist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Brent Ely</dc:creator>
  <cp:lastModifiedBy>Brent Ely</cp:lastModifiedBy>
  <cp:revision>15</cp:revision>
  <dcterms:created xsi:type="dcterms:W3CDTF">2025-01-17T19:31:40Z</dcterms:created>
  <dcterms:modified xsi:type="dcterms:W3CDTF">2025-01-17T19:31:40Z</dcterms:modified>
</cp:coreProperties>
</file>