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70" d="100"/>
          <a:sy n="70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5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64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25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30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98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58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84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3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24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69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47EC-8359-4F8C-B77C-C6FDC9BFCC85}" type="datetimeFigureOut">
              <a:rPr lang="en-CA" smtClean="0"/>
              <a:t>2020-10-09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4E53-5DCB-428A-9FF0-483E762967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4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599548" y="19593"/>
            <a:ext cx="1932222" cy="6858000"/>
            <a:chOff x="4639477" y="0"/>
            <a:chExt cx="1932222" cy="6858000"/>
          </a:xfrm>
        </p:grpSpPr>
        <p:sp>
          <p:nvSpPr>
            <p:cNvPr id="37" name="Freeform 36"/>
            <p:cNvSpPr/>
            <p:nvPr/>
          </p:nvSpPr>
          <p:spPr>
            <a:xfrm rot="5400000">
              <a:off x="2176588" y="2462889"/>
              <a:ext cx="6858000" cy="1932222"/>
            </a:xfrm>
            <a:custGeom>
              <a:avLst/>
              <a:gdLst>
                <a:gd name="connsiteX0" fmla="*/ 0 w 6858000"/>
                <a:gd name="connsiteY0" fmla="*/ 1932222 h 1932222"/>
                <a:gd name="connsiteX1" fmla="*/ 0 w 6858000"/>
                <a:gd name="connsiteY1" fmla="*/ 769628 h 1932222"/>
                <a:gd name="connsiteX2" fmla="*/ 5630824 w 6858000"/>
                <a:gd name="connsiteY2" fmla="*/ 769628 h 1932222"/>
                <a:gd name="connsiteX3" fmla="*/ 6152605 w 6858000"/>
                <a:gd name="connsiteY3" fmla="*/ 0 h 1932222"/>
                <a:gd name="connsiteX4" fmla="*/ 6674386 w 6858000"/>
                <a:gd name="connsiteY4" fmla="*/ 769628 h 1932222"/>
                <a:gd name="connsiteX5" fmla="*/ 6858000 w 6858000"/>
                <a:gd name="connsiteY5" fmla="*/ 769628 h 1932222"/>
                <a:gd name="connsiteX6" fmla="*/ 6858000 w 6858000"/>
                <a:gd name="connsiteY6" fmla="*/ 1932222 h 193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32222">
                  <a:moveTo>
                    <a:pt x="0" y="1932222"/>
                  </a:moveTo>
                  <a:lnTo>
                    <a:pt x="0" y="769628"/>
                  </a:lnTo>
                  <a:lnTo>
                    <a:pt x="5630824" y="769628"/>
                  </a:lnTo>
                  <a:lnTo>
                    <a:pt x="6152605" y="0"/>
                  </a:lnTo>
                  <a:lnTo>
                    <a:pt x="6674386" y="769628"/>
                  </a:lnTo>
                  <a:lnTo>
                    <a:pt x="6858000" y="769628"/>
                  </a:lnTo>
                  <a:lnTo>
                    <a:pt x="6858000" y="19322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A7C36">
                    <a:shade val="30000"/>
                    <a:satMod val="115000"/>
                  </a:srgbClr>
                </a:gs>
                <a:gs pos="50000">
                  <a:srgbClr val="FA7C36">
                    <a:shade val="67500"/>
                    <a:satMod val="115000"/>
                  </a:srgbClr>
                </a:gs>
                <a:gs pos="100000">
                  <a:srgbClr val="FA7C3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rgbClr val="FA7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38510" y="5891348"/>
              <a:ext cx="563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05347" y="365125"/>
            <a:ext cx="3486653" cy="6347944"/>
          </a:xfrm>
        </p:spPr>
        <p:txBody>
          <a:bodyPr>
            <a:normAutofit fontScale="90000"/>
          </a:bodyPr>
          <a:lstStyle/>
          <a:p>
            <a:r>
              <a:rPr lang="en-CA" sz="3600" b="1" dirty="0" smtClean="0"/>
              <a:t/>
            </a:r>
            <a:br>
              <a:rPr lang="en-CA" sz="3600" b="1" dirty="0" smtClean="0"/>
            </a:br>
            <a:r>
              <a:rPr lang="en-CA" sz="3600" b="1" dirty="0" smtClean="0"/>
              <a:t/>
            </a:r>
            <a:br>
              <a:rPr lang="en-CA" sz="3600" b="1" dirty="0" smtClean="0"/>
            </a:br>
            <a:r>
              <a:rPr lang="en-CA" sz="3600" b="1" dirty="0"/>
              <a:t/>
            </a:r>
            <a:br>
              <a:rPr lang="en-CA" sz="3600" b="1" dirty="0"/>
            </a:br>
            <a:r>
              <a:rPr lang="en-CA" sz="3600" b="1" dirty="0" smtClean="0"/>
              <a:t/>
            </a:r>
            <a:br>
              <a:rPr lang="en-CA" sz="3600" b="1" dirty="0" smtClean="0"/>
            </a:br>
            <a:r>
              <a:rPr lang="en-CA" sz="3600" b="1" dirty="0"/>
              <a:t/>
            </a:r>
            <a:br>
              <a:rPr lang="en-CA" sz="3600" b="1" dirty="0"/>
            </a:br>
            <a:r>
              <a:rPr lang="en-CA" sz="3600" b="1" dirty="0" smtClean="0"/>
              <a:t/>
            </a:r>
            <a:br>
              <a:rPr lang="en-CA" sz="3600" b="1" dirty="0" smtClean="0"/>
            </a:br>
            <a:r>
              <a:rPr lang="en-CA" sz="3600" b="1" dirty="0"/>
              <a:t/>
            </a:r>
            <a:br>
              <a:rPr lang="en-CA" sz="3600" b="1" dirty="0"/>
            </a:br>
            <a:r>
              <a:rPr lang="en-CA" sz="3600" b="1" dirty="0" smtClean="0"/>
              <a:t/>
            </a:r>
            <a:br>
              <a:rPr lang="en-CA" sz="3600" b="1" dirty="0" smtClean="0"/>
            </a:br>
            <a:r>
              <a:rPr lang="en-CA" sz="3600" b="1" dirty="0"/>
              <a:t/>
            </a:r>
            <a:br>
              <a:rPr lang="en-CA" sz="3600" b="1" dirty="0"/>
            </a:br>
            <a:r>
              <a:rPr lang="en-CA" sz="3600" b="1" dirty="0"/>
              <a:t/>
            </a:r>
            <a:br>
              <a:rPr lang="en-CA" sz="3600" b="1" dirty="0"/>
            </a:br>
            <a:r>
              <a:rPr lang="en-CA" sz="3600" b="1" dirty="0" smtClean="0"/>
              <a:t>Name: Salvia Rahman</a:t>
            </a:r>
            <a:br>
              <a:rPr lang="en-CA" sz="3600" b="1" dirty="0" smtClean="0"/>
            </a:br>
            <a:r>
              <a:rPr lang="en-CA" sz="2400" b="1" dirty="0" smtClean="0"/>
              <a:t>Student ID: 301114183</a:t>
            </a:r>
            <a:br>
              <a:rPr lang="en-CA" sz="2400" b="1" dirty="0" smtClean="0"/>
            </a:br>
            <a:r>
              <a:rPr lang="en-CA" sz="2400" b="1" dirty="0" smtClean="0"/>
              <a:t>Course Code: COMP 229</a:t>
            </a:r>
            <a:br>
              <a:rPr lang="en-CA" sz="2400" b="1" dirty="0" smtClean="0"/>
            </a:br>
            <a:r>
              <a:rPr lang="en-CA" sz="2000" b="1" dirty="0" smtClean="0"/>
              <a:t>Course Name: Web Application Development</a:t>
            </a:r>
            <a:br>
              <a:rPr lang="en-CA" sz="2000" b="1" dirty="0" smtClean="0"/>
            </a:br>
            <a:r>
              <a:rPr lang="en-CA" sz="2000" b="1" dirty="0"/>
              <a:t>Assignment </a:t>
            </a:r>
            <a:r>
              <a:rPr lang="en-CA" sz="2000" b="1" dirty="0" smtClean="0"/>
              <a:t>1:</a:t>
            </a:r>
            <a:r>
              <a:rPr lang="en-CA" sz="2000" dirty="0" smtClean="0"/>
              <a:t> </a:t>
            </a:r>
            <a:r>
              <a:rPr lang="en-CA" sz="2000" b="1" dirty="0" smtClean="0"/>
              <a:t>Express </a:t>
            </a:r>
            <a:r>
              <a:rPr lang="en-CA" sz="2000" b="1" dirty="0"/>
              <a:t>Portfolio Site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b="1" dirty="0" smtClean="0"/>
              <a:t> </a:t>
            </a:r>
            <a:endParaRPr lang="en-CA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>
          <a:xfrm>
            <a:off x="6422297" y="3821842"/>
            <a:ext cx="1713174" cy="2054126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Home Page</a:t>
            </a:r>
          </a:p>
          <a:p>
            <a:r>
              <a:rPr lang="en-CA" dirty="0" smtClean="0"/>
              <a:t>About</a:t>
            </a:r>
          </a:p>
          <a:p>
            <a:r>
              <a:rPr lang="en-CA" dirty="0" smtClean="0"/>
              <a:t>Projects</a:t>
            </a:r>
          </a:p>
          <a:p>
            <a:r>
              <a:rPr lang="en-CA" dirty="0" smtClean="0"/>
              <a:t>Services</a:t>
            </a:r>
          </a:p>
          <a:p>
            <a:r>
              <a:rPr lang="en-CA" dirty="0" smtClean="0"/>
              <a:t>Contact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189" y="176485"/>
            <a:ext cx="4362811" cy="3272108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478163" y="19593"/>
            <a:ext cx="1915884" cy="6858000"/>
            <a:chOff x="3482517" y="19593"/>
            <a:chExt cx="1915884" cy="6858000"/>
          </a:xfr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38" name="Freeform 37"/>
            <p:cNvSpPr/>
            <p:nvPr/>
          </p:nvSpPr>
          <p:spPr>
            <a:xfrm rot="5400000">
              <a:off x="1011459" y="2490651"/>
              <a:ext cx="6858000" cy="1915884"/>
            </a:xfrm>
            <a:custGeom>
              <a:avLst/>
              <a:gdLst>
                <a:gd name="connsiteX0" fmla="*/ 0 w 6858000"/>
                <a:gd name="connsiteY0" fmla="*/ 1915884 h 1915884"/>
                <a:gd name="connsiteX1" fmla="*/ 0 w 6858000"/>
                <a:gd name="connsiteY1" fmla="*/ 753290 h 1915884"/>
                <a:gd name="connsiteX2" fmla="*/ 4348270 w 6858000"/>
                <a:gd name="connsiteY2" fmla="*/ 753290 h 1915884"/>
                <a:gd name="connsiteX3" fmla="*/ 4858974 w 6858000"/>
                <a:gd name="connsiteY3" fmla="*/ 0 h 1915884"/>
                <a:gd name="connsiteX4" fmla="*/ 5369678 w 6858000"/>
                <a:gd name="connsiteY4" fmla="*/ 753290 h 1915884"/>
                <a:gd name="connsiteX5" fmla="*/ 6858000 w 6858000"/>
                <a:gd name="connsiteY5" fmla="*/ 753290 h 1915884"/>
                <a:gd name="connsiteX6" fmla="*/ 6858000 w 6858000"/>
                <a:gd name="connsiteY6" fmla="*/ 1915884 h 19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15884">
                  <a:moveTo>
                    <a:pt x="0" y="1915884"/>
                  </a:moveTo>
                  <a:lnTo>
                    <a:pt x="0" y="753290"/>
                  </a:lnTo>
                  <a:lnTo>
                    <a:pt x="4348270" y="753290"/>
                  </a:lnTo>
                  <a:lnTo>
                    <a:pt x="4858974" y="0"/>
                  </a:lnTo>
                  <a:lnTo>
                    <a:pt x="5369678" y="753290"/>
                  </a:lnTo>
                  <a:lnTo>
                    <a:pt x="6858000" y="753290"/>
                  </a:lnTo>
                  <a:lnTo>
                    <a:pt x="6858000" y="1915884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68612" y="4654023"/>
              <a:ext cx="43264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19451" y="-15379"/>
            <a:ext cx="1924594" cy="6857999"/>
            <a:chOff x="2321556" y="-1"/>
            <a:chExt cx="1924594" cy="6857999"/>
          </a:xfrm>
        </p:grpSpPr>
        <p:sp>
          <p:nvSpPr>
            <p:cNvPr id="42" name="Freeform 41"/>
            <p:cNvSpPr/>
            <p:nvPr/>
          </p:nvSpPr>
          <p:spPr>
            <a:xfrm rot="5400000">
              <a:off x="-145147" y="2466702"/>
              <a:ext cx="6857999" cy="1924594"/>
            </a:xfrm>
            <a:custGeom>
              <a:avLst/>
              <a:gdLst>
                <a:gd name="connsiteX0" fmla="*/ 0 w 6857999"/>
                <a:gd name="connsiteY0" fmla="*/ 1924594 h 1924594"/>
                <a:gd name="connsiteX1" fmla="*/ 0 w 6857999"/>
                <a:gd name="connsiteY1" fmla="*/ 762000 h 1924594"/>
                <a:gd name="connsiteX2" fmla="*/ 3048734 w 6857999"/>
                <a:gd name="connsiteY2" fmla="*/ 762000 h 1924594"/>
                <a:gd name="connsiteX3" fmla="*/ 3565343 w 6857999"/>
                <a:gd name="connsiteY3" fmla="*/ 0 h 1924594"/>
                <a:gd name="connsiteX4" fmla="*/ 4081952 w 6857999"/>
                <a:gd name="connsiteY4" fmla="*/ 762000 h 1924594"/>
                <a:gd name="connsiteX5" fmla="*/ 6857999 w 6857999"/>
                <a:gd name="connsiteY5" fmla="*/ 762000 h 1924594"/>
                <a:gd name="connsiteX6" fmla="*/ 6857999 w 6857999"/>
                <a:gd name="connsiteY6" fmla="*/ 1924594 h 192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7999" h="1924594">
                  <a:moveTo>
                    <a:pt x="0" y="1924594"/>
                  </a:moveTo>
                  <a:lnTo>
                    <a:pt x="0" y="762000"/>
                  </a:lnTo>
                  <a:lnTo>
                    <a:pt x="3048734" y="762000"/>
                  </a:lnTo>
                  <a:lnTo>
                    <a:pt x="3565343" y="0"/>
                  </a:lnTo>
                  <a:lnTo>
                    <a:pt x="4081952" y="762000"/>
                  </a:lnTo>
                  <a:lnTo>
                    <a:pt x="6857999" y="762000"/>
                  </a:lnTo>
                  <a:lnTo>
                    <a:pt x="6857999" y="192459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16972" y="3287486"/>
              <a:ext cx="563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619047" y="0"/>
            <a:ext cx="1932222" cy="6858000"/>
            <a:chOff x="4639477" y="0"/>
            <a:chExt cx="1932222" cy="6858000"/>
          </a:xfrm>
        </p:grpSpPr>
        <p:sp>
          <p:nvSpPr>
            <p:cNvPr id="57" name="Freeform 56"/>
            <p:cNvSpPr/>
            <p:nvPr/>
          </p:nvSpPr>
          <p:spPr>
            <a:xfrm rot="5400000">
              <a:off x="2176588" y="2462889"/>
              <a:ext cx="6858000" cy="1932222"/>
            </a:xfrm>
            <a:custGeom>
              <a:avLst/>
              <a:gdLst>
                <a:gd name="connsiteX0" fmla="*/ 0 w 6858000"/>
                <a:gd name="connsiteY0" fmla="*/ 1932222 h 1932222"/>
                <a:gd name="connsiteX1" fmla="*/ 0 w 6858000"/>
                <a:gd name="connsiteY1" fmla="*/ 769628 h 1932222"/>
                <a:gd name="connsiteX2" fmla="*/ 5630824 w 6858000"/>
                <a:gd name="connsiteY2" fmla="*/ 769628 h 1932222"/>
                <a:gd name="connsiteX3" fmla="*/ 6152605 w 6858000"/>
                <a:gd name="connsiteY3" fmla="*/ 0 h 1932222"/>
                <a:gd name="connsiteX4" fmla="*/ 6674386 w 6858000"/>
                <a:gd name="connsiteY4" fmla="*/ 769628 h 1932222"/>
                <a:gd name="connsiteX5" fmla="*/ 6858000 w 6858000"/>
                <a:gd name="connsiteY5" fmla="*/ 769628 h 1932222"/>
                <a:gd name="connsiteX6" fmla="*/ 6858000 w 6858000"/>
                <a:gd name="connsiteY6" fmla="*/ 1932222 h 193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32222">
                  <a:moveTo>
                    <a:pt x="0" y="1932222"/>
                  </a:moveTo>
                  <a:lnTo>
                    <a:pt x="0" y="769628"/>
                  </a:lnTo>
                  <a:lnTo>
                    <a:pt x="5630824" y="769628"/>
                  </a:lnTo>
                  <a:lnTo>
                    <a:pt x="6152605" y="0"/>
                  </a:lnTo>
                  <a:lnTo>
                    <a:pt x="6674386" y="769628"/>
                  </a:lnTo>
                  <a:lnTo>
                    <a:pt x="6858000" y="769628"/>
                  </a:lnTo>
                  <a:lnTo>
                    <a:pt x="6858000" y="19322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A7C36">
                    <a:shade val="30000"/>
                    <a:satMod val="115000"/>
                  </a:srgbClr>
                </a:gs>
                <a:gs pos="50000">
                  <a:srgbClr val="FA7C36">
                    <a:shade val="67500"/>
                    <a:satMod val="115000"/>
                  </a:srgbClr>
                </a:gs>
                <a:gs pos="100000">
                  <a:srgbClr val="FA7C3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rgbClr val="FA7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38510" y="5891348"/>
              <a:ext cx="563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49739" y="-12777"/>
            <a:ext cx="1915884" cy="6858000"/>
            <a:chOff x="3482517" y="19593"/>
            <a:chExt cx="1915884" cy="6858000"/>
          </a:xfr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60" name="Freeform 59"/>
            <p:cNvSpPr/>
            <p:nvPr/>
          </p:nvSpPr>
          <p:spPr>
            <a:xfrm rot="5400000">
              <a:off x="1011459" y="2490651"/>
              <a:ext cx="6858000" cy="1915884"/>
            </a:xfrm>
            <a:custGeom>
              <a:avLst/>
              <a:gdLst>
                <a:gd name="connsiteX0" fmla="*/ 0 w 6858000"/>
                <a:gd name="connsiteY0" fmla="*/ 1915884 h 1915884"/>
                <a:gd name="connsiteX1" fmla="*/ 0 w 6858000"/>
                <a:gd name="connsiteY1" fmla="*/ 753290 h 1915884"/>
                <a:gd name="connsiteX2" fmla="*/ 4348270 w 6858000"/>
                <a:gd name="connsiteY2" fmla="*/ 753290 h 1915884"/>
                <a:gd name="connsiteX3" fmla="*/ 4858974 w 6858000"/>
                <a:gd name="connsiteY3" fmla="*/ 0 h 1915884"/>
                <a:gd name="connsiteX4" fmla="*/ 5369678 w 6858000"/>
                <a:gd name="connsiteY4" fmla="*/ 753290 h 1915884"/>
                <a:gd name="connsiteX5" fmla="*/ 6858000 w 6858000"/>
                <a:gd name="connsiteY5" fmla="*/ 753290 h 1915884"/>
                <a:gd name="connsiteX6" fmla="*/ 6858000 w 6858000"/>
                <a:gd name="connsiteY6" fmla="*/ 1915884 h 19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15884">
                  <a:moveTo>
                    <a:pt x="0" y="1915884"/>
                  </a:moveTo>
                  <a:lnTo>
                    <a:pt x="0" y="753290"/>
                  </a:lnTo>
                  <a:lnTo>
                    <a:pt x="4348270" y="753290"/>
                  </a:lnTo>
                  <a:lnTo>
                    <a:pt x="4858974" y="0"/>
                  </a:lnTo>
                  <a:lnTo>
                    <a:pt x="5369678" y="753290"/>
                  </a:lnTo>
                  <a:lnTo>
                    <a:pt x="6858000" y="753290"/>
                  </a:lnTo>
                  <a:lnTo>
                    <a:pt x="6858000" y="1915884"/>
                  </a:ln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68612" y="4654023"/>
              <a:ext cx="43264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2703" y="-10175"/>
            <a:ext cx="1924594" cy="6857999"/>
            <a:chOff x="2321556" y="-1"/>
            <a:chExt cx="1924594" cy="6857999"/>
          </a:xfrm>
        </p:grpSpPr>
        <p:sp>
          <p:nvSpPr>
            <p:cNvPr id="63" name="Freeform 62"/>
            <p:cNvSpPr/>
            <p:nvPr/>
          </p:nvSpPr>
          <p:spPr>
            <a:xfrm rot="5400000">
              <a:off x="-145147" y="2466702"/>
              <a:ext cx="6857999" cy="1924594"/>
            </a:xfrm>
            <a:custGeom>
              <a:avLst/>
              <a:gdLst>
                <a:gd name="connsiteX0" fmla="*/ 0 w 6857999"/>
                <a:gd name="connsiteY0" fmla="*/ 1924594 h 1924594"/>
                <a:gd name="connsiteX1" fmla="*/ 0 w 6857999"/>
                <a:gd name="connsiteY1" fmla="*/ 762000 h 1924594"/>
                <a:gd name="connsiteX2" fmla="*/ 3048734 w 6857999"/>
                <a:gd name="connsiteY2" fmla="*/ 762000 h 1924594"/>
                <a:gd name="connsiteX3" fmla="*/ 3565343 w 6857999"/>
                <a:gd name="connsiteY3" fmla="*/ 0 h 1924594"/>
                <a:gd name="connsiteX4" fmla="*/ 4081952 w 6857999"/>
                <a:gd name="connsiteY4" fmla="*/ 762000 h 1924594"/>
                <a:gd name="connsiteX5" fmla="*/ 6857999 w 6857999"/>
                <a:gd name="connsiteY5" fmla="*/ 762000 h 1924594"/>
                <a:gd name="connsiteX6" fmla="*/ 6857999 w 6857999"/>
                <a:gd name="connsiteY6" fmla="*/ 1924594 h 192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7999" h="1924594">
                  <a:moveTo>
                    <a:pt x="0" y="1924594"/>
                  </a:moveTo>
                  <a:lnTo>
                    <a:pt x="0" y="762000"/>
                  </a:lnTo>
                  <a:lnTo>
                    <a:pt x="3048734" y="762000"/>
                  </a:lnTo>
                  <a:lnTo>
                    <a:pt x="3565343" y="0"/>
                  </a:lnTo>
                  <a:lnTo>
                    <a:pt x="4081952" y="762000"/>
                  </a:lnTo>
                  <a:lnTo>
                    <a:pt x="6857999" y="762000"/>
                  </a:lnTo>
                  <a:lnTo>
                    <a:pt x="6857999" y="192459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16972" y="3287486"/>
              <a:ext cx="563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99548" y="-15379"/>
            <a:ext cx="1932222" cy="6858000"/>
            <a:chOff x="4639477" y="0"/>
            <a:chExt cx="1932222" cy="6858000"/>
          </a:xfrm>
        </p:grpSpPr>
        <p:sp>
          <p:nvSpPr>
            <p:cNvPr id="69" name="Freeform 68"/>
            <p:cNvSpPr/>
            <p:nvPr/>
          </p:nvSpPr>
          <p:spPr>
            <a:xfrm rot="5400000">
              <a:off x="2176588" y="2462889"/>
              <a:ext cx="6858000" cy="1932222"/>
            </a:xfrm>
            <a:custGeom>
              <a:avLst/>
              <a:gdLst>
                <a:gd name="connsiteX0" fmla="*/ 0 w 6858000"/>
                <a:gd name="connsiteY0" fmla="*/ 1932222 h 1932222"/>
                <a:gd name="connsiteX1" fmla="*/ 0 w 6858000"/>
                <a:gd name="connsiteY1" fmla="*/ 769628 h 1932222"/>
                <a:gd name="connsiteX2" fmla="*/ 5630824 w 6858000"/>
                <a:gd name="connsiteY2" fmla="*/ 769628 h 1932222"/>
                <a:gd name="connsiteX3" fmla="*/ 6152605 w 6858000"/>
                <a:gd name="connsiteY3" fmla="*/ 0 h 1932222"/>
                <a:gd name="connsiteX4" fmla="*/ 6674386 w 6858000"/>
                <a:gd name="connsiteY4" fmla="*/ 769628 h 1932222"/>
                <a:gd name="connsiteX5" fmla="*/ 6858000 w 6858000"/>
                <a:gd name="connsiteY5" fmla="*/ 769628 h 1932222"/>
                <a:gd name="connsiteX6" fmla="*/ 6858000 w 6858000"/>
                <a:gd name="connsiteY6" fmla="*/ 1932222 h 193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32222">
                  <a:moveTo>
                    <a:pt x="0" y="1932222"/>
                  </a:moveTo>
                  <a:lnTo>
                    <a:pt x="0" y="769628"/>
                  </a:lnTo>
                  <a:lnTo>
                    <a:pt x="5630824" y="769628"/>
                  </a:lnTo>
                  <a:lnTo>
                    <a:pt x="6152605" y="0"/>
                  </a:lnTo>
                  <a:lnTo>
                    <a:pt x="6674386" y="769628"/>
                  </a:lnTo>
                  <a:lnTo>
                    <a:pt x="6858000" y="769628"/>
                  </a:lnTo>
                  <a:lnTo>
                    <a:pt x="6858000" y="19322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A7C36">
                    <a:shade val="30000"/>
                    <a:satMod val="115000"/>
                  </a:srgbClr>
                </a:gs>
                <a:gs pos="50000">
                  <a:srgbClr val="FA7C36">
                    <a:shade val="67500"/>
                    <a:satMod val="115000"/>
                  </a:srgbClr>
                </a:gs>
                <a:gs pos="100000">
                  <a:srgbClr val="FA7C3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38510" y="5891347"/>
              <a:ext cx="327483" cy="523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800" b="1" dirty="0" smtClean="0">
                  <a:solidFill>
                    <a:schemeClr val="bg1"/>
                  </a:solidFill>
                  <a:latin typeface="Arial Black" panose="020B0A04020102020204" pitchFamily="34" charset="0"/>
                  <a:hlinkClick r:id="rId3" action="ppaction://hlinksldjump"/>
                </a:rPr>
                <a:t>5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385029" y="-8990"/>
            <a:ext cx="1915884" cy="6858000"/>
            <a:chOff x="3482517" y="19593"/>
            <a:chExt cx="1915884" cy="6858000"/>
          </a:xfr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72" name="Freeform 71"/>
            <p:cNvSpPr/>
            <p:nvPr/>
          </p:nvSpPr>
          <p:spPr>
            <a:xfrm rot="5400000">
              <a:off x="1011459" y="2490651"/>
              <a:ext cx="6858000" cy="1915884"/>
            </a:xfrm>
            <a:custGeom>
              <a:avLst/>
              <a:gdLst>
                <a:gd name="connsiteX0" fmla="*/ 0 w 6858000"/>
                <a:gd name="connsiteY0" fmla="*/ 1915884 h 1915884"/>
                <a:gd name="connsiteX1" fmla="*/ 0 w 6858000"/>
                <a:gd name="connsiteY1" fmla="*/ 753290 h 1915884"/>
                <a:gd name="connsiteX2" fmla="*/ 4348270 w 6858000"/>
                <a:gd name="connsiteY2" fmla="*/ 753290 h 1915884"/>
                <a:gd name="connsiteX3" fmla="*/ 4858974 w 6858000"/>
                <a:gd name="connsiteY3" fmla="*/ 0 h 1915884"/>
                <a:gd name="connsiteX4" fmla="*/ 5369678 w 6858000"/>
                <a:gd name="connsiteY4" fmla="*/ 753290 h 1915884"/>
                <a:gd name="connsiteX5" fmla="*/ 6858000 w 6858000"/>
                <a:gd name="connsiteY5" fmla="*/ 753290 h 1915884"/>
                <a:gd name="connsiteX6" fmla="*/ 6858000 w 6858000"/>
                <a:gd name="connsiteY6" fmla="*/ 1915884 h 191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15884">
                  <a:moveTo>
                    <a:pt x="0" y="1915884"/>
                  </a:moveTo>
                  <a:lnTo>
                    <a:pt x="0" y="753290"/>
                  </a:lnTo>
                  <a:lnTo>
                    <a:pt x="4348270" y="753290"/>
                  </a:lnTo>
                  <a:lnTo>
                    <a:pt x="4858974" y="0"/>
                  </a:lnTo>
                  <a:lnTo>
                    <a:pt x="5369678" y="753290"/>
                  </a:lnTo>
                  <a:lnTo>
                    <a:pt x="6858000" y="753290"/>
                  </a:lnTo>
                  <a:lnTo>
                    <a:pt x="6858000" y="19158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68612" y="4654023"/>
              <a:ext cx="391872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bg1"/>
                  </a:solidFill>
                  <a:latin typeface="Arial Black" panose="020B0A04020102020204" pitchFamily="34" charset="0"/>
                  <a:hlinkClick r:id="rId4" action="ppaction://hlinksldjump"/>
                </a:rPr>
                <a:t>4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210530" y="11136"/>
            <a:ext cx="1924594" cy="6857999"/>
            <a:chOff x="2321556" y="-1"/>
            <a:chExt cx="1924594" cy="6857999"/>
          </a:xfrm>
        </p:grpSpPr>
        <p:sp>
          <p:nvSpPr>
            <p:cNvPr id="75" name="Freeform 74"/>
            <p:cNvSpPr/>
            <p:nvPr/>
          </p:nvSpPr>
          <p:spPr>
            <a:xfrm rot="5400000">
              <a:off x="-145147" y="2466702"/>
              <a:ext cx="6857999" cy="1924594"/>
            </a:xfrm>
            <a:custGeom>
              <a:avLst/>
              <a:gdLst>
                <a:gd name="connsiteX0" fmla="*/ 0 w 6857999"/>
                <a:gd name="connsiteY0" fmla="*/ 1924594 h 1924594"/>
                <a:gd name="connsiteX1" fmla="*/ 0 w 6857999"/>
                <a:gd name="connsiteY1" fmla="*/ 762000 h 1924594"/>
                <a:gd name="connsiteX2" fmla="*/ 3048734 w 6857999"/>
                <a:gd name="connsiteY2" fmla="*/ 762000 h 1924594"/>
                <a:gd name="connsiteX3" fmla="*/ 3565343 w 6857999"/>
                <a:gd name="connsiteY3" fmla="*/ 0 h 1924594"/>
                <a:gd name="connsiteX4" fmla="*/ 4081952 w 6857999"/>
                <a:gd name="connsiteY4" fmla="*/ 762000 h 1924594"/>
                <a:gd name="connsiteX5" fmla="*/ 6857999 w 6857999"/>
                <a:gd name="connsiteY5" fmla="*/ 762000 h 1924594"/>
                <a:gd name="connsiteX6" fmla="*/ 6857999 w 6857999"/>
                <a:gd name="connsiteY6" fmla="*/ 1924594 h 192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7999" h="1924594">
                  <a:moveTo>
                    <a:pt x="0" y="1924594"/>
                  </a:moveTo>
                  <a:lnTo>
                    <a:pt x="0" y="762000"/>
                  </a:lnTo>
                  <a:lnTo>
                    <a:pt x="3048734" y="762000"/>
                  </a:lnTo>
                  <a:lnTo>
                    <a:pt x="3565343" y="0"/>
                  </a:lnTo>
                  <a:lnTo>
                    <a:pt x="4081952" y="762000"/>
                  </a:lnTo>
                  <a:lnTo>
                    <a:pt x="6857999" y="762000"/>
                  </a:lnTo>
                  <a:lnTo>
                    <a:pt x="6857999" y="192459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6973" y="3287486"/>
              <a:ext cx="3113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800" b="1" dirty="0" smtClean="0">
                  <a:solidFill>
                    <a:schemeClr val="bg1"/>
                  </a:solidFill>
                  <a:latin typeface="Arial Black" panose="020B0A04020102020204" pitchFamily="34" charset="0"/>
                  <a:hlinkClick r:id="rId5" action="ppaction://hlinksldjump"/>
                </a:rPr>
                <a:t>3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17904" y="-15380"/>
            <a:ext cx="1929486" cy="6883175"/>
            <a:chOff x="1158961" y="0"/>
            <a:chExt cx="1929486" cy="6858000"/>
          </a:xfrm>
        </p:grpSpPr>
        <p:sp>
          <p:nvSpPr>
            <p:cNvPr id="39" name="Freeform 38"/>
            <p:cNvSpPr/>
            <p:nvPr/>
          </p:nvSpPr>
          <p:spPr>
            <a:xfrm>
              <a:off x="1158961" y="0"/>
              <a:ext cx="1929486" cy="6858000"/>
            </a:xfrm>
            <a:custGeom>
              <a:avLst/>
              <a:gdLst>
                <a:gd name="connsiteX0" fmla="*/ 0 w 1929486"/>
                <a:gd name="connsiteY0" fmla="*/ 0 h 6858000"/>
                <a:gd name="connsiteX1" fmla="*/ 1162594 w 1929486"/>
                <a:gd name="connsiteY1" fmla="*/ 0 h 6858000"/>
                <a:gd name="connsiteX2" fmla="*/ 1162594 w 1929486"/>
                <a:gd name="connsiteY2" fmla="*/ 1751787 h 6858000"/>
                <a:gd name="connsiteX3" fmla="*/ 1929486 w 1929486"/>
                <a:gd name="connsiteY3" fmla="*/ 2271713 h 6858000"/>
                <a:gd name="connsiteX4" fmla="*/ 1162594 w 1929486"/>
                <a:gd name="connsiteY4" fmla="*/ 2791639 h 6858000"/>
                <a:gd name="connsiteX5" fmla="*/ 1162594 w 1929486"/>
                <a:gd name="connsiteY5" fmla="*/ 6858000 h 6858000"/>
                <a:gd name="connsiteX6" fmla="*/ 0 w 1929486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9486" h="6858000">
                  <a:moveTo>
                    <a:pt x="0" y="0"/>
                  </a:moveTo>
                  <a:lnTo>
                    <a:pt x="1162594" y="0"/>
                  </a:lnTo>
                  <a:lnTo>
                    <a:pt x="1162594" y="1751787"/>
                  </a:lnTo>
                  <a:lnTo>
                    <a:pt x="1929486" y="2271713"/>
                  </a:lnTo>
                  <a:lnTo>
                    <a:pt x="1162594" y="2791639"/>
                  </a:lnTo>
                  <a:lnTo>
                    <a:pt x="1162594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90484" y="2023109"/>
              <a:ext cx="563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bg1"/>
                  </a:solidFill>
                  <a:latin typeface="Arial Black" panose="020B0A04020102020204" pitchFamily="34" charset="0"/>
                  <a:hlinkClick r:id="rId6" action="ppaction://hlinksldjump"/>
                </a:rPr>
                <a:t>2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27061" y="-2"/>
            <a:ext cx="1929272" cy="6877595"/>
            <a:chOff x="1" y="0"/>
            <a:chExt cx="1929272" cy="6858000"/>
          </a:xfrm>
        </p:grpSpPr>
        <p:sp>
          <p:nvSpPr>
            <p:cNvPr id="40" name="Freeform 39"/>
            <p:cNvSpPr/>
            <p:nvPr/>
          </p:nvSpPr>
          <p:spPr>
            <a:xfrm rot="5400000">
              <a:off x="-2464363" y="2464364"/>
              <a:ext cx="6858000" cy="1929272"/>
            </a:xfrm>
            <a:custGeom>
              <a:avLst/>
              <a:gdLst>
                <a:gd name="connsiteX0" fmla="*/ 0 w 6858000"/>
                <a:gd name="connsiteY0" fmla="*/ 1929272 h 1929272"/>
                <a:gd name="connsiteX1" fmla="*/ 0 w 6858000"/>
                <a:gd name="connsiteY1" fmla="*/ 766679 h 1929272"/>
                <a:gd name="connsiteX2" fmla="*/ 458300 w 6858000"/>
                <a:gd name="connsiteY2" fmla="*/ 766679 h 1929272"/>
                <a:gd name="connsiteX3" fmla="*/ 978081 w 6858000"/>
                <a:gd name="connsiteY3" fmla="*/ 0 h 1929272"/>
                <a:gd name="connsiteX4" fmla="*/ 1497862 w 6858000"/>
                <a:gd name="connsiteY4" fmla="*/ 766679 h 1929272"/>
                <a:gd name="connsiteX5" fmla="*/ 6858000 w 6858000"/>
                <a:gd name="connsiteY5" fmla="*/ 766679 h 1929272"/>
                <a:gd name="connsiteX6" fmla="*/ 6858000 w 6858000"/>
                <a:gd name="connsiteY6" fmla="*/ 1929272 h 192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1929272">
                  <a:moveTo>
                    <a:pt x="0" y="1929272"/>
                  </a:moveTo>
                  <a:lnTo>
                    <a:pt x="0" y="766679"/>
                  </a:lnTo>
                  <a:lnTo>
                    <a:pt x="458300" y="766679"/>
                  </a:lnTo>
                  <a:lnTo>
                    <a:pt x="978081" y="0"/>
                  </a:lnTo>
                  <a:lnTo>
                    <a:pt x="1497862" y="766679"/>
                  </a:lnTo>
                  <a:lnTo>
                    <a:pt x="6858000" y="766679"/>
                  </a:lnTo>
                  <a:lnTo>
                    <a:pt x="6858000" y="19292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76352" y="714102"/>
              <a:ext cx="3650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800" b="1" dirty="0">
                  <a:solidFill>
                    <a:schemeClr val="bg1"/>
                  </a:solidFill>
                  <a:latin typeface="Arial Black" panose="020B0A04020102020204" pitchFamily="34" charset="0"/>
                  <a:hlinkClick r:id="rId7" action="ppaction://hlinksldjump"/>
                </a:rPr>
                <a:t>1</a:t>
              </a:r>
              <a:endParaRPr lang="en-CA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19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Home Page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86" y="1825625"/>
            <a:ext cx="10183028" cy="4351338"/>
          </a:xfrm>
          <a:prstGeom prst="rect">
            <a:avLst/>
          </a:prstGeom>
        </p:spPr>
      </p:pic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11458303" y="6253368"/>
            <a:ext cx="637903" cy="48509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774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About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97" y="1825625"/>
            <a:ext cx="9504605" cy="4351338"/>
          </a:xfrm>
          <a:prstGeom prst="rect">
            <a:avLst/>
          </a:prstGeom>
        </p:spPr>
      </p:pic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11458303" y="6253368"/>
            <a:ext cx="637903" cy="48509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413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Projects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062" y="1825625"/>
            <a:ext cx="9383875" cy="4351338"/>
          </a:xfrm>
          <a:prstGeom prst="rect">
            <a:avLst/>
          </a:prstGeom>
        </p:spPr>
      </p:pic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11458303" y="6253368"/>
            <a:ext cx="637903" cy="48509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520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Services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25" y="1825625"/>
            <a:ext cx="9341149" cy="4351338"/>
          </a:xfrm>
          <a:prstGeom prst="rect">
            <a:avLst/>
          </a:prstGeom>
        </p:spPr>
      </p:pic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11458303" y="6253368"/>
            <a:ext cx="637903" cy="48509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978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7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dirty="0" smtClean="0"/>
              <a:t>Contact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111" y="1825625"/>
            <a:ext cx="9397777" cy="4351338"/>
          </a:xfrm>
          <a:prstGeom prst="rect">
            <a:avLst/>
          </a:prstGeom>
        </p:spPr>
      </p:pic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11458303" y="6253368"/>
            <a:ext cx="637903" cy="48509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829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          Name: Salvia Rahman Student ID: 301114183 Course Code: COMP 229 Course Name: Web Application Development Assignment 1: Express Portfolio Site   </vt:lpstr>
      <vt:lpstr>Home Page</vt:lpstr>
      <vt:lpstr>About</vt:lpstr>
      <vt:lpstr>Projects</vt:lpstr>
      <vt:lpstr>Services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Express Portfolio Site Name: Salvia Rahman Student ID: 301114183 Course Code: COMP 229   </dc:title>
  <dc:creator>imtiaj hosain</dc:creator>
  <cp:lastModifiedBy>imtiaj hosain</cp:lastModifiedBy>
  <cp:revision>49</cp:revision>
  <dcterms:created xsi:type="dcterms:W3CDTF">2020-10-09T23:20:36Z</dcterms:created>
  <dcterms:modified xsi:type="dcterms:W3CDTF">2020-10-10T00:59:59Z</dcterms:modified>
</cp:coreProperties>
</file>