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700" r:id="rId26"/>
    <p:sldMasterId id="2147483702" r:id="rId27"/>
    <p:sldMasterId id="2147483704" r:id="rId28"/>
    <p:sldMasterId id="2147483706" r:id="rId29"/>
    <p:sldMasterId id="2147483708" r:id="rId30"/>
    <p:sldMasterId id="2147483710" r:id="rId31"/>
    <p:sldMasterId id="2147483712" r:id="rId32"/>
    <p:sldMasterId id="2147483714" r:id="rId33"/>
    <p:sldMasterId id="2147483716" r:id="rId34"/>
    <p:sldMasterId id="2147483718" r:id="rId35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67" r:id="rId47"/>
    <p:sldId id="268" r:id="rId48"/>
    <p:sldId id="269" r:id="rId49"/>
    <p:sldId id="270" r:id="rId50"/>
    <p:sldId id="271" r:id="rId5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" Target="slides/slide1.xml"/><Relationship Id="rId37" Type="http://schemas.openxmlformats.org/officeDocument/2006/relationships/slide" Target="slides/slide2.xml"/><Relationship Id="rId38" Type="http://schemas.openxmlformats.org/officeDocument/2006/relationships/slide" Target="slides/slide3.xml"/><Relationship Id="rId39" Type="http://schemas.openxmlformats.org/officeDocument/2006/relationships/slide" Target="slides/slide4.xml"/><Relationship Id="rId40" Type="http://schemas.openxmlformats.org/officeDocument/2006/relationships/slide" Target="slides/slide5.xml"/><Relationship Id="rId41" Type="http://schemas.openxmlformats.org/officeDocument/2006/relationships/slide" Target="slides/slide6.xml"/><Relationship Id="rId42" Type="http://schemas.openxmlformats.org/officeDocument/2006/relationships/slide" Target="slides/slide7.xml"/><Relationship Id="rId43" Type="http://schemas.openxmlformats.org/officeDocument/2006/relationships/slide" Target="slides/slide8.xml"/><Relationship Id="rId44" Type="http://schemas.openxmlformats.org/officeDocument/2006/relationships/slide" Target="slides/slide9.xml"/><Relationship Id="rId45" Type="http://schemas.openxmlformats.org/officeDocument/2006/relationships/slide" Target="slides/slide10.xml"/><Relationship Id="rId46" Type="http://schemas.openxmlformats.org/officeDocument/2006/relationships/slide" Target="slides/slide11.xml"/><Relationship Id="rId47" Type="http://schemas.openxmlformats.org/officeDocument/2006/relationships/slide" Target="slides/slide12.xml"/><Relationship Id="rId48" Type="http://schemas.openxmlformats.org/officeDocument/2006/relationships/slide" Target="slides/slide13.xml"/><Relationship Id="rId49" Type="http://schemas.openxmlformats.org/officeDocument/2006/relationships/slide" Target="slides/slide14.xml"/><Relationship Id="rId50" Type="http://schemas.openxmlformats.org/officeDocument/2006/relationships/slide" Target="slides/slide15.xml"/><Relationship Id="rId51" Type="http://schemas.openxmlformats.org/officeDocument/2006/relationships/slide" Target="slides/slide16.xml"/><Relationship Id="rId5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9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0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1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2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4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5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6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7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8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1;p2"/>
          <p:cNvGrpSpPr/>
          <p:nvPr/>
        </p:nvGrpSpPr>
        <p:grpSpPr>
          <a:xfrm>
            <a:off x="-1986120" y="-2677320"/>
            <a:ext cx="12760560" cy="9507960"/>
            <a:chOff x="-1986120" y="-2677320"/>
            <a:chExt cx="12760560" cy="9507960"/>
          </a:xfrm>
        </p:grpSpPr>
        <p:sp>
          <p:nvSpPr>
            <p:cNvPr id="1" name="Google Shape;12;p2"/>
            <p:cNvSpPr/>
            <p:nvPr/>
          </p:nvSpPr>
          <p:spPr>
            <a:xfrm rot="16200000">
              <a:off x="-1557720" y="3327840"/>
              <a:ext cx="3074400" cy="3930840"/>
            </a:xfrm>
            <a:custGeom>
              <a:avLst/>
              <a:gdLst>
                <a:gd name="textAreaLeft" fmla="*/ 0 w 3074400"/>
                <a:gd name="textAreaRight" fmla="*/ 3075120 w 3074400"/>
                <a:gd name="textAreaTop" fmla="*/ 0 h 3930840"/>
                <a:gd name="textAreaBottom" fmla="*/ 3931560 h 393084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" name="Google Shape;13;p2"/>
            <p:cNvSpPr/>
            <p:nvPr/>
          </p:nvSpPr>
          <p:spPr>
            <a:xfrm rot="4323000">
              <a:off x="6893640" y="-2574360"/>
              <a:ext cx="3074400" cy="3930840"/>
            </a:xfrm>
            <a:custGeom>
              <a:avLst/>
              <a:gdLst>
                <a:gd name="textAreaLeft" fmla="*/ 0 w 3074400"/>
                <a:gd name="textAreaRight" fmla="*/ 3075120 w 3074400"/>
                <a:gd name="textAreaTop" fmla="*/ 0 h 3930840"/>
                <a:gd name="textAreaBottom" fmla="*/ 3931560 h 393084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3" name="Google Shape;14;p2"/>
          <p:cNvGrpSpPr/>
          <p:nvPr/>
        </p:nvGrpSpPr>
        <p:grpSpPr>
          <a:xfrm>
            <a:off x="3044520" y="444960"/>
            <a:ext cx="5521680" cy="4257360"/>
            <a:chOff x="3044520" y="444960"/>
            <a:chExt cx="5521680" cy="4257360"/>
          </a:xfrm>
        </p:grpSpPr>
        <p:grpSp>
          <p:nvGrpSpPr>
            <p:cNvPr id="4" name="Google Shape;15;p2"/>
            <p:cNvGrpSpPr/>
            <p:nvPr/>
          </p:nvGrpSpPr>
          <p:grpSpPr>
            <a:xfrm>
              <a:off x="4441320" y="444960"/>
              <a:ext cx="187920" cy="188280"/>
              <a:chOff x="4441320" y="444960"/>
              <a:chExt cx="187920" cy="188280"/>
            </a:xfrm>
          </p:grpSpPr>
          <p:sp>
            <p:nvSpPr>
              <p:cNvPr id="5" name="Google Shape;16;p2"/>
              <p:cNvSpPr/>
              <p:nvPr/>
            </p:nvSpPr>
            <p:spPr>
              <a:xfrm>
                <a:off x="4511520" y="533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" name="Google Shape;17;p2"/>
              <p:cNvSpPr/>
              <p:nvPr/>
            </p:nvSpPr>
            <p:spPr>
              <a:xfrm>
                <a:off x="4580640" y="533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" name="Google Shape;18;p2"/>
              <p:cNvSpPr/>
              <p:nvPr/>
            </p:nvSpPr>
            <p:spPr>
              <a:xfrm>
                <a:off x="4441320" y="5338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" name="Google Shape;19;p2"/>
              <p:cNvSpPr/>
              <p:nvPr/>
            </p:nvSpPr>
            <p:spPr>
              <a:xfrm>
                <a:off x="4528440" y="5162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" name="Google Shape;20;p2"/>
              <p:cNvSpPr/>
              <p:nvPr/>
            </p:nvSpPr>
            <p:spPr>
              <a:xfrm>
                <a:off x="4528440" y="5857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" name="Google Shape;21;p2"/>
              <p:cNvSpPr/>
              <p:nvPr/>
            </p:nvSpPr>
            <p:spPr>
              <a:xfrm>
                <a:off x="4528440" y="4449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1" name="Google Shape;22;p2"/>
            <p:cNvGrpSpPr/>
            <p:nvPr/>
          </p:nvGrpSpPr>
          <p:grpSpPr>
            <a:xfrm>
              <a:off x="8378280" y="851040"/>
              <a:ext cx="187920" cy="188280"/>
              <a:chOff x="8378280" y="851040"/>
              <a:chExt cx="187920" cy="188280"/>
            </a:xfrm>
          </p:grpSpPr>
          <p:sp>
            <p:nvSpPr>
              <p:cNvPr id="12" name="Google Shape;23;p2"/>
              <p:cNvSpPr/>
              <p:nvPr/>
            </p:nvSpPr>
            <p:spPr>
              <a:xfrm>
                <a:off x="8448840" y="9396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" name="Google Shape;24;p2"/>
              <p:cNvSpPr/>
              <p:nvPr/>
            </p:nvSpPr>
            <p:spPr>
              <a:xfrm>
                <a:off x="8517600" y="9396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" name="Google Shape;25;p2"/>
              <p:cNvSpPr/>
              <p:nvPr/>
            </p:nvSpPr>
            <p:spPr>
              <a:xfrm>
                <a:off x="8378280" y="9396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" name="Google Shape;26;p2"/>
              <p:cNvSpPr/>
              <p:nvPr/>
            </p:nvSpPr>
            <p:spPr>
              <a:xfrm>
                <a:off x="8465400" y="922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" name="Google Shape;27;p2"/>
              <p:cNvSpPr/>
              <p:nvPr/>
            </p:nvSpPr>
            <p:spPr>
              <a:xfrm>
                <a:off x="8465400" y="9918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" name="Google Shape;28;p2"/>
              <p:cNvSpPr/>
              <p:nvPr/>
            </p:nvSpPr>
            <p:spPr>
              <a:xfrm>
                <a:off x="8465400" y="8510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8" name="Google Shape;29;p2"/>
            <p:cNvGrpSpPr/>
            <p:nvPr/>
          </p:nvGrpSpPr>
          <p:grpSpPr>
            <a:xfrm>
              <a:off x="3044520" y="4514040"/>
              <a:ext cx="187560" cy="188280"/>
              <a:chOff x="3044520" y="4514040"/>
              <a:chExt cx="187560" cy="188280"/>
            </a:xfrm>
          </p:grpSpPr>
          <p:sp>
            <p:nvSpPr>
              <p:cNvPr id="19" name="Google Shape;30;p2"/>
              <p:cNvSpPr/>
              <p:nvPr/>
            </p:nvSpPr>
            <p:spPr>
              <a:xfrm>
                <a:off x="3114720" y="4602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" name="Google Shape;31;p2"/>
              <p:cNvSpPr/>
              <p:nvPr/>
            </p:nvSpPr>
            <p:spPr>
              <a:xfrm>
                <a:off x="3183480" y="4602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" name="Google Shape;32;p2"/>
              <p:cNvSpPr/>
              <p:nvPr/>
            </p:nvSpPr>
            <p:spPr>
              <a:xfrm>
                <a:off x="3044520" y="46029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" name="Google Shape;33;p2"/>
              <p:cNvSpPr/>
              <p:nvPr/>
            </p:nvSpPr>
            <p:spPr>
              <a:xfrm>
                <a:off x="3131640" y="4585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" name="Google Shape;34;p2"/>
              <p:cNvSpPr/>
              <p:nvPr/>
            </p:nvSpPr>
            <p:spPr>
              <a:xfrm>
                <a:off x="3131640" y="46548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4" name="Google Shape;35;p2"/>
              <p:cNvSpPr/>
              <p:nvPr/>
            </p:nvSpPr>
            <p:spPr>
              <a:xfrm>
                <a:off x="3131640" y="45140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13160" y="753840"/>
            <a:ext cx="4103280" cy="10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558;p19"/>
          <p:cNvGrpSpPr/>
          <p:nvPr/>
        </p:nvGrpSpPr>
        <p:grpSpPr>
          <a:xfrm>
            <a:off x="-1251000" y="-1383120"/>
            <a:ext cx="12122280" cy="8462160"/>
            <a:chOff x="-1251000" y="-1383120"/>
            <a:chExt cx="12122280" cy="8462160"/>
          </a:xfrm>
        </p:grpSpPr>
        <p:sp>
          <p:nvSpPr>
            <p:cNvPr id="244" name="Google Shape;559;p19"/>
            <p:cNvSpPr/>
            <p:nvPr/>
          </p:nvSpPr>
          <p:spPr>
            <a:xfrm flipH="1" rot="8640000">
              <a:off x="-672480" y="396432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45" name="Google Shape;560;p19"/>
            <p:cNvSpPr/>
            <p:nvPr/>
          </p:nvSpPr>
          <p:spPr>
            <a:xfrm flipH="1" rot="2215800">
              <a:off x="8220600" y="-4572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46" name="Google Shape;561;p19"/>
            <p:cNvSpPr/>
            <p:nvPr/>
          </p:nvSpPr>
          <p:spPr>
            <a:xfrm rot="1717800">
              <a:off x="6779880" y="-62208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47" name="Google Shape;562;p19"/>
            <p:cNvSpPr/>
            <p:nvPr/>
          </p:nvSpPr>
          <p:spPr>
            <a:xfrm rot="9868200">
              <a:off x="-1029240" y="445932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248" name="Google Shape;563;p19"/>
          <p:cNvGrpSpPr/>
          <p:nvPr/>
        </p:nvGrpSpPr>
        <p:grpSpPr>
          <a:xfrm>
            <a:off x="417960" y="539640"/>
            <a:ext cx="7449120" cy="4068360"/>
            <a:chOff x="417960" y="539640"/>
            <a:chExt cx="7449120" cy="4068360"/>
          </a:xfrm>
        </p:grpSpPr>
        <p:grpSp>
          <p:nvGrpSpPr>
            <p:cNvPr id="249" name="Google Shape;564;p19"/>
            <p:cNvGrpSpPr/>
            <p:nvPr/>
          </p:nvGrpSpPr>
          <p:grpSpPr>
            <a:xfrm>
              <a:off x="417960" y="3939120"/>
              <a:ext cx="187560" cy="188280"/>
              <a:chOff x="417960" y="3939120"/>
              <a:chExt cx="187560" cy="188280"/>
            </a:xfrm>
          </p:grpSpPr>
          <p:sp>
            <p:nvSpPr>
              <p:cNvPr id="250" name="Google Shape;565;p19"/>
              <p:cNvSpPr/>
              <p:nvPr/>
            </p:nvSpPr>
            <p:spPr>
              <a:xfrm>
                <a:off x="488160" y="40276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51" name="Google Shape;566;p19"/>
              <p:cNvSpPr/>
              <p:nvPr/>
            </p:nvSpPr>
            <p:spPr>
              <a:xfrm>
                <a:off x="556920" y="40276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52" name="Google Shape;567;p19"/>
              <p:cNvSpPr/>
              <p:nvPr/>
            </p:nvSpPr>
            <p:spPr>
              <a:xfrm>
                <a:off x="417960" y="40276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53" name="Google Shape;568;p19"/>
              <p:cNvSpPr/>
              <p:nvPr/>
            </p:nvSpPr>
            <p:spPr>
              <a:xfrm>
                <a:off x="505080" y="40104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54" name="Google Shape;569;p19"/>
              <p:cNvSpPr/>
              <p:nvPr/>
            </p:nvSpPr>
            <p:spPr>
              <a:xfrm>
                <a:off x="505080" y="40798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55" name="Google Shape;570;p19"/>
              <p:cNvSpPr/>
              <p:nvPr/>
            </p:nvSpPr>
            <p:spPr>
              <a:xfrm>
                <a:off x="505080" y="39391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56" name="Google Shape;571;p19"/>
            <p:cNvGrpSpPr/>
            <p:nvPr/>
          </p:nvGrpSpPr>
          <p:grpSpPr>
            <a:xfrm>
              <a:off x="1356120" y="4419720"/>
              <a:ext cx="187920" cy="188280"/>
              <a:chOff x="1356120" y="4419720"/>
              <a:chExt cx="187920" cy="188280"/>
            </a:xfrm>
          </p:grpSpPr>
          <p:sp>
            <p:nvSpPr>
              <p:cNvPr id="257" name="Google Shape;572;p19"/>
              <p:cNvSpPr/>
              <p:nvPr/>
            </p:nvSpPr>
            <p:spPr>
              <a:xfrm>
                <a:off x="1426320" y="4508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58" name="Google Shape;573;p19"/>
              <p:cNvSpPr/>
              <p:nvPr/>
            </p:nvSpPr>
            <p:spPr>
              <a:xfrm>
                <a:off x="1495440" y="4508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59" name="Google Shape;574;p19"/>
              <p:cNvSpPr/>
              <p:nvPr/>
            </p:nvSpPr>
            <p:spPr>
              <a:xfrm>
                <a:off x="1356120" y="45082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60" name="Google Shape;575;p19"/>
              <p:cNvSpPr/>
              <p:nvPr/>
            </p:nvSpPr>
            <p:spPr>
              <a:xfrm>
                <a:off x="1443240" y="44910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61" name="Google Shape;576;p19"/>
              <p:cNvSpPr/>
              <p:nvPr/>
            </p:nvSpPr>
            <p:spPr>
              <a:xfrm>
                <a:off x="1443240" y="45604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62" name="Google Shape;577;p19"/>
              <p:cNvSpPr/>
              <p:nvPr/>
            </p:nvSpPr>
            <p:spPr>
              <a:xfrm>
                <a:off x="1443240" y="44197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63" name="Google Shape;578;p19"/>
            <p:cNvGrpSpPr/>
            <p:nvPr/>
          </p:nvGrpSpPr>
          <p:grpSpPr>
            <a:xfrm>
              <a:off x="6841440" y="539640"/>
              <a:ext cx="187560" cy="187920"/>
              <a:chOff x="6841440" y="539640"/>
              <a:chExt cx="187560" cy="187920"/>
            </a:xfrm>
          </p:grpSpPr>
          <p:sp>
            <p:nvSpPr>
              <p:cNvPr id="264" name="Google Shape;579;p19"/>
              <p:cNvSpPr/>
              <p:nvPr/>
            </p:nvSpPr>
            <p:spPr>
              <a:xfrm>
                <a:off x="6911640" y="628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65" name="Google Shape;580;p19"/>
              <p:cNvSpPr/>
              <p:nvPr/>
            </p:nvSpPr>
            <p:spPr>
              <a:xfrm>
                <a:off x="6980400" y="628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66" name="Google Shape;581;p19"/>
              <p:cNvSpPr/>
              <p:nvPr/>
            </p:nvSpPr>
            <p:spPr>
              <a:xfrm>
                <a:off x="6841440" y="6282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67" name="Google Shape;582;p19"/>
              <p:cNvSpPr/>
              <p:nvPr/>
            </p:nvSpPr>
            <p:spPr>
              <a:xfrm>
                <a:off x="6928560" y="6109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68" name="Google Shape;583;p19"/>
              <p:cNvSpPr/>
              <p:nvPr/>
            </p:nvSpPr>
            <p:spPr>
              <a:xfrm>
                <a:off x="6928560" y="6800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69" name="Google Shape;584;p19"/>
              <p:cNvSpPr/>
              <p:nvPr/>
            </p:nvSpPr>
            <p:spPr>
              <a:xfrm>
                <a:off x="6928560" y="5396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70" name="Google Shape;585;p19"/>
            <p:cNvGrpSpPr/>
            <p:nvPr/>
          </p:nvGrpSpPr>
          <p:grpSpPr>
            <a:xfrm>
              <a:off x="7679520" y="912240"/>
              <a:ext cx="187560" cy="188280"/>
              <a:chOff x="7679520" y="912240"/>
              <a:chExt cx="187560" cy="188280"/>
            </a:xfrm>
          </p:grpSpPr>
          <p:sp>
            <p:nvSpPr>
              <p:cNvPr id="271" name="Google Shape;586;p19"/>
              <p:cNvSpPr/>
              <p:nvPr/>
            </p:nvSpPr>
            <p:spPr>
              <a:xfrm>
                <a:off x="7749720" y="10008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72" name="Google Shape;587;p19"/>
              <p:cNvSpPr/>
              <p:nvPr/>
            </p:nvSpPr>
            <p:spPr>
              <a:xfrm>
                <a:off x="7818480" y="10008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73" name="Google Shape;588;p19"/>
              <p:cNvSpPr/>
              <p:nvPr/>
            </p:nvSpPr>
            <p:spPr>
              <a:xfrm>
                <a:off x="7679520" y="10008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74" name="Google Shape;589;p19"/>
              <p:cNvSpPr/>
              <p:nvPr/>
            </p:nvSpPr>
            <p:spPr>
              <a:xfrm>
                <a:off x="7766640" y="9835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75" name="Google Shape;590;p19"/>
              <p:cNvSpPr/>
              <p:nvPr/>
            </p:nvSpPr>
            <p:spPr>
              <a:xfrm>
                <a:off x="7766640" y="10530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76" name="Google Shape;591;p19"/>
              <p:cNvSpPr/>
              <p:nvPr/>
            </p:nvSpPr>
            <p:spPr>
              <a:xfrm>
                <a:off x="7766640" y="9122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595;p20"/>
          <p:cNvGrpSpPr/>
          <p:nvPr/>
        </p:nvGrpSpPr>
        <p:grpSpPr>
          <a:xfrm>
            <a:off x="1601640" y="828360"/>
            <a:ext cx="6996240" cy="4122720"/>
            <a:chOff x="1601640" y="828360"/>
            <a:chExt cx="6996240" cy="4122720"/>
          </a:xfrm>
        </p:grpSpPr>
        <p:grpSp>
          <p:nvGrpSpPr>
            <p:cNvPr id="278" name="Google Shape;596;p20"/>
            <p:cNvGrpSpPr/>
            <p:nvPr/>
          </p:nvGrpSpPr>
          <p:grpSpPr>
            <a:xfrm>
              <a:off x="8410320" y="1617480"/>
              <a:ext cx="187560" cy="188280"/>
              <a:chOff x="8410320" y="1617480"/>
              <a:chExt cx="187560" cy="188280"/>
            </a:xfrm>
          </p:grpSpPr>
          <p:sp>
            <p:nvSpPr>
              <p:cNvPr id="279" name="Google Shape;597;p20"/>
              <p:cNvSpPr/>
              <p:nvPr/>
            </p:nvSpPr>
            <p:spPr>
              <a:xfrm>
                <a:off x="8480520" y="1706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80" name="Google Shape;598;p20"/>
              <p:cNvSpPr/>
              <p:nvPr/>
            </p:nvSpPr>
            <p:spPr>
              <a:xfrm>
                <a:off x="8549280" y="1706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81" name="Google Shape;599;p20"/>
              <p:cNvSpPr/>
              <p:nvPr/>
            </p:nvSpPr>
            <p:spPr>
              <a:xfrm>
                <a:off x="8410320" y="17064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82" name="Google Shape;600;p20"/>
              <p:cNvSpPr/>
              <p:nvPr/>
            </p:nvSpPr>
            <p:spPr>
              <a:xfrm>
                <a:off x="8497440" y="16887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83" name="Google Shape;601;p20"/>
              <p:cNvSpPr/>
              <p:nvPr/>
            </p:nvSpPr>
            <p:spPr>
              <a:xfrm>
                <a:off x="8497440" y="17582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84" name="Google Shape;602;p20"/>
              <p:cNvSpPr/>
              <p:nvPr/>
            </p:nvSpPr>
            <p:spPr>
              <a:xfrm>
                <a:off x="8497440" y="16174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85" name="Google Shape;603;p20"/>
            <p:cNvGrpSpPr/>
            <p:nvPr/>
          </p:nvGrpSpPr>
          <p:grpSpPr>
            <a:xfrm>
              <a:off x="2103840" y="4763160"/>
              <a:ext cx="187560" cy="187920"/>
              <a:chOff x="2103840" y="4763160"/>
              <a:chExt cx="187560" cy="187920"/>
            </a:xfrm>
          </p:grpSpPr>
          <p:sp>
            <p:nvSpPr>
              <p:cNvPr id="286" name="Google Shape;604;p20"/>
              <p:cNvSpPr/>
              <p:nvPr/>
            </p:nvSpPr>
            <p:spPr>
              <a:xfrm>
                <a:off x="2174040" y="48517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87" name="Google Shape;605;p20"/>
              <p:cNvSpPr/>
              <p:nvPr/>
            </p:nvSpPr>
            <p:spPr>
              <a:xfrm>
                <a:off x="2242800" y="48517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88" name="Google Shape;606;p20"/>
              <p:cNvSpPr/>
              <p:nvPr/>
            </p:nvSpPr>
            <p:spPr>
              <a:xfrm>
                <a:off x="2103840" y="48517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89" name="Google Shape;607;p20"/>
              <p:cNvSpPr/>
              <p:nvPr/>
            </p:nvSpPr>
            <p:spPr>
              <a:xfrm>
                <a:off x="2190960" y="48344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90" name="Google Shape;608;p20"/>
              <p:cNvSpPr/>
              <p:nvPr/>
            </p:nvSpPr>
            <p:spPr>
              <a:xfrm>
                <a:off x="2190960" y="49035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91" name="Google Shape;609;p20"/>
              <p:cNvSpPr/>
              <p:nvPr/>
            </p:nvSpPr>
            <p:spPr>
              <a:xfrm>
                <a:off x="2190960" y="47631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92" name="Google Shape;610;p20"/>
            <p:cNvGrpSpPr/>
            <p:nvPr/>
          </p:nvGrpSpPr>
          <p:grpSpPr>
            <a:xfrm>
              <a:off x="1601640" y="4608720"/>
              <a:ext cx="187920" cy="187920"/>
              <a:chOff x="1601640" y="4608720"/>
              <a:chExt cx="187920" cy="187920"/>
            </a:xfrm>
          </p:grpSpPr>
          <p:sp>
            <p:nvSpPr>
              <p:cNvPr id="293" name="Google Shape;611;p20"/>
              <p:cNvSpPr/>
              <p:nvPr/>
            </p:nvSpPr>
            <p:spPr>
              <a:xfrm>
                <a:off x="1672200" y="4697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94" name="Google Shape;612;p20"/>
              <p:cNvSpPr/>
              <p:nvPr/>
            </p:nvSpPr>
            <p:spPr>
              <a:xfrm>
                <a:off x="1740960" y="4697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95" name="Google Shape;613;p20"/>
              <p:cNvSpPr/>
              <p:nvPr/>
            </p:nvSpPr>
            <p:spPr>
              <a:xfrm>
                <a:off x="1601640" y="46972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96" name="Google Shape;614;p20"/>
              <p:cNvSpPr/>
              <p:nvPr/>
            </p:nvSpPr>
            <p:spPr>
              <a:xfrm>
                <a:off x="1689120" y="46800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97" name="Google Shape;615;p20"/>
              <p:cNvSpPr/>
              <p:nvPr/>
            </p:nvSpPr>
            <p:spPr>
              <a:xfrm>
                <a:off x="1689120" y="47491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98" name="Google Shape;616;p20"/>
              <p:cNvSpPr/>
              <p:nvPr/>
            </p:nvSpPr>
            <p:spPr>
              <a:xfrm>
                <a:off x="1689120" y="46087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99" name="Google Shape;617;p20"/>
            <p:cNvGrpSpPr/>
            <p:nvPr/>
          </p:nvGrpSpPr>
          <p:grpSpPr>
            <a:xfrm>
              <a:off x="7931880" y="828360"/>
              <a:ext cx="187920" cy="188280"/>
              <a:chOff x="7931880" y="828360"/>
              <a:chExt cx="187920" cy="188280"/>
            </a:xfrm>
          </p:grpSpPr>
          <p:sp>
            <p:nvSpPr>
              <p:cNvPr id="300" name="Google Shape;618;p20"/>
              <p:cNvSpPr/>
              <p:nvPr/>
            </p:nvSpPr>
            <p:spPr>
              <a:xfrm>
                <a:off x="8002440" y="9169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01" name="Google Shape;619;p20"/>
              <p:cNvSpPr/>
              <p:nvPr/>
            </p:nvSpPr>
            <p:spPr>
              <a:xfrm>
                <a:off x="8071200" y="9169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02" name="Google Shape;620;p20"/>
              <p:cNvSpPr/>
              <p:nvPr/>
            </p:nvSpPr>
            <p:spPr>
              <a:xfrm>
                <a:off x="7931880" y="9169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03" name="Google Shape;621;p20"/>
              <p:cNvSpPr/>
              <p:nvPr/>
            </p:nvSpPr>
            <p:spPr>
              <a:xfrm>
                <a:off x="8019000" y="8996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04" name="Google Shape;622;p20"/>
              <p:cNvSpPr/>
              <p:nvPr/>
            </p:nvSpPr>
            <p:spPr>
              <a:xfrm>
                <a:off x="8019000" y="9691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05" name="Google Shape;623;p20"/>
              <p:cNvSpPr/>
              <p:nvPr/>
            </p:nvSpPr>
            <p:spPr>
              <a:xfrm>
                <a:off x="8019000" y="8283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306" name="Google Shape;624;p20"/>
          <p:cNvGrpSpPr/>
          <p:nvPr/>
        </p:nvGrpSpPr>
        <p:grpSpPr>
          <a:xfrm>
            <a:off x="-1311120" y="-1986840"/>
            <a:ext cx="11985120" cy="9745200"/>
            <a:chOff x="-1311120" y="-1986840"/>
            <a:chExt cx="11985120" cy="9745200"/>
          </a:xfrm>
        </p:grpSpPr>
        <p:sp>
          <p:nvSpPr>
            <p:cNvPr id="307" name="Google Shape;625;p20"/>
            <p:cNvSpPr/>
            <p:nvPr/>
          </p:nvSpPr>
          <p:spPr>
            <a:xfrm flipH="1" rot="20028600">
              <a:off x="8132760" y="-78048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08" name="Google Shape;626;p20"/>
            <p:cNvSpPr/>
            <p:nvPr/>
          </p:nvSpPr>
          <p:spPr>
            <a:xfrm rot="12402600">
              <a:off x="6073920" y="-126432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09" name="Google Shape;627;p20"/>
            <p:cNvSpPr/>
            <p:nvPr/>
          </p:nvSpPr>
          <p:spPr>
            <a:xfrm rot="2474400">
              <a:off x="-183600" y="463752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10" name="Google Shape;628;p20"/>
            <p:cNvSpPr/>
            <p:nvPr/>
          </p:nvSpPr>
          <p:spPr>
            <a:xfrm flipH="1" rot="8752800">
              <a:off x="-748440" y="411192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40;p3"/>
          <p:cNvGrpSpPr/>
          <p:nvPr/>
        </p:nvGrpSpPr>
        <p:grpSpPr>
          <a:xfrm>
            <a:off x="-1508040" y="-2239920"/>
            <a:ext cx="12707640" cy="10474560"/>
            <a:chOff x="-1508040" y="-2239920"/>
            <a:chExt cx="12707640" cy="10474560"/>
          </a:xfrm>
        </p:grpSpPr>
        <p:sp>
          <p:nvSpPr>
            <p:cNvPr id="312" name="Google Shape;41;p3"/>
            <p:cNvSpPr/>
            <p:nvPr/>
          </p:nvSpPr>
          <p:spPr>
            <a:xfrm rot="953400">
              <a:off x="6282720" y="-1026720"/>
              <a:ext cx="4294080" cy="2322360"/>
            </a:xfrm>
            <a:custGeom>
              <a:avLst/>
              <a:gdLst>
                <a:gd name="textAreaLeft" fmla="*/ 0 w 4294080"/>
                <a:gd name="textAreaRight" fmla="*/ 4294800 w 4294080"/>
                <a:gd name="textAreaTop" fmla="*/ 0 h 2322360"/>
                <a:gd name="textAreaBottom" fmla="*/ 2323080 h 232236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13" name="Google Shape;42;p3"/>
            <p:cNvSpPr/>
            <p:nvPr/>
          </p:nvSpPr>
          <p:spPr>
            <a:xfrm flipH="1" rot="20984400">
              <a:off x="7799760" y="-1997280"/>
              <a:ext cx="3074400" cy="3931200"/>
            </a:xfrm>
            <a:custGeom>
              <a:avLst/>
              <a:gdLst>
                <a:gd name="textAreaLeft" fmla="*/ -360 w 3074400"/>
                <a:gd name="textAreaRight" fmla="*/ 3074760 w 3074400"/>
                <a:gd name="textAreaTop" fmla="*/ 0 h 3931200"/>
                <a:gd name="textAreaBottom" fmla="*/ 3931920 h 393120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14" name="Google Shape;43;p3"/>
            <p:cNvSpPr/>
            <p:nvPr/>
          </p:nvSpPr>
          <p:spPr>
            <a:xfrm flipH="1" rot="9311400">
              <a:off x="-825120" y="3840120"/>
              <a:ext cx="3074400" cy="3930840"/>
            </a:xfrm>
            <a:custGeom>
              <a:avLst/>
              <a:gdLst>
                <a:gd name="textAreaLeft" fmla="*/ -360 w 3074400"/>
                <a:gd name="textAreaRight" fmla="*/ 3074760 w 3074400"/>
                <a:gd name="textAreaTop" fmla="*/ 0 h 3930840"/>
                <a:gd name="textAreaBottom" fmla="*/ 3931560 h 393084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315" name="Google Shape;44;p3"/>
          <p:cNvGrpSpPr/>
          <p:nvPr/>
        </p:nvGrpSpPr>
        <p:grpSpPr>
          <a:xfrm>
            <a:off x="1060200" y="653760"/>
            <a:ext cx="7558560" cy="3928320"/>
            <a:chOff x="1060200" y="653760"/>
            <a:chExt cx="7558560" cy="3928320"/>
          </a:xfrm>
        </p:grpSpPr>
        <p:grpSp>
          <p:nvGrpSpPr>
            <p:cNvPr id="316" name="Google Shape;45;p3"/>
            <p:cNvGrpSpPr/>
            <p:nvPr/>
          </p:nvGrpSpPr>
          <p:grpSpPr>
            <a:xfrm>
              <a:off x="6834960" y="653760"/>
              <a:ext cx="187920" cy="188280"/>
              <a:chOff x="6834960" y="653760"/>
              <a:chExt cx="187920" cy="188280"/>
            </a:xfrm>
          </p:grpSpPr>
          <p:sp>
            <p:nvSpPr>
              <p:cNvPr id="317" name="Google Shape;46;p3"/>
              <p:cNvSpPr/>
              <p:nvPr/>
            </p:nvSpPr>
            <p:spPr>
              <a:xfrm>
                <a:off x="6905160" y="7426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18" name="Google Shape;47;p3"/>
              <p:cNvSpPr/>
              <p:nvPr/>
            </p:nvSpPr>
            <p:spPr>
              <a:xfrm>
                <a:off x="6974280" y="7426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19" name="Google Shape;48;p3"/>
              <p:cNvSpPr/>
              <p:nvPr/>
            </p:nvSpPr>
            <p:spPr>
              <a:xfrm>
                <a:off x="6834960" y="7426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20" name="Google Shape;49;p3"/>
              <p:cNvSpPr/>
              <p:nvPr/>
            </p:nvSpPr>
            <p:spPr>
              <a:xfrm>
                <a:off x="6922080" y="7250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21" name="Google Shape;50;p3"/>
              <p:cNvSpPr/>
              <p:nvPr/>
            </p:nvSpPr>
            <p:spPr>
              <a:xfrm>
                <a:off x="6922080" y="7945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22" name="Google Shape;51;p3"/>
              <p:cNvSpPr/>
              <p:nvPr/>
            </p:nvSpPr>
            <p:spPr>
              <a:xfrm>
                <a:off x="6922080" y="6537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323" name="Google Shape;52;p3"/>
            <p:cNvGrpSpPr/>
            <p:nvPr/>
          </p:nvGrpSpPr>
          <p:grpSpPr>
            <a:xfrm>
              <a:off x="2989440" y="4393800"/>
              <a:ext cx="187920" cy="188280"/>
              <a:chOff x="2989440" y="4393800"/>
              <a:chExt cx="187920" cy="188280"/>
            </a:xfrm>
          </p:grpSpPr>
          <p:sp>
            <p:nvSpPr>
              <p:cNvPr id="324" name="Google Shape;53;p3"/>
              <p:cNvSpPr/>
              <p:nvPr/>
            </p:nvSpPr>
            <p:spPr>
              <a:xfrm>
                <a:off x="3059640" y="44823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25" name="Google Shape;54;p3"/>
              <p:cNvSpPr/>
              <p:nvPr/>
            </p:nvSpPr>
            <p:spPr>
              <a:xfrm>
                <a:off x="3128760" y="44823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26" name="Google Shape;55;p3"/>
              <p:cNvSpPr/>
              <p:nvPr/>
            </p:nvSpPr>
            <p:spPr>
              <a:xfrm>
                <a:off x="2989440" y="44823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27" name="Google Shape;56;p3"/>
              <p:cNvSpPr/>
              <p:nvPr/>
            </p:nvSpPr>
            <p:spPr>
              <a:xfrm>
                <a:off x="3076560" y="44650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28" name="Google Shape;57;p3"/>
              <p:cNvSpPr/>
              <p:nvPr/>
            </p:nvSpPr>
            <p:spPr>
              <a:xfrm>
                <a:off x="3076560" y="45345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29" name="Google Shape;58;p3"/>
              <p:cNvSpPr/>
              <p:nvPr/>
            </p:nvSpPr>
            <p:spPr>
              <a:xfrm>
                <a:off x="3076560" y="43938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330" name="Google Shape;59;p3"/>
            <p:cNvGrpSpPr/>
            <p:nvPr/>
          </p:nvGrpSpPr>
          <p:grpSpPr>
            <a:xfrm>
              <a:off x="1060200" y="4077720"/>
              <a:ext cx="326160" cy="327600"/>
              <a:chOff x="1060200" y="4077720"/>
              <a:chExt cx="326160" cy="327600"/>
            </a:xfrm>
          </p:grpSpPr>
          <p:sp>
            <p:nvSpPr>
              <p:cNvPr id="331" name="Google Shape;60;p3"/>
              <p:cNvSpPr/>
              <p:nvPr/>
            </p:nvSpPr>
            <p:spPr>
              <a:xfrm>
                <a:off x="1201320" y="42364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32" name="Google Shape;61;p3"/>
              <p:cNvSpPr/>
              <p:nvPr/>
            </p:nvSpPr>
            <p:spPr>
              <a:xfrm>
                <a:off x="1270080" y="42364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33" name="Google Shape;62;p3"/>
              <p:cNvSpPr/>
              <p:nvPr/>
            </p:nvSpPr>
            <p:spPr>
              <a:xfrm>
                <a:off x="1338840" y="423648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34" name="Google Shape;63;p3"/>
              <p:cNvSpPr/>
              <p:nvPr/>
            </p:nvSpPr>
            <p:spPr>
              <a:xfrm>
                <a:off x="1130760" y="423648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35" name="Google Shape;64;p3"/>
              <p:cNvSpPr/>
              <p:nvPr/>
            </p:nvSpPr>
            <p:spPr>
              <a:xfrm>
                <a:off x="1060200" y="42364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36" name="Google Shape;65;p3"/>
              <p:cNvSpPr/>
              <p:nvPr/>
            </p:nvSpPr>
            <p:spPr>
              <a:xfrm>
                <a:off x="1218600" y="421920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37" name="Google Shape;66;p3"/>
              <p:cNvSpPr/>
              <p:nvPr/>
            </p:nvSpPr>
            <p:spPr>
              <a:xfrm>
                <a:off x="1218600" y="428868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38" name="Google Shape;67;p3"/>
              <p:cNvSpPr/>
              <p:nvPr/>
            </p:nvSpPr>
            <p:spPr>
              <a:xfrm>
                <a:off x="1218600" y="435636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39" name="Google Shape;68;p3"/>
              <p:cNvSpPr/>
              <p:nvPr/>
            </p:nvSpPr>
            <p:spPr>
              <a:xfrm>
                <a:off x="1218600" y="41479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40" name="Google Shape;69;p3"/>
              <p:cNvSpPr/>
              <p:nvPr/>
            </p:nvSpPr>
            <p:spPr>
              <a:xfrm>
                <a:off x="1218600" y="40777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341" name="Google Shape;70;p3"/>
            <p:cNvGrpSpPr/>
            <p:nvPr/>
          </p:nvGrpSpPr>
          <p:grpSpPr>
            <a:xfrm>
              <a:off x="8430840" y="1758240"/>
              <a:ext cx="187920" cy="188280"/>
              <a:chOff x="8430840" y="1758240"/>
              <a:chExt cx="187920" cy="188280"/>
            </a:xfrm>
          </p:grpSpPr>
          <p:sp>
            <p:nvSpPr>
              <p:cNvPr id="342" name="Google Shape;71;p3"/>
              <p:cNvSpPr/>
              <p:nvPr/>
            </p:nvSpPr>
            <p:spPr>
              <a:xfrm>
                <a:off x="8501040" y="18468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43" name="Google Shape;72;p3"/>
              <p:cNvSpPr/>
              <p:nvPr/>
            </p:nvSpPr>
            <p:spPr>
              <a:xfrm>
                <a:off x="8570160" y="18468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44" name="Google Shape;73;p3"/>
              <p:cNvSpPr/>
              <p:nvPr/>
            </p:nvSpPr>
            <p:spPr>
              <a:xfrm>
                <a:off x="8430840" y="18468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45" name="Google Shape;74;p3"/>
              <p:cNvSpPr/>
              <p:nvPr/>
            </p:nvSpPr>
            <p:spPr>
              <a:xfrm>
                <a:off x="8517960" y="18295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46" name="Google Shape;75;p3"/>
              <p:cNvSpPr/>
              <p:nvPr/>
            </p:nvSpPr>
            <p:spPr>
              <a:xfrm>
                <a:off x="8517960" y="18990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47" name="Google Shape;76;p3"/>
              <p:cNvSpPr/>
              <p:nvPr/>
            </p:nvSpPr>
            <p:spPr>
              <a:xfrm>
                <a:off x="8517960" y="17582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635;p21"/>
          <p:cNvGrpSpPr/>
          <p:nvPr/>
        </p:nvGrpSpPr>
        <p:grpSpPr>
          <a:xfrm>
            <a:off x="-1741320" y="-1866600"/>
            <a:ext cx="12731400" cy="9138600"/>
            <a:chOff x="-1741320" y="-1866600"/>
            <a:chExt cx="12731400" cy="9138600"/>
          </a:xfrm>
        </p:grpSpPr>
        <p:sp>
          <p:nvSpPr>
            <p:cNvPr id="351" name="Google Shape;636;p21"/>
            <p:cNvSpPr/>
            <p:nvPr/>
          </p:nvSpPr>
          <p:spPr>
            <a:xfrm rot="11505600">
              <a:off x="-140040" y="4174560"/>
              <a:ext cx="2320200" cy="1497960"/>
            </a:xfrm>
            <a:custGeom>
              <a:avLst/>
              <a:gdLst>
                <a:gd name="textAreaLeft" fmla="*/ 0 w 2320200"/>
                <a:gd name="textAreaRight" fmla="*/ 2320920 w 2320200"/>
                <a:gd name="textAreaTop" fmla="*/ 0 h 1497960"/>
                <a:gd name="textAreaBottom" fmla="*/ 1498680 h 1497960"/>
              </a:gdLst>
              <a:ahLst/>
              <a:rect l="textAreaLeft" t="textAreaTop" r="textAreaRight" b="textAreaBottom"/>
              <a:pathLst>
                <a:path w="616186" h="397857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52" name="Google Shape;637;p21"/>
            <p:cNvSpPr/>
            <p:nvPr/>
          </p:nvSpPr>
          <p:spPr>
            <a:xfrm rot="19943400">
              <a:off x="-1180800" y="4006080"/>
              <a:ext cx="2127240" cy="2940120"/>
            </a:xfrm>
            <a:custGeom>
              <a:avLst/>
              <a:gdLst>
                <a:gd name="textAreaLeft" fmla="*/ 0 w 2127240"/>
                <a:gd name="textAreaRight" fmla="*/ 2127960 w 2127240"/>
                <a:gd name="textAreaTop" fmla="*/ 0 h 2940120"/>
                <a:gd name="textAreaBottom" fmla="*/ 2940840 h 2940120"/>
              </a:gdLst>
              <a:ahLst/>
              <a:rect l="textAreaLeft" t="textAreaTop" r="textAreaRight" b="textAreaBottom"/>
              <a:pathLst>
                <a:path w="618" h="852">
                  <a:moveTo>
                    <a:pt x="599" y="289"/>
                  </a:moveTo>
                  <a:cubicBezTo>
                    <a:pt x="573" y="233"/>
                    <a:pt x="552" y="244"/>
                    <a:pt x="558" y="157"/>
                  </a:cubicBezTo>
                  <a:cubicBezTo>
                    <a:pt x="561" y="115"/>
                    <a:pt x="547" y="16"/>
                    <a:pt x="475" y="8"/>
                  </a:cubicBezTo>
                  <a:cubicBezTo>
                    <a:pt x="411" y="0"/>
                    <a:pt x="371" y="71"/>
                    <a:pt x="337" y="124"/>
                  </a:cubicBezTo>
                  <a:cubicBezTo>
                    <a:pt x="303" y="178"/>
                    <a:pt x="261" y="140"/>
                    <a:pt x="234" y="216"/>
                  </a:cubicBezTo>
                  <a:cubicBezTo>
                    <a:pt x="207" y="292"/>
                    <a:pt x="163" y="315"/>
                    <a:pt x="125" y="323"/>
                  </a:cubicBezTo>
                  <a:cubicBezTo>
                    <a:pt x="39" y="340"/>
                    <a:pt x="13" y="363"/>
                    <a:pt x="0" y="426"/>
                  </a:cubicBezTo>
                  <a:cubicBezTo>
                    <a:pt x="13" y="489"/>
                    <a:pt x="39" y="512"/>
                    <a:pt x="125" y="529"/>
                  </a:cubicBezTo>
                  <a:cubicBezTo>
                    <a:pt x="163" y="537"/>
                    <a:pt x="207" y="560"/>
                    <a:pt x="234" y="636"/>
                  </a:cubicBezTo>
                  <a:cubicBezTo>
                    <a:pt x="261" y="712"/>
                    <a:pt x="303" y="674"/>
                    <a:pt x="337" y="728"/>
                  </a:cubicBezTo>
                  <a:cubicBezTo>
                    <a:pt x="371" y="781"/>
                    <a:pt x="411" y="852"/>
                    <a:pt x="475" y="844"/>
                  </a:cubicBezTo>
                  <a:cubicBezTo>
                    <a:pt x="547" y="836"/>
                    <a:pt x="561" y="737"/>
                    <a:pt x="558" y="695"/>
                  </a:cubicBezTo>
                  <a:cubicBezTo>
                    <a:pt x="552" y="608"/>
                    <a:pt x="573" y="619"/>
                    <a:pt x="599" y="562"/>
                  </a:cubicBezTo>
                  <a:cubicBezTo>
                    <a:pt x="618" y="520"/>
                    <a:pt x="606" y="456"/>
                    <a:pt x="598" y="426"/>
                  </a:cubicBezTo>
                  <a:cubicBezTo>
                    <a:pt x="606" y="396"/>
                    <a:pt x="618" y="332"/>
                    <a:pt x="599" y="28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53" name="Google Shape;638;p21"/>
            <p:cNvSpPr/>
            <p:nvPr/>
          </p:nvSpPr>
          <p:spPr>
            <a:xfrm rot="3758400">
              <a:off x="7667280" y="-1029600"/>
              <a:ext cx="2996640" cy="2557080"/>
            </a:xfrm>
            <a:custGeom>
              <a:avLst/>
              <a:gdLst>
                <a:gd name="textAreaLeft" fmla="*/ 0 w 2996640"/>
                <a:gd name="textAreaRight" fmla="*/ 2997360 w 2996640"/>
                <a:gd name="textAreaTop" fmla="*/ 0 h 2557080"/>
                <a:gd name="textAreaBottom" fmla="*/ 2557800 h 2557080"/>
              </a:gdLst>
              <a:ah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54" name="Google Shape;639;p21"/>
            <p:cNvSpPr/>
            <p:nvPr/>
          </p:nvSpPr>
          <p:spPr>
            <a:xfrm rot="14340000">
              <a:off x="7357680" y="-1361520"/>
              <a:ext cx="2304000" cy="1990440"/>
            </a:xfrm>
            <a:custGeom>
              <a:avLst/>
              <a:gdLst>
                <a:gd name="textAreaLeft" fmla="*/ 0 w 2304000"/>
                <a:gd name="textAreaRight" fmla="*/ 2304720 w 2304000"/>
                <a:gd name="textAreaTop" fmla="*/ 0 h 1990440"/>
                <a:gd name="textAreaBottom" fmla="*/ 1991160 h 1990440"/>
              </a:gdLst>
              <a:ahLst/>
              <a:rect l="textAreaLeft" t="textAreaTop" r="textAreaRight" b="textAreaBottom"/>
              <a:pathLst>
                <a:path w="1751996" h="1513753">
                  <a:moveTo>
                    <a:pt x="366302" y="1483642"/>
                  </a:moveTo>
                  <a:cubicBezTo>
                    <a:pt x="179132" y="1417587"/>
                    <a:pt x="34968" y="1242798"/>
                    <a:pt x="5646" y="1046587"/>
                  </a:cubicBezTo>
                  <a:cubicBezTo>
                    <a:pt x="-23676" y="850295"/>
                    <a:pt x="63068" y="641053"/>
                    <a:pt x="222626" y="523115"/>
                  </a:cubicBezTo>
                  <a:cubicBezTo>
                    <a:pt x="354492" y="425620"/>
                    <a:pt x="525209" y="390272"/>
                    <a:pt x="653491" y="288216"/>
                  </a:cubicBezTo>
                  <a:cubicBezTo>
                    <a:pt x="732741" y="225175"/>
                    <a:pt x="792280" y="139327"/>
                    <a:pt x="875195" y="81254"/>
                  </a:cubicBezTo>
                  <a:cubicBezTo>
                    <a:pt x="1003640" y="-8584"/>
                    <a:pt x="1176393" y="-19824"/>
                    <a:pt x="1325852" y="27417"/>
                  </a:cubicBezTo>
                  <a:cubicBezTo>
                    <a:pt x="1461220" y="70096"/>
                    <a:pt x="1582416" y="158875"/>
                    <a:pt x="1659793" y="277872"/>
                  </a:cubicBezTo>
                  <a:cubicBezTo>
                    <a:pt x="1737169" y="396787"/>
                    <a:pt x="1769260" y="545513"/>
                    <a:pt x="1742952" y="684954"/>
                  </a:cubicBezTo>
                  <a:cubicBezTo>
                    <a:pt x="1708336" y="867970"/>
                    <a:pt x="1578588" y="1021745"/>
                    <a:pt x="1424405" y="1126163"/>
                  </a:cubicBezTo>
                  <a:cubicBezTo>
                    <a:pt x="1261263" y="1236689"/>
                    <a:pt x="1041839" y="1267232"/>
                    <a:pt x="896453" y="1390872"/>
                  </a:cubicBezTo>
                  <a:cubicBezTo>
                    <a:pt x="754569" y="1511416"/>
                    <a:pt x="540603" y="1545217"/>
                    <a:pt x="366302" y="148364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355" name="Google Shape;640;p21"/>
          <p:cNvGrpSpPr/>
          <p:nvPr/>
        </p:nvGrpSpPr>
        <p:grpSpPr>
          <a:xfrm>
            <a:off x="372240" y="1030320"/>
            <a:ext cx="8321040" cy="3379320"/>
            <a:chOff x="372240" y="1030320"/>
            <a:chExt cx="8321040" cy="3379320"/>
          </a:xfrm>
        </p:grpSpPr>
        <p:grpSp>
          <p:nvGrpSpPr>
            <p:cNvPr id="356" name="Google Shape;641;p21"/>
            <p:cNvGrpSpPr/>
            <p:nvPr/>
          </p:nvGrpSpPr>
          <p:grpSpPr>
            <a:xfrm>
              <a:off x="372240" y="3536640"/>
              <a:ext cx="187560" cy="188280"/>
              <a:chOff x="372240" y="3536640"/>
              <a:chExt cx="187560" cy="188280"/>
            </a:xfrm>
          </p:grpSpPr>
          <p:sp>
            <p:nvSpPr>
              <p:cNvPr id="357" name="Google Shape;642;p21"/>
              <p:cNvSpPr/>
              <p:nvPr/>
            </p:nvSpPr>
            <p:spPr>
              <a:xfrm>
                <a:off x="442440" y="3625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58" name="Google Shape;643;p21"/>
              <p:cNvSpPr/>
              <p:nvPr/>
            </p:nvSpPr>
            <p:spPr>
              <a:xfrm>
                <a:off x="511200" y="3625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59" name="Google Shape;644;p21"/>
              <p:cNvSpPr/>
              <p:nvPr/>
            </p:nvSpPr>
            <p:spPr>
              <a:xfrm>
                <a:off x="372240" y="36252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60" name="Google Shape;645;p21"/>
              <p:cNvSpPr/>
              <p:nvPr/>
            </p:nvSpPr>
            <p:spPr>
              <a:xfrm>
                <a:off x="459360" y="36079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61" name="Google Shape;646;p21"/>
              <p:cNvSpPr/>
              <p:nvPr/>
            </p:nvSpPr>
            <p:spPr>
              <a:xfrm>
                <a:off x="459360" y="36774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62" name="Google Shape;647;p21"/>
              <p:cNvSpPr/>
              <p:nvPr/>
            </p:nvSpPr>
            <p:spPr>
              <a:xfrm>
                <a:off x="459360" y="35366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363" name="Google Shape;648;p21"/>
            <p:cNvGrpSpPr/>
            <p:nvPr/>
          </p:nvGrpSpPr>
          <p:grpSpPr>
            <a:xfrm>
              <a:off x="1219680" y="4221720"/>
              <a:ext cx="187920" cy="187920"/>
              <a:chOff x="1219680" y="4221720"/>
              <a:chExt cx="187920" cy="187920"/>
            </a:xfrm>
          </p:grpSpPr>
          <p:sp>
            <p:nvSpPr>
              <p:cNvPr id="364" name="Google Shape;649;p21"/>
              <p:cNvSpPr/>
              <p:nvPr/>
            </p:nvSpPr>
            <p:spPr>
              <a:xfrm>
                <a:off x="1289880" y="4310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65" name="Google Shape;650;p21"/>
              <p:cNvSpPr/>
              <p:nvPr/>
            </p:nvSpPr>
            <p:spPr>
              <a:xfrm>
                <a:off x="1359000" y="4310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66" name="Google Shape;651;p21"/>
              <p:cNvSpPr/>
              <p:nvPr/>
            </p:nvSpPr>
            <p:spPr>
              <a:xfrm>
                <a:off x="1219680" y="43102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67" name="Google Shape;652;p21"/>
              <p:cNvSpPr/>
              <p:nvPr/>
            </p:nvSpPr>
            <p:spPr>
              <a:xfrm>
                <a:off x="1306800" y="42930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68" name="Google Shape;653;p21"/>
              <p:cNvSpPr/>
              <p:nvPr/>
            </p:nvSpPr>
            <p:spPr>
              <a:xfrm>
                <a:off x="1306800" y="43621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69" name="Google Shape;654;p21"/>
              <p:cNvSpPr/>
              <p:nvPr/>
            </p:nvSpPr>
            <p:spPr>
              <a:xfrm>
                <a:off x="1306800" y="42217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370" name="Google Shape;655;p21"/>
            <p:cNvGrpSpPr/>
            <p:nvPr/>
          </p:nvGrpSpPr>
          <p:grpSpPr>
            <a:xfrm>
              <a:off x="8265240" y="1030320"/>
              <a:ext cx="187560" cy="188280"/>
              <a:chOff x="8265240" y="1030320"/>
              <a:chExt cx="187560" cy="188280"/>
            </a:xfrm>
          </p:grpSpPr>
          <p:sp>
            <p:nvSpPr>
              <p:cNvPr id="371" name="Google Shape;656;p21"/>
              <p:cNvSpPr/>
              <p:nvPr/>
            </p:nvSpPr>
            <p:spPr>
              <a:xfrm>
                <a:off x="8335440" y="1119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72" name="Google Shape;657;p21"/>
              <p:cNvSpPr/>
              <p:nvPr/>
            </p:nvSpPr>
            <p:spPr>
              <a:xfrm>
                <a:off x="8404200" y="1119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73" name="Google Shape;658;p21"/>
              <p:cNvSpPr/>
              <p:nvPr/>
            </p:nvSpPr>
            <p:spPr>
              <a:xfrm>
                <a:off x="8265240" y="11192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74" name="Google Shape;659;p21"/>
              <p:cNvSpPr/>
              <p:nvPr/>
            </p:nvSpPr>
            <p:spPr>
              <a:xfrm>
                <a:off x="8352360" y="1101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75" name="Google Shape;660;p21"/>
              <p:cNvSpPr/>
              <p:nvPr/>
            </p:nvSpPr>
            <p:spPr>
              <a:xfrm>
                <a:off x="8352360" y="11710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76" name="Google Shape;661;p21"/>
              <p:cNvSpPr/>
              <p:nvPr/>
            </p:nvSpPr>
            <p:spPr>
              <a:xfrm>
                <a:off x="8352360" y="1030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377" name="Google Shape;662;p21"/>
            <p:cNvGrpSpPr/>
            <p:nvPr/>
          </p:nvGrpSpPr>
          <p:grpSpPr>
            <a:xfrm>
              <a:off x="8505720" y="1722240"/>
              <a:ext cx="187560" cy="188280"/>
              <a:chOff x="8505720" y="1722240"/>
              <a:chExt cx="187560" cy="188280"/>
            </a:xfrm>
          </p:grpSpPr>
          <p:sp>
            <p:nvSpPr>
              <p:cNvPr id="378" name="Google Shape;663;p21"/>
              <p:cNvSpPr/>
              <p:nvPr/>
            </p:nvSpPr>
            <p:spPr>
              <a:xfrm>
                <a:off x="8575920" y="18108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79" name="Google Shape;664;p21"/>
              <p:cNvSpPr/>
              <p:nvPr/>
            </p:nvSpPr>
            <p:spPr>
              <a:xfrm>
                <a:off x="8644680" y="18108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80" name="Google Shape;665;p21"/>
              <p:cNvSpPr/>
              <p:nvPr/>
            </p:nvSpPr>
            <p:spPr>
              <a:xfrm>
                <a:off x="8505720" y="18108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81" name="Google Shape;666;p21"/>
              <p:cNvSpPr/>
              <p:nvPr/>
            </p:nvSpPr>
            <p:spPr>
              <a:xfrm>
                <a:off x="8592840" y="17935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82" name="Google Shape;667;p21"/>
              <p:cNvSpPr/>
              <p:nvPr/>
            </p:nvSpPr>
            <p:spPr>
              <a:xfrm>
                <a:off x="8592840" y="18630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83" name="Google Shape;668;p21"/>
              <p:cNvSpPr/>
              <p:nvPr/>
            </p:nvSpPr>
            <p:spPr>
              <a:xfrm>
                <a:off x="8592840" y="17222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673;p22"/>
          <p:cNvGrpSpPr/>
          <p:nvPr/>
        </p:nvGrpSpPr>
        <p:grpSpPr>
          <a:xfrm>
            <a:off x="372240" y="350640"/>
            <a:ext cx="8385480" cy="4363920"/>
            <a:chOff x="372240" y="350640"/>
            <a:chExt cx="8385480" cy="4363920"/>
          </a:xfrm>
        </p:grpSpPr>
        <p:grpSp>
          <p:nvGrpSpPr>
            <p:cNvPr id="385" name="Google Shape;674;p22"/>
            <p:cNvGrpSpPr/>
            <p:nvPr/>
          </p:nvGrpSpPr>
          <p:grpSpPr>
            <a:xfrm>
              <a:off x="372240" y="3765240"/>
              <a:ext cx="187560" cy="188280"/>
              <a:chOff x="372240" y="3765240"/>
              <a:chExt cx="187560" cy="188280"/>
            </a:xfrm>
          </p:grpSpPr>
          <p:sp>
            <p:nvSpPr>
              <p:cNvPr id="386" name="Google Shape;675;p22"/>
              <p:cNvSpPr/>
              <p:nvPr/>
            </p:nvSpPr>
            <p:spPr>
              <a:xfrm>
                <a:off x="442440" y="38538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87" name="Google Shape;676;p22"/>
              <p:cNvSpPr/>
              <p:nvPr/>
            </p:nvSpPr>
            <p:spPr>
              <a:xfrm>
                <a:off x="511200" y="38538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88" name="Google Shape;677;p22"/>
              <p:cNvSpPr/>
              <p:nvPr/>
            </p:nvSpPr>
            <p:spPr>
              <a:xfrm>
                <a:off x="372240" y="38538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89" name="Google Shape;678;p22"/>
              <p:cNvSpPr/>
              <p:nvPr/>
            </p:nvSpPr>
            <p:spPr>
              <a:xfrm>
                <a:off x="459360" y="38365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0" name="Google Shape;679;p22"/>
              <p:cNvSpPr/>
              <p:nvPr/>
            </p:nvSpPr>
            <p:spPr>
              <a:xfrm>
                <a:off x="459360" y="39060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1" name="Google Shape;680;p22"/>
              <p:cNvSpPr/>
              <p:nvPr/>
            </p:nvSpPr>
            <p:spPr>
              <a:xfrm>
                <a:off x="459360" y="37652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392" name="Google Shape;681;p22"/>
            <p:cNvGrpSpPr/>
            <p:nvPr/>
          </p:nvGrpSpPr>
          <p:grpSpPr>
            <a:xfrm>
              <a:off x="1219680" y="4526280"/>
              <a:ext cx="187920" cy="188280"/>
              <a:chOff x="1219680" y="4526280"/>
              <a:chExt cx="187920" cy="188280"/>
            </a:xfrm>
          </p:grpSpPr>
          <p:sp>
            <p:nvSpPr>
              <p:cNvPr id="393" name="Google Shape;682;p22"/>
              <p:cNvSpPr/>
              <p:nvPr/>
            </p:nvSpPr>
            <p:spPr>
              <a:xfrm>
                <a:off x="1289880" y="4615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4" name="Google Shape;683;p22"/>
              <p:cNvSpPr/>
              <p:nvPr/>
            </p:nvSpPr>
            <p:spPr>
              <a:xfrm>
                <a:off x="1359000" y="4615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5" name="Google Shape;684;p22"/>
              <p:cNvSpPr/>
              <p:nvPr/>
            </p:nvSpPr>
            <p:spPr>
              <a:xfrm>
                <a:off x="1219680" y="46152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6" name="Google Shape;685;p22"/>
              <p:cNvSpPr/>
              <p:nvPr/>
            </p:nvSpPr>
            <p:spPr>
              <a:xfrm>
                <a:off x="1306800" y="45975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7" name="Google Shape;686;p22"/>
              <p:cNvSpPr/>
              <p:nvPr/>
            </p:nvSpPr>
            <p:spPr>
              <a:xfrm>
                <a:off x="1306800" y="46670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8" name="Google Shape;687;p22"/>
              <p:cNvSpPr/>
              <p:nvPr/>
            </p:nvSpPr>
            <p:spPr>
              <a:xfrm>
                <a:off x="1306800" y="45262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399" name="Google Shape;688;p22"/>
            <p:cNvGrpSpPr/>
            <p:nvPr/>
          </p:nvGrpSpPr>
          <p:grpSpPr>
            <a:xfrm>
              <a:off x="8569800" y="1030320"/>
              <a:ext cx="187920" cy="188280"/>
              <a:chOff x="8569800" y="1030320"/>
              <a:chExt cx="187920" cy="188280"/>
            </a:xfrm>
          </p:grpSpPr>
          <p:sp>
            <p:nvSpPr>
              <p:cNvPr id="400" name="Google Shape;689;p22"/>
              <p:cNvSpPr/>
              <p:nvPr/>
            </p:nvSpPr>
            <p:spPr>
              <a:xfrm>
                <a:off x="8640360" y="1119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01" name="Google Shape;690;p22"/>
              <p:cNvSpPr/>
              <p:nvPr/>
            </p:nvSpPr>
            <p:spPr>
              <a:xfrm>
                <a:off x="8709120" y="1119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02" name="Google Shape;691;p22"/>
              <p:cNvSpPr/>
              <p:nvPr/>
            </p:nvSpPr>
            <p:spPr>
              <a:xfrm>
                <a:off x="8569800" y="11192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03" name="Google Shape;692;p22"/>
              <p:cNvSpPr/>
              <p:nvPr/>
            </p:nvSpPr>
            <p:spPr>
              <a:xfrm>
                <a:off x="8656920" y="1101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04" name="Google Shape;693;p22"/>
              <p:cNvSpPr/>
              <p:nvPr/>
            </p:nvSpPr>
            <p:spPr>
              <a:xfrm>
                <a:off x="8656920" y="11710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05" name="Google Shape;694;p22"/>
              <p:cNvSpPr/>
              <p:nvPr/>
            </p:nvSpPr>
            <p:spPr>
              <a:xfrm>
                <a:off x="8656920" y="1030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06" name="Google Shape;695;p22"/>
            <p:cNvGrpSpPr/>
            <p:nvPr/>
          </p:nvGrpSpPr>
          <p:grpSpPr>
            <a:xfrm>
              <a:off x="7743600" y="350640"/>
              <a:ext cx="187920" cy="188280"/>
              <a:chOff x="7743600" y="350640"/>
              <a:chExt cx="187920" cy="188280"/>
            </a:xfrm>
          </p:grpSpPr>
          <p:sp>
            <p:nvSpPr>
              <p:cNvPr id="407" name="Google Shape;696;p22"/>
              <p:cNvSpPr/>
              <p:nvPr/>
            </p:nvSpPr>
            <p:spPr>
              <a:xfrm>
                <a:off x="7813800" y="439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08" name="Google Shape;697;p22"/>
              <p:cNvSpPr/>
              <p:nvPr/>
            </p:nvSpPr>
            <p:spPr>
              <a:xfrm>
                <a:off x="7882920" y="439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09" name="Google Shape;698;p22"/>
              <p:cNvSpPr/>
              <p:nvPr/>
            </p:nvSpPr>
            <p:spPr>
              <a:xfrm>
                <a:off x="7743600" y="4392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10" name="Google Shape;699;p22"/>
              <p:cNvSpPr/>
              <p:nvPr/>
            </p:nvSpPr>
            <p:spPr>
              <a:xfrm>
                <a:off x="7830720" y="4219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11" name="Google Shape;700;p22"/>
              <p:cNvSpPr/>
              <p:nvPr/>
            </p:nvSpPr>
            <p:spPr>
              <a:xfrm>
                <a:off x="7830720" y="4914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12" name="Google Shape;701;p22"/>
              <p:cNvSpPr/>
              <p:nvPr/>
            </p:nvSpPr>
            <p:spPr>
              <a:xfrm>
                <a:off x="7830720" y="3506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413" name="Google Shape;702;p22"/>
          <p:cNvGrpSpPr/>
          <p:nvPr/>
        </p:nvGrpSpPr>
        <p:grpSpPr>
          <a:xfrm>
            <a:off x="-953640" y="-1722240"/>
            <a:ext cx="11945880" cy="8172720"/>
            <a:chOff x="-953640" y="-1722240"/>
            <a:chExt cx="11945880" cy="8172720"/>
          </a:xfrm>
        </p:grpSpPr>
        <p:sp>
          <p:nvSpPr>
            <p:cNvPr id="414" name="Google Shape;703;p22"/>
            <p:cNvSpPr/>
            <p:nvPr/>
          </p:nvSpPr>
          <p:spPr>
            <a:xfrm rot="3835800">
              <a:off x="7193520" y="-907560"/>
              <a:ext cx="2042280" cy="1800720"/>
            </a:xfrm>
            <a:custGeom>
              <a:avLst/>
              <a:gdLst>
                <a:gd name="textAreaLeft" fmla="*/ 0 w 2042280"/>
                <a:gd name="textAreaRight" fmla="*/ 2043000 w 2042280"/>
                <a:gd name="textAreaTop" fmla="*/ 0 h 1800720"/>
                <a:gd name="textAreaBottom" fmla="*/ 1801440 h 1800720"/>
              </a:gdLst>
              <a:ahLst/>
              <a:rect l="textAreaLeft" t="textAreaTop" r="textAreaRight" b="textAreaBottom"/>
              <a:pathLst>
                <a:path w="495297" h="436717">
                  <a:moveTo>
                    <a:pt x="180380" y="33690"/>
                  </a:moveTo>
                  <a:cubicBezTo>
                    <a:pt x="95592" y="74333"/>
                    <a:pt x="30596" y="153990"/>
                    <a:pt x="7790" y="245131"/>
                  </a:cubicBezTo>
                  <a:cubicBezTo>
                    <a:pt x="-1495" y="282272"/>
                    <a:pt x="-3939" y="322264"/>
                    <a:pt x="8604" y="358427"/>
                  </a:cubicBezTo>
                  <a:cubicBezTo>
                    <a:pt x="21147" y="394591"/>
                    <a:pt x="50632" y="426274"/>
                    <a:pt x="88017" y="434500"/>
                  </a:cubicBezTo>
                  <a:cubicBezTo>
                    <a:pt x="146009" y="447206"/>
                    <a:pt x="200661" y="403143"/>
                    <a:pt x="238290" y="357287"/>
                  </a:cubicBezTo>
                  <a:cubicBezTo>
                    <a:pt x="275920" y="311350"/>
                    <a:pt x="311024" y="257430"/>
                    <a:pt x="367142" y="238127"/>
                  </a:cubicBezTo>
                  <a:cubicBezTo>
                    <a:pt x="387912" y="230959"/>
                    <a:pt x="410310" y="229168"/>
                    <a:pt x="430673" y="220778"/>
                  </a:cubicBezTo>
                  <a:cubicBezTo>
                    <a:pt x="504628" y="190235"/>
                    <a:pt x="518882" y="77428"/>
                    <a:pt x="453723" y="31246"/>
                  </a:cubicBezTo>
                  <a:cubicBezTo>
                    <a:pt x="382210" y="-19333"/>
                    <a:pt x="253033" y="-1088"/>
                    <a:pt x="180380" y="33690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415" name="Google Shape;704;p22"/>
            <p:cNvSpPr/>
            <p:nvPr/>
          </p:nvSpPr>
          <p:spPr>
            <a:xfrm rot="11733600">
              <a:off x="-771120" y="4400280"/>
              <a:ext cx="2669760" cy="1723680"/>
            </a:xfrm>
            <a:custGeom>
              <a:avLst/>
              <a:gdLst>
                <a:gd name="textAreaLeft" fmla="*/ 0 w 2669760"/>
                <a:gd name="textAreaRight" fmla="*/ 2670480 w 2669760"/>
                <a:gd name="textAreaTop" fmla="*/ 0 h 1723680"/>
                <a:gd name="textAreaBottom" fmla="*/ 1724400 h 1723680"/>
              </a:gdLst>
              <a:ahLst/>
              <a:rect l="textAreaLeft" t="textAreaTop" r="textAreaRight" b="textAreaBottom"/>
              <a:pathLst>
                <a:path w="616186" h="397857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416" name="Google Shape;705;p22"/>
            <p:cNvSpPr/>
            <p:nvPr/>
          </p:nvSpPr>
          <p:spPr>
            <a:xfrm rot="4376400">
              <a:off x="-98280" y="4515840"/>
              <a:ext cx="1836000" cy="1634040"/>
            </a:xfrm>
            <a:custGeom>
              <a:avLst/>
              <a:gdLst>
                <a:gd name="textAreaLeft" fmla="*/ 0 w 1836000"/>
                <a:gd name="textAreaRight" fmla="*/ 1836720 w 1836000"/>
                <a:gd name="textAreaTop" fmla="*/ 0 h 1634040"/>
                <a:gd name="textAreaBottom" fmla="*/ 1634760 h 1634040"/>
              </a:gdLst>
              <a:ahLst/>
              <a:rect l="textAreaLeft" t="textAreaTop" r="textAreaRight" b="textAreaBottom"/>
              <a:pathLst>
                <a:path w="1507068" h="1341597">
                  <a:moveTo>
                    <a:pt x="1165897" y="65085"/>
                  </a:moveTo>
                  <a:cubicBezTo>
                    <a:pt x="1137390" y="47085"/>
                    <a:pt x="1108801" y="29085"/>
                    <a:pt x="1080294" y="11085"/>
                  </a:cubicBezTo>
                  <a:cubicBezTo>
                    <a:pt x="1016275" y="-29314"/>
                    <a:pt x="886364" y="49529"/>
                    <a:pt x="836029" y="106054"/>
                  </a:cubicBezTo>
                  <a:cubicBezTo>
                    <a:pt x="785693" y="162580"/>
                    <a:pt x="745539" y="229694"/>
                    <a:pt x="684127" y="273839"/>
                  </a:cubicBezTo>
                  <a:cubicBezTo>
                    <a:pt x="559184" y="363514"/>
                    <a:pt x="384232" y="334355"/>
                    <a:pt x="242592" y="394302"/>
                  </a:cubicBezTo>
                  <a:cubicBezTo>
                    <a:pt x="102581" y="453515"/>
                    <a:pt x="9159" y="601427"/>
                    <a:pt x="689" y="753247"/>
                  </a:cubicBezTo>
                  <a:cubicBezTo>
                    <a:pt x="-7782" y="905068"/>
                    <a:pt x="62590" y="1055993"/>
                    <a:pt x="174093" y="1159352"/>
                  </a:cubicBezTo>
                  <a:cubicBezTo>
                    <a:pt x="285597" y="1262711"/>
                    <a:pt x="434648" y="1320702"/>
                    <a:pt x="585818" y="1336666"/>
                  </a:cubicBezTo>
                  <a:cubicBezTo>
                    <a:pt x="736987" y="1352630"/>
                    <a:pt x="890437" y="1328521"/>
                    <a:pt x="1035660" y="1283317"/>
                  </a:cubicBezTo>
                  <a:cubicBezTo>
                    <a:pt x="1193427" y="1234285"/>
                    <a:pt x="1351356" y="1153243"/>
                    <a:pt x="1437529" y="1012255"/>
                  </a:cubicBezTo>
                  <a:cubicBezTo>
                    <a:pt x="1530137" y="860841"/>
                    <a:pt x="1522481" y="664631"/>
                    <a:pt x="1460091" y="498475"/>
                  </a:cubicBezTo>
                  <a:cubicBezTo>
                    <a:pt x="1397701" y="332319"/>
                    <a:pt x="1316007" y="159810"/>
                    <a:pt x="1165897" y="6508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417" name="Google Shape;706;p22"/>
            <p:cNvSpPr/>
            <p:nvPr/>
          </p:nvSpPr>
          <p:spPr>
            <a:xfrm rot="4191600">
              <a:off x="7695720" y="-1096560"/>
              <a:ext cx="3118320" cy="2557080"/>
            </a:xfrm>
            <a:custGeom>
              <a:avLst/>
              <a:gdLst>
                <a:gd name="textAreaLeft" fmla="*/ 0 w 3118320"/>
                <a:gd name="textAreaRight" fmla="*/ 3119040 w 3118320"/>
                <a:gd name="textAreaTop" fmla="*/ 0 h 2557080"/>
                <a:gd name="textAreaBottom" fmla="*/ 2557800 h 255708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711;p23"/>
          <p:cNvGrpSpPr/>
          <p:nvPr/>
        </p:nvGrpSpPr>
        <p:grpSpPr>
          <a:xfrm>
            <a:off x="366120" y="256320"/>
            <a:ext cx="8399520" cy="4540320"/>
            <a:chOff x="366120" y="256320"/>
            <a:chExt cx="8399520" cy="4540320"/>
          </a:xfrm>
        </p:grpSpPr>
        <p:grpSp>
          <p:nvGrpSpPr>
            <p:cNvPr id="419" name="Google Shape;712;p23"/>
            <p:cNvGrpSpPr/>
            <p:nvPr/>
          </p:nvGrpSpPr>
          <p:grpSpPr>
            <a:xfrm>
              <a:off x="8577720" y="3009600"/>
              <a:ext cx="187920" cy="188280"/>
              <a:chOff x="8577720" y="3009600"/>
              <a:chExt cx="187920" cy="188280"/>
            </a:xfrm>
          </p:grpSpPr>
          <p:sp>
            <p:nvSpPr>
              <p:cNvPr id="420" name="Google Shape;713;p23"/>
              <p:cNvSpPr/>
              <p:nvPr/>
            </p:nvSpPr>
            <p:spPr>
              <a:xfrm>
                <a:off x="8647920" y="30985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1" name="Google Shape;714;p23"/>
              <p:cNvSpPr/>
              <p:nvPr/>
            </p:nvSpPr>
            <p:spPr>
              <a:xfrm>
                <a:off x="8717040" y="30985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2" name="Google Shape;715;p23"/>
              <p:cNvSpPr/>
              <p:nvPr/>
            </p:nvSpPr>
            <p:spPr>
              <a:xfrm>
                <a:off x="8577720" y="30985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3" name="Google Shape;716;p23"/>
              <p:cNvSpPr/>
              <p:nvPr/>
            </p:nvSpPr>
            <p:spPr>
              <a:xfrm>
                <a:off x="8664840" y="30808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4" name="Google Shape;717;p23"/>
              <p:cNvSpPr/>
              <p:nvPr/>
            </p:nvSpPr>
            <p:spPr>
              <a:xfrm>
                <a:off x="8664840" y="31503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5" name="Google Shape;718;p23"/>
              <p:cNvSpPr/>
              <p:nvPr/>
            </p:nvSpPr>
            <p:spPr>
              <a:xfrm>
                <a:off x="8664840" y="3009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26" name="Google Shape;719;p23"/>
            <p:cNvGrpSpPr/>
            <p:nvPr/>
          </p:nvGrpSpPr>
          <p:grpSpPr>
            <a:xfrm>
              <a:off x="366120" y="984600"/>
              <a:ext cx="187920" cy="187920"/>
              <a:chOff x="366120" y="984600"/>
              <a:chExt cx="187920" cy="187920"/>
            </a:xfrm>
          </p:grpSpPr>
          <p:sp>
            <p:nvSpPr>
              <p:cNvPr id="427" name="Google Shape;720;p23"/>
              <p:cNvSpPr/>
              <p:nvPr/>
            </p:nvSpPr>
            <p:spPr>
              <a:xfrm>
                <a:off x="436680" y="10731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8" name="Google Shape;721;p23"/>
              <p:cNvSpPr/>
              <p:nvPr/>
            </p:nvSpPr>
            <p:spPr>
              <a:xfrm>
                <a:off x="505440" y="10731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9" name="Google Shape;722;p23"/>
              <p:cNvSpPr/>
              <p:nvPr/>
            </p:nvSpPr>
            <p:spPr>
              <a:xfrm>
                <a:off x="366120" y="10731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30" name="Google Shape;723;p23"/>
              <p:cNvSpPr/>
              <p:nvPr/>
            </p:nvSpPr>
            <p:spPr>
              <a:xfrm>
                <a:off x="453600" y="10558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31" name="Google Shape;724;p23"/>
              <p:cNvSpPr/>
              <p:nvPr/>
            </p:nvSpPr>
            <p:spPr>
              <a:xfrm>
                <a:off x="453600" y="11250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32" name="Google Shape;725;p23"/>
              <p:cNvSpPr/>
              <p:nvPr/>
            </p:nvSpPr>
            <p:spPr>
              <a:xfrm>
                <a:off x="453600" y="984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33" name="Google Shape;726;p23"/>
            <p:cNvGrpSpPr/>
            <p:nvPr/>
          </p:nvGrpSpPr>
          <p:grpSpPr>
            <a:xfrm>
              <a:off x="1832040" y="256320"/>
              <a:ext cx="187920" cy="187920"/>
              <a:chOff x="1832040" y="256320"/>
              <a:chExt cx="187920" cy="187920"/>
            </a:xfrm>
          </p:grpSpPr>
          <p:sp>
            <p:nvSpPr>
              <p:cNvPr id="434" name="Google Shape;727;p23"/>
              <p:cNvSpPr/>
              <p:nvPr/>
            </p:nvSpPr>
            <p:spPr>
              <a:xfrm>
                <a:off x="1902240" y="344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35" name="Google Shape;728;p23"/>
              <p:cNvSpPr/>
              <p:nvPr/>
            </p:nvSpPr>
            <p:spPr>
              <a:xfrm>
                <a:off x="1971360" y="344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36" name="Google Shape;729;p23"/>
              <p:cNvSpPr/>
              <p:nvPr/>
            </p:nvSpPr>
            <p:spPr>
              <a:xfrm>
                <a:off x="1832040" y="3448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37" name="Google Shape;730;p23"/>
              <p:cNvSpPr/>
              <p:nvPr/>
            </p:nvSpPr>
            <p:spPr>
              <a:xfrm>
                <a:off x="1919160" y="327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38" name="Google Shape;731;p23"/>
              <p:cNvSpPr/>
              <p:nvPr/>
            </p:nvSpPr>
            <p:spPr>
              <a:xfrm>
                <a:off x="1919160" y="3967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39" name="Google Shape;732;p23"/>
              <p:cNvSpPr/>
              <p:nvPr/>
            </p:nvSpPr>
            <p:spPr>
              <a:xfrm>
                <a:off x="1919160" y="256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40" name="Google Shape;733;p23"/>
            <p:cNvGrpSpPr/>
            <p:nvPr/>
          </p:nvGrpSpPr>
          <p:grpSpPr>
            <a:xfrm>
              <a:off x="7743600" y="4608720"/>
              <a:ext cx="187920" cy="187920"/>
              <a:chOff x="7743600" y="4608720"/>
              <a:chExt cx="187920" cy="187920"/>
            </a:xfrm>
          </p:grpSpPr>
          <p:sp>
            <p:nvSpPr>
              <p:cNvPr id="441" name="Google Shape;734;p23"/>
              <p:cNvSpPr/>
              <p:nvPr/>
            </p:nvSpPr>
            <p:spPr>
              <a:xfrm>
                <a:off x="7813800" y="4697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42" name="Google Shape;735;p23"/>
              <p:cNvSpPr/>
              <p:nvPr/>
            </p:nvSpPr>
            <p:spPr>
              <a:xfrm>
                <a:off x="7882920" y="4697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43" name="Google Shape;736;p23"/>
              <p:cNvSpPr/>
              <p:nvPr/>
            </p:nvSpPr>
            <p:spPr>
              <a:xfrm>
                <a:off x="7743600" y="46972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44" name="Google Shape;737;p23"/>
              <p:cNvSpPr/>
              <p:nvPr/>
            </p:nvSpPr>
            <p:spPr>
              <a:xfrm>
                <a:off x="7830720" y="46800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45" name="Google Shape;738;p23"/>
              <p:cNvSpPr/>
              <p:nvPr/>
            </p:nvSpPr>
            <p:spPr>
              <a:xfrm>
                <a:off x="7830720" y="47491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46" name="Google Shape;739;p23"/>
              <p:cNvSpPr/>
              <p:nvPr/>
            </p:nvSpPr>
            <p:spPr>
              <a:xfrm>
                <a:off x="7830720" y="46087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447" name="Google Shape;740;p23"/>
          <p:cNvGrpSpPr/>
          <p:nvPr/>
        </p:nvGrpSpPr>
        <p:grpSpPr>
          <a:xfrm>
            <a:off x="-2462040" y="-2042280"/>
            <a:ext cx="13583520" cy="8849520"/>
            <a:chOff x="-2462040" y="-2042280"/>
            <a:chExt cx="13583520" cy="8849520"/>
          </a:xfrm>
        </p:grpSpPr>
        <p:sp>
          <p:nvSpPr>
            <p:cNvPr id="448" name="Google Shape;741;p23"/>
            <p:cNvSpPr/>
            <p:nvPr/>
          </p:nvSpPr>
          <p:spPr>
            <a:xfrm flipH="1" rot="20028600">
              <a:off x="-387000" y="-172224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449" name="Google Shape;742;p23"/>
            <p:cNvSpPr/>
            <p:nvPr/>
          </p:nvSpPr>
          <p:spPr>
            <a:xfrm rot="8445000">
              <a:off x="-2198880" y="-73224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450" name="Google Shape;743;p23"/>
            <p:cNvSpPr/>
            <p:nvPr/>
          </p:nvSpPr>
          <p:spPr>
            <a:xfrm rot="20060400">
              <a:off x="6882480" y="394668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451" name="Google Shape;744;p23"/>
            <p:cNvSpPr/>
            <p:nvPr/>
          </p:nvSpPr>
          <p:spPr>
            <a:xfrm flipH="1" rot="8752800">
              <a:off x="8494200" y="319212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753;p24"/>
          <p:cNvGrpSpPr/>
          <p:nvPr/>
        </p:nvGrpSpPr>
        <p:grpSpPr>
          <a:xfrm>
            <a:off x="387720" y="829080"/>
            <a:ext cx="8458200" cy="3575520"/>
            <a:chOff x="387720" y="829080"/>
            <a:chExt cx="8458200" cy="3575520"/>
          </a:xfrm>
        </p:grpSpPr>
        <p:grpSp>
          <p:nvGrpSpPr>
            <p:cNvPr id="453" name="Google Shape;754;p24"/>
            <p:cNvGrpSpPr/>
            <p:nvPr/>
          </p:nvGrpSpPr>
          <p:grpSpPr>
            <a:xfrm>
              <a:off x="713160" y="829080"/>
              <a:ext cx="187920" cy="187920"/>
              <a:chOff x="713160" y="829080"/>
              <a:chExt cx="187920" cy="187920"/>
            </a:xfrm>
          </p:grpSpPr>
          <p:sp>
            <p:nvSpPr>
              <p:cNvPr id="454" name="Google Shape;755;p24"/>
              <p:cNvSpPr/>
              <p:nvPr/>
            </p:nvSpPr>
            <p:spPr>
              <a:xfrm>
                <a:off x="783720" y="9176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55" name="Google Shape;756;p24"/>
              <p:cNvSpPr/>
              <p:nvPr/>
            </p:nvSpPr>
            <p:spPr>
              <a:xfrm>
                <a:off x="852480" y="9176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56" name="Google Shape;757;p24"/>
              <p:cNvSpPr/>
              <p:nvPr/>
            </p:nvSpPr>
            <p:spPr>
              <a:xfrm>
                <a:off x="713160" y="9176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57" name="Google Shape;758;p24"/>
              <p:cNvSpPr/>
              <p:nvPr/>
            </p:nvSpPr>
            <p:spPr>
              <a:xfrm>
                <a:off x="800280" y="9003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58" name="Google Shape;759;p24"/>
              <p:cNvSpPr/>
              <p:nvPr/>
            </p:nvSpPr>
            <p:spPr>
              <a:xfrm>
                <a:off x="800280" y="9694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59" name="Google Shape;760;p24"/>
              <p:cNvSpPr/>
              <p:nvPr/>
            </p:nvSpPr>
            <p:spPr>
              <a:xfrm>
                <a:off x="800280" y="8290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60" name="Google Shape;761;p24"/>
            <p:cNvGrpSpPr/>
            <p:nvPr/>
          </p:nvGrpSpPr>
          <p:grpSpPr>
            <a:xfrm>
              <a:off x="387720" y="1754280"/>
              <a:ext cx="187560" cy="188280"/>
              <a:chOff x="387720" y="1754280"/>
              <a:chExt cx="187560" cy="188280"/>
            </a:xfrm>
          </p:grpSpPr>
          <p:sp>
            <p:nvSpPr>
              <p:cNvPr id="461" name="Google Shape;762;p24"/>
              <p:cNvSpPr/>
              <p:nvPr/>
            </p:nvSpPr>
            <p:spPr>
              <a:xfrm>
                <a:off x="457920" y="18428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62" name="Google Shape;763;p24"/>
              <p:cNvSpPr/>
              <p:nvPr/>
            </p:nvSpPr>
            <p:spPr>
              <a:xfrm>
                <a:off x="526680" y="18428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63" name="Google Shape;764;p24"/>
              <p:cNvSpPr/>
              <p:nvPr/>
            </p:nvSpPr>
            <p:spPr>
              <a:xfrm>
                <a:off x="387720" y="18428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64" name="Google Shape;765;p24"/>
              <p:cNvSpPr/>
              <p:nvPr/>
            </p:nvSpPr>
            <p:spPr>
              <a:xfrm>
                <a:off x="474840" y="18255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65" name="Google Shape;766;p24"/>
              <p:cNvSpPr/>
              <p:nvPr/>
            </p:nvSpPr>
            <p:spPr>
              <a:xfrm>
                <a:off x="474840" y="18950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66" name="Google Shape;767;p24"/>
              <p:cNvSpPr/>
              <p:nvPr/>
            </p:nvSpPr>
            <p:spPr>
              <a:xfrm>
                <a:off x="474840" y="17542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67" name="Google Shape;768;p24"/>
            <p:cNvGrpSpPr/>
            <p:nvPr/>
          </p:nvGrpSpPr>
          <p:grpSpPr>
            <a:xfrm>
              <a:off x="8164800" y="4216320"/>
              <a:ext cx="187920" cy="188280"/>
              <a:chOff x="8164800" y="4216320"/>
              <a:chExt cx="187920" cy="188280"/>
            </a:xfrm>
          </p:grpSpPr>
          <p:sp>
            <p:nvSpPr>
              <p:cNvPr id="468" name="Google Shape;769;p24"/>
              <p:cNvSpPr/>
              <p:nvPr/>
            </p:nvSpPr>
            <p:spPr>
              <a:xfrm>
                <a:off x="8235000" y="4304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69" name="Google Shape;770;p24"/>
              <p:cNvSpPr/>
              <p:nvPr/>
            </p:nvSpPr>
            <p:spPr>
              <a:xfrm>
                <a:off x="8304120" y="4304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70" name="Google Shape;771;p24"/>
              <p:cNvSpPr/>
              <p:nvPr/>
            </p:nvSpPr>
            <p:spPr>
              <a:xfrm>
                <a:off x="8164800" y="43048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71" name="Google Shape;772;p24"/>
              <p:cNvSpPr/>
              <p:nvPr/>
            </p:nvSpPr>
            <p:spPr>
              <a:xfrm>
                <a:off x="8251920" y="4287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72" name="Google Shape;773;p24"/>
              <p:cNvSpPr/>
              <p:nvPr/>
            </p:nvSpPr>
            <p:spPr>
              <a:xfrm>
                <a:off x="8251920" y="43570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73" name="Google Shape;774;p24"/>
              <p:cNvSpPr/>
              <p:nvPr/>
            </p:nvSpPr>
            <p:spPr>
              <a:xfrm>
                <a:off x="8251920" y="4216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74" name="Google Shape;775;p24"/>
            <p:cNvGrpSpPr/>
            <p:nvPr/>
          </p:nvGrpSpPr>
          <p:grpSpPr>
            <a:xfrm>
              <a:off x="8658000" y="3322440"/>
              <a:ext cx="187920" cy="188280"/>
              <a:chOff x="8658000" y="3322440"/>
              <a:chExt cx="187920" cy="188280"/>
            </a:xfrm>
          </p:grpSpPr>
          <p:sp>
            <p:nvSpPr>
              <p:cNvPr id="475" name="Google Shape;776;p24"/>
              <p:cNvSpPr/>
              <p:nvPr/>
            </p:nvSpPr>
            <p:spPr>
              <a:xfrm>
                <a:off x="8728200" y="34110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76" name="Google Shape;777;p24"/>
              <p:cNvSpPr/>
              <p:nvPr/>
            </p:nvSpPr>
            <p:spPr>
              <a:xfrm>
                <a:off x="8797320" y="34110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77" name="Google Shape;778;p24"/>
              <p:cNvSpPr/>
              <p:nvPr/>
            </p:nvSpPr>
            <p:spPr>
              <a:xfrm>
                <a:off x="8658000" y="34110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78" name="Google Shape;779;p24"/>
              <p:cNvSpPr/>
              <p:nvPr/>
            </p:nvSpPr>
            <p:spPr>
              <a:xfrm>
                <a:off x="8745120" y="33937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79" name="Google Shape;780;p24"/>
              <p:cNvSpPr/>
              <p:nvPr/>
            </p:nvSpPr>
            <p:spPr>
              <a:xfrm>
                <a:off x="8745120" y="34632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80" name="Google Shape;781;p24"/>
              <p:cNvSpPr/>
              <p:nvPr/>
            </p:nvSpPr>
            <p:spPr>
              <a:xfrm>
                <a:off x="8745120" y="33224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481" name="Google Shape;782;p24"/>
          <p:cNvGrpSpPr/>
          <p:nvPr/>
        </p:nvGrpSpPr>
        <p:grpSpPr>
          <a:xfrm>
            <a:off x="-1274040" y="-1424880"/>
            <a:ext cx="11046240" cy="7740360"/>
            <a:chOff x="-1274040" y="-1424880"/>
            <a:chExt cx="11046240" cy="7740360"/>
          </a:xfrm>
        </p:grpSpPr>
        <p:sp>
          <p:nvSpPr>
            <p:cNvPr id="482" name="Google Shape;783;p24"/>
            <p:cNvSpPr/>
            <p:nvPr/>
          </p:nvSpPr>
          <p:spPr>
            <a:xfrm rot="20503200">
              <a:off x="-1013760" y="-219600"/>
              <a:ext cx="2300760" cy="2028600"/>
            </a:xfrm>
            <a:custGeom>
              <a:avLst/>
              <a:gdLst>
                <a:gd name="textAreaLeft" fmla="*/ 0 w 2300760"/>
                <a:gd name="textAreaRight" fmla="*/ 2301480 w 2300760"/>
                <a:gd name="textAreaTop" fmla="*/ 0 h 2028600"/>
                <a:gd name="textAreaBottom" fmla="*/ 2029320 h 2028600"/>
              </a:gdLst>
              <a:ahLst/>
              <a:rect l="textAreaLeft" t="textAreaTop" r="textAreaRight" b="textAreaBottom"/>
              <a:pathLst>
                <a:path w="495297" h="436717">
                  <a:moveTo>
                    <a:pt x="180380" y="33690"/>
                  </a:moveTo>
                  <a:cubicBezTo>
                    <a:pt x="95592" y="74333"/>
                    <a:pt x="30596" y="153990"/>
                    <a:pt x="7790" y="245131"/>
                  </a:cubicBezTo>
                  <a:cubicBezTo>
                    <a:pt x="-1495" y="282272"/>
                    <a:pt x="-3939" y="322264"/>
                    <a:pt x="8604" y="358427"/>
                  </a:cubicBezTo>
                  <a:cubicBezTo>
                    <a:pt x="21147" y="394591"/>
                    <a:pt x="50632" y="426274"/>
                    <a:pt x="88017" y="434500"/>
                  </a:cubicBezTo>
                  <a:cubicBezTo>
                    <a:pt x="146009" y="447206"/>
                    <a:pt x="200661" y="403143"/>
                    <a:pt x="238290" y="357287"/>
                  </a:cubicBezTo>
                  <a:cubicBezTo>
                    <a:pt x="275920" y="311350"/>
                    <a:pt x="311024" y="257430"/>
                    <a:pt x="367142" y="238127"/>
                  </a:cubicBezTo>
                  <a:cubicBezTo>
                    <a:pt x="387912" y="230959"/>
                    <a:pt x="410310" y="229168"/>
                    <a:pt x="430673" y="220778"/>
                  </a:cubicBezTo>
                  <a:cubicBezTo>
                    <a:pt x="504628" y="190235"/>
                    <a:pt x="518882" y="77428"/>
                    <a:pt x="453723" y="31246"/>
                  </a:cubicBezTo>
                  <a:cubicBezTo>
                    <a:pt x="382210" y="-19333"/>
                    <a:pt x="253033" y="-1088"/>
                    <a:pt x="180380" y="33690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483" name="Google Shape;784;p24"/>
            <p:cNvSpPr/>
            <p:nvPr/>
          </p:nvSpPr>
          <p:spPr>
            <a:xfrm rot="12146400">
              <a:off x="6343920" y="4313520"/>
              <a:ext cx="1978200" cy="1688040"/>
            </a:xfrm>
            <a:custGeom>
              <a:avLst/>
              <a:gdLst>
                <a:gd name="textAreaLeft" fmla="*/ 0 w 1978200"/>
                <a:gd name="textAreaRight" fmla="*/ 1978920 w 1978200"/>
                <a:gd name="textAreaTop" fmla="*/ 0 h 1688040"/>
                <a:gd name="textAreaBottom" fmla="*/ 1688760 h 1688040"/>
              </a:gdLst>
              <a:ah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484" name="Google Shape;785;p24"/>
            <p:cNvSpPr/>
            <p:nvPr/>
          </p:nvSpPr>
          <p:spPr>
            <a:xfrm rot="10800000">
              <a:off x="7201080" y="3895920"/>
              <a:ext cx="2571120" cy="2266920"/>
            </a:xfrm>
            <a:custGeom>
              <a:avLst/>
              <a:gdLst>
                <a:gd name="textAreaLeft" fmla="*/ 0 w 2571120"/>
                <a:gd name="textAreaRight" fmla="*/ 2571840 w 2571120"/>
                <a:gd name="textAreaTop" fmla="*/ 0 h 2266920"/>
                <a:gd name="textAreaBottom" fmla="*/ 2267640 h 2266920"/>
              </a:gdLst>
              <a:ahLst/>
              <a:rect l="textAreaLeft" t="textAreaTop" r="textAreaRight" b="textAreaBottom"/>
              <a:pathLst>
                <a:path w="495297" h="436717">
                  <a:moveTo>
                    <a:pt x="180380" y="33690"/>
                  </a:moveTo>
                  <a:cubicBezTo>
                    <a:pt x="95592" y="74333"/>
                    <a:pt x="30596" y="153990"/>
                    <a:pt x="7790" y="245131"/>
                  </a:cubicBezTo>
                  <a:cubicBezTo>
                    <a:pt x="-1495" y="282272"/>
                    <a:pt x="-3939" y="322264"/>
                    <a:pt x="8604" y="358427"/>
                  </a:cubicBezTo>
                  <a:cubicBezTo>
                    <a:pt x="21147" y="394591"/>
                    <a:pt x="50632" y="426274"/>
                    <a:pt x="88017" y="434500"/>
                  </a:cubicBezTo>
                  <a:cubicBezTo>
                    <a:pt x="146009" y="447206"/>
                    <a:pt x="200661" y="403143"/>
                    <a:pt x="238290" y="357287"/>
                  </a:cubicBezTo>
                  <a:cubicBezTo>
                    <a:pt x="275920" y="311350"/>
                    <a:pt x="311024" y="257430"/>
                    <a:pt x="367142" y="238127"/>
                  </a:cubicBezTo>
                  <a:cubicBezTo>
                    <a:pt x="387912" y="230959"/>
                    <a:pt x="410310" y="229168"/>
                    <a:pt x="430673" y="220778"/>
                  </a:cubicBezTo>
                  <a:cubicBezTo>
                    <a:pt x="504628" y="190235"/>
                    <a:pt x="518882" y="77428"/>
                    <a:pt x="453723" y="31246"/>
                  </a:cubicBezTo>
                  <a:cubicBezTo>
                    <a:pt x="382210" y="-19333"/>
                    <a:pt x="253033" y="-1088"/>
                    <a:pt x="180380" y="3369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485" name="Google Shape;786;p24"/>
            <p:cNvSpPr/>
            <p:nvPr/>
          </p:nvSpPr>
          <p:spPr>
            <a:xfrm flipH="1" rot="20177400">
              <a:off x="-195480" y="-1021320"/>
              <a:ext cx="2349360" cy="1635120"/>
            </a:xfrm>
            <a:custGeom>
              <a:avLst/>
              <a:gdLst>
                <a:gd name="textAreaLeft" fmla="*/ -360 w 2349360"/>
                <a:gd name="textAreaRight" fmla="*/ 2349720 w 2349360"/>
                <a:gd name="textAreaTop" fmla="*/ 0 h 1635120"/>
                <a:gd name="textAreaBottom" fmla="*/ 1635840 h 163512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797;p25"/>
          <p:cNvGrpSpPr/>
          <p:nvPr/>
        </p:nvGrpSpPr>
        <p:grpSpPr>
          <a:xfrm>
            <a:off x="600840" y="350640"/>
            <a:ext cx="8156880" cy="4440240"/>
            <a:chOff x="600840" y="350640"/>
            <a:chExt cx="8156880" cy="4440240"/>
          </a:xfrm>
        </p:grpSpPr>
        <p:grpSp>
          <p:nvGrpSpPr>
            <p:cNvPr id="487" name="Google Shape;798;p25"/>
            <p:cNvGrpSpPr/>
            <p:nvPr/>
          </p:nvGrpSpPr>
          <p:grpSpPr>
            <a:xfrm>
              <a:off x="600840" y="3612960"/>
              <a:ext cx="187560" cy="187920"/>
              <a:chOff x="600840" y="3612960"/>
              <a:chExt cx="187560" cy="187920"/>
            </a:xfrm>
          </p:grpSpPr>
          <p:sp>
            <p:nvSpPr>
              <p:cNvPr id="488" name="Google Shape;799;p25"/>
              <p:cNvSpPr/>
              <p:nvPr/>
            </p:nvSpPr>
            <p:spPr>
              <a:xfrm>
                <a:off x="671040" y="37015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89" name="Google Shape;800;p25"/>
              <p:cNvSpPr/>
              <p:nvPr/>
            </p:nvSpPr>
            <p:spPr>
              <a:xfrm>
                <a:off x="739800" y="37015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90" name="Google Shape;801;p25"/>
              <p:cNvSpPr/>
              <p:nvPr/>
            </p:nvSpPr>
            <p:spPr>
              <a:xfrm>
                <a:off x="600840" y="37015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91" name="Google Shape;802;p25"/>
              <p:cNvSpPr/>
              <p:nvPr/>
            </p:nvSpPr>
            <p:spPr>
              <a:xfrm>
                <a:off x="687960" y="36842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92" name="Google Shape;803;p25"/>
              <p:cNvSpPr/>
              <p:nvPr/>
            </p:nvSpPr>
            <p:spPr>
              <a:xfrm>
                <a:off x="687960" y="37533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93" name="Google Shape;804;p25"/>
              <p:cNvSpPr/>
              <p:nvPr/>
            </p:nvSpPr>
            <p:spPr>
              <a:xfrm>
                <a:off x="687960" y="36129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94" name="Google Shape;805;p25"/>
            <p:cNvGrpSpPr/>
            <p:nvPr/>
          </p:nvGrpSpPr>
          <p:grpSpPr>
            <a:xfrm>
              <a:off x="1981800" y="4602600"/>
              <a:ext cx="187560" cy="188280"/>
              <a:chOff x="1981800" y="4602600"/>
              <a:chExt cx="187560" cy="188280"/>
            </a:xfrm>
          </p:grpSpPr>
          <p:sp>
            <p:nvSpPr>
              <p:cNvPr id="495" name="Google Shape;806;p25"/>
              <p:cNvSpPr/>
              <p:nvPr/>
            </p:nvSpPr>
            <p:spPr>
              <a:xfrm>
                <a:off x="2052000" y="46911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96" name="Google Shape;807;p25"/>
              <p:cNvSpPr/>
              <p:nvPr/>
            </p:nvSpPr>
            <p:spPr>
              <a:xfrm>
                <a:off x="2120760" y="46911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97" name="Google Shape;808;p25"/>
              <p:cNvSpPr/>
              <p:nvPr/>
            </p:nvSpPr>
            <p:spPr>
              <a:xfrm>
                <a:off x="1981800" y="46911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98" name="Google Shape;809;p25"/>
              <p:cNvSpPr/>
              <p:nvPr/>
            </p:nvSpPr>
            <p:spPr>
              <a:xfrm>
                <a:off x="2068920" y="46738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99" name="Google Shape;810;p25"/>
              <p:cNvSpPr/>
              <p:nvPr/>
            </p:nvSpPr>
            <p:spPr>
              <a:xfrm>
                <a:off x="2068920" y="47433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00" name="Google Shape;811;p25"/>
              <p:cNvSpPr/>
              <p:nvPr/>
            </p:nvSpPr>
            <p:spPr>
              <a:xfrm>
                <a:off x="2068920" y="4602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01" name="Google Shape;812;p25"/>
            <p:cNvGrpSpPr/>
            <p:nvPr/>
          </p:nvGrpSpPr>
          <p:grpSpPr>
            <a:xfrm>
              <a:off x="8569800" y="1716120"/>
              <a:ext cx="187920" cy="188280"/>
              <a:chOff x="8569800" y="1716120"/>
              <a:chExt cx="187920" cy="188280"/>
            </a:xfrm>
          </p:grpSpPr>
          <p:sp>
            <p:nvSpPr>
              <p:cNvPr id="502" name="Google Shape;813;p25"/>
              <p:cNvSpPr/>
              <p:nvPr/>
            </p:nvSpPr>
            <p:spPr>
              <a:xfrm>
                <a:off x="8640360" y="18050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03" name="Google Shape;814;p25"/>
              <p:cNvSpPr/>
              <p:nvPr/>
            </p:nvSpPr>
            <p:spPr>
              <a:xfrm>
                <a:off x="8709120" y="18050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04" name="Google Shape;815;p25"/>
              <p:cNvSpPr/>
              <p:nvPr/>
            </p:nvSpPr>
            <p:spPr>
              <a:xfrm>
                <a:off x="8569800" y="18050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05" name="Google Shape;816;p25"/>
              <p:cNvSpPr/>
              <p:nvPr/>
            </p:nvSpPr>
            <p:spPr>
              <a:xfrm>
                <a:off x="8656920" y="17874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06" name="Google Shape;817;p25"/>
              <p:cNvSpPr/>
              <p:nvPr/>
            </p:nvSpPr>
            <p:spPr>
              <a:xfrm>
                <a:off x="8656920" y="18568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07" name="Google Shape;818;p25"/>
              <p:cNvSpPr/>
              <p:nvPr/>
            </p:nvSpPr>
            <p:spPr>
              <a:xfrm>
                <a:off x="8656920" y="17161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08" name="Google Shape;819;p25"/>
            <p:cNvGrpSpPr/>
            <p:nvPr/>
          </p:nvGrpSpPr>
          <p:grpSpPr>
            <a:xfrm>
              <a:off x="7743600" y="350640"/>
              <a:ext cx="187920" cy="188280"/>
              <a:chOff x="7743600" y="350640"/>
              <a:chExt cx="187920" cy="188280"/>
            </a:xfrm>
          </p:grpSpPr>
          <p:sp>
            <p:nvSpPr>
              <p:cNvPr id="509" name="Google Shape;820;p25"/>
              <p:cNvSpPr/>
              <p:nvPr/>
            </p:nvSpPr>
            <p:spPr>
              <a:xfrm>
                <a:off x="7813800" y="439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10" name="Google Shape;821;p25"/>
              <p:cNvSpPr/>
              <p:nvPr/>
            </p:nvSpPr>
            <p:spPr>
              <a:xfrm>
                <a:off x="7882920" y="439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11" name="Google Shape;822;p25"/>
              <p:cNvSpPr/>
              <p:nvPr/>
            </p:nvSpPr>
            <p:spPr>
              <a:xfrm>
                <a:off x="7743600" y="4392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12" name="Google Shape;823;p25"/>
              <p:cNvSpPr/>
              <p:nvPr/>
            </p:nvSpPr>
            <p:spPr>
              <a:xfrm>
                <a:off x="7830720" y="4219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13" name="Google Shape;824;p25"/>
              <p:cNvSpPr/>
              <p:nvPr/>
            </p:nvSpPr>
            <p:spPr>
              <a:xfrm>
                <a:off x="7830720" y="4914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14" name="Google Shape;825;p25"/>
              <p:cNvSpPr/>
              <p:nvPr/>
            </p:nvSpPr>
            <p:spPr>
              <a:xfrm>
                <a:off x="7830720" y="3506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515" name="Google Shape;826;p25"/>
          <p:cNvGrpSpPr/>
          <p:nvPr/>
        </p:nvGrpSpPr>
        <p:grpSpPr>
          <a:xfrm>
            <a:off x="-1747800" y="-1207080"/>
            <a:ext cx="12683160" cy="8171280"/>
            <a:chOff x="-1747800" y="-1207080"/>
            <a:chExt cx="12683160" cy="8171280"/>
          </a:xfrm>
        </p:grpSpPr>
        <p:sp>
          <p:nvSpPr>
            <p:cNvPr id="516" name="Google Shape;827;p25"/>
            <p:cNvSpPr/>
            <p:nvPr/>
          </p:nvSpPr>
          <p:spPr>
            <a:xfrm rot="4066200">
              <a:off x="7409520" y="-794520"/>
              <a:ext cx="2041920" cy="1800360"/>
            </a:xfrm>
            <a:custGeom>
              <a:avLst/>
              <a:gdLst>
                <a:gd name="textAreaLeft" fmla="*/ 0 w 2041920"/>
                <a:gd name="textAreaRight" fmla="*/ 2042640 w 2041920"/>
                <a:gd name="textAreaTop" fmla="*/ 0 h 1800360"/>
                <a:gd name="textAreaBottom" fmla="*/ 1801080 h 1800360"/>
              </a:gdLst>
              <a:ahLst/>
              <a:rect l="textAreaLeft" t="textAreaTop" r="textAreaRight" b="textAreaBottom"/>
              <a:pathLst>
                <a:path w="495297" h="436717">
                  <a:moveTo>
                    <a:pt x="180380" y="33690"/>
                  </a:moveTo>
                  <a:cubicBezTo>
                    <a:pt x="95592" y="74333"/>
                    <a:pt x="30596" y="153990"/>
                    <a:pt x="7790" y="245131"/>
                  </a:cubicBezTo>
                  <a:cubicBezTo>
                    <a:pt x="-1495" y="282272"/>
                    <a:pt x="-3939" y="322264"/>
                    <a:pt x="8604" y="358427"/>
                  </a:cubicBezTo>
                  <a:cubicBezTo>
                    <a:pt x="21147" y="394591"/>
                    <a:pt x="50632" y="426274"/>
                    <a:pt x="88017" y="434500"/>
                  </a:cubicBezTo>
                  <a:cubicBezTo>
                    <a:pt x="146009" y="447206"/>
                    <a:pt x="200661" y="403143"/>
                    <a:pt x="238290" y="357287"/>
                  </a:cubicBezTo>
                  <a:cubicBezTo>
                    <a:pt x="275920" y="311350"/>
                    <a:pt x="311024" y="257430"/>
                    <a:pt x="367142" y="238127"/>
                  </a:cubicBezTo>
                  <a:cubicBezTo>
                    <a:pt x="387912" y="230959"/>
                    <a:pt x="410310" y="229168"/>
                    <a:pt x="430673" y="220778"/>
                  </a:cubicBezTo>
                  <a:cubicBezTo>
                    <a:pt x="504628" y="190235"/>
                    <a:pt x="518882" y="77428"/>
                    <a:pt x="453723" y="31246"/>
                  </a:cubicBezTo>
                  <a:cubicBezTo>
                    <a:pt x="382210" y="-19333"/>
                    <a:pt x="253033" y="-1088"/>
                    <a:pt x="180380" y="33690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517" name="Google Shape;828;p25"/>
            <p:cNvSpPr/>
            <p:nvPr/>
          </p:nvSpPr>
          <p:spPr>
            <a:xfrm rot="14643600">
              <a:off x="7684920" y="-446760"/>
              <a:ext cx="3106440" cy="2263320"/>
            </a:xfrm>
            <a:custGeom>
              <a:avLst/>
              <a:gdLst>
                <a:gd name="textAreaLeft" fmla="*/ 0 w 3106440"/>
                <a:gd name="textAreaRight" fmla="*/ 3107160 w 3106440"/>
                <a:gd name="textAreaTop" fmla="*/ 0 h 2263320"/>
                <a:gd name="textAreaBottom" fmla="*/ 2264040 h 226332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518" name="Google Shape;829;p25"/>
            <p:cNvSpPr/>
            <p:nvPr/>
          </p:nvSpPr>
          <p:spPr>
            <a:xfrm rot="13500000">
              <a:off x="-67320" y="4482360"/>
              <a:ext cx="2435760" cy="1898640"/>
            </a:xfrm>
            <a:custGeom>
              <a:avLst/>
              <a:gdLst>
                <a:gd name="textAreaLeft" fmla="*/ 0 w 2435760"/>
                <a:gd name="textAreaRight" fmla="*/ 2436480 w 2435760"/>
                <a:gd name="textAreaTop" fmla="*/ 0 h 1898640"/>
                <a:gd name="textAreaBottom" fmla="*/ 1899360 h 1898640"/>
              </a:gdLst>
              <a:ahLst/>
              <a:rect l="textAreaLeft" t="textAreaTop" r="textAreaRight" b="textAreaBottom"/>
              <a:pathLst>
                <a:path w="1602734" h="1249425">
                  <a:moveTo>
                    <a:pt x="839130" y="6411"/>
                  </a:moveTo>
                  <a:cubicBezTo>
                    <a:pt x="626223" y="-20549"/>
                    <a:pt x="400853" y="37769"/>
                    <a:pt x="237222" y="176639"/>
                  </a:cubicBezTo>
                  <a:cubicBezTo>
                    <a:pt x="73592" y="315510"/>
                    <a:pt x="-21622" y="535911"/>
                    <a:pt x="4197" y="748981"/>
                  </a:cubicBezTo>
                  <a:cubicBezTo>
                    <a:pt x="30016" y="962051"/>
                    <a:pt x="182489" y="1158343"/>
                    <a:pt x="387252" y="1222688"/>
                  </a:cubicBezTo>
                  <a:cubicBezTo>
                    <a:pt x="525226" y="1266019"/>
                    <a:pt x="675010" y="1250706"/>
                    <a:pt x="816162" y="1219023"/>
                  </a:cubicBezTo>
                  <a:cubicBezTo>
                    <a:pt x="957313" y="1187339"/>
                    <a:pt x="1095124" y="1139854"/>
                    <a:pt x="1238230" y="1119004"/>
                  </a:cubicBezTo>
                  <a:cubicBezTo>
                    <a:pt x="1299642" y="1110044"/>
                    <a:pt x="1362928" y="1105809"/>
                    <a:pt x="1419698" y="1080804"/>
                  </a:cubicBezTo>
                  <a:cubicBezTo>
                    <a:pt x="1515890" y="1038451"/>
                    <a:pt x="1579827" y="939572"/>
                    <a:pt x="1597175" y="835887"/>
                  </a:cubicBezTo>
                  <a:cubicBezTo>
                    <a:pt x="1614443" y="732284"/>
                    <a:pt x="1589845" y="625097"/>
                    <a:pt x="1546107" y="529558"/>
                  </a:cubicBezTo>
                  <a:cubicBezTo>
                    <a:pt x="1415707" y="244812"/>
                    <a:pt x="1152709" y="46077"/>
                    <a:pt x="839130" y="6411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519" name="Google Shape;830;p25"/>
            <p:cNvSpPr/>
            <p:nvPr/>
          </p:nvSpPr>
          <p:spPr>
            <a:xfrm rot="12961800">
              <a:off x="-1441440" y="4110480"/>
              <a:ext cx="3250440" cy="2098440"/>
            </a:xfrm>
            <a:custGeom>
              <a:avLst/>
              <a:gdLst>
                <a:gd name="textAreaLeft" fmla="*/ 0 w 3250440"/>
                <a:gd name="textAreaRight" fmla="*/ 3251160 w 3250440"/>
                <a:gd name="textAreaTop" fmla="*/ 0 h 2098440"/>
                <a:gd name="textAreaBottom" fmla="*/ 2099160 h 2098440"/>
              </a:gdLst>
              <a:ahLst/>
              <a:rect l="textAreaLeft" t="textAreaTop" r="textAreaRight" b="textAreaBottom"/>
              <a:pathLst>
                <a:path w="616186" h="397857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845;p26"/>
          <p:cNvGrpSpPr/>
          <p:nvPr/>
        </p:nvGrpSpPr>
        <p:grpSpPr>
          <a:xfrm>
            <a:off x="512640" y="882000"/>
            <a:ext cx="8137440" cy="3846960"/>
            <a:chOff x="512640" y="882000"/>
            <a:chExt cx="8137440" cy="3846960"/>
          </a:xfrm>
        </p:grpSpPr>
        <p:grpSp>
          <p:nvGrpSpPr>
            <p:cNvPr id="521" name="Google Shape;846;p26"/>
            <p:cNvGrpSpPr/>
            <p:nvPr/>
          </p:nvGrpSpPr>
          <p:grpSpPr>
            <a:xfrm>
              <a:off x="512640" y="3785400"/>
              <a:ext cx="187920" cy="188280"/>
              <a:chOff x="512640" y="3785400"/>
              <a:chExt cx="187920" cy="188280"/>
            </a:xfrm>
          </p:grpSpPr>
          <p:sp>
            <p:nvSpPr>
              <p:cNvPr id="522" name="Google Shape;847;p26"/>
              <p:cNvSpPr/>
              <p:nvPr/>
            </p:nvSpPr>
            <p:spPr>
              <a:xfrm>
                <a:off x="582840" y="3873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23" name="Google Shape;848;p26"/>
              <p:cNvSpPr/>
              <p:nvPr/>
            </p:nvSpPr>
            <p:spPr>
              <a:xfrm>
                <a:off x="651960" y="3873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24" name="Google Shape;849;p26"/>
              <p:cNvSpPr/>
              <p:nvPr/>
            </p:nvSpPr>
            <p:spPr>
              <a:xfrm>
                <a:off x="512640" y="38739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25" name="Google Shape;850;p26"/>
              <p:cNvSpPr/>
              <p:nvPr/>
            </p:nvSpPr>
            <p:spPr>
              <a:xfrm>
                <a:off x="599760" y="38566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26" name="Google Shape;851;p26"/>
              <p:cNvSpPr/>
              <p:nvPr/>
            </p:nvSpPr>
            <p:spPr>
              <a:xfrm>
                <a:off x="599760" y="39261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27" name="Google Shape;852;p26"/>
              <p:cNvSpPr/>
              <p:nvPr/>
            </p:nvSpPr>
            <p:spPr>
              <a:xfrm>
                <a:off x="599760" y="37854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28" name="Google Shape;853;p26"/>
            <p:cNvGrpSpPr/>
            <p:nvPr/>
          </p:nvGrpSpPr>
          <p:grpSpPr>
            <a:xfrm>
              <a:off x="1322280" y="4540680"/>
              <a:ext cx="187920" cy="188280"/>
              <a:chOff x="1322280" y="4540680"/>
              <a:chExt cx="187920" cy="188280"/>
            </a:xfrm>
          </p:grpSpPr>
          <p:sp>
            <p:nvSpPr>
              <p:cNvPr id="529" name="Google Shape;854;p26"/>
              <p:cNvSpPr/>
              <p:nvPr/>
            </p:nvSpPr>
            <p:spPr>
              <a:xfrm>
                <a:off x="1392840" y="46296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0" name="Google Shape;855;p26"/>
              <p:cNvSpPr/>
              <p:nvPr/>
            </p:nvSpPr>
            <p:spPr>
              <a:xfrm>
                <a:off x="1461600" y="46296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1" name="Google Shape;856;p26"/>
              <p:cNvSpPr/>
              <p:nvPr/>
            </p:nvSpPr>
            <p:spPr>
              <a:xfrm>
                <a:off x="1322280" y="46296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2" name="Google Shape;857;p26"/>
              <p:cNvSpPr/>
              <p:nvPr/>
            </p:nvSpPr>
            <p:spPr>
              <a:xfrm>
                <a:off x="1409400" y="4612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3" name="Google Shape;858;p26"/>
              <p:cNvSpPr/>
              <p:nvPr/>
            </p:nvSpPr>
            <p:spPr>
              <a:xfrm>
                <a:off x="1409400" y="46814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4" name="Google Shape;859;p26"/>
              <p:cNvSpPr/>
              <p:nvPr/>
            </p:nvSpPr>
            <p:spPr>
              <a:xfrm>
                <a:off x="1409400" y="45406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35" name="Google Shape;860;p26"/>
            <p:cNvGrpSpPr/>
            <p:nvPr/>
          </p:nvGrpSpPr>
          <p:grpSpPr>
            <a:xfrm>
              <a:off x="8462160" y="882000"/>
              <a:ext cx="187920" cy="188280"/>
              <a:chOff x="8462160" y="882000"/>
              <a:chExt cx="187920" cy="188280"/>
            </a:xfrm>
          </p:grpSpPr>
          <p:sp>
            <p:nvSpPr>
              <p:cNvPr id="536" name="Google Shape;861;p26"/>
              <p:cNvSpPr/>
              <p:nvPr/>
            </p:nvSpPr>
            <p:spPr>
              <a:xfrm>
                <a:off x="8532720" y="9705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7" name="Google Shape;862;p26"/>
              <p:cNvSpPr/>
              <p:nvPr/>
            </p:nvSpPr>
            <p:spPr>
              <a:xfrm>
                <a:off x="8601480" y="9705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8" name="Google Shape;863;p26"/>
              <p:cNvSpPr/>
              <p:nvPr/>
            </p:nvSpPr>
            <p:spPr>
              <a:xfrm>
                <a:off x="8462160" y="9705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9" name="Google Shape;864;p26"/>
              <p:cNvSpPr/>
              <p:nvPr/>
            </p:nvSpPr>
            <p:spPr>
              <a:xfrm>
                <a:off x="8549280" y="9532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40" name="Google Shape;865;p26"/>
              <p:cNvSpPr/>
              <p:nvPr/>
            </p:nvSpPr>
            <p:spPr>
              <a:xfrm>
                <a:off x="8549280" y="10227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41" name="Google Shape;866;p26"/>
              <p:cNvSpPr/>
              <p:nvPr/>
            </p:nvSpPr>
            <p:spPr>
              <a:xfrm>
                <a:off x="8549280" y="8820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42" name="Google Shape;867;p26"/>
            <p:cNvGrpSpPr/>
            <p:nvPr/>
          </p:nvGrpSpPr>
          <p:grpSpPr>
            <a:xfrm>
              <a:off x="8336520" y="1497240"/>
              <a:ext cx="187920" cy="188280"/>
              <a:chOff x="8336520" y="1497240"/>
              <a:chExt cx="187920" cy="188280"/>
            </a:xfrm>
          </p:grpSpPr>
          <p:sp>
            <p:nvSpPr>
              <p:cNvPr id="543" name="Google Shape;868;p26"/>
              <p:cNvSpPr/>
              <p:nvPr/>
            </p:nvSpPr>
            <p:spPr>
              <a:xfrm>
                <a:off x="8407080" y="15861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44" name="Google Shape;869;p26"/>
              <p:cNvSpPr/>
              <p:nvPr/>
            </p:nvSpPr>
            <p:spPr>
              <a:xfrm>
                <a:off x="8475840" y="15861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45" name="Google Shape;870;p26"/>
              <p:cNvSpPr/>
              <p:nvPr/>
            </p:nvSpPr>
            <p:spPr>
              <a:xfrm>
                <a:off x="8336520" y="15861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46" name="Google Shape;871;p26"/>
              <p:cNvSpPr/>
              <p:nvPr/>
            </p:nvSpPr>
            <p:spPr>
              <a:xfrm>
                <a:off x="8423640" y="15685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47" name="Google Shape;872;p26"/>
              <p:cNvSpPr/>
              <p:nvPr/>
            </p:nvSpPr>
            <p:spPr>
              <a:xfrm>
                <a:off x="8423640" y="16380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48" name="Google Shape;873;p26"/>
              <p:cNvSpPr/>
              <p:nvPr/>
            </p:nvSpPr>
            <p:spPr>
              <a:xfrm>
                <a:off x="8423640" y="14972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549" name="Google Shape;874;p26"/>
          <p:cNvGrpSpPr/>
          <p:nvPr/>
        </p:nvGrpSpPr>
        <p:grpSpPr>
          <a:xfrm>
            <a:off x="-1535040" y="-2143800"/>
            <a:ext cx="12569040" cy="8616600"/>
            <a:chOff x="-1535040" y="-2143800"/>
            <a:chExt cx="12569040" cy="8616600"/>
          </a:xfrm>
        </p:grpSpPr>
        <p:sp>
          <p:nvSpPr>
            <p:cNvPr id="550" name="Google Shape;875;p26"/>
            <p:cNvSpPr/>
            <p:nvPr/>
          </p:nvSpPr>
          <p:spPr>
            <a:xfrm flipH="1" rot="340800">
              <a:off x="-1105560" y="4133520"/>
              <a:ext cx="3726720" cy="2160000"/>
            </a:xfrm>
            <a:custGeom>
              <a:avLst/>
              <a:gdLst>
                <a:gd name="textAreaLeft" fmla="*/ -360 w 3726720"/>
                <a:gd name="textAreaRight" fmla="*/ 372708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551" name="Google Shape;876;p26"/>
            <p:cNvSpPr/>
            <p:nvPr/>
          </p:nvSpPr>
          <p:spPr>
            <a:xfrm rot="16200000">
              <a:off x="-1247040" y="3668400"/>
              <a:ext cx="2064240" cy="2639520"/>
            </a:xfrm>
            <a:custGeom>
              <a:avLst/>
              <a:gdLst>
                <a:gd name="textAreaLeft" fmla="*/ 0 w 2064240"/>
                <a:gd name="textAreaRight" fmla="*/ 206496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552" name="Google Shape;877;p26"/>
            <p:cNvSpPr/>
            <p:nvPr/>
          </p:nvSpPr>
          <p:spPr>
            <a:xfrm flipH="1" rot="1512000">
              <a:off x="6376680" y="-1452960"/>
              <a:ext cx="3726720" cy="2160000"/>
            </a:xfrm>
            <a:custGeom>
              <a:avLst/>
              <a:gdLst>
                <a:gd name="textAreaLeft" fmla="*/ -360 w 3726720"/>
                <a:gd name="textAreaRight" fmla="*/ 372708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553" name="Google Shape;878;p26"/>
            <p:cNvSpPr/>
            <p:nvPr/>
          </p:nvSpPr>
          <p:spPr>
            <a:xfrm rot="7022400">
              <a:off x="8357040" y="-970920"/>
              <a:ext cx="2064240" cy="2639520"/>
            </a:xfrm>
            <a:custGeom>
              <a:avLst/>
              <a:gdLst>
                <a:gd name="textAreaLeft" fmla="*/ 0 w 2064240"/>
                <a:gd name="textAreaRight" fmla="*/ 206496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886;p27"/>
          <p:cNvGrpSpPr/>
          <p:nvPr/>
        </p:nvGrpSpPr>
        <p:grpSpPr>
          <a:xfrm>
            <a:off x="-1564200" y="-1800360"/>
            <a:ext cx="12517920" cy="10093680"/>
            <a:chOff x="-1564200" y="-1800360"/>
            <a:chExt cx="12517920" cy="10093680"/>
          </a:xfrm>
        </p:grpSpPr>
        <p:sp>
          <p:nvSpPr>
            <p:cNvPr id="555" name="Google Shape;887;p27"/>
            <p:cNvSpPr/>
            <p:nvPr/>
          </p:nvSpPr>
          <p:spPr>
            <a:xfrm rot="2700000">
              <a:off x="7008840" y="-79884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556" name="Google Shape;888;p27"/>
            <p:cNvSpPr/>
            <p:nvPr/>
          </p:nvSpPr>
          <p:spPr>
            <a:xfrm flipH="1" rot="9441600">
              <a:off x="-896040" y="3718080"/>
              <a:ext cx="3217320" cy="4114440"/>
            </a:xfrm>
            <a:custGeom>
              <a:avLst/>
              <a:gdLst>
                <a:gd name="textAreaLeft" fmla="*/ 360 w 3217320"/>
                <a:gd name="textAreaRight" fmla="*/ 3218400 w 3217320"/>
                <a:gd name="textAreaTop" fmla="*/ 0 h 4114440"/>
                <a:gd name="textAreaBottom" fmla="*/ 4115160 h 411444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557" name="Google Shape;889;p27"/>
          <p:cNvGrpSpPr/>
          <p:nvPr/>
        </p:nvGrpSpPr>
        <p:grpSpPr>
          <a:xfrm>
            <a:off x="3712320" y="380160"/>
            <a:ext cx="5007960" cy="4322160"/>
            <a:chOff x="3712320" y="380160"/>
            <a:chExt cx="5007960" cy="4322160"/>
          </a:xfrm>
        </p:grpSpPr>
        <p:grpSp>
          <p:nvGrpSpPr>
            <p:cNvPr id="558" name="Google Shape;890;p27"/>
            <p:cNvGrpSpPr/>
            <p:nvPr/>
          </p:nvGrpSpPr>
          <p:grpSpPr>
            <a:xfrm>
              <a:off x="7806960" y="380160"/>
              <a:ext cx="187560" cy="188280"/>
              <a:chOff x="7806960" y="380160"/>
              <a:chExt cx="187560" cy="188280"/>
            </a:xfrm>
          </p:grpSpPr>
          <p:sp>
            <p:nvSpPr>
              <p:cNvPr id="559" name="Google Shape;891;p27"/>
              <p:cNvSpPr/>
              <p:nvPr/>
            </p:nvSpPr>
            <p:spPr>
              <a:xfrm>
                <a:off x="7877160" y="4690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60" name="Google Shape;892;p27"/>
              <p:cNvSpPr/>
              <p:nvPr/>
            </p:nvSpPr>
            <p:spPr>
              <a:xfrm>
                <a:off x="7945920" y="4690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61" name="Google Shape;893;p27"/>
              <p:cNvSpPr/>
              <p:nvPr/>
            </p:nvSpPr>
            <p:spPr>
              <a:xfrm>
                <a:off x="7806960" y="4690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62" name="Google Shape;894;p27"/>
              <p:cNvSpPr/>
              <p:nvPr/>
            </p:nvSpPr>
            <p:spPr>
              <a:xfrm>
                <a:off x="7894080" y="4514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63" name="Google Shape;895;p27"/>
              <p:cNvSpPr/>
              <p:nvPr/>
            </p:nvSpPr>
            <p:spPr>
              <a:xfrm>
                <a:off x="7894080" y="5209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64" name="Google Shape;896;p27"/>
              <p:cNvSpPr/>
              <p:nvPr/>
            </p:nvSpPr>
            <p:spPr>
              <a:xfrm>
                <a:off x="7894080" y="3801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65" name="Google Shape;897;p27"/>
            <p:cNvGrpSpPr/>
            <p:nvPr/>
          </p:nvGrpSpPr>
          <p:grpSpPr>
            <a:xfrm>
              <a:off x="3712320" y="4514040"/>
              <a:ext cx="187560" cy="188280"/>
              <a:chOff x="3712320" y="4514040"/>
              <a:chExt cx="187560" cy="188280"/>
            </a:xfrm>
          </p:grpSpPr>
          <p:sp>
            <p:nvSpPr>
              <p:cNvPr id="566" name="Google Shape;898;p27"/>
              <p:cNvSpPr/>
              <p:nvPr/>
            </p:nvSpPr>
            <p:spPr>
              <a:xfrm>
                <a:off x="3782520" y="4602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67" name="Google Shape;899;p27"/>
              <p:cNvSpPr/>
              <p:nvPr/>
            </p:nvSpPr>
            <p:spPr>
              <a:xfrm>
                <a:off x="3851280" y="4602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68" name="Google Shape;900;p27"/>
              <p:cNvSpPr/>
              <p:nvPr/>
            </p:nvSpPr>
            <p:spPr>
              <a:xfrm>
                <a:off x="3712320" y="46029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69" name="Google Shape;901;p27"/>
              <p:cNvSpPr/>
              <p:nvPr/>
            </p:nvSpPr>
            <p:spPr>
              <a:xfrm>
                <a:off x="3799440" y="4585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70" name="Google Shape;902;p27"/>
              <p:cNvSpPr/>
              <p:nvPr/>
            </p:nvSpPr>
            <p:spPr>
              <a:xfrm>
                <a:off x="3799440" y="46548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71" name="Google Shape;903;p27"/>
              <p:cNvSpPr/>
              <p:nvPr/>
            </p:nvSpPr>
            <p:spPr>
              <a:xfrm>
                <a:off x="3799440" y="45140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72" name="Google Shape;904;p27"/>
            <p:cNvGrpSpPr/>
            <p:nvPr/>
          </p:nvGrpSpPr>
          <p:grpSpPr>
            <a:xfrm>
              <a:off x="8532720" y="3919320"/>
              <a:ext cx="187560" cy="187920"/>
              <a:chOff x="8532720" y="3919320"/>
              <a:chExt cx="187560" cy="187920"/>
            </a:xfrm>
          </p:grpSpPr>
          <p:sp>
            <p:nvSpPr>
              <p:cNvPr id="573" name="Google Shape;905;p27"/>
              <p:cNvSpPr/>
              <p:nvPr/>
            </p:nvSpPr>
            <p:spPr>
              <a:xfrm>
                <a:off x="8602920" y="4007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74" name="Google Shape;906;p27"/>
              <p:cNvSpPr/>
              <p:nvPr/>
            </p:nvSpPr>
            <p:spPr>
              <a:xfrm>
                <a:off x="8671680" y="4007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75" name="Google Shape;907;p27"/>
              <p:cNvSpPr/>
              <p:nvPr/>
            </p:nvSpPr>
            <p:spPr>
              <a:xfrm>
                <a:off x="8532720" y="40078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76" name="Google Shape;908;p27"/>
              <p:cNvSpPr/>
              <p:nvPr/>
            </p:nvSpPr>
            <p:spPr>
              <a:xfrm>
                <a:off x="8619840" y="3990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77" name="Google Shape;909;p27"/>
              <p:cNvSpPr/>
              <p:nvPr/>
            </p:nvSpPr>
            <p:spPr>
              <a:xfrm>
                <a:off x="8619840" y="40597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78" name="Google Shape;910;p27"/>
              <p:cNvSpPr/>
              <p:nvPr/>
            </p:nvSpPr>
            <p:spPr>
              <a:xfrm>
                <a:off x="8619840" y="3919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308;p11"/>
          <p:cNvGrpSpPr/>
          <p:nvPr/>
        </p:nvGrpSpPr>
        <p:grpSpPr>
          <a:xfrm>
            <a:off x="-1251000" y="-2026800"/>
            <a:ext cx="12665520" cy="8681400"/>
            <a:chOff x="-1251000" y="-2026800"/>
            <a:chExt cx="12665520" cy="8681400"/>
          </a:xfrm>
        </p:grpSpPr>
        <p:sp>
          <p:nvSpPr>
            <p:cNvPr id="30" name="Google Shape;309;p11"/>
            <p:cNvSpPr/>
            <p:nvPr/>
          </p:nvSpPr>
          <p:spPr>
            <a:xfrm flipH="1" rot="4934400">
              <a:off x="7550280" y="2725560"/>
              <a:ext cx="3217320" cy="4114080"/>
            </a:xfrm>
            <a:custGeom>
              <a:avLst/>
              <a:gdLst>
                <a:gd name="textAreaLeft" fmla="*/ 360 w 3217320"/>
                <a:gd name="textAreaRight" fmla="*/ 3218400 w 3217320"/>
                <a:gd name="textAreaTop" fmla="*/ 0 h 4114080"/>
                <a:gd name="textAreaBottom" fmla="*/ 4114800 h 411408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1" name="Google Shape;310;p11"/>
            <p:cNvSpPr/>
            <p:nvPr/>
          </p:nvSpPr>
          <p:spPr>
            <a:xfrm rot="20088000">
              <a:off x="-968400" y="-133596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32" name="Google Shape;311;p11"/>
          <p:cNvGrpSpPr/>
          <p:nvPr/>
        </p:nvGrpSpPr>
        <p:grpSpPr>
          <a:xfrm>
            <a:off x="5585760" y="186840"/>
            <a:ext cx="2808720" cy="1254960"/>
            <a:chOff x="5585760" y="186840"/>
            <a:chExt cx="2808720" cy="1254960"/>
          </a:xfrm>
        </p:grpSpPr>
        <p:grpSp>
          <p:nvGrpSpPr>
            <p:cNvPr id="33" name="Google Shape;312;p11"/>
            <p:cNvGrpSpPr/>
            <p:nvPr/>
          </p:nvGrpSpPr>
          <p:grpSpPr>
            <a:xfrm>
              <a:off x="5585760" y="186840"/>
              <a:ext cx="187560" cy="188280"/>
              <a:chOff x="5585760" y="186840"/>
              <a:chExt cx="187560" cy="188280"/>
            </a:xfrm>
          </p:grpSpPr>
          <p:sp>
            <p:nvSpPr>
              <p:cNvPr id="34" name="Google Shape;313;p11"/>
              <p:cNvSpPr/>
              <p:nvPr/>
            </p:nvSpPr>
            <p:spPr>
              <a:xfrm>
                <a:off x="5655960" y="2757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5" name="Google Shape;314;p11"/>
              <p:cNvSpPr/>
              <p:nvPr/>
            </p:nvSpPr>
            <p:spPr>
              <a:xfrm>
                <a:off x="5724720" y="2757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6" name="Google Shape;315;p11"/>
              <p:cNvSpPr/>
              <p:nvPr/>
            </p:nvSpPr>
            <p:spPr>
              <a:xfrm>
                <a:off x="5585760" y="2757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7" name="Google Shape;316;p11"/>
              <p:cNvSpPr/>
              <p:nvPr/>
            </p:nvSpPr>
            <p:spPr>
              <a:xfrm>
                <a:off x="5672880" y="2581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8" name="Google Shape;317;p11"/>
              <p:cNvSpPr/>
              <p:nvPr/>
            </p:nvSpPr>
            <p:spPr>
              <a:xfrm>
                <a:off x="5672880" y="3276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" name="Google Shape;318;p11"/>
              <p:cNvSpPr/>
              <p:nvPr/>
            </p:nvSpPr>
            <p:spPr>
              <a:xfrm>
                <a:off x="5672880" y="1868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0" name="Google Shape;319;p11"/>
            <p:cNvGrpSpPr/>
            <p:nvPr/>
          </p:nvGrpSpPr>
          <p:grpSpPr>
            <a:xfrm>
              <a:off x="8206560" y="1253880"/>
              <a:ext cx="187920" cy="187920"/>
              <a:chOff x="8206560" y="1253880"/>
              <a:chExt cx="187920" cy="187920"/>
            </a:xfrm>
          </p:grpSpPr>
          <p:sp>
            <p:nvSpPr>
              <p:cNvPr id="41" name="Google Shape;320;p11"/>
              <p:cNvSpPr/>
              <p:nvPr/>
            </p:nvSpPr>
            <p:spPr>
              <a:xfrm>
                <a:off x="8277120" y="13424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" name="Google Shape;321;p11"/>
              <p:cNvSpPr/>
              <p:nvPr/>
            </p:nvSpPr>
            <p:spPr>
              <a:xfrm>
                <a:off x="8345880" y="13424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3" name="Google Shape;322;p11"/>
              <p:cNvSpPr/>
              <p:nvPr/>
            </p:nvSpPr>
            <p:spPr>
              <a:xfrm>
                <a:off x="8206560" y="13424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4" name="Google Shape;323;p11"/>
              <p:cNvSpPr/>
              <p:nvPr/>
            </p:nvSpPr>
            <p:spPr>
              <a:xfrm>
                <a:off x="8294040" y="13251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5" name="Google Shape;324;p11"/>
              <p:cNvSpPr/>
              <p:nvPr/>
            </p:nvSpPr>
            <p:spPr>
              <a:xfrm>
                <a:off x="8294040" y="13942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6" name="Google Shape;325;p11"/>
              <p:cNvSpPr/>
              <p:nvPr/>
            </p:nvSpPr>
            <p:spPr>
              <a:xfrm>
                <a:off x="8294040" y="12538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913;p28"/>
          <p:cNvGrpSpPr/>
          <p:nvPr/>
        </p:nvGrpSpPr>
        <p:grpSpPr>
          <a:xfrm>
            <a:off x="403200" y="350640"/>
            <a:ext cx="8429040" cy="4489920"/>
            <a:chOff x="403200" y="350640"/>
            <a:chExt cx="8429040" cy="4489920"/>
          </a:xfrm>
        </p:grpSpPr>
        <p:grpSp>
          <p:nvGrpSpPr>
            <p:cNvPr id="580" name="Google Shape;914;p28"/>
            <p:cNvGrpSpPr/>
            <p:nvPr/>
          </p:nvGrpSpPr>
          <p:grpSpPr>
            <a:xfrm>
              <a:off x="1219680" y="350640"/>
              <a:ext cx="187920" cy="188280"/>
              <a:chOff x="1219680" y="350640"/>
              <a:chExt cx="187920" cy="188280"/>
            </a:xfrm>
          </p:grpSpPr>
          <p:sp>
            <p:nvSpPr>
              <p:cNvPr id="581" name="Google Shape;915;p28"/>
              <p:cNvSpPr/>
              <p:nvPr/>
            </p:nvSpPr>
            <p:spPr>
              <a:xfrm>
                <a:off x="1289880" y="439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82" name="Google Shape;916;p28"/>
              <p:cNvSpPr/>
              <p:nvPr/>
            </p:nvSpPr>
            <p:spPr>
              <a:xfrm>
                <a:off x="1359000" y="439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83" name="Google Shape;917;p28"/>
              <p:cNvSpPr/>
              <p:nvPr/>
            </p:nvSpPr>
            <p:spPr>
              <a:xfrm>
                <a:off x="1219680" y="4392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84" name="Google Shape;918;p28"/>
              <p:cNvSpPr/>
              <p:nvPr/>
            </p:nvSpPr>
            <p:spPr>
              <a:xfrm>
                <a:off x="1306800" y="4219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85" name="Google Shape;919;p28"/>
              <p:cNvSpPr/>
              <p:nvPr/>
            </p:nvSpPr>
            <p:spPr>
              <a:xfrm>
                <a:off x="1306800" y="4914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86" name="Google Shape;920;p28"/>
              <p:cNvSpPr/>
              <p:nvPr/>
            </p:nvSpPr>
            <p:spPr>
              <a:xfrm>
                <a:off x="1306800" y="3506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87" name="Google Shape;921;p28"/>
            <p:cNvGrpSpPr/>
            <p:nvPr/>
          </p:nvGrpSpPr>
          <p:grpSpPr>
            <a:xfrm>
              <a:off x="8644680" y="3715200"/>
              <a:ext cx="187560" cy="187920"/>
              <a:chOff x="8644680" y="3715200"/>
              <a:chExt cx="187560" cy="187920"/>
            </a:xfrm>
          </p:grpSpPr>
          <p:sp>
            <p:nvSpPr>
              <p:cNvPr id="588" name="Google Shape;922;p28"/>
              <p:cNvSpPr/>
              <p:nvPr/>
            </p:nvSpPr>
            <p:spPr>
              <a:xfrm>
                <a:off x="8714880" y="38037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89" name="Google Shape;923;p28"/>
              <p:cNvSpPr/>
              <p:nvPr/>
            </p:nvSpPr>
            <p:spPr>
              <a:xfrm>
                <a:off x="8783640" y="38037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0" name="Google Shape;924;p28"/>
              <p:cNvSpPr/>
              <p:nvPr/>
            </p:nvSpPr>
            <p:spPr>
              <a:xfrm>
                <a:off x="8644680" y="38037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1" name="Google Shape;925;p28"/>
              <p:cNvSpPr/>
              <p:nvPr/>
            </p:nvSpPr>
            <p:spPr>
              <a:xfrm>
                <a:off x="8731800" y="37864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2" name="Google Shape;926;p28"/>
              <p:cNvSpPr/>
              <p:nvPr/>
            </p:nvSpPr>
            <p:spPr>
              <a:xfrm>
                <a:off x="8731800" y="38556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3" name="Google Shape;927;p28"/>
              <p:cNvSpPr/>
              <p:nvPr/>
            </p:nvSpPr>
            <p:spPr>
              <a:xfrm>
                <a:off x="8731800" y="37152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94" name="Google Shape;928;p28"/>
            <p:cNvGrpSpPr/>
            <p:nvPr/>
          </p:nvGrpSpPr>
          <p:grpSpPr>
            <a:xfrm>
              <a:off x="403200" y="1607400"/>
              <a:ext cx="187920" cy="187920"/>
              <a:chOff x="403200" y="1607400"/>
              <a:chExt cx="187920" cy="187920"/>
            </a:xfrm>
          </p:grpSpPr>
          <p:sp>
            <p:nvSpPr>
              <p:cNvPr id="595" name="Google Shape;929;p28"/>
              <p:cNvSpPr/>
              <p:nvPr/>
            </p:nvSpPr>
            <p:spPr>
              <a:xfrm>
                <a:off x="473400" y="1695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6" name="Google Shape;930;p28"/>
              <p:cNvSpPr/>
              <p:nvPr/>
            </p:nvSpPr>
            <p:spPr>
              <a:xfrm>
                <a:off x="542520" y="1695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7" name="Google Shape;931;p28"/>
              <p:cNvSpPr/>
              <p:nvPr/>
            </p:nvSpPr>
            <p:spPr>
              <a:xfrm>
                <a:off x="403200" y="16959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8" name="Google Shape;932;p28"/>
              <p:cNvSpPr/>
              <p:nvPr/>
            </p:nvSpPr>
            <p:spPr>
              <a:xfrm>
                <a:off x="490320" y="16786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9" name="Google Shape;933;p28"/>
              <p:cNvSpPr/>
              <p:nvPr/>
            </p:nvSpPr>
            <p:spPr>
              <a:xfrm>
                <a:off x="490320" y="17478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00" name="Google Shape;934;p28"/>
              <p:cNvSpPr/>
              <p:nvPr/>
            </p:nvSpPr>
            <p:spPr>
              <a:xfrm>
                <a:off x="490320" y="16074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01" name="Google Shape;935;p28"/>
            <p:cNvGrpSpPr/>
            <p:nvPr/>
          </p:nvGrpSpPr>
          <p:grpSpPr>
            <a:xfrm>
              <a:off x="7466040" y="4652280"/>
              <a:ext cx="187920" cy="188280"/>
              <a:chOff x="7466040" y="4652280"/>
              <a:chExt cx="187920" cy="188280"/>
            </a:xfrm>
          </p:grpSpPr>
          <p:sp>
            <p:nvSpPr>
              <p:cNvPr id="602" name="Google Shape;936;p28"/>
              <p:cNvSpPr/>
              <p:nvPr/>
            </p:nvSpPr>
            <p:spPr>
              <a:xfrm>
                <a:off x="7536600" y="47408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03" name="Google Shape;937;p28"/>
              <p:cNvSpPr/>
              <p:nvPr/>
            </p:nvSpPr>
            <p:spPr>
              <a:xfrm>
                <a:off x="7605360" y="47408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04" name="Google Shape;938;p28"/>
              <p:cNvSpPr/>
              <p:nvPr/>
            </p:nvSpPr>
            <p:spPr>
              <a:xfrm>
                <a:off x="7466040" y="47408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05" name="Google Shape;939;p28"/>
              <p:cNvSpPr/>
              <p:nvPr/>
            </p:nvSpPr>
            <p:spPr>
              <a:xfrm>
                <a:off x="7553520" y="47235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06" name="Google Shape;940;p28"/>
              <p:cNvSpPr/>
              <p:nvPr/>
            </p:nvSpPr>
            <p:spPr>
              <a:xfrm>
                <a:off x="7553520" y="47930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07" name="Google Shape;941;p28"/>
              <p:cNvSpPr/>
              <p:nvPr/>
            </p:nvSpPr>
            <p:spPr>
              <a:xfrm>
                <a:off x="7553520" y="46522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608" name="Google Shape;942;p28"/>
          <p:cNvGrpSpPr/>
          <p:nvPr/>
        </p:nvGrpSpPr>
        <p:grpSpPr>
          <a:xfrm>
            <a:off x="-1810800" y="-1569960"/>
            <a:ext cx="12764160" cy="8363160"/>
            <a:chOff x="-1810800" y="-1569960"/>
            <a:chExt cx="12764160" cy="8363160"/>
          </a:xfrm>
        </p:grpSpPr>
        <p:sp>
          <p:nvSpPr>
            <p:cNvPr id="609" name="Google Shape;943;p28"/>
            <p:cNvSpPr/>
            <p:nvPr/>
          </p:nvSpPr>
          <p:spPr>
            <a:xfrm flipH="1" rot="15062400">
              <a:off x="-1259640" y="-421920"/>
              <a:ext cx="2064240" cy="2639520"/>
            </a:xfrm>
            <a:custGeom>
              <a:avLst/>
              <a:gdLst>
                <a:gd name="textAreaLeft" fmla="*/ 360 w 2064240"/>
                <a:gd name="textAreaRight" fmla="*/ 206532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10" name="Google Shape;944;p28"/>
            <p:cNvSpPr/>
            <p:nvPr/>
          </p:nvSpPr>
          <p:spPr>
            <a:xfrm flipH="1" rot="4900800">
              <a:off x="8020440" y="358740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11" name="Google Shape;945;p28"/>
            <p:cNvSpPr/>
            <p:nvPr/>
          </p:nvSpPr>
          <p:spPr>
            <a:xfrm rot="20605800">
              <a:off x="6995880" y="414648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12" name="Google Shape;946;p28"/>
            <p:cNvSpPr/>
            <p:nvPr/>
          </p:nvSpPr>
          <p:spPr>
            <a:xfrm rot="9868200">
              <a:off x="-1396440" y="-111024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949;p29"/>
          <p:cNvGrpSpPr/>
          <p:nvPr/>
        </p:nvGrpSpPr>
        <p:grpSpPr>
          <a:xfrm>
            <a:off x="316080" y="1028160"/>
            <a:ext cx="8640360" cy="3524040"/>
            <a:chOff x="316080" y="1028160"/>
            <a:chExt cx="8640360" cy="3524040"/>
          </a:xfrm>
        </p:grpSpPr>
        <p:grpSp>
          <p:nvGrpSpPr>
            <p:cNvPr id="614" name="Google Shape;950;p29"/>
            <p:cNvGrpSpPr/>
            <p:nvPr/>
          </p:nvGrpSpPr>
          <p:grpSpPr>
            <a:xfrm>
              <a:off x="1264320" y="4364280"/>
              <a:ext cx="187920" cy="187920"/>
              <a:chOff x="1264320" y="4364280"/>
              <a:chExt cx="187920" cy="187920"/>
            </a:xfrm>
          </p:grpSpPr>
          <p:sp>
            <p:nvSpPr>
              <p:cNvPr id="615" name="Google Shape;951;p29"/>
              <p:cNvSpPr/>
              <p:nvPr/>
            </p:nvSpPr>
            <p:spPr>
              <a:xfrm>
                <a:off x="1334880" y="44528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16" name="Google Shape;952;p29"/>
              <p:cNvSpPr/>
              <p:nvPr/>
            </p:nvSpPr>
            <p:spPr>
              <a:xfrm>
                <a:off x="1403640" y="44528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17" name="Google Shape;953;p29"/>
              <p:cNvSpPr/>
              <p:nvPr/>
            </p:nvSpPr>
            <p:spPr>
              <a:xfrm>
                <a:off x="1264320" y="44528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18" name="Google Shape;954;p29"/>
              <p:cNvSpPr/>
              <p:nvPr/>
            </p:nvSpPr>
            <p:spPr>
              <a:xfrm>
                <a:off x="1351440" y="44355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19" name="Google Shape;955;p29"/>
              <p:cNvSpPr/>
              <p:nvPr/>
            </p:nvSpPr>
            <p:spPr>
              <a:xfrm>
                <a:off x="1351440" y="45046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20" name="Google Shape;956;p29"/>
              <p:cNvSpPr/>
              <p:nvPr/>
            </p:nvSpPr>
            <p:spPr>
              <a:xfrm>
                <a:off x="1351440" y="43642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21" name="Google Shape;957;p29"/>
            <p:cNvGrpSpPr/>
            <p:nvPr/>
          </p:nvGrpSpPr>
          <p:grpSpPr>
            <a:xfrm>
              <a:off x="316080" y="3715200"/>
              <a:ext cx="187920" cy="187920"/>
              <a:chOff x="316080" y="3715200"/>
              <a:chExt cx="187920" cy="187920"/>
            </a:xfrm>
          </p:grpSpPr>
          <p:sp>
            <p:nvSpPr>
              <p:cNvPr id="622" name="Google Shape;958;p29"/>
              <p:cNvSpPr/>
              <p:nvPr/>
            </p:nvSpPr>
            <p:spPr>
              <a:xfrm>
                <a:off x="386280" y="38037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23" name="Google Shape;959;p29"/>
              <p:cNvSpPr/>
              <p:nvPr/>
            </p:nvSpPr>
            <p:spPr>
              <a:xfrm>
                <a:off x="455400" y="38037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24" name="Google Shape;960;p29"/>
              <p:cNvSpPr/>
              <p:nvPr/>
            </p:nvSpPr>
            <p:spPr>
              <a:xfrm>
                <a:off x="316080" y="38037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25" name="Google Shape;961;p29"/>
              <p:cNvSpPr/>
              <p:nvPr/>
            </p:nvSpPr>
            <p:spPr>
              <a:xfrm>
                <a:off x="403200" y="37864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26" name="Google Shape;962;p29"/>
              <p:cNvSpPr/>
              <p:nvPr/>
            </p:nvSpPr>
            <p:spPr>
              <a:xfrm>
                <a:off x="403200" y="38556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27" name="Google Shape;963;p29"/>
              <p:cNvSpPr/>
              <p:nvPr/>
            </p:nvSpPr>
            <p:spPr>
              <a:xfrm>
                <a:off x="403200" y="37152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28" name="Google Shape;964;p29"/>
            <p:cNvGrpSpPr/>
            <p:nvPr/>
          </p:nvGrpSpPr>
          <p:grpSpPr>
            <a:xfrm>
              <a:off x="8499600" y="1028160"/>
              <a:ext cx="187560" cy="188280"/>
              <a:chOff x="8499600" y="1028160"/>
              <a:chExt cx="187560" cy="188280"/>
            </a:xfrm>
          </p:grpSpPr>
          <p:sp>
            <p:nvSpPr>
              <p:cNvPr id="629" name="Google Shape;965;p29"/>
              <p:cNvSpPr/>
              <p:nvPr/>
            </p:nvSpPr>
            <p:spPr>
              <a:xfrm>
                <a:off x="8569800" y="11170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30" name="Google Shape;966;p29"/>
              <p:cNvSpPr/>
              <p:nvPr/>
            </p:nvSpPr>
            <p:spPr>
              <a:xfrm>
                <a:off x="8638560" y="11170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31" name="Google Shape;967;p29"/>
              <p:cNvSpPr/>
              <p:nvPr/>
            </p:nvSpPr>
            <p:spPr>
              <a:xfrm>
                <a:off x="8499600" y="11170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32" name="Google Shape;968;p29"/>
              <p:cNvSpPr/>
              <p:nvPr/>
            </p:nvSpPr>
            <p:spPr>
              <a:xfrm>
                <a:off x="8586720" y="10994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33" name="Google Shape;969;p29"/>
              <p:cNvSpPr/>
              <p:nvPr/>
            </p:nvSpPr>
            <p:spPr>
              <a:xfrm>
                <a:off x="8586720" y="11689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34" name="Google Shape;970;p29"/>
              <p:cNvSpPr/>
              <p:nvPr/>
            </p:nvSpPr>
            <p:spPr>
              <a:xfrm>
                <a:off x="8586720" y="10281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35" name="Google Shape;971;p29"/>
            <p:cNvGrpSpPr/>
            <p:nvPr/>
          </p:nvGrpSpPr>
          <p:grpSpPr>
            <a:xfrm>
              <a:off x="8768880" y="1769400"/>
              <a:ext cx="187560" cy="187920"/>
              <a:chOff x="8768880" y="1769400"/>
              <a:chExt cx="187560" cy="187920"/>
            </a:xfrm>
          </p:grpSpPr>
          <p:sp>
            <p:nvSpPr>
              <p:cNvPr id="636" name="Google Shape;972;p29"/>
              <p:cNvSpPr/>
              <p:nvPr/>
            </p:nvSpPr>
            <p:spPr>
              <a:xfrm>
                <a:off x="8839080" y="1857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37" name="Google Shape;973;p29"/>
              <p:cNvSpPr/>
              <p:nvPr/>
            </p:nvSpPr>
            <p:spPr>
              <a:xfrm>
                <a:off x="8907840" y="1857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38" name="Google Shape;974;p29"/>
              <p:cNvSpPr/>
              <p:nvPr/>
            </p:nvSpPr>
            <p:spPr>
              <a:xfrm>
                <a:off x="8768880" y="18579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39" name="Google Shape;975;p29"/>
              <p:cNvSpPr/>
              <p:nvPr/>
            </p:nvSpPr>
            <p:spPr>
              <a:xfrm>
                <a:off x="8856000" y="18406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40" name="Google Shape;976;p29"/>
              <p:cNvSpPr/>
              <p:nvPr/>
            </p:nvSpPr>
            <p:spPr>
              <a:xfrm>
                <a:off x="8856000" y="19098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41" name="Google Shape;977;p29"/>
              <p:cNvSpPr/>
              <p:nvPr/>
            </p:nvSpPr>
            <p:spPr>
              <a:xfrm>
                <a:off x="8856000" y="17694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642" name="Google Shape;978;p29"/>
          <p:cNvGrpSpPr/>
          <p:nvPr/>
        </p:nvGrpSpPr>
        <p:grpSpPr>
          <a:xfrm>
            <a:off x="-1902600" y="-2131200"/>
            <a:ext cx="12694680" cy="9486720"/>
            <a:chOff x="-1902600" y="-2131200"/>
            <a:chExt cx="12694680" cy="9486720"/>
          </a:xfrm>
        </p:grpSpPr>
        <p:sp>
          <p:nvSpPr>
            <p:cNvPr id="643" name="Google Shape;979;p29"/>
            <p:cNvSpPr/>
            <p:nvPr/>
          </p:nvSpPr>
          <p:spPr>
            <a:xfrm flipH="1" rot="19392000">
              <a:off x="7178760" y="-177588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44" name="Google Shape;980;p29"/>
            <p:cNvSpPr/>
            <p:nvPr/>
          </p:nvSpPr>
          <p:spPr>
            <a:xfrm rot="1809600">
              <a:off x="-724680" y="440532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45" name="Google Shape;981;p29"/>
            <p:cNvSpPr/>
            <p:nvPr/>
          </p:nvSpPr>
          <p:spPr>
            <a:xfrm rot="14749200">
              <a:off x="7179840" y="-106776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46" name="Google Shape;982;p29"/>
            <p:cNvSpPr/>
            <p:nvPr/>
          </p:nvSpPr>
          <p:spPr>
            <a:xfrm flipH="1" rot="15062400">
              <a:off x="-1351440" y="3629520"/>
              <a:ext cx="2064240" cy="2639520"/>
            </a:xfrm>
            <a:custGeom>
              <a:avLst/>
              <a:gdLst>
                <a:gd name="textAreaLeft" fmla="*/ 360 w 2064240"/>
                <a:gd name="textAreaRight" fmla="*/ 206532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985;p30"/>
          <p:cNvGrpSpPr/>
          <p:nvPr/>
        </p:nvGrpSpPr>
        <p:grpSpPr>
          <a:xfrm>
            <a:off x="504360" y="444960"/>
            <a:ext cx="7615440" cy="4408920"/>
            <a:chOff x="504360" y="444960"/>
            <a:chExt cx="7615440" cy="4408920"/>
          </a:xfrm>
        </p:grpSpPr>
        <p:grpSp>
          <p:nvGrpSpPr>
            <p:cNvPr id="648" name="Google Shape;986;p30"/>
            <p:cNvGrpSpPr/>
            <p:nvPr/>
          </p:nvGrpSpPr>
          <p:grpSpPr>
            <a:xfrm>
              <a:off x="6505200" y="4665600"/>
              <a:ext cx="187920" cy="188280"/>
              <a:chOff x="6505200" y="4665600"/>
              <a:chExt cx="187920" cy="188280"/>
            </a:xfrm>
          </p:grpSpPr>
          <p:sp>
            <p:nvSpPr>
              <p:cNvPr id="649" name="Google Shape;987;p30"/>
              <p:cNvSpPr/>
              <p:nvPr/>
            </p:nvSpPr>
            <p:spPr>
              <a:xfrm>
                <a:off x="6575400" y="47541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0" name="Google Shape;988;p30"/>
              <p:cNvSpPr/>
              <p:nvPr/>
            </p:nvSpPr>
            <p:spPr>
              <a:xfrm>
                <a:off x="6644520" y="47541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1" name="Google Shape;989;p30"/>
              <p:cNvSpPr/>
              <p:nvPr/>
            </p:nvSpPr>
            <p:spPr>
              <a:xfrm>
                <a:off x="6505200" y="47541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2" name="Google Shape;990;p30"/>
              <p:cNvSpPr/>
              <p:nvPr/>
            </p:nvSpPr>
            <p:spPr>
              <a:xfrm>
                <a:off x="6592320" y="47368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3" name="Google Shape;991;p30"/>
              <p:cNvSpPr/>
              <p:nvPr/>
            </p:nvSpPr>
            <p:spPr>
              <a:xfrm>
                <a:off x="6592320" y="48063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4" name="Google Shape;992;p30"/>
              <p:cNvSpPr/>
              <p:nvPr/>
            </p:nvSpPr>
            <p:spPr>
              <a:xfrm>
                <a:off x="6592320" y="4665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55" name="Google Shape;993;p30"/>
            <p:cNvGrpSpPr/>
            <p:nvPr/>
          </p:nvGrpSpPr>
          <p:grpSpPr>
            <a:xfrm>
              <a:off x="504360" y="1017720"/>
              <a:ext cx="187920" cy="188280"/>
              <a:chOff x="504360" y="1017720"/>
              <a:chExt cx="187920" cy="188280"/>
            </a:xfrm>
          </p:grpSpPr>
          <p:sp>
            <p:nvSpPr>
              <p:cNvPr id="656" name="Google Shape;994;p30"/>
              <p:cNvSpPr/>
              <p:nvPr/>
            </p:nvSpPr>
            <p:spPr>
              <a:xfrm>
                <a:off x="574560" y="1106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7" name="Google Shape;995;p30"/>
              <p:cNvSpPr/>
              <p:nvPr/>
            </p:nvSpPr>
            <p:spPr>
              <a:xfrm>
                <a:off x="643680" y="1106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8" name="Google Shape;996;p30"/>
              <p:cNvSpPr/>
              <p:nvPr/>
            </p:nvSpPr>
            <p:spPr>
              <a:xfrm>
                <a:off x="504360" y="11062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9" name="Google Shape;997;p30"/>
              <p:cNvSpPr/>
              <p:nvPr/>
            </p:nvSpPr>
            <p:spPr>
              <a:xfrm>
                <a:off x="591480" y="10890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60" name="Google Shape;998;p30"/>
              <p:cNvSpPr/>
              <p:nvPr/>
            </p:nvSpPr>
            <p:spPr>
              <a:xfrm>
                <a:off x="591480" y="11584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61" name="Google Shape;999;p30"/>
              <p:cNvSpPr/>
              <p:nvPr/>
            </p:nvSpPr>
            <p:spPr>
              <a:xfrm>
                <a:off x="591480" y="10177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62" name="Google Shape;1000;p30"/>
            <p:cNvGrpSpPr/>
            <p:nvPr/>
          </p:nvGrpSpPr>
          <p:grpSpPr>
            <a:xfrm>
              <a:off x="1157040" y="444960"/>
              <a:ext cx="187920" cy="188280"/>
              <a:chOff x="1157040" y="444960"/>
              <a:chExt cx="187920" cy="188280"/>
            </a:xfrm>
          </p:grpSpPr>
          <p:sp>
            <p:nvSpPr>
              <p:cNvPr id="663" name="Google Shape;1001;p30"/>
              <p:cNvSpPr/>
              <p:nvPr/>
            </p:nvSpPr>
            <p:spPr>
              <a:xfrm>
                <a:off x="1227600" y="533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64" name="Google Shape;1002;p30"/>
              <p:cNvSpPr/>
              <p:nvPr/>
            </p:nvSpPr>
            <p:spPr>
              <a:xfrm>
                <a:off x="1296360" y="533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65" name="Google Shape;1003;p30"/>
              <p:cNvSpPr/>
              <p:nvPr/>
            </p:nvSpPr>
            <p:spPr>
              <a:xfrm>
                <a:off x="1157040" y="5338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66" name="Google Shape;1004;p30"/>
              <p:cNvSpPr/>
              <p:nvPr/>
            </p:nvSpPr>
            <p:spPr>
              <a:xfrm>
                <a:off x="1244520" y="5162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67" name="Google Shape;1005;p30"/>
              <p:cNvSpPr/>
              <p:nvPr/>
            </p:nvSpPr>
            <p:spPr>
              <a:xfrm>
                <a:off x="1244520" y="5857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68" name="Google Shape;1006;p30"/>
              <p:cNvSpPr/>
              <p:nvPr/>
            </p:nvSpPr>
            <p:spPr>
              <a:xfrm>
                <a:off x="1244520" y="4449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69" name="Google Shape;1007;p30"/>
            <p:cNvGrpSpPr/>
            <p:nvPr/>
          </p:nvGrpSpPr>
          <p:grpSpPr>
            <a:xfrm>
              <a:off x="7931880" y="4410000"/>
              <a:ext cx="187920" cy="187920"/>
              <a:chOff x="7931880" y="4410000"/>
              <a:chExt cx="187920" cy="187920"/>
            </a:xfrm>
          </p:grpSpPr>
          <p:sp>
            <p:nvSpPr>
              <p:cNvPr id="670" name="Google Shape;1008;p30"/>
              <p:cNvSpPr/>
              <p:nvPr/>
            </p:nvSpPr>
            <p:spPr>
              <a:xfrm>
                <a:off x="8002440" y="44985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71" name="Google Shape;1009;p30"/>
              <p:cNvSpPr/>
              <p:nvPr/>
            </p:nvSpPr>
            <p:spPr>
              <a:xfrm>
                <a:off x="8071200" y="44985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72" name="Google Shape;1010;p30"/>
              <p:cNvSpPr/>
              <p:nvPr/>
            </p:nvSpPr>
            <p:spPr>
              <a:xfrm>
                <a:off x="7931880" y="44985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73" name="Google Shape;1011;p30"/>
              <p:cNvSpPr/>
              <p:nvPr/>
            </p:nvSpPr>
            <p:spPr>
              <a:xfrm>
                <a:off x="8019000" y="44812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74" name="Google Shape;1012;p30"/>
              <p:cNvSpPr/>
              <p:nvPr/>
            </p:nvSpPr>
            <p:spPr>
              <a:xfrm>
                <a:off x="8019000" y="45504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75" name="Google Shape;1013;p30"/>
              <p:cNvSpPr/>
              <p:nvPr/>
            </p:nvSpPr>
            <p:spPr>
              <a:xfrm>
                <a:off x="8019000" y="44100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676" name="Google Shape;1014;p30"/>
          <p:cNvGrpSpPr/>
          <p:nvPr/>
        </p:nvGrpSpPr>
        <p:grpSpPr>
          <a:xfrm>
            <a:off x="-1977120" y="-2183400"/>
            <a:ext cx="12522960" cy="9183240"/>
            <a:chOff x="-1977120" y="-2183400"/>
            <a:chExt cx="12522960" cy="9183240"/>
          </a:xfrm>
        </p:grpSpPr>
        <p:sp>
          <p:nvSpPr>
            <p:cNvPr id="677" name="Google Shape;1015;p30"/>
            <p:cNvSpPr/>
            <p:nvPr/>
          </p:nvSpPr>
          <p:spPr>
            <a:xfrm rot="19736400">
              <a:off x="-675360" y="-137664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78" name="Google Shape;1016;p30"/>
            <p:cNvSpPr/>
            <p:nvPr/>
          </p:nvSpPr>
          <p:spPr>
            <a:xfrm rot="21010200">
              <a:off x="6662160" y="406764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79" name="Google Shape;1017;p30"/>
            <p:cNvSpPr/>
            <p:nvPr/>
          </p:nvSpPr>
          <p:spPr>
            <a:xfrm flipH="1" rot="14967000">
              <a:off x="-1411200" y="-425160"/>
              <a:ext cx="2064240" cy="2639520"/>
            </a:xfrm>
            <a:custGeom>
              <a:avLst/>
              <a:gdLst>
                <a:gd name="textAreaLeft" fmla="*/ 360 w 2064240"/>
                <a:gd name="textAreaRight" fmla="*/ 206532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80" name="Google Shape;1018;p30"/>
            <p:cNvSpPr/>
            <p:nvPr/>
          </p:nvSpPr>
          <p:spPr>
            <a:xfrm flipH="1" rot="6348000">
              <a:off x="6559560" y="432756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80;p4"/>
          <p:cNvGrpSpPr/>
          <p:nvPr/>
        </p:nvGrpSpPr>
        <p:grpSpPr>
          <a:xfrm>
            <a:off x="-1419120" y="-2247480"/>
            <a:ext cx="11782440" cy="8990280"/>
            <a:chOff x="-1419120" y="-2247480"/>
            <a:chExt cx="11782440" cy="8990280"/>
          </a:xfrm>
        </p:grpSpPr>
        <p:sp>
          <p:nvSpPr>
            <p:cNvPr id="682" name="Google Shape;81;p4"/>
            <p:cNvSpPr/>
            <p:nvPr/>
          </p:nvSpPr>
          <p:spPr>
            <a:xfrm rot="21259200">
              <a:off x="6206400" y="440316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83" name="Google Shape;82;p4"/>
            <p:cNvSpPr/>
            <p:nvPr/>
          </p:nvSpPr>
          <p:spPr>
            <a:xfrm flipH="1" rot="16200000">
              <a:off x="-1079640" y="-1884240"/>
              <a:ext cx="2436120" cy="3114720"/>
            </a:xfrm>
            <a:custGeom>
              <a:avLst/>
              <a:gdLst>
                <a:gd name="textAreaLeft" fmla="*/ 360 w 2436120"/>
                <a:gd name="textAreaRight" fmla="*/ 2437200 w 2436120"/>
                <a:gd name="textAreaTop" fmla="*/ 0 h 3114720"/>
                <a:gd name="textAreaBottom" fmla="*/ 3115440 h 31147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84" name="Google Shape;83;p4"/>
            <p:cNvSpPr/>
            <p:nvPr/>
          </p:nvSpPr>
          <p:spPr>
            <a:xfrm rot="20038200">
              <a:off x="-1071000" y="-153900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85" name="Google Shape;84;p4"/>
            <p:cNvSpPr/>
            <p:nvPr/>
          </p:nvSpPr>
          <p:spPr>
            <a:xfrm flipH="1" rot="5400000">
              <a:off x="8011440" y="393804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686" name="Google Shape;85;p4"/>
          <p:cNvGrpSpPr/>
          <p:nvPr/>
        </p:nvGrpSpPr>
        <p:grpSpPr>
          <a:xfrm>
            <a:off x="524880" y="317160"/>
            <a:ext cx="8283960" cy="4377240"/>
            <a:chOff x="524880" y="317160"/>
            <a:chExt cx="8283960" cy="4377240"/>
          </a:xfrm>
        </p:grpSpPr>
        <p:grpSp>
          <p:nvGrpSpPr>
            <p:cNvPr id="687" name="Google Shape;86;p4"/>
            <p:cNvGrpSpPr/>
            <p:nvPr/>
          </p:nvGrpSpPr>
          <p:grpSpPr>
            <a:xfrm>
              <a:off x="524880" y="878040"/>
              <a:ext cx="187920" cy="188280"/>
              <a:chOff x="524880" y="878040"/>
              <a:chExt cx="187920" cy="188280"/>
            </a:xfrm>
          </p:grpSpPr>
          <p:sp>
            <p:nvSpPr>
              <p:cNvPr id="688" name="Google Shape;87;p4"/>
              <p:cNvSpPr/>
              <p:nvPr/>
            </p:nvSpPr>
            <p:spPr>
              <a:xfrm>
                <a:off x="595080" y="9666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89" name="Google Shape;88;p4"/>
              <p:cNvSpPr/>
              <p:nvPr/>
            </p:nvSpPr>
            <p:spPr>
              <a:xfrm>
                <a:off x="664200" y="9666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90" name="Google Shape;89;p4"/>
              <p:cNvSpPr/>
              <p:nvPr/>
            </p:nvSpPr>
            <p:spPr>
              <a:xfrm>
                <a:off x="524880" y="9666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91" name="Google Shape;90;p4"/>
              <p:cNvSpPr/>
              <p:nvPr/>
            </p:nvSpPr>
            <p:spPr>
              <a:xfrm>
                <a:off x="612000" y="949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92" name="Google Shape;91;p4"/>
              <p:cNvSpPr/>
              <p:nvPr/>
            </p:nvSpPr>
            <p:spPr>
              <a:xfrm>
                <a:off x="612000" y="10188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93" name="Google Shape;92;p4"/>
              <p:cNvSpPr/>
              <p:nvPr/>
            </p:nvSpPr>
            <p:spPr>
              <a:xfrm>
                <a:off x="612000" y="8780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94" name="Google Shape;93;p4"/>
            <p:cNvGrpSpPr/>
            <p:nvPr/>
          </p:nvGrpSpPr>
          <p:grpSpPr>
            <a:xfrm>
              <a:off x="956160" y="317160"/>
              <a:ext cx="187920" cy="188280"/>
              <a:chOff x="956160" y="317160"/>
              <a:chExt cx="187920" cy="188280"/>
            </a:xfrm>
          </p:grpSpPr>
          <p:sp>
            <p:nvSpPr>
              <p:cNvPr id="695" name="Google Shape;94;p4"/>
              <p:cNvSpPr/>
              <p:nvPr/>
            </p:nvSpPr>
            <p:spPr>
              <a:xfrm>
                <a:off x="1026720" y="4057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96" name="Google Shape;95;p4"/>
              <p:cNvSpPr/>
              <p:nvPr/>
            </p:nvSpPr>
            <p:spPr>
              <a:xfrm>
                <a:off x="1095480" y="4057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97" name="Google Shape;96;p4"/>
              <p:cNvSpPr/>
              <p:nvPr/>
            </p:nvSpPr>
            <p:spPr>
              <a:xfrm>
                <a:off x="956160" y="4057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98" name="Google Shape;97;p4"/>
              <p:cNvSpPr/>
              <p:nvPr/>
            </p:nvSpPr>
            <p:spPr>
              <a:xfrm>
                <a:off x="1043640" y="3884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99" name="Google Shape;98;p4"/>
              <p:cNvSpPr/>
              <p:nvPr/>
            </p:nvSpPr>
            <p:spPr>
              <a:xfrm>
                <a:off x="1043640" y="4579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00" name="Google Shape;99;p4"/>
              <p:cNvSpPr/>
              <p:nvPr/>
            </p:nvSpPr>
            <p:spPr>
              <a:xfrm>
                <a:off x="1043640" y="3171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701" name="Google Shape;100;p4"/>
            <p:cNvGrpSpPr/>
            <p:nvPr/>
          </p:nvGrpSpPr>
          <p:grpSpPr>
            <a:xfrm>
              <a:off x="8620920" y="3925080"/>
              <a:ext cx="187920" cy="187920"/>
              <a:chOff x="8620920" y="3925080"/>
              <a:chExt cx="187920" cy="187920"/>
            </a:xfrm>
          </p:grpSpPr>
          <p:sp>
            <p:nvSpPr>
              <p:cNvPr id="702" name="Google Shape;101;p4"/>
              <p:cNvSpPr/>
              <p:nvPr/>
            </p:nvSpPr>
            <p:spPr>
              <a:xfrm>
                <a:off x="8691120" y="40136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03" name="Google Shape;102;p4"/>
              <p:cNvSpPr/>
              <p:nvPr/>
            </p:nvSpPr>
            <p:spPr>
              <a:xfrm>
                <a:off x="8760240" y="40136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04" name="Google Shape;103;p4"/>
              <p:cNvSpPr/>
              <p:nvPr/>
            </p:nvSpPr>
            <p:spPr>
              <a:xfrm>
                <a:off x="8620920" y="40136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05" name="Google Shape;104;p4"/>
              <p:cNvSpPr/>
              <p:nvPr/>
            </p:nvSpPr>
            <p:spPr>
              <a:xfrm>
                <a:off x="8708040" y="39963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06" name="Google Shape;105;p4"/>
              <p:cNvSpPr/>
              <p:nvPr/>
            </p:nvSpPr>
            <p:spPr>
              <a:xfrm>
                <a:off x="8708040" y="40654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07" name="Google Shape;106;p4"/>
              <p:cNvSpPr/>
              <p:nvPr/>
            </p:nvSpPr>
            <p:spPr>
              <a:xfrm>
                <a:off x="8708040" y="39250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708" name="Google Shape;107;p4"/>
            <p:cNvGrpSpPr/>
            <p:nvPr/>
          </p:nvGrpSpPr>
          <p:grpSpPr>
            <a:xfrm>
              <a:off x="7646760" y="4506120"/>
              <a:ext cx="187920" cy="188280"/>
              <a:chOff x="7646760" y="4506120"/>
              <a:chExt cx="187920" cy="188280"/>
            </a:xfrm>
          </p:grpSpPr>
          <p:sp>
            <p:nvSpPr>
              <p:cNvPr id="709" name="Google Shape;108;p4"/>
              <p:cNvSpPr/>
              <p:nvPr/>
            </p:nvSpPr>
            <p:spPr>
              <a:xfrm>
                <a:off x="7716960" y="45946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10" name="Google Shape;109;p4"/>
              <p:cNvSpPr/>
              <p:nvPr/>
            </p:nvSpPr>
            <p:spPr>
              <a:xfrm>
                <a:off x="7786080" y="45946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11" name="Google Shape;110;p4"/>
              <p:cNvSpPr/>
              <p:nvPr/>
            </p:nvSpPr>
            <p:spPr>
              <a:xfrm>
                <a:off x="7646760" y="45946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12" name="Google Shape;111;p4"/>
              <p:cNvSpPr/>
              <p:nvPr/>
            </p:nvSpPr>
            <p:spPr>
              <a:xfrm>
                <a:off x="7733880" y="45774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13" name="Google Shape;112;p4"/>
              <p:cNvSpPr/>
              <p:nvPr/>
            </p:nvSpPr>
            <p:spPr>
              <a:xfrm>
                <a:off x="7733880" y="46468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14" name="Google Shape;113;p4"/>
              <p:cNvSpPr/>
              <p:nvPr/>
            </p:nvSpPr>
            <p:spPr>
              <a:xfrm>
                <a:off x="7733880" y="45061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713160" y="753840"/>
            <a:ext cx="4103280" cy="10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1022;p31"/>
          <p:cNvSpPr/>
          <p:nvPr/>
        </p:nvSpPr>
        <p:spPr>
          <a:xfrm>
            <a:off x="713160" y="3611880"/>
            <a:ext cx="4002120" cy="84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" sz="10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CREDITS:</a:t>
            </a:r>
            <a:r>
              <a:rPr b="0" lang="en" sz="10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 This presentation template was created by </a:t>
            </a:r>
            <a:r>
              <a:rPr b="1" lang="en" sz="1000" strike="noStrike" u="sng">
                <a:solidFill>
                  <a:schemeClr val="dk1"/>
                </a:solidFill>
                <a:uFillTx/>
                <a:latin typeface="DM Sans"/>
                <a:ea typeface="DM Sans"/>
                <a:hlinkClick r:id="rId2"/>
              </a:rPr>
              <a:t>Slidesgo</a:t>
            </a:r>
            <a:r>
              <a:rPr b="0" lang="en" sz="10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, and includes icons, infographics &amp; images by </a:t>
            </a:r>
            <a:r>
              <a:rPr b="1" lang="en" sz="1000" strike="noStrike" u="sng">
                <a:solidFill>
                  <a:schemeClr val="dk1"/>
                </a:solidFill>
                <a:uFillTx/>
                <a:latin typeface="DM Sans"/>
                <a:ea typeface="DM Sans"/>
                <a:hlinkClick r:id="rId3"/>
              </a:rPr>
              <a:t>Freepik</a:t>
            </a:r>
            <a:r>
              <a:rPr b="0" lang="en" sz="1000" strike="noStrike" u="sng">
                <a:solidFill>
                  <a:schemeClr val="dk1"/>
                </a:solidFill>
                <a:uFillTx/>
                <a:latin typeface="DM Sans"/>
                <a:ea typeface="DM Sans"/>
              </a:rPr>
              <a:t> 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20" name="Google Shape;1023;p31"/>
          <p:cNvGrpSpPr/>
          <p:nvPr/>
        </p:nvGrpSpPr>
        <p:grpSpPr>
          <a:xfrm>
            <a:off x="4437360" y="310320"/>
            <a:ext cx="4365720" cy="4347720"/>
            <a:chOff x="4437360" y="310320"/>
            <a:chExt cx="4365720" cy="4347720"/>
          </a:xfrm>
        </p:grpSpPr>
        <p:grpSp>
          <p:nvGrpSpPr>
            <p:cNvPr id="721" name="Google Shape;1024;p31"/>
            <p:cNvGrpSpPr/>
            <p:nvPr/>
          </p:nvGrpSpPr>
          <p:grpSpPr>
            <a:xfrm>
              <a:off x="4437360" y="4470120"/>
              <a:ext cx="187560" cy="187920"/>
              <a:chOff x="4437360" y="4470120"/>
              <a:chExt cx="187560" cy="187920"/>
            </a:xfrm>
          </p:grpSpPr>
          <p:sp>
            <p:nvSpPr>
              <p:cNvPr id="722" name="Google Shape;1025;p31"/>
              <p:cNvSpPr/>
              <p:nvPr/>
            </p:nvSpPr>
            <p:spPr>
              <a:xfrm>
                <a:off x="4507560" y="45586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23" name="Google Shape;1026;p31"/>
              <p:cNvSpPr/>
              <p:nvPr/>
            </p:nvSpPr>
            <p:spPr>
              <a:xfrm>
                <a:off x="4576320" y="45586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24" name="Google Shape;1027;p31"/>
              <p:cNvSpPr/>
              <p:nvPr/>
            </p:nvSpPr>
            <p:spPr>
              <a:xfrm>
                <a:off x="4437360" y="45586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25" name="Google Shape;1028;p31"/>
              <p:cNvSpPr/>
              <p:nvPr/>
            </p:nvSpPr>
            <p:spPr>
              <a:xfrm>
                <a:off x="4524480" y="45414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26" name="Google Shape;1029;p31"/>
              <p:cNvSpPr/>
              <p:nvPr/>
            </p:nvSpPr>
            <p:spPr>
              <a:xfrm>
                <a:off x="4524480" y="46105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27" name="Google Shape;1030;p31"/>
              <p:cNvSpPr/>
              <p:nvPr/>
            </p:nvSpPr>
            <p:spPr>
              <a:xfrm>
                <a:off x="4524480" y="44701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728" name="Google Shape;1031;p31"/>
            <p:cNvGrpSpPr/>
            <p:nvPr/>
          </p:nvGrpSpPr>
          <p:grpSpPr>
            <a:xfrm>
              <a:off x="8476560" y="4254120"/>
              <a:ext cx="326520" cy="327960"/>
              <a:chOff x="8476560" y="4254120"/>
              <a:chExt cx="326520" cy="327960"/>
            </a:xfrm>
          </p:grpSpPr>
          <p:sp>
            <p:nvSpPr>
              <p:cNvPr id="729" name="Google Shape;1032;p31"/>
              <p:cNvSpPr/>
              <p:nvPr/>
            </p:nvSpPr>
            <p:spPr>
              <a:xfrm>
                <a:off x="8617680" y="4413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0" name="Google Shape;1033;p31"/>
              <p:cNvSpPr/>
              <p:nvPr/>
            </p:nvSpPr>
            <p:spPr>
              <a:xfrm>
                <a:off x="8686440" y="44132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1" name="Google Shape;1034;p31"/>
              <p:cNvSpPr/>
              <p:nvPr/>
            </p:nvSpPr>
            <p:spPr>
              <a:xfrm>
                <a:off x="8755560" y="441324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2" name="Google Shape;1035;p31"/>
              <p:cNvSpPr/>
              <p:nvPr/>
            </p:nvSpPr>
            <p:spPr>
              <a:xfrm>
                <a:off x="8547480" y="441324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3" name="Google Shape;1036;p31"/>
              <p:cNvSpPr/>
              <p:nvPr/>
            </p:nvSpPr>
            <p:spPr>
              <a:xfrm>
                <a:off x="8476560" y="4413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4" name="Google Shape;1037;p31"/>
              <p:cNvSpPr/>
              <p:nvPr/>
            </p:nvSpPr>
            <p:spPr>
              <a:xfrm>
                <a:off x="8634960" y="439560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5" name="Google Shape;1038;p31"/>
              <p:cNvSpPr/>
              <p:nvPr/>
            </p:nvSpPr>
            <p:spPr>
              <a:xfrm>
                <a:off x="8634960" y="446508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6" name="Google Shape;1039;p31"/>
              <p:cNvSpPr/>
              <p:nvPr/>
            </p:nvSpPr>
            <p:spPr>
              <a:xfrm>
                <a:off x="8634960" y="45331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7" name="Google Shape;1040;p31"/>
              <p:cNvSpPr/>
              <p:nvPr/>
            </p:nvSpPr>
            <p:spPr>
              <a:xfrm>
                <a:off x="8634960" y="43243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8" name="Google Shape;1041;p31"/>
              <p:cNvSpPr/>
              <p:nvPr/>
            </p:nvSpPr>
            <p:spPr>
              <a:xfrm>
                <a:off x="8634960" y="42541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739" name="Google Shape;1042;p31"/>
            <p:cNvGrpSpPr/>
            <p:nvPr/>
          </p:nvGrpSpPr>
          <p:grpSpPr>
            <a:xfrm>
              <a:off x="8430840" y="310320"/>
              <a:ext cx="187920" cy="188280"/>
              <a:chOff x="8430840" y="310320"/>
              <a:chExt cx="187920" cy="188280"/>
            </a:xfrm>
          </p:grpSpPr>
          <p:sp>
            <p:nvSpPr>
              <p:cNvPr id="740" name="Google Shape;1043;p31"/>
              <p:cNvSpPr/>
              <p:nvPr/>
            </p:nvSpPr>
            <p:spPr>
              <a:xfrm>
                <a:off x="8501040" y="399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41" name="Google Shape;1044;p31"/>
              <p:cNvSpPr/>
              <p:nvPr/>
            </p:nvSpPr>
            <p:spPr>
              <a:xfrm>
                <a:off x="8570160" y="399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42" name="Google Shape;1045;p31"/>
              <p:cNvSpPr/>
              <p:nvPr/>
            </p:nvSpPr>
            <p:spPr>
              <a:xfrm>
                <a:off x="8430840" y="3992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43" name="Google Shape;1046;p31"/>
              <p:cNvSpPr/>
              <p:nvPr/>
            </p:nvSpPr>
            <p:spPr>
              <a:xfrm>
                <a:off x="8517960" y="381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44" name="Google Shape;1047;p31"/>
              <p:cNvSpPr/>
              <p:nvPr/>
            </p:nvSpPr>
            <p:spPr>
              <a:xfrm>
                <a:off x="8517960" y="4510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45" name="Google Shape;1048;p31"/>
              <p:cNvSpPr/>
              <p:nvPr/>
            </p:nvSpPr>
            <p:spPr>
              <a:xfrm>
                <a:off x="8517960" y="310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746" name="Google Shape;1049;p31"/>
          <p:cNvGrpSpPr/>
          <p:nvPr/>
        </p:nvGrpSpPr>
        <p:grpSpPr>
          <a:xfrm>
            <a:off x="-2031480" y="-2321280"/>
            <a:ext cx="5290200" cy="9558360"/>
            <a:chOff x="-2031480" y="-2321280"/>
            <a:chExt cx="5290200" cy="9558360"/>
          </a:xfrm>
        </p:grpSpPr>
        <p:sp>
          <p:nvSpPr>
            <p:cNvPr id="747" name="Google Shape;1050;p31"/>
            <p:cNvSpPr/>
            <p:nvPr/>
          </p:nvSpPr>
          <p:spPr>
            <a:xfrm rot="14263800">
              <a:off x="-1676880" y="3957840"/>
              <a:ext cx="3117600" cy="2556720"/>
            </a:xfrm>
            <a:custGeom>
              <a:avLst/>
              <a:gdLst>
                <a:gd name="textAreaLeft" fmla="*/ 0 w 3117600"/>
                <a:gd name="textAreaRight" fmla="*/ 3118320 w 3117600"/>
                <a:gd name="textAreaTop" fmla="*/ 0 h 2556720"/>
                <a:gd name="textAreaBottom" fmla="*/ 2557440 h 255672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748" name="Google Shape;1051;p31"/>
            <p:cNvSpPr/>
            <p:nvPr/>
          </p:nvSpPr>
          <p:spPr>
            <a:xfrm rot="19448400">
              <a:off x="-721440" y="-1461960"/>
              <a:ext cx="3664800" cy="2263320"/>
            </a:xfrm>
            <a:custGeom>
              <a:avLst/>
              <a:gdLst>
                <a:gd name="textAreaLeft" fmla="*/ 0 w 3664800"/>
                <a:gd name="textAreaRight" fmla="*/ 3665520 w 3664800"/>
                <a:gd name="textAreaTop" fmla="*/ 0 h 2263320"/>
                <a:gd name="textAreaBottom" fmla="*/ 2264040 h 226332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4"/>
    <p:sldLayoutId id="2147483696" r:id="rId5"/>
    <p:sldLayoutId id="2147483697" r:id="rId6"/>
    <p:sldLayoutId id="2147483698" r:id="rId7"/>
    <p:sldLayoutId id="2147483699" r:id="rId8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1053;p32"/>
          <p:cNvGrpSpPr/>
          <p:nvPr/>
        </p:nvGrpSpPr>
        <p:grpSpPr>
          <a:xfrm>
            <a:off x="312480" y="256320"/>
            <a:ext cx="7978680" cy="4540320"/>
            <a:chOff x="312480" y="256320"/>
            <a:chExt cx="7978680" cy="4540320"/>
          </a:xfrm>
        </p:grpSpPr>
        <p:grpSp>
          <p:nvGrpSpPr>
            <p:cNvPr id="760" name="Google Shape;1054;p32"/>
            <p:cNvGrpSpPr/>
            <p:nvPr/>
          </p:nvGrpSpPr>
          <p:grpSpPr>
            <a:xfrm>
              <a:off x="312480" y="3009600"/>
              <a:ext cx="187200" cy="188280"/>
              <a:chOff x="312480" y="3009600"/>
              <a:chExt cx="187200" cy="188280"/>
            </a:xfrm>
          </p:grpSpPr>
          <p:sp>
            <p:nvSpPr>
              <p:cNvPr id="761" name="Google Shape;1055;p32"/>
              <p:cNvSpPr/>
              <p:nvPr/>
            </p:nvSpPr>
            <p:spPr>
              <a:xfrm flipH="1">
                <a:off x="380880" y="30985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62" name="Google Shape;1056;p32"/>
              <p:cNvSpPr/>
              <p:nvPr/>
            </p:nvSpPr>
            <p:spPr>
              <a:xfrm flipH="1">
                <a:off x="312120" y="30985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63" name="Google Shape;1057;p32"/>
              <p:cNvSpPr/>
              <p:nvPr/>
            </p:nvSpPr>
            <p:spPr>
              <a:xfrm flipH="1">
                <a:off x="450720" y="30985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64" name="Google Shape;1058;p32"/>
              <p:cNvSpPr/>
              <p:nvPr/>
            </p:nvSpPr>
            <p:spPr>
              <a:xfrm flipH="1">
                <a:off x="400320" y="30808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65" name="Google Shape;1059;p32"/>
              <p:cNvSpPr/>
              <p:nvPr/>
            </p:nvSpPr>
            <p:spPr>
              <a:xfrm flipH="1">
                <a:off x="400320" y="31503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66" name="Google Shape;1060;p32"/>
              <p:cNvSpPr/>
              <p:nvPr/>
            </p:nvSpPr>
            <p:spPr>
              <a:xfrm flipH="1">
                <a:off x="400320" y="3009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767" name="Google Shape;1061;p32"/>
            <p:cNvGrpSpPr/>
            <p:nvPr/>
          </p:nvGrpSpPr>
          <p:grpSpPr>
            <a:xfrm>
              <a:off x="8103960" y="984600"/>
              <a:ext cx="187200" cy="187920"/>
              <a:chOff x="8103960" y="984600"/>
              <a:chExt cx="187200" cy="187920"/>
            </a:xfrm>
          </p:grpSpPr>
          <p:sp>
            <p:nvSpPr>
              <p:cNvPr id="768" name="Google Shape;1062;p32"/>
              <p:cNvSpPr/>
              <p:nvPr/>
            </p:nvSpPr>
            <p:spPr>
              <a:xfrm flipH="1">
                <a:off x="8172360" y="10731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69" name="Google Shape;1063;p32"/>
              <p:cNvSpPr/>
              <p:nvPr/>
            </p:nvSpPr>
            <p:spPr>
              <a:xfrm flipH="1">
                <a:off x="8103600" y="10731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0" name="Google Shape;1064;p32"/>
              <p:cNvSpPr/>
              <p:nvPr/>
            </p:nvSpPr>
            <p:spPr>
              <a:xfrm flipH="1">
                <a:off x="8242200" y="10731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1" name="Google Shape;1065;p32"/>
              <p:cNvSpPr/>
              <p:nvPr/>
            </p:nvSpPr>
            <p:spPr>
              <a:xfrm flipH="1">
                <a:off x="8191800" y="10558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2" name="Google Shape;1066;p32"/>
              <p:cNvSpPr/>
              <p:nvPr/>
            </p:nvSpPr>
            <p:spPr>
              <a:xfrm flipH="1">
                <a:off x="8191800" y="11250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3" name="Google Shape;1067;p32"/>
              <p:cNvSpPr/>
              <p:nvPr/>
            </p:nvSpPr>
            <p:spPr>
              <a:xfrm flipH="1">
                <a:off x="8191800" y="984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774" name="Google Shape;1068;p32"/>
            <p:cNvGrpSpPr/>
            <p:nvPr/>
          </p:nvGrpSpPr>
          <p:grpSpPr>
            <a:xfrm>
              <a:off x="6638040" y="256320"/>
              <a:ext cx="187560" cy="187920"/>
              <a:chOff x="6638040" y="256320"/>
              <a:chExt cx="187560" cy="187920"/>
            </a:xfrm>
          </p:grpSpPr>
          <p:sp>
            <p:nvSpPr>
              <p:cNvPr id="775" name="Google Shape;1069;p32"/>
              <p:cNvSpPr/>
              <p:nvPr/>
            </p:nvSpPr>
            <p:spPr>
              <a:xfrm flipH="1">
                <a:off x="6706800" y="344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6" name="Google Shape;1070;p32"/>
              <p:cNvSpPr/>
              <p:nvPr/>
            </p:nvSpPr>
            <p:spPr>
              <a:xfrm flipH="1">
                <a:off x="6637680" y="344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7" name="Google Shape;1071;p32"/>
              <p:cNvSpPr/>
              <p:nvPr/>
            </p:nvSpPr>
            <p:spPr>
              <a:xfrm flipH="1">
                <a:off x="6776640" y="3448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8" name="Google Shape;1072;p32"/>
              <p:cNvSpPr/>
              <p:nvPr/>
            </p:nvSpPr>
            <p:spPr>
              <a:xfrm flipH="1">
                <a:off x="6725880" y="327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9" name="Google Shape;1073;p32"/>
              <p:cNvSpPr/>
              <p:nvPr/>
            </p:nvSpPr>
            <p:spPr>
              <a:xfrm flipH="1">
                <a:off x="6725880" y="3967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80" name="Google Shape;1074;p32"/>
              <p:cNvSpPr/>
              <p:nvPr/>
            </p:nvSpPr>
            <p:spPr>
              <a:xfrm flipH="1">
                <a:off x="6725880" y="256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781" name="Google Shape;1075;p32"/>
            <p:cNvGrpSpPr/>
            <p:nvPr/>
          </p:nvGrpSpPr>
          <p:grpSpPr>
            <a:xfrm>
              <a:off x="1299960" y="4608720"/>
              <a:ext cx="187560" cy="187920"/>
              <a:chOff x="1299960" y="4608720"/>
              <a:chExt cx="187560" cy="187920"/>
            </a:xfrm>
          </p:grpSpPr>
          <p:sp>
            <p:nvSpPr>
              <p:cNvPr id="782" name="Google Shape;1076;p32"/>
              <p:cNvSpPr/>
              <p:nvPr/>
            </p:nvSpPr>
            <p:spPr>
              <a:xfrm flipH="1">
                <a:off x="1368720" y="4697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83" name="Google Shape;1077;p32"/>
              <p:cNvSpPr/>
              <p:nvPr/>
            </p:nvSpPr>
            <p:spPr>
              <a:xfrm flipH="1">
                <a:off x="1299600" y="4697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84" name="Google Shape;1078;p32"/>
              <p:cNvSpPr/>
              <p:nvPr/>
            </p:nvSpPr>
            <p:spPr>
              <a:xfrm flipH="1">
                <a:off x="1438560" y="46972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85" name="Google Shape;1079;p32"/>
              <p:cNvSpPr/>
              <p:nvPr/>
            </p:nvSpPr>
            <p:spPr>
              <a:xfrm flipH="1">
                <a:off x="1387800" y="46800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86" name="Google Shape;1080;p32"/>
              <p:cNvSpPr/>
              <p:nvPr/>
            </p:nvSpPr>
            <p:spPr>
              <a:xfrm flipH="1">
                <a:off x="1387800" y="47491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87" name="Google Shape;1081;p32"/>
              <p:cNvSpPr/>
              <p:nvPr/>
            </p:nvSpPr>
            <p:spPr>
              <a:xfrm flipH="1">
                <a:off x="1387800" y="46087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788" name="Google Shape;1082;p32"/>
          <p:cNvGrpSpPr/>
          <p:nvPr/>
        </p:nvGrpSpPr>
        <p:grpSpPr>
          <a:xfrm>
            <a:off x="-2144880" y="-2042280"/>
            <a:ext cx="13266720" cy="8849880"/>
            <a:chOff x="-2144880" y="-2042280"/>
            <a:chExt cx="13266720" cy="8849880"/>
          </a:xfrm>
        </p:grpSpPr>
        <p:sp>
          <p:nvSpPr>
            <p:cNvPr id="789" name="Google Shape;1083;p32"/>
            <p:cNvSpPr/>
            <p:nvPr/>
          </p:nvSpPr>
          <p:spPr>
            <a:xfrm rot="1571400">
              <a:off x="6980760" y="-1722240"/>
              <a:ext cx="2064240" cy="2639520"/>
            </a:xfrm>
            <a:custGeom>
              <a:avLst/>
              <a:gdLst>
                <a:gd name="textAreaLeft" fmla="*/ 0 w 2064240"/>
                <a:gd name="textAreaRight" fmla="*/ 206496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790" name="Google Shape;1084;p32"/>
            <p:cNvSpPr/>
            <p:nvPr/>
          </p:nvSpPr>
          <p:spPr>
            <a:xfrm flipH="1" rot="13155000">
              <a:off x="7131240" y="-731880"/>
              <a:ext cx="3727080" cy="2160000"/>
            </a:xfrm>
            <a:custGeom>
              <a:avLst/>
              <a:gdLst>
                <a:gd name="textAreaLeft" fmla="*/ -360 w 3727080"/>
                <a:gd name="textAreaRight" fmla="*/ 3727440 w 372708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791" name="Google Shape;1085;p32"/>
            <p:cNvSpPr/>
            <p:nvPr/>
          </p:nvSpPr>
          <p:spPr>
            <a:xfrm flipH="1" rot="1539600">
              <a:off x="-1635840" y="3946680"/>
              <a:ext cx="3726720" cy="2160360"/>
            </a:xfrm>
            <a:custGeom>
              <a:avLst/>
              <a:gdLst>
                <a:gd name="textAreaLeft" fmla="*/ -360 w 3726720"/>
                <a:gd name="textAreaRight" fmla="*/ 3727080 w 3726720"/>
                <a:gd name="textAreaTop" fmla="*/ 0 h 2160360"/>
                <a:gd name="textAreaBottom" fmla="*/ 2161080 h 216036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792" name="Google Shape;1086;p32"/>
            <p:cNvSpPr/>
            <p:nvPr/>
          </p:nvSpPr>
          <p:spPr>
            <a:xfrm rot="12847200">
              <a:off x="-1582200" y="3192120"/>
              <a:ext cx="2064240" cy="2639520"/>
            </a:xfrm>
            <a:custGeom>
              <a:avLst/>
              <a:gdLst>
                <a:gd name="textAreaLeft" fmla="*/ 0 w 2064240"/>
                <a:gd name="textAreaRight" fmla="*/ 206496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3" name="Google Shape;1088;p33"/>
          <p:cNvGrpSpPr/>
          <p:nvPr/>
        </p:nvGrpSpPr>
        <p:grpSpPr>
          <a:xfrm>
            <a:off x="1922760" y="310320"/>
            <a:ext cx="6880320" cy="4500360"/>
            <a:chOff x="1922760" y="310320"/>
            <a:chExt cx="6880320" cy="4500360"/>
          </a:xfrm>
        </p:grpSpPr>
        <p:grpSp>
          <p:nvGrpSpPr>
            <p:cNvPr id="794" name="Google Shape;1089;p33"/>
            <p:cNvGrpSpPr/>
            <p:nvPr/>
          </p:nvGrpSpPr>
          <p:grpSpPr>
            <a:xfrm>
              <a:off x="8304480" y="792720"/>
              <a:ext cx="326160" cy="327600"/>
              <a:chOff x="8304480" y="792720"/>
              <a:chExt cx="326160" cy="327600"/>
            </a:xfrm>
          </p:grpSpPr>
          <p:sp>
            <p:nvSpPr>
              <p:cNvPr id="795" name="Google Shape;1090;p33"/>
              <p:cNvSpPr/>
              <p:nvPr/>
            </p:nvSpPr>
            <p:spPr>
              <a:xfrm>
                <a:off x="8445600" y="9514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96" name="Google Shape;1091;p33"/>
              <p:cNvSpPr/>
              <p:nvPr/>
            </p:nvSpPr>
            <p:spPr>
              <a:xfrm>
                <a:off x="8514360" y="9514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97" name="Google Shape;1092;p33"/>
              <p:cNvSpPr/>
              <p:nvPr/>
            </p:nvSpPr>
            <p:spPr>
              <a:xfrm>
                <a:off x="8583120" y="95148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98" name="Google Shape;1093;p33"/>
              <p:cNvSpPr/>
              <p:nvPr/>
            </p:nvSpPr>
            <p:spPr>
              <a:xfrm>
                <a:off x="8375400" y="95148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99" name="Google Shape;1094;p33"/>
              <p:cNvSpPr/>
              <p:nvPr/>
            </p:nvSpPr>
            <p:spPr>
              <a:xfrm>
                <a:off x="8304480" y="9514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00" name="Google Shape;1095;p33"/>
              <p:cNvSpPr/>
              <p:nvPr/>
            </p:nvSpPr>
            <p:spPr>
              <a:xfrm>
                <a:off x="8462880" y="93420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01" name="Google Shape;1096;p33"/>
              <p:cNvSpPr/>
              <p:nvPr/>
            </p:nvSpPr>
            <p:spPr>
              <a:xfrm>
                <a:off x="8462880" y="100368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02" name="Google Shape;1097;p33"/>
              <p:cNvSpPr/>
              <p:nvPr/>
            </p:nvSpPr>
            <p:spPr>
              <a:xfrm>
                <a:off x="8462880" y="107136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03" name="Google Shape;1098;p33"/>
              <p:cNvSpPr/>
              <p:nvPr/>
            </p:nvSpPr>
            <p:spPr>
              <a:xfrm>
                <a:off x="8462880" y="8629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04" name="Google Shape;1099;p33"/>
              <p:cNvSpPr/>
              <p:nvPr/>
            </p:nvSpPr>
            <p:spPr>
              <a:xfrm>
                <a:off x="8462880" y="7927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805" name="Google Shape;1100;p33"/>
            <p:cNvGrpSpPr/>
            <p:nvPr/>
          </p:nvGrpSpPr>
          <p:grpSpPr>
            <a:xfrm>
              <a:off x="1922760" y="4622400"/>
              <a:ext cx="187560" cy="188280"/>
              <a:chOff x="1922760" y="4622400"/>
              <a:chExt cx="187560" cy="188280"/>
            </a:xfrm>
          </p:grpSpPr>
          <p:sp>
            <p:nvSpPr>
              <p:cNvPr id="806" name="Google Shape;1101;p33"/>
              <p:cNvSpPr/>
              <p:nvPr/>
            </p:nvSpPr>
            <p:spPr>
              <a:xfrm>
                <a:off x="1992960" y="4710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07" name="Google Shape;1102;p33"/>
              <p:cNvSpPr/>
              <p:nvPr/>
            </p:nvSpPr>
            <p:spPr>
              <a:xfrm>
                <a:off x="2061720" y="4710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08" name="Google Shape;1103;p33"/>
              <p:cNvSpPr/>
              <p:nvPr/>
            </p:nvSpPr>
            <p:spPr>
              <a:xfrm>
                <a:off x="1922760" y="47109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09" name="Google Shape;1104;p33"/>
              <p:cNvSpPr/>
              <p:nvPr/>
            </p:nvSpPr>
            <p:spPr>
              <a:xfrm>
                <a:off x="2009880" y="46936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10" name="Google Shape;1105;p33"/>
              <p:cNvSpPr/>
              <p:nvPr/>
            </p:nvSpPr>
            <p:spPr>
              <a:xfrm>
                <a:off x="2009880" y="47631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11" name="Google Shape;1106;p33"/>
              <p:cNvSpPr/>
              <p:nvPr/>
            </p:nvSpPr>
            <p:spPr>
              <a:xfrm>
                <a:off x="2009880" y="46224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812" name="Google Shape;1107;p33"/>
            <p:cNvGrpSpPr/>
            <p:nvPr/>
          </p:nvGrpSpPr>
          <p:grpSpPr>
            <a:xfrm>
              <a:off x="8476560" y="4254120"/>
              <a:ext cx="326520" cy="327960"/>
              <a:chOff x="8476560" y="4254120"/>
              <a:chExt cx="326520" cy="327960"/>
            </a:xfrm>
          </p:grpSpPr>
          <p:sp>
            <p:nvSpPr>
              <p:cNvPr id="813" name="Google Shape;1108;p33"/>
              <p:cNvSpPr/>
              <p:nvPr/>
            </p:nvSpPr>
            <p:spPr>
              <a:xfrm>
                <a:off x="8617680" y="4413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14" name="Google Shape;1109;p33"/>
              <p:cNvSpPr/>
              <p:nvPr/>
            </p:nvSpPr>
            <p:spPr>
              <a:xfrm>
                <a:off x="8686440" y="44132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15" name="Google Shape;1110;p33"/>
              <p:cNvSpPr/>
              <p:nvPr/>
            </p:nvSpPr>
            <p:spPr>
              <a:xfrm>
                <a:off x="8755560" y="441324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16" name="Google Shape;1111;p33"/>
              <p:cNvSpPr/>
              <p:nvPr/>
            </p:nvSpPr>
            <p:spPr>
              <a:xfrm>
                <a:off x="8547480" y="441324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17" name="Google Shape;1112;p33"/>
              <p:cNvSpPr/>
              <p:nvPr/>
            </p:nvSpPr>
            <p:spPr>
              <a:xfrm>
                <a:off x="8476560" y="4413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18" name="Google Shape;1113;p33"/>
              <p:cNvSpPr/>
              <p:nvPr/>
            </p:nvSpPr>
            <p:spPr>
              <a:xfrm>
                <a:off x="8634960" y="439560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19" name="Google Shape;1114;p33"/>
              <p:cNvSpPr/>
              <p:nvPr/>
            </p:nvSpPr>
            <p:spPr>
              <a:xfrm>
                <a:off x="8634960" y="446508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20" name="Google Shape;1115;p33"/>
              <p:cNvSpPr/>
              <p:nvPr/>
            </p:nvSpPr>
            <p:spPr>
              <a:xfrm>
                <a:off x="8634960" y="45331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21" name="Google Shape;1116;p33"/>
              <p:cNvSpPr/>
              <p:nvPr/>
            </p:nvSpPr>
            <p:spPr>
              <a:xfrm>
                <a:off x="8634960" y="43243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22" name="Google Shape;1117;p33"/>
              <p:cNvSpPr/>
              <p:nvPr/>
            </p:nvSpPr>
            <p:spPr>
              <a:xfrm>
                <a:off x="8634960" y="42541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823" name="Google Shape;1118;p33"/>
            <p:cNvGrpSpPr/>
            <p:nvPr/>
          </p:nvGrpSpPr>
          <p:grpSpPr>
            <a:xfrm>
              <a:off x="6068520" y="310320"/>
              <a:ext cx="187920" cy="188280"/>
              <a:chOff x="6068520" y="310320"/>
              <a:chExt cx="187920" cy="188280"/>
            </a:xfrm>
          </p:grpSpPr>
          <p:sp>
            <p:nvSpPr>
              <p:cNvPr id="824" name="Google Shape;1119;p33"/>
              <p:cNvSpPr/>
              <p:nvPr/>
            </p:nvSpPr>
            <p:spPr>
              <a:xfrm>
                <a:off x="6139080" y="399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25" name="Google Shape;1120;p33"/>
              <p:cNvSpPr/>
              <p:nvPr/>
            </p:nvSpPr>
            <p:spPr>
              <a:xfrm>
                <a:off x="6207840" y="399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26" name="Google Shape;1121;p33"/>
              <p:cNvSpPr/>
              <p:nvPr/>
            </p:nvSpPr>
            <p:spPr>
              <a:xfrm>
                <a:off x="6068520" y="3992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27" name="Google Shape;1122;p33"/>
              <p:cNvSpPr/>
              <p:nvPr/>
            </p:nvSpPr>
            <p:spPr>
              <a:xfrm>
                <a:off x="6155640" y="381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28" name="Google Shape;1123;p33"/>
              <p:cNvSpPr/>
              <p:nvPr/>
            </p:nvSpPr>
            <p:spPr>
              <a:xfrm>
                <a:off x="6155640" y="4510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29" name="Google Shape;1124;p33"/>
              <p:cNvSpPr/>
              <p:nvPr/>
            </p:nvSpPr>
            <p:spPr>
              <a:xfrm>
                <a:off x="6155640" y="310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830" name="Google Shape;1125;p33"/>
          <p:cNvGrpSpPr/>
          <p:nvPr/>
        </p:nvGrpSpPr>
        <p:grpSpPr>
          <a:xfrm>
            <a:off x="-2494800" y="-1792440"/>
            <a:ext cx="13989600" cy="8567280"/>
            <a:chOff x="-2494800" y="-1792440"/>
            <a:chExt cx="13989600" cy="8567280"/>
          </a:xfrm>
        </p:grpSpPr>
        <p:sp>
          <p:nvSpPr>
            <p:cNvPr id="831" name="Google Shape;1126;p33"/>
            <p:cNvSpPr/>
            <p:nvPr/>
          </p:nvSpPr>
          <p:spPr>
            <a:xfrm flipH="1" rot="2472600">
              <a:off x="7920720" y="-1082160"/>
              <a:ext cx="3117600" cy="2556360"/>
            </a:xfrm>
            <a:custGeom>
              <a:avLst/>
              <a:gdLst>
                <a:gd name="textAreaLeft" fmla="*/ -360 w 3117600"/>
                <a:gd name="textAreaRight" fmla="*/ 3117960 w 3117600"/>
                <a:gd name="textAreaTop" fmla="*/ 0 h 2556360"/>
                <a:gd name="textAreaBottom" fmla="*/ 2557080 h 255636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32" name="Google Shape;1127;p33"/>
            <p:cNvSpPr/>
            <p:nvPr/>
          </p:nvSpPr>
          <p:spPr>
            <a:xfrm flipH="1" rot="12951600">
              <a:off x="-2178720" y="3651840"/>
              <a:ext cx="3664800" cy="2263680"/>
            </a:xfrm>
            <a:custGeom>
              <a:avLst/>
              <a:gdLst>
                <a:gd name="textAreaLeft" fmla="*/ 360 w 3664800"/>
                <a:gd name="textAreaRight" fmla="*/ 3665880 w 3664800"/>
                <a:gd name="textAreaTop" fmla="*/ 0 h 2263680"/>
                <a:gd name="textAreaBottom" fmla="*/ 2264400 h 226368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833" name="Google Shape;1128;p33"/>
          <p:cNvGrpSpPr/>
          <p:nvPr/>
        </p:nvGrpSpPr>
        <p:grpSpPr>
          <a:xfrm>
            <a:off x="555840" y="624960"/>
            <a:ext cx="4032720" cy="3956760"/>
            <a:chOff x="555840" y="624960"/>
            <a:chExt cx="4032720" cy="3956760"/>
          </a:xfrm>
        </p:grpSpPr>
        <p:sp>
          <p:nvSpPr>
            <p:cNvPr id="834" name="Google Shape;1129;p33"/>
            <p:cNvSpPr/>
            <p:nvPr/>
          </p:nvSpPr>
          <p:spPr>
            <a:xfrm>
              <a:off x="856080" y="624960"/>
              <a:ext cx="3370320" cy="3668760"/>
            </a:xfrm>
            <a:custGeom>
              <a:avLst/>
              <a:gdLst>
                <a:gd name="textAreaLeft" fmla="*/ 0 w 3370320"/>
                <a:gd name="textAreaRight" fmla="*/ 3371040 w 3370320"/>
                <a:gd name="textAreaTop" fmla="*/ 0 h 3668760"/>
                <a:gd name="textAreaBottom" fmla="*/ 3669480 h 3668760"/>
              </a:gdLst>
              <a:ahLst/>
              <a:rect l="textAreaLeft" t="textAreaTop" r="textAreaRight" b="textAreaBottom"/>
              <a:pathLst>
                <a:path w="1091" h="1011">
                  <a:moveTo>
                    <a:pt x="1011" y="1011"/>
                  </a:moveTo>
                  <a:cubicBezTo>
                    <a:pt x="80" y="1011"/>
                    <a:pt x="80" y="1011"/>
                    <a:pt x="80" y="1011"/>
                  </a:cubicBezTo>
                  <a:cubicBezTo>
                    <a:pt x="36" y="1011"/>
                    <a:pt x="0" y="975"/>
                    <a:pt x="0" y="93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858" y="0"/>
                    <a:pt x="1091" y="232"/>
                    <a:pt x="1091" y="520"/>
                  </a:cubicBezTo>
                  <a:cubicBezTo>
                    <a:pt x="1091" y="930"/>
                    <a:pt x="1091" y="930"/>
                    <a:pt x="1091" y="930"/>
                  </a:cubicBezTo>
                  <a:cubicBezTo>
                    <a:pt x="1091" y="975"/>
                    <a:pt x="1055" y="1011"/>
                    <a:pt x="1011" y="101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35" name="Google Shape;1130;p33"/>
            <p:cNvSpPr/>
            <p:nvPr/>
          </p:nvSpPr>
          <p:spPr>
            <a:xfrm>
              <a:off x="1001520" y="104256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36" name="Google Shape;1131;p33"/>
            <p:cNvSpPr/>
            <p:nvPr/>
          </p:nvSpPr>
          <p:spPr>
            <a:xfrm>
              <a:off x="1141920" y="1731240"/>
              <a:ext cx="408240" cy="409320"/>
            </a:xfrm>
            <a:custGeom>
              <a:avLst/>
              <a:gdLst>
                <a:gd name="textAreaLeft" fmla="*/ 0 w 408240"/>
                <a:gd name="textAreaRight" fmla="*/ 408960 w 408240"/>
                <a:gd name="textAreaTop" fmla="*/ 0 h 409320"/>
                <a:gd name="textAreaBottom" fmla="*/ 410040 h 40932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837" name="Google Shape;1132;p33"/>
            <p:cNvGrpSpPr/>
            <p:nvPr/>
          </p:nvGrpSpPr>
          <p:grpSpPr>
            <a:xfrm>
              <a:off x="1802160" y="1203840"/>
              <a:ext cx="2612880" cy="2603880"/>
              <a:chOff x="1802160" y="1203840"/>
              <a:chExt cx="2612880" cy="2603880"/>
            </a:xfrm>
          </p:grpSpPr>
          <p:sp>
            <p:nvSpPr>
              <p:cNvPr id="838" name="Google Shape;1133;p33"/>
              <p:cNvSpPr/>
              <p:nvPr/>
            </p:nvSpPr>
            <p:spPr>
              <a:xfrm>
                <a:off x="2236320" y="2000520"/>
                <a:ext cx="86040" cy="8748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920" bIns="43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39" name="Google Shape;1134;p33"/>
              <p:cNvSpPr/>
              <p:nvPr/>
            </p:nvSpPr>
            <p:spPr>
              <a:xfrm>
                <a:off x="2754720" y="3043800"/>
                <a:ext cx="705240" cy="763920"/>
              </a:xfrm>
              <a:custGeom>
                <a:avLst/>
                <a:gdLst>
                  <a:gd name="textAreaLeft" fmla="*/ 0 w 705240"/>
                  <a:gd name="textAreaRight" fmla="*/ 705960 w 705240"/>
                  <a:gd name="textAreaTop" fmla="*/ 0 h 763920"/>
                  <a:gd name="textAreaBottom" fmla="*/ 764640 h 763920"/>
                </a:gdLst>
                <a:ahLst/>
                <a:rect l="textAreaLeft" t="textAreaTop" r="textAreaRight" b="textAreaBottom"/>
                <a:pathLst>
                  <a:path w="504" h="546">
                    <a:moveTo>
                      <a:pt x="504" y="546"/>
                    </a:moveTo>
                    <a:lnTo>
                      <a:pt x="0" y="546"/>
                    </a:lnTo>
                    <a:lnTo>
                      <a:pt x="95" y="0"/>
                    </a:lnTo>
                    <a:lnTo>
                      <a:pt x="411" y="0"/>
                    </a:lnTo>
                    <a:lnTo>
                      <a:pt x="504" y="54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0" name="Google Shape;1135;p33"/>
              <p:cNvSpPr/>
              <p:nvPr/>
            </p:nvSpPr>
            <p:spPr>
              <a:xfrm>
                <a:off x="1802160" y="1203840"/>
                <a:ext cx="2612880" cy="1863360"/>
              </a:xfrm>
              <a:custGeom>
                <a:avLst/>
                <a:gdLst>
                  <a:gd name="textAreaLeft" fmla="*/ 0 w 2612880"/>
                  <a:gd name="textAreaRight" fmla="*/ 2613600 w 2612880"/>
                  <a:gd name="textAreaTop" fmla="*/ 0 h 1863360"/>
                  <a:gd name="textAreaBottom" fmla="*/ 1864080 h 1863360"/>
                </a:gdLst>
                <a:ahLst/>
                <a:rect l="textAreaLeft" t="textAreaTop" r="textAreaRight" b="textAreaBottom"/>
                <a:pathLst>
                  <a:path w="963" h="685">
                    <a:moveTo>
                      <a:pt x="937" y="685"/>
                    </a:moveTo>
                    <a:cubicBezTo>
                      <a:pt x="26" y="685"/>
                      <a:pt x="26" y="685"/>
                      <a:pt x="26" y="685"/>
                    </a:cubicBezTo>
                    <a:cubicBezTo>
                      <a:pt x="11" y="685"/>
                      <a:pt x="0" y="673"/>
                      <a:pt x="0" y="65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937" y="0"/>
                      <a:pt x="937" y="0"/>
                      <a:pt x="937" y="0"/>
                    </a:cubicBezTo>
                    <a:cubicBezTo>
                      <a:pt x="951" y="0"/>
                      <a:pt x="963" y="12"/>
                      <a:pt x="963" y="26"/>
                    </a:cubicBezTo>
                    <a:cubicBezTo>
                      <a:pt x="963" y="659"/>
                      <a:pt x="963" y="659"/>
                      <a:pt x="963" y="659"/>
                    </a:cubicBezTo>
                    <a:cubicBezTo>
                      <a:pt x="963" y="673"/>
                      <a:pt x="951" y="685"/>
                      <a:pt x="937" y="68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1" name="Google Shape;1136;p33"/>
              <p:cNvSpPr/>
              <p:nvPr/>
            </p:nvSpPr>
            <p:spPr>
              <a:xfrm>
                <a:off x="1895400" y="1280160"/>
                <a:ext cx="2419920" cy="1672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2" name="Google Shape;1137;p33"/>
              <p:cNvSpPr/>
              <p:nvPr/>
            </p:nvSpPr>
            <p:spPr>
              <a:xfrm>
                <a:off x="1897200" y="1298880"/>
                <a:ext cx="277920" cy="1392840"/>
              </a:xfrm>
              <a:prstGeom prst="rect">
                <a:avLst/>
              </a:pr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3" name="Google Shape;1138;p33"/>
              <p:cNvSpPr/>
              <p:nvPr/>
            </p:nvSpPr>
            <p:spPr>
              <a:xfrm>
                <a:off x="1892160" y="1280160"/>
                <a:ext cx="2423520" cy="1242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4" name="Google Shape;1139;p33"/>
              <p:cNvSpPr/>
              <p:nvPr/>
            </p:nvSpPr>
            <p:spPr>
              <a:xfrm>
                <a:off x="2274120" y="1350720"/>
                <a:ext cx="280800" cy="20160"/>
              </a:xfrm>
              <a:custGeom>
                <a:avLst/>
                <a:gdLst>
                  <a:gd name="textAreaLeft" fmla="*/ 0 w 280800"/>
                  <a:gd name="textAreaRight" fmla="*/ 281520 w 280800"/>
                  <a:gd name="textAreaTop" fmla="*/ 0 h 20160"/>
                  <a:gd name="textAreaBottom" fmla="*/ 20880 h 2016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440" bIns="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5" name="Google Shape;1140;p33"/>
              <p:cNvSpPr/>
              <p:nvPr/>
            </p:nvSpPr>
            <p:spPr>
              <a:xfrm>
                <a:off x="2659320" y="1350720"/>
                <a:ext cx="282240" cy="20160"/>
              </a:xfrm>
              <a:custGeom>
                <a:avLst/>
                <a:gdLst>
                  <a:gd name="textAreaLeft" fmla="*/ 0 w 282240"/>
                  <a:gd name="textAreaRight" fmla="*/ 282960 w 282240"/>
                  <a:gd name="textAreaTop" fmla="*/ 0 h 20160"/>
                  <a:gd name="textAreaBottom" fmla="*/ 20880 h 2016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440" bIns="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6" name="Google Shape;1141;p33"/>
              <p:cNvSpPr/>
              <p:nvPr/>
            </p:nvSpPr>
            <p:spPr>
              <a:xfrm>
                <a:off x="3044520" y="1350720"/>
                <a:ext cx="282240" cy="20160"/>
              </a:xfrm>
              <a:custGeom>
                <a:avLst/>
                <a:gdLst>
                  <a:gd name="textAreaLeft" fmla="*/ 0 w 282240"/>
                  <a:gd name="textAreaRight" fmla="*/ 282960 w 282240"/>
                  <a:gd name="textAreaTop" fmla="*/ 0 h 20160"/>
                  <a:gd name="textAreaBottom" fmla="*/ 20880 h 2016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440" bIns="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7" name="Google Shape;1142;p33"/>
              <p:cNvSpPr/>
              <p:nvPr/>
            </p:nvSpPr>
            <p:spPr>
              <a:xfrm>
                <a:off x="3429720" y="1350720"/>
                <a:ext cx="282240" cy="20160"/>
              </a:xfrm>
              <a:custGeom>
                <a:avLst/>
                <a:gdLst>
                  <a:gd name="textAreaLeft" fmla="*/ 0 w 282240"/>
                  <a:gd name="textAreaRight" fmla="*/ 282960 w 282240"/>
                  <a:gd name="textAreaTop" fmla="*/ 0 h 20160"/>
                  <a:gd name="textAreaBottom" fmla="*/ 20880 h 2016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440" bIns="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8" name="Google Shape;1143;p33"/>
              <p:cNvSpPr/>
              <p:nvPr/>
            </p:nvSpPr>
            <p:spPr>
              <a:xfrm>
                <a:off x="3816360" y="1350720"/>
                <a:ext cx="280800" cy="20160"/>
              </a:xfrm>
              <a:custGeom>
                <a:avLst/>
                <a:gdLst>
                  <a:gd name="textAreaLeft" fmla="*/ 0 w 280800"/>
                  <a:gd name="textAreaRight" fmla="*/ 281520 w 280800"/>
                  <a:gd name="textAreaTop" fmla="*/ 0 h 20160"/>
                  <a:gd name="textAreaBottom" fmla="*/ 20880 h 2016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440" bIns="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9" name="Google Shape;1144;p33"/>
              <p:cNvSpPr/>
              <p:nvPr/>
            </p:nvSpPr>
            <p:spPr>
              <a:xfrm>
                <a:off x="1953360" y="1350720"/>
                <a:ext cx="21600" cy="205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200" bIns="7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50" name="Google Shape;1145;p33"/>
              <p:cNvSpPr/>
              <p:nvPr/>
            </p:nvSpPr>
            <p:spPr>
              <a:xfrm>
                <a:off x="2037600" y="1350720"/>
                <a:ext cx="21600" cy="205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200" bIns="7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51" name="Google Shape;1146;p33"/>
              <p:cNvSpPr/>
              <p:nvPr/>
            </p:nvSpPr>
            <p:spPr>
              <a:xfrm>
                <a:off x="2121480" y="1350720"/>
                <a:ext cx="21600" cy="205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200" bIns="7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852" name="Google Shape;1147;p33"/>
            <p:cNvSpPr/>
            <p:nvPr/>
          </p:nvSpPr>
          <p:spPr>
            <a:xfrm>
              <a:off x="2745720" y="3387240"/>
              <a:ext cx="1239840" cy="777960"/>
            </a:xfrm>
            <a:custGeom>
              <a:avLst/>
              <a:gdLst>
                <a:gd name="textAreaLeft" fmla="*/ 0 w 1239840"/>
                <a:gd name="textAreaRight" fmla="*/ 1240560 w 1239840"/>
                <a:gd name="textAreaTop" fmla="*/ 0 h 777960"/>
                <a:gd name="textAreaBottom" fmla="*/ 778680 h 777960"/>
              </a:gdLst>
              <a:ahLst/>
              <a:rect l="textAreaLeft" t="textAreaTop" r="textAreaRight" b="textAreaBottom"/>
              <a:pathLst>
                <a:path w="749" h="470">
                  <a:moveTo>
                    <a:pt x="0" y="470"/>
                  </a:moveTo>
                  <a:cubicBezTo>
                    <a:pt x="0" y="470"/>
                    <a:pt x="48" y="224"/>
                    <a:pt x="103" y="217"/>
                  </a:cubicBezTo>
                  <a:cubicBezTo>
                    <a:pt x="158" y="210"/>
                    <a:pt x="173" y="365"/>
                    <a:pt x="211" y="364"/>
                  </a:cubicBezTo>
                  <a:cubicBezTo>
                    <a:pt x="250" y="362"/>
                    <a:pt x="237" y="1"/>
                    <a:pt x="364" y="0"/>
                  </a:cubicBezTo>
                  <a:cubicBezTo>
                    <a:pt x="490" y="0"/>
                    <a:pt x="445" y="317"/>
                    <a:pt x="522" y="344"/>
                  </a:cubicBezTo>
                  <a:cubicBezTo>
                    <a:pt x="600" y="370"/>
                    <a:pt x="749" y="304"/>
                    <a:pt x="749" y="470"/>
                  </a:cubicBez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853" name="Google Shape;1148;p33"/>
            <p:cNvGrpSpPr/>
            <p:nvPr/>
          </p:nvGrpSpPr>
          <p:grpSpPr>
            <a:xfrm>
              <a:off x="4227120" y="1282680"/>
              <a:ext cx="187920" cy="188280"/>
              <a:chOff x="4227120" y="1282680"/>
              <a:chExt cx="187920" cy="188280"/>
            </a:xfrm>
          </p:grpSpPr>
          <p:sp>
            <p:nvSpPr>
              <p:cNvPr id="854" name="Google Shape;1149;p33"/>
              <p:cNvSpPr/>
              <p:nvPr/>
            </p:nvSpPr>
            <p:spPr>
              <a:xfrm>
                <a:off x="4297320" y="1371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55" name="Google Shape;1150;p33"/>
              <p:cNvSpPr/>
              <p:nvPr/>
            </p:nvSpPr>
            <p:spPr>
              <a:xfrm>
                <a:off x="4366440" y="1371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56" name="Google Shape;1151;p33"/>
              <p:cNvSpPr/>
              <p:nvPr/>
            </p:nvSpPr>
            <p:spPr>
              <a:xfrm>
                <a:off x="4227120" y="13712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57" name="Google Shape;1152;p33"/>
              <p:cNvSpPr/>
              <p:nvPr/>
            </p:nvSpPr>
            <p:spPr>
              <a:xfrm>
                <a:off x="4314240" y="13539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58" name="Google Shape;1153;p33"/>
              <p:cNvSpPr/>
              <p:nvPr/>
            </p:nvSpPr>
            <p:spPr>
              <a:xfrm>
                <a:off x="4314240" y="14234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59" name="Google Shape;1154;p33"/>
              <p:cNvSpPr/>
              <p:nvPr/>
            </p:nvSpPr>
            <p:spPr>
              <a:xfrm>
                <a:off x="4314240" y="12826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cxnSp>
          <p:nvCxnSpPr>
            <p:cNvPr id="860" name="Google Shape;1155;p33"/>
            <p:cNvCxnSpPr/>
            <p:nvPr/>
          </p:nvCxnSpPr>
          <p:spPr>
            <a:xfrm>
              <a:off x="555840" y="4165560"/>
              <a:ext cx="4033080" cy="72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grpSp>
          <p:nvGrpSpPr>
            <p:cNvPr id="861" name="Google Shape;1156;p33"/>
            <p:cNvGrpSpPr/>
            <p:nvPr/>
          </p:nvGrpSpPr>
          <p:grpSpPr>
            <a:xfrm>
              <a:off x="713160" y="1943280"/>
              <a:ext cx="1549440" cy="2638440"/>
              <a:chOff x="713160" y="1943280"/>
              <a:chExt cx="1549440" cy="2638440"/>
            </a:xfrm>
          </p:grpSpPr>
          <p:sp>
            <p:nvSpPr>
              <p:cNvPr id="862" name="Google Shape;1157;p33"/>
              <p:cNvSpPr/>
              <p:nvPr/>
            </p:nvSpPr>
            <p:spPr>
              <a:xfrm>
                <a:off x="2097720" y="2051280"/>
                <a:ext cx="138600" cy="209160"/>
              </a:xfrm>
              <a:custGeom>
                <a:avLst/>
                <a:gdLst>
                  <a:gd name="textAreaLeft" fmla="*/ 0 w 138600"/>
                  <a:gd name="textAreaRight" fmla="*/ 139320 w 138600"/>
                  <a:gd name="textAreaTop" fmla="*/ 0 h 209160"/>
                  <a:gd name="textAreaBottom" fmla="*/ 209880 h 209160"/>
                </a:gdLst>
                <a:ahLst/>
                <a:rect l="textAreaLeft" t="textAreaTop" r="textAreaRight" b="textAreaBottom"/>
                <a:pathLst>
                  <a:path w="126" h="190">
                    <a:moveTo>
                      <a:pt x="14" y="190"/>
                    </a:moveTo>
                    <a:lnTo>
                      <a:pt x="0" y="181"/>
                    </a:lnTo>
                    <a:lnTo>
                      <a:pt x="112" y="0"/>
                    </a:lnTo>
                    <a:lnTo>
                      <a:pt x="126" y="12"/>
                    </a:lnTo>
                    <a:lnTo>
                      <a:pt x="14" y="19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63" name="Google Shape;1158;p33"/>
              <p:cNvSpPr/>
              <p:nvPr/>
            </p:nvSpPr>
            <p:spPr>
              <a:xfrm>
                <a:off x="2207880" y="2051280"/>
                <a:ext cx="28080" cy="30240"/>
              </a:xfrm>
              <a:custGeom>
                <a:avLst/>
                <a:gdLst>
                  <a:gd name="textAreaLeft" fmla="*/ 0 w 28080"/>
                  <a:gd name="textAreaRight" fmla="*/ 28800 w 28080"/>
                  <a:gd name="textAreaTop" fmla="*/ 0 h 30240"/>
                  <a:gd name="textAreaBottom" fmla="*/ 30960 h 30240"/>
                </a:gdLst>
                <a:ahLst/>
                <a:rect l="textAreaLeft" t="textAreaTop" r="textAreaRight" b="textAreaBottom"/>
                <a:pathLst>
                  <a:path w="26" h="28">
                    <a:moveTo>
                      <a:pt x="17" y="28"/>
                    </a:moveTo>
                    <a:lnTo>
                      <a:pt x="0" y="19"/>
                    </a:lnTo>
                    <a:lnTo>
                      <a:pt x="12" y="0"/>
                    </a:lnTo>
                    <a:lnTo>
                      <a:pt x="26" y="12"/>
                    </a:lnTo>
                    <a:lnTo>
                      <a:pt x="17" y="28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5480" bIns="15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64" name="Google Shape;1159;p33"/>
              <p:cNvSpPr/>
              <p:nvPr/>
            </p:nvSpPr>
            <p:spPr>
              <a:xfrm>
                <a:off x="2221200" y="2011680"/>
                <a:ext cx="41400" cy="52200"/>
              </a:xfrm>
              <a:custGeom>
                <a:avLst/>
                <a:gdLst>
                  <a:gd name="textAreaLeft" fmla="*/ 0 w 41400"/>
                  <a:gd name="textAreaRight" fmla="*/ 42120 w 41400"/>
                  <a:gd name="textAreaTop" fmla="*/ 0 h 52200"/>
                  <a:gd name="textAreaBottom" fmla="*/ 52920 h 52200"/>
                </a:gdLst>
                <a:ahLst/>
                <a:rect l="textAreaLeft" t="textAreaTop" r="textAreaRight" b="textAreaBottom"/>
                <a:pathLst>
                  <a:path w="16" h="20">
                    <a:moveTo>
                      <a:pt x="14" y="12"/>
                    </a:moveTo>
                    <a:cubicBezTo>
                      <a:pt x="16" y="7"/>
                      <a:pt x="14" y="0"/>
                      <a:pt x="14" y="0"/>
                    </a:cubicBezTo>
                    <a:cubicBezTo>
                      <a:pt x="14" y="0"/>
                      <a:pt x="7" y="2"/>
                      <a:pt x="4" y="6"/>
                    </a:cubicBezTo>
                    <a:cubicBezTo>
                      <a:pt x="0" y="10"/>
                      <a:pt x="0" y="15"/>
                      <a:pt x="0" y="15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11" y="17"/>
                      <a:pt x="14" y="1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65" name="Google Shape;1160;p33"/>
              <p:cNvSpPr/>
              <p:nvPr/>
            </p:nvSpPr>
            <p:spPr>
              <a:xfrm>
                <a:off x="1337400" y="3745080"/>
                <a:ext cx="400320" cy="836640"/>
              </a:xfrm>
              <a:custGeom>
                <a:avLst/>
                <a:gdLst>
                  <a:gd name="textAreaLeft" fmla="*/ 0 w 400320"/>
                  <a:gd name="textAreaRight" fmla="*/ 401040 w 400320"/>
                  <a:gd name="textAreaTop" fmla="*/ 0 h 836640"/>
                  <a:gd name="textAreaBottom" fmla="*/ 837360 h 836640"/>
                </a:gdLst>
                <a:ahLst/>
                <a:rect l="textAreaLeft" t="textAreaTop" r="textAreaRight" b="textAreaBottom"/>
                <a:pathLst>
                  <a:path w="153" h="319">
                    <a:moveTo>
                      <a:pt x="62" y="0"/>
                    </a:moveTo>
                    <a:cubicBezTo>
                      <a:pt x="98" y="257"/>
                      <a:pt x="98" y="257"/>
                      <a:pt x="98" y="257"/>
                    </a:cubicBezTo>
                    <a:cubicBezTo>
                      <a:pt x="98" y="257"/>
                      <a:pt x="120" y="294"/>
                      <a:pt x="153" y="316"/>
                    </a:cubicBezTo>
                    <a:cubicBezTo>
                      <a:pt x="153" y="316"/>
                      <a:pt x="116" y="319"/>
                      <a:pt x="97" y="310"/>
                    </a:cubicBezTo>
                    <a:cubicBezTo>
                      <a:pt x="78" y="301"/>
                      <a:pt x="70" y="284"/>
                      <a:pt x="70" y="284"/>
                    </a:cubicBezTo>
                    <a:cubicBezTo>
                      <a:pt x="70" y="317"/>
                      <a:pt x="70" y="317"/>
                      <a:pt x="70" y="317"/>
                    </a:cubicBezTo>
                    <a:cubicBezTo>
                      <a:pt x="62" y="317"/>
                      <a:pt x="62" y="317"/>
                      <a:pt x="62" y="317"/>
                    </a:cubicBezTo>
                    <a:cubicBezTo>
                      <a:pt x="62" y="317"/>
                      <a:pt x="52" y="281"/>
                      <a:pt x="64" y="258"/>
                    </a:cubicBezTo>
                    <a:cubicBezTo>
                      <a:pt x="77" y="235"/>
                      <a:pt x="51" y="187"/>
                      <a:pt x="35" y="148"/>
                    </a:cubicBezTo>
                    <a:cubicBezTo>
                      <a:pt x="0" y="65"/>
                      <a:pt x="21" y="0"/>
                      <a:pt x="21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66" name="Google Shape;1161;p33"/>
              <p:cNvSpPr/>
              <p:nvPr/>
            </p:nvSpPr>
            <p:spPr>
              <a:xfrm>
                <a:off x="713160" y="3745080"/>
                <a:ext cx="324000" cy="836640"/>
              </a:xfrm>
              <a:custGeom>
                <a:avLst/>
                <a:gdLst>
                  <a:gd name="textAreaLeft" fmla="*/ 0 w 324000"/>
                  <a:gd name="textAreaRight" fmla="*/ 324720 w 324000"/>
                  <a:gd name="textAreaTop" fmla="*/ 0 h 836640"/>
                  <a:gd name="textAreaBottom" fmla="*/ 837360 h 836640"/>
                </a:gdLst>
                <a:ahLst/>
                <a:rect l="textAreaLeft" t="textAreaTop" r="textAreaRight" b="textAreaBottom"/>
                <a:pathLst>
                  <a:path w="124" h="319">
                    <a:moveTo>
                      <a:pt x="124" y="0"/>
                    </a:moveTo>
                    <a:cubicBezTo>
                      <a:pt x="46" y="257"/>
                      <a:pt x="46" y="257"/>
                      <a:pt x="46" y="257"/>
                    </a:cubicBezTo>
                    <a:cubicBezTo>
                      <a:pt x="46" y="257"/>
                      <a:pt x="68" y="294"/>
                      <a:pt x="101" y="316"/>
                    </a:cubicBezTo>
                    <a:cubicBezTo>
                      <a:pt x="101" y="316"/>
                      <a:pt x="64" y="319"/>
                      <a:pt x="45" y="310"/>
                    </a:cubicBezTo>
                    <a:cubicBezTo>
                      <a:pt x="26" y="301"/>
                      <a:pt x="18" y="284"/>
                      <a:pt x="18" y="284"/>
                    </a:cubicBezTo>
                    <a:cubicBezTo>
                      <a:pt x="18" y="317"/>
                      <a:pt x="18" y="317"/>
                      <a:pt x="18" y="317"/>
                    </a:cubicBezTo>
                    <a:cubicBezTo>
                      <a:pt x="10" y="317"/>
                      <a:pt x="10" y="317"/>
                      <a:pt x="10" y="317"/>
                    </a:cubicBezTo>
                    <a:cubicBezTo>
                      <a:pt x="10" y="317"/>
                      <a:pt x="0" y="281"/>
                      <a:pt x="12" y="258"/>
                    </a:cubicBezTo>
                    <a:cubicBezTo>
                      <a:pt x="25" y="235"/>
                      <a:pt x="26" y="212"/>
                      <a:pt x="30" y="151"/>
                    </a:cubicBezTo>
                    <a:cubicBezTo>
                      <a:pt x="37" y="48"/>
                      <a:pt x="84" y="0"/>
                      <a:pt x="84" y="0"/>
                    </a:cubicBez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67" name="Google Shape;1162;p33"/>
              <p:cNvSpPr/>
              <p:nvPr/>
            </p:nvSpPr>
            <p:spPr>
              <a:xfrm>
                <a:off x="1476720" y="4433400"/>
                <a:ext cx="261000" cy="148320"/>
              </a:xfrm>
              <a:custGeom>
                <a:avLst/>
                <a:gdLst>
                  <a:gd name="textAreaLeft" fmla="*/ 0 w 261000"/>
                  <a:gd name="textAreaRight" fmla="*/ 261720 w 261000"/>
                  <a:gd name="textAreaTop" fmla="*/ 0 h 148320"/>
                  <a:gd name="textAreaBottom" fmla="*/ 149040 h 148320"/>
                </a:gdLst>
                <a:ahLst/>
                <a:rect l="textAreaLeft" t="textAreaTop" r="textAreaRight" b="textAreaBottom"/>
                <a:pathLst>
                  <a:path w="100" h="57">
                    <a:moveTo>
                      <a:pt x="17" y="55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25" y="39"/>
                      <a:pt x="44" y="48"/>
                    </a:cubicBezTo>
                    <a:cubicBezTo>
                      <a:pt x="63" y="57"/>
                      <a:pt x="100" y="54"/>
                      <a:pt x="100" y="54"/>
                    </a:cubicBezTo>
                    <a:cubicBezTo>
                      <a:pt x="81" y="41"/>
                      <a:pt x="65" y="23"/>
                      <a:pt x="56" y="10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9" y="55"/>
                      <a:pt x="9" y="55"/>
                    </a:cubicBezTo>
                    <a:lnTo>
                      <a:pt x="17" y="5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68" name="Google Shape;1163;p33"/>
              <p:cNvSpPr/>
              <p:nvPr/>
            </p:nvSpPr>
            <p:spPr>
              <a:xfrm>
                <a:off x="716400" y="4433400"/>
                <a:ext cx="261000" cy="148320"/>
              </a:xfrm>
              <a:custGeom>
                <a:avLst/>
                <a:gdLst>
                  <a:gd name="textAreaLeft" fmla="*/ 0 w 261000"/>
                  <a:gd name="textAreaRight" fmla="*/ 261720 w 261000"/>
                  <a:gd name="textAreaTop" fmla="*/ 0 h 148320"/>
                  <a:gd name="textAreaBottom" fmla="*/ 149040 h 148320"/>
                </a:gdLst>
                <a:ahLst/>
                <a:rect l="textAreaLeft" t="textAreaTop" r="textAreaRight" b="textAreaBottom"/>
                <a:pathLst>
                  <a:path w="100" h="57">
                    <a:moveTo>
                      <a:pt x="17" y="55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25" y="39"/>
                      <a:pt x="44" y="48"/>
                    </a:cubicBezTo>
                    <a:cubicBezTo>
                      <a:pt x="63" y="57"/>
                      <a:pt x="100" y="54"/>
                      <a:pt x="100" y="54"/>
                    </a:cubicBezTo>
                    <a:cubicBezTo>
                      <a:pt x="81" y="41"/>
                      <a:pt x="66" y="23"/>
                      <a:pt x="56" y="10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9" y="55"/>
                      <a:pt x="9" y="55"/>
                    </a:cubicBezTo>
                    <a:lnTo>
                      <a:pt x="17" y="5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69" name="Google Shape;1164;p33"/>
              <p:cNvSpPr/>
              <p:nvPr/>
            </p:nvSpPr>
            <p:spPr>
              <a:xfrm>
                <a:off x="879120" y="2862360"/>
                <a:ext cx="662040" cy="918360"/>
              </a:xfrm>
              <a:custGeom>
                <a:avLst/>
                <a:gdLst>
                  <a:gd name="textAreaLeft" fmla="*/ 0 w 662040"/>
                  <a:gd name="textAreaRight" fmla="*/ 662760 w 662040"/>
                  <a:gd name="textAreaTop" fmla="*/ 0 h 918360"/>
                  <a:gd name="textAreaBottom" fmla="*/ 919080 h 918360"/>
                </a:gdLst>
                <a:ahLst/>
                <a:rect l="textAreaLeft" t="textAreaTop" r="textAreaRight" b="textAreaBottom"/>
                <a:pathLst>
                  <a:path w="253" h="350">
                    <a:moveTo>
                      <a:pt x="186" y="0"/>
                    </a:moveTo>
                    <a:cubicBezTo>
                      <a:pt x="186" y="0"/>
                      <a:pt x="226" y="211"/>
                      <a:pt x="253" y="350"/>
                    </a:cubicBezTo>
                    <a:cubicBezTo>
                      <a:pt x="0" y="350"/>
                      <a:pt x="0" y="350"/>
                      <a:pt x="0" y="350"/>
                    </a:cubicBezTo>
                    <a:cubicBezTo>
                      <a:pt x="0" y="350"/>
                      <a:pt x="36" y="263"/>
                      <a:pt x="36" y="204"/>
                    </a:cubicBezTo>
                    <a:cubicBezTo>
                      <a:pt x="36" y="145"/>
                      <a:pt x="31" y="62"/>
                      <a:pt x="73" y="15"/>
                    </a:cubicBezTo>
                    <a:cubicBezTo>
                      <a:pt x="73" y="0"/>
                      <a:pt x="73" y="0"/>
                      <a:pt x="73" y="0"/>
                    </a:cubicBez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0" name="Google Shape;1165;p33"/>
              <p:cNvSpPr/>
              <p:nvPr/>
            </p:nvSpPr>
            <p:spPr>
              <a:xfrm>
                <a:off x="1248120" y="2114280"/>
                <a:ext cx="966960" cy="392760"/>
              </a:xfrm>
              <a:custGeom>
                <a:avLst/>
                <a:gdLst>
                  <a:gd name="textAreaLeft" fmla="*/ 0 w 966960"/>
                  <a:gd name="textAreaRight" fmla="*/ 967680 w 966960"/>
                  <a:gd name="textAreaTop" fmla="*/ 0 h 392760"/>
                  <a:gd name="textAreaBottom" fmla="*/ 393480 h 392760"/>
                </a:gdLst>
                <a:ahLst/>
                <a:rect l="textAreaLeft" t="textAreaTop" r="textAreaRight" b="textAreaBottom"/>
                <a:pathLst>
                  <a:path w="369" h="150">
                    <a:moveTo>
                      <a:pt x="28" y="100"/>
                    </a:moveTo>
                    <a:cubicBezTo>
                      <a:pt x="158" y="100"/>
                      <a:pt x="158" y="100"/>
                      <a:pt x="158" y="100"/>
                    </a:cubicBezTo>
                    <a:cubicBezTo>
                      <a:pt x="298" y="38"/>
                      <a:pt x="298" y="38"/>
                      <a:pt x="298" y="38"/>
                    </a:cubicBezTo>
                    <a:cubicBezTo>
                      <a:pt x="298" y="38"/>
                      <a:pt x="313" y="16"/>
                      <a:pt x="337" y="5"/>
                    </a:cubicBezTo>
                    <a:cubicBezTo>
                      <a:pt x="346" y="1"/>
                      <a:pt x="363" y="0"/>
                      <a:pt x="365" y="1"/>
                    </a:cubicBezTo>
                    <a:cubicBezTo>
                      <a:pt x="367" y="3"/>
                      <a:pt x="349" y="6"/>
                      <a:pt x="341" y="12"/>
                    </a:cubicBezTo>
                    <a:cubicBezTo>
                      <a:pt x="341" y="12"/>
                      <a:pt x="365" y="8"/>
                      <a:pt x="367" y="12"/>
                    </a:cubicBezTo>
                    <a:cubicBezTo>
                      <a:pt x="369" y="15"/>
                      <a:pt x="355" y="16"/>
                      <a:pt x="349" y="19"/>
                    </a:cubicBezTo>
                    <a:cubicBezTo>
                      <a:pt x="349" y="19"/>
                      <a:pt x="357" y="21"/>
                      <a:pt x="355" y="26"/>
                    </a:cubicBezTo>
                    <a:cubicBezTo>
                      <a:pt x="354" y="30"/>
                      <a:pt x="349" y="30"/>
                      <a:pt x="349" y="34"/>
                    </a:cubicBezTo>
                    <a:cubicBezTo>
                      <a:pt x="348" y="38"/>
                      <a:pt x="349" y="42"/>
                      <a:pt x="344" y="46"/>
                    </a:cubicBezTo>
                    <a:cubicBezTo>
                      <a:pt x="340" y="50"/>
                      <a:pt x="324" y="54"/>
                      <a:pt x="310" y="54"/>
                    </a:cubicBezTo>
                    <a:cubicBezTo>
                      <a:pt x="310" y="54"/>
                      <a:pt x="201" y="150"/>
                      <a:pt x="145" y="150"/>
                    </a:cubicBezTo>
                    <a:cubicBezTo>
                      <a:pt x="99" y="150"/>
                      <a:pt x="30" y="150"/>
                      <a:pt x="30" y="150"/>
                    </a:cubicBezTo>
                    <a:cubicBezTo>
                      <a:pt x="30" y="150"/>
                      <a:pt x="0" y="126"/>
                      <a:pt x="28" y="100"/>
                    </a:cubicBez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1" name="Google Shape;1166;p33"/>
              <p:cNvSpPr/>
              <p:nvPr/>
            </p:nvSpPr>
            <p:spPr>
              <a:xfrm>
                <a:off x="718920" y="3426840"/>
                <a:ext cx="274320" cy="340560"/>
              </a:xfrm>
              <a:custGeom>
                <a:avLst/>
                <a:gdLst>
                  <a:gd name="textAreaLeft" fmla="*/ 0 w 274320"/>
                  <a:gd name="textAreaRight" fmla="*/ 275040 w 274320"/>
                  <a:gd name="textAreaTop" fmla="*/ 0 h 340560"/>
                  <a:gd name="textAreaBottom" fmla="*/ 341280 h 340560"/>
                </a:gdLst>
                <a:ahLst/>
                <a:rect l="textAreaLeft" t="textAreaTop" r="textAreaRight" b="textAreaBottom"/>
                <a:pathLst>
                  <a:path w="249" h="309">
                    <a:moveTo>
                      <a:pt x="230" y="309"/>
                    </a:moveTo>
                    <a:lnTo>
                      <a:pt x="17" y="309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30" y="309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2" name="Google Shape;1167;p33"/>
              <p:cNvSpPr/>
              <p:nvPr/>
            </p:nvSpPr>
            <p:spPr>
              <a:xfrm>
                <a:off x="724320" y="3291120"/>
                <a:ext cx="263160" cy="135000"/>
              </a:xfrm>
              <a:custGeom>
                <a:avLst/>
                <a:gdLst>
                  <a:gd name="textAreaLeft" fmla="*/ 0 w 263160"/>
                  <a:gd name="textAreaRight" fmla="*/ 263880 w 263160"/>
                  <a:gd name="textAreaTop" fmla="*/ 0 h 135000"/>
                  <a:gd name="textAreaBottom" fmla="*/ 135720 h 135000"/>
                </a:gdLst>
                <a:ahLst/>
                <a:rect l="textAreaLeft" t="textAreaTop" r="textAreaRight" b="textAreaBottom"/>
                <a:pathLst>
                  <a:path w="101" h="52">
                    <a:moveTo>
                      <a:pt x="101" y="52"/>
                    </a:moveTo>
                    <a:cubicBezTo>
                      <a:pt x="85" y="18"/>
                      <a:pt x="85" y="18"/>
                      <a:pt x="85" y="18"/>
                    </a:cubicBezTo>
                    <a:cubicBezTo>
                      <a:pt x="80" y="7"/>
                      <a:pt x="69" y="0"/>
                      <a:pt x="58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1" y="0"/>
                      <a:pt x="20" y="7"/>
                      <a:pt x="15" y="18"/>
                    </a:cubicBez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3" name="Google Shape;1168;p33"/>
              <p:cNvSpPr/>
              <p:nvPr/>
            </p:nvSpPr>
            <p:spPr>
              <a:xfrm>
                <a:off x="718920" y="3409200"/>
                <a:ext cx="274320" cy="3600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960" bIns="12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4" name="Google Shape;1169;p33"/>
              <p:cNvSpPr/>
              <p:nvPr/>
            </p:nvSpPr>
            <p:spPr>
              <a:xfrm>
                <a:off x="787320" y="3443400"/>
                <a:ext cx="150480" cy="205920"/>
              </a:xfrm>
              <a:custGeom>
                <a:avLst/>
                <a:gdLst>
                  <a:gd name="textAreaLeft" fmla="*/ 0 w 150480"/>
                  <a:gd name="textAreaRight" fmla="*/ 151200 w 150480"/>
                  <a:gd name="textAreaTop" fmla="*/ 0 h 205920"/>
                  <a:gd name="textAreaBottom" fmla="*/ 206640 h 205920"/>
                </a:gdLst>
                <a:ahLst/>
                <a:rect l="textAreaLeft" t="textAreaTop" r="textAreaRight" b="textAreaBottom"/>
                <a:pathLst>
                  <a:path w="58" h="79">
                    <a:moveTo>
                      <a:pt x="26" y="1"/>
                    </a:moveTo>
                    <a:cubicBezTo>
                      <a:pt x="17" y="1"/>
                      <a:pt x="9" y="1"/>
                      <a:pt x="2" y="0"/>
                    </a:cubicBezTo>
                    <a:cubicBezTo>
                      <a:pt x="1" y="5"/>
                      <a:pt x="0" y="12"/>
                      <a:pt x="3" y="18"/>
                    </a:cubicBezTo>
                    <a:cubicBezTo>
                      <a:pt x="7" y="26"/>
                      <a:pt x="16" y="25"/>
                      <a:pt x="18" y="39"/>
                    </a:cubicBezTo>
                    <a:cubicBezTo>
                      <a:pt x="20" y="45"/>
                      <a:pt x="25" y="52"/>
                      <a:pt x="33" y="54"/>
                    </a:cubicBezTo>
                    <a:cubicBezTo>
                      <a:pt x="42" y="56"/>
                      <a:pt x="38" y="79"/>
                      <a:pt x="47" y="79"/>
                    </a:cubicBezTo>
                    <a:cubicBezTo>
                      <a:pt x="56" y="79"/>
                      <a:pt x="58" y="22"/>
                      <a:pt x="58" y="0"/>
                    </a:cubicBezTo>
                    <a:cubicBezTo>
                      <a:pt x="49" y="1"/>
                      <a:pt x="38" y="1"/>
                      <a:pt x="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5" name="Google Shape;1170;p33"/>
              <p:cNvSpPr/>
              <p:nvPr/>
            </p:nvSpPr>
            <p:spPr>
              <a:xfrm>
                <a:off x="983880" y="2377440"/>
                <a:ext cx="425880" cy="524160"/>
              </a:xfrm>
              <a:custGeom>
                <a:avLst/>
                <a:gdLst>
                  <a:gd name="textAreaLeft" fmla="*/ 0 w 425880"/>
                  <a:gd name="textAreaRight" fmla="*/ 426600 w 425880"/>
                  <a:gd name="textAreaTop" fmla="*/ 0 h 524160"/>
                  <a:gd name="textAreaBottom" fmla="*/ 524880 h 524160"/>
                </a:gdLst>
                <a:ahLst/>
                <a:rect l="textAreaLeft" t="textAreaTop" r="textAreaRight" b="textAreaBottom"/>
                <a:pathLst>
                  <a:path w="163" h="200">
                    <a:moveTo>
                      <a:pt x="11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0"/>
                      <a:pt x="132" y="29"/>
                      <a:pt x="145" y="50"/>
                    </a:cubicBezTo>
                    <a:cubicBezTo>
                      <a:pt x="157" y="71"/>
                      <a:pt x="159" y="89"/>
                      <a:pt x="155" y="112"/>
                    </a:cubicBezTo>
                    <a:cubicBezTo>
                      <a:pt x="151" y="135"/>
                      <a:pt x="147" y="161"/>
                      <a:pt x="154" y="174"/>
                    </a:cubicBezTo>
                    <a:cubicBezTo>
                      <a:pt x="161" y="186"/>
                      <a:pt x="163" y="200"/>
                      <a:pt x="142" y="200"/>
                    </a:cubicBezTo>
                    <a:cubicBezTo>
                      <a:pt x="121" y="200"/>
                      <a:pt x="60" y="200"/>
                      <a:pt x="39" y="200"/>
                    </a:cubicBezTo>
                    <a:cubicBezTo>
                      <a:pt x="19" y="200"/>
                      <a:pt x="28" y="185"/>
                      <a:pt x="33" y="167"/>
                    </a:cubicBezTo>
                    <a:cubicBezTo>
                      <a:pt x="43" y="124"/>
                      <a:pt x="9" y="97"/>
                      <a:pt x="4" y="54"/>
                    </a:cubicBezTo>
                    <a:cubicBezTo>
                      <a:pt x="0" y="11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6" name="Google Shape;1171;p33"/>
              <p:cNvSpPr/>
              <p:nvPr/>
            </p:nvSpPr>
            <p:spPr>
              <a:xfrm>
                <a:off x="1028160" y="2629080"/>
                <a:ext cx="366120" cy="20160"/>
              </a:xfrm>
              <a:custGeom>
                <a:avLst/>
                <a:gdLst>
                  <a:gd name="textAreaLeft" fmla="*/ 0 w 366120"/>
                  <a:gd name="textAreaRight" fmla="*/ 366840 w 366120"/>
                  <a:gd name="textAreaTop" fmla="*/ 0 h 20160"/>
                  <a:gd name="textAreaBottom" fmla="*/ 20880 h 20160"/>
                </a:gdLst>
                <a:ahLst/>
                <a:rect l="textAreaLeft" t="textAreaTop" r="textAreaRight" b="textAreaBottom"/>
                <a:pathLst>
                  <a:path w="140" h="8">
                    <a:moveTo>
                      <a:pt x="0" y="0"/>
                    </a:moveTo>
                    <a:cubicBezTo>
                      <a:pt x="2" y="3"/>
                      <a:pt x="3" y="5"/>
                      <a:pt x="4" y="8"/>
                    </a:cubicBezTo>
                    <a:cubicBezTo>
                      <a:pt x="140" y="8"/>
                      <a:pt x="140" y="8"/>
                      <a:pt x="140" y="8"/>
                    </a:cubicBezTo>
                    <a:cubicBezTo>
                      <a:pt x="140" y="5"/>
                      <a:pt x="140" y="3"/>
                      <a:pt x="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440" bIns="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7" name="Google Shape;1172;p33"/>
              <p:cNvSpPr/>
              <p:nvPr/>
            </p:nvSpPr>
            <p:spPr>
              <a:xfrm>
                <a:off x="1064520" y="2713320"/>
                <a:ext cx="319680" cy="20160"/>
              </a:xfrm>
              <a:custGeom>
                <a:avLst/>
                <a:gdLst>
                  <a:gd name="textAreaLeft" fmla="*/ 0 w 319680"/>
                  <a:gd name="textAreaRight" fmla="*/ 320400 w 319680"/>
                  <a:gd name="textAreaTop" fmla="*/ 0 h 20160"/>
                  <a:gd name="textAreaBottom" fmla="*/ 20880 h 20160"/>
                </a:gdLst>
                <a:ahLst/>
                <a:rect l="textAreaLeft" t="textAreaTop" r="textAreaRight" b="textAreaBottom"/>
                <a:pathLst>
                  <a:path w="122" h="8">
                    <a:moveTo>
                      <a:pt x="0" y="0"/>
                    </a:moveTo>
                    <a:cubicBezTo>
                      <a:pt x="1" y="3"/>
                      <a:pt x="2" y="5"/>
                      <a:pt x="2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1" y="5"/>
                      <a:pt x="121" y="3"/>
                      <a:pt x="1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440" bIns="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8" name="Google Shape;1173;p33"/>
              <p:cNvSpPr/>
              <p:nvPr/>
            </p:nvSpPr>
            <p:spPr>
              <a:xfrm>
                <a:off x="1069920" y="2797200"/>
                <a:ext cx="310680" cy="20160"/>
              </a:xfrm>
              <a:custGeom>
                <a:avLst/>
                <a:gdLst>
                  <a:gd name="textAreaLeft" fmla="*/ 0 w 310680"/>
                  <a:gd name="textAreaRight" fmla="*/ 311400 w 310680"/>
                  <a:gd name="textAreaTop" fmla="*/ 0 h 20160"/>
                  <a:gd name="textAreaBottom" fmla="*/ 20880 h 20160"/>
                </a:gdLst>
                <a:ahLst/>
                <a:rect l="textAreaLeft" t="textAreaTop" r="textAreaRight" b="textAreaBottom"/>
                <a:pathLst>
                  <a:path w="119" h="8">
                    <a:moveTo>
                      <a:pt x="119" y="8"/>
                    </a:moveTo>
                    <a:cubicBezTo>
                      <a:pt x="118" y="5"/>
                      <a:pt x="118" y="3"/>
                      <a:pt x="118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0" y="4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lnTo>
                      <a:pt x="119" y="8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440" bIns="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9" name="Google Shape;1174;p33"/>
              <p:cNvSpPr/>
              <p:nvPr/>
            </p:nvSpPr>
            <p:spPr>
              <a:xfrm>
                <a:off x="991800" y="2461320"/>
                <a:ext cx="356040" cy="20160"/>
              </a:xfrm>
              <a:custGeom>
                <a:avLst/>
                <a:gdLst>
                  <a:gd name="textAreaLeft" fmla="*/ 0 w 356040"/>
                  <a:gd name="textAreaRight" fmla="*/ 356760 w 356040"/>
                  <a:gd name="textAreaTop" fmla="*/ 0 h 20160"/>
                  <a:gd name="textAreaBottom" fmla="*/ 20880 h 20160"/>
                </a:gdLst>
                <a:ahLst/>
                <a:rect l="textAreaLeft" t="textAreaTop" r="textAreaRight" b="textAreaBottom"/>
                <a:pathLst>
                  <a:path w="136" h="8">
                    <a:moveTo>
                      <a:pt x="0" y="0"/>
                    </a:moveTo>
                    <a:cubicBezTo>
                      <a:pt x="0" y="3"/>
                      <a:pt x="0" y="5"/>
                      <a:pt x="0" y="8"/>
                    </a:cubicBezTo>
                    <a:cubicBezTo>
                      <a:pt x="136" y="8"/>
                      <a:pt x="136" y="8"/>
                      <a:pt x="136" y="8"/>
                    </a:cubicBezTo>
                    <a:cubicBezTo>
                      <a:pt x="135" y="5"/>
                      <a:pt x="134" y="3"/>
                      <a:pt x="1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440" bIns="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80" name="Google Shape;1175;p33"/>
              <p:cNvSpPr/>
              <p:nvPr/>
            </p:nvSpPr>
            <p:spPr>
              <a:xfrm>
                <a:off x="999360" y="2545200"/>
                <a:ext cx="387000" cy="20160"/>
              </a:xfrm>
              <a:custGeom>
                <a:avLst/>
                <a:gdLst>
                  <a:gd name="textAreaLeft" fmla="*/ 0 w 387000"/>
                  <a:gd name="textAreaRight" fmla="*/ 387720 w 387000"/>
                  <a:gd name="textAreaTop" fmla="*/ 0 h 20160"/>
                  <a:gd name="textAreaBottom" fmla="*/ 20880 h 20160"/>
                </a:gdLst>
                <a:ahLst/>
                <a:rect l="textAreaLeft" t="textAreaTop" r="textAreaRight" b="textAreaBottom"/>
                <a:pathLst>
                  <a:path w="148" h="8">
                    <a:moveTo>
                      <a:pt x="0" y="0"/>
                    </a:moveTo>
                    <a:cubicBezTo>
                      <a:pt x="0" y="3"/>
                      <a:pt x="1" y="5"/>
                      <a:pt x="2" y="8"/>
                    </a:cubicBezTo>
                    <a:cubicBezTo>
                      <a:pt x="148" y="8"/>
                      <a:pt x="148" y="8"/>
                      <a:pt x="148" y="8"/>
                    </a:cubicBezTo>
                    <a:cubicBezTo>
                      <a:pt x="148" y="5"/>
                      <a:pt x="147" y="3"/>
                      <a:pt x="14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440" bIns="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81" name="Google Shape;1176;p33"/>
              <p:cNvSpPr/>
              <p:nvPr/>
            </p:nvSpPr>
            <p:spPr>
              <a:xfrm>
                <a:off x="776160" y="2476800"/>
                <a:ext cx="274320" cy="840240"/>
              </a:xfrm>
              <a:custGeom>
                <a:avLst/>
                <a:gdLst>
                  <a:gd name="textAreaLeft" fmla="*/ 0 w 274320"/>
                  <a:gd name="textAreaRight" fmla="*/ 275040 w 274320"/>
                  <a:gd name="textAreaTop" fmla="*/ 0 h 840240"/>
                  <a:gd name="textAreaBottom" fmla="*/ 840960 h 840240"/>
                </a:gdLst>
                <a:ahLst/>
                <a:rect l="textAreaLeft" t="textAreaTop" r="textAreaRight" b="textAreaBottom"/>
                <a:pathLst>
                  <a:path w="105" h="320">
                    <a:moveTo>
                      <a:pt x="105" y="38"/>
                    </a:moveTo>
                    <a:cubicBezTo>
                      <a:pt x="46" y="157"/>
                      <a:pt x="46" y="157"/>
                      <a:pt x="46" y="157"/>
                    </a:cubicBezTo>
                    <a:cubicBezTo>
                      <a:pt x="34" y="288"/>
                      <a:pt x="34" y="288"/>
                      <a:pt x="34" y="288"/>
                    </a:cubicBezTo>
                    <a:cubicBezTo>
                      <a:pt x="34" y="288"/>
                      <a:pt x="56" y="320"/>
                      <a:pt x="46" y="320"/>
                    </a:cubicBezTo>
                    <a:cubicBezTo>
                      <a:pt x="35" y="320"/>
                      <a:pt x="12" y="320"/>
                      <a:pt x="12" y="320"/>
                    </a:cubicBezTo>
                    <a:cubicBezTo>
                      <a:pt x="12" y="320"/>
                      <a:pt x="12" y="304"/>
                      <a:pt x="17" y="288"/>
                    </a:cubicBezTo>
                    <a:cubicBezTo>
                      <a:pt x="17" y="288"/>
                      <a:pt x="0" y="184"/>
                      <a:pt x="9" y="147"/>
                    </a:cubicBezTo>
                    <a:cubicBezTo>
                      <a:pt x="18" y="111"/>
                      <a:pt x="75" y="0"/>
                      <a:pt x="75" y="0"/>
                    </a:cubicBezTo>
                    <a:lnTo>
                      <a:pt x="105" y="38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82" name="Google Shape;1177;p33"/>
              <p:cNvSpPr/>
              <p:nvPr/>
            </p:nvSpPr>
            <p:spPr>
              <a:xfrm>
                <a:off x="1049040" y="1980720"/>
                <a:ext cx="289800" cy="396000"/>
              </a:xfrm>
              <a:custGeom>
                <a:avLst/>
                <a:gdLst>
                  <a:gd name="textAreaLeft" fmla="*/ 0 w 289800"/>
                  <a:gd name="textAreaRight" fmla="*/ 290520 w 289800"/>
                  <a:gd name="textAreaTop" fmla="*/ 0 h 396000"/>
                  <a:gd name="textAreaBottom" fmla="*/ 396720 h 396000"/>
                </a:gdLst>
                <a:ahLst/>
                <a:rect l="textAreaLeft" t="textAreaTop" r="textAreaRight" b="textAreaBottom"/>
                <a:pathLst>
                  <a:path w="111" h="151">
                    <a:moveTo>
                      <a:pt x="87" y="28"/>
                    </a:moveTo>
                    <a:cubicBezTo>
                      <a:pt x="90" y="33"/>
                      <a:pt x="95" y="43"/>
                      <a:pt x="97" y="50"/>
                    </a:cubicBezTo>
                    <a:cubicBezTo>
                      <a:pt x="98" y="58"/>
                      <a:pt x="111" y="66"/>
                      <a:pt x="111" y="66"/>
                    </a:cubicBezTo>
                    <a:cubicBezTo>
                      <a:pt x="102" y="71"/>
                      <a:pt x="102" y="71"/>
                      <a:pt x="102" y="71"/>
                    </a:cubicBezTo>
                    <a:cubicBezTo>
                      <a:pt x="102" y="71"/>
                      <a:pt x="103" y="99"/>
                      <a:pt x="96" y="105"/>
                    </a:cubicBezTo>
                    <a:cubicBezTo>
                      <a:pt x="89" y="111"/>
                      <a:pt x="80" y="106"/>
                      <a:pt x="76" y="116"/>
                    </a:cubicBezTo>
                    <a:cubicBezTo>
                      <a:pt x="73" y="125"/>
                      <a:pt x="76" y="151"/>
                      <a:pt x="76" y="151"/>
                    </a:cubicBezTo>
                    <a:cubicBezTo>
                      <a:pt x="36" y="151"/>
                      <a:pt x="36" y="151"/>
                      <a:pt x="36" y="151"/>
                    </a:cubicBezTo>
                    <a:cubicBezTo>
                      <a:pt x="31" y="107"/>
                      <a:pt x="31" y="107"/>
                      <a:pt x="31" y="107"/>
                    </a:cubicBezTo>
                    <a:cubicBezTo>
                      <a:pt x="31" y="107"/>
                      <a:pt x="0" y="81"/>
                      <a:pt x="10" y="44"/>
                    </a:cubicBezTo>
                    <a:cubicBezTo>
                      <a:pt x="19" y="7"/>
                      <a:pt x="66" y="0"/>
                      <a:pt x="87" y="28"/>
                    </a:cubicBez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83" name="Google Shape;1178;p33"/>
              <p:cNvSpPr/>
              <p:nvPr/>
            </p:nvSpPr>
            <p:spPr>
              <a:xfrm>
                <a:off x="883440" y="1943280"/>
                <a:ext cx="440280" cy="685440"/>
              </a:xfrm>
              <a:custGeom>
                <a:avLst/>
                <a:gdLst>
                  <a:gd name="textAreaLeft" fmla="*/ 0 w 440280"/>
                  <a:gd name="textAreaRight" fmla="*/ 441000 w 440280"/>
                  <a:gd name="textAreaTop" fmla="*/ 0 h 685440"/>
                  <a:gd name="textAreaBottom" fmla="*/ 686160 h 685440"/>
                </a:gdLst>
                <a:ahLst/>
                <a:rect l="textAreaLeft" t="textAreaTop" r="textAreaRight" b="textAreaBottom"/>
                <a:pathLst>
                  <a:path w="168" h="261">
                    <a:moveTo>
                      <a:pt x="159" y="62"/>
                    </a:moveTo>
                    <a:cubicBezTo>
                      <a:pt x="159" y="62"/>
                      <a:pt x="168" y="58"/>
                      <a:pt x="166" y="42"/>
                    </a:cubicBezTo>
                    <a:cubicBezTo>
                      <a:pt x="164" y="21"/>
                      <a:pt x="136" y="0"/>
                      <a:pt x="106" y="18"/>
                    </a:cubicBezTo>
                    <a:cubicBezTo>
                      <a:pt x="106" y="18"/>
                      <a:pt x="66" y="9"/>
                      <a:pt x="51" y="32"/>
                    </a:cubicBezTo>
                    <a:cubicBezTo>
                      <a:pt x="35" y="55"/>
                      <a:pt x="44" y="95"/>
                      <a:pt x="38" y="117"/>
                    </a:cubicBezTo>
                    <a:cubicBezTo>
                      <a:pt x="32" y="139"/>
                      <a:pt x="11" y="154"/>
                      <a:pt x="6" y="175"/>
                    </a:cubicBezTo>
                    <a:cubicBezTo>
                      <a:pt x="0" y="196"/>
                      <a:pt x="20" y="204"/>
                      <a:pt x="28" y="223"/>
                    </a:cubicBezTo>
                    <a:cubicBezTo>
                      <a:pt x="36" y="242"/>
                      <a:pt x="47" y="261"/>
                      <a:pt x="83" y="256"/>
                    </a:cubicBezTo>
                    <a:cubicBezTo>
                      <a:pt x="102" y="254"/>
                      <a:pt x="125" y="232"/>
                      <a:pt x="122" y="197"/>
                    </a:cubicBezTo>
                    <a:cubicBezTo>
                      <a:pt x="119" y="173"/>
                      <a:pt x="103" y="158"/>
                      <a:pt x="107" y="136"/>
                    </a:cubicBezTo>
                    <a:cubicBezTo>
                      <a:pt x="111" y="114"/>
                      <a:pt x="129" y="111"/>
                      <a:pt x="129" y="95"/>
                    </a:cubicBezTo>
                    <a:cubicBezTo>
                      <a:pt x="129" y="79"/>
                      <a:pt x="124" y="72"/>
                      <a:pt x="128" y="64"/>
                    </a:cubicBezTo>
                    <a:cubicBezTo>
                      <a:pt x="133" y="56"/>
                      <a:pt x="144" y="63"/>
                      <a:pt x="151" y="44"/>
                    </a:cubicBezTo>
                    <a:cubicBezTo>
                      <a:pt x="151" y="44"/>
                      <a:pt x="155" y="47"/>
                      <a:pt x="159" y="6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884" name="Google Shape;1179;p33"/>
            <p:cNvSpPr/>
            <p:nvPr/>
          </p:nvSpPr>
          <p:spPr>
            <a:xfrm>
              <a:off x="4056480" y="2647080"/>
              <a:ext cx="21240" cy="18720"/>
            </a:xfrm>
            <a:custGeom>
              <a:avLst/>
              <a:gdLst>
                <a:gd name="textAreaLeft" fmla="*/ 0 w 21240"/>
                <a:gd name="textAreaRight" fmla="*/ 21960 w 21240"/>
                <a:gd name="textAreaTop" fmla="*/ 0 h 18720"/>
                <a:gd name="textAreaBottom" fmla="*/ 19440 h 18720"/>
              </a:gdLst>
              <a:ahLst/>
              <a:rect l="textAreaLeft" t="textAreaTop" r="textAreaRight" b="textAreaBottom"/>
              <a:pathLst>
                <a:path w="9" h="8">
                  <a:moveTo>
                    <a:pt x="5" y="2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8"/>
                    <a:pt x="1" y="8"/>
                    <a:pt x="2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7"/>
                    <a:pt x="9" y="7"/>
                    <a:pt x="9" y="6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lose/>
                </a:path>
              </a:pathLst>
            </a:custGeom>
            <a:solidFill>
              <a:srgbClr val="b5b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720" bIns="97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85" name="Google Shape;1180;p33"/>
            <p:cNvSpPr/>
            <p:nvPr/>
          </p:nvSpPr>
          <p:spPr>
            <a:xfrm>
              <a:off x="2954520" y="2658600"/>
              <a:ext cx="1073880" cy="7200"/>
            </a:xfrm>
            <a:custGeom>
              <a:avLst/>
              <a:gdLst>
                <a:gd name="textAreaLeft" fmla="*/ 0 w 1073880"/>
                <a:gd name="textAreaRight" fmla="*/ 1074600 w 1073880"/>
                <a:gd name="textAreaTop" fmla="*/ 0 h 7200"/>
                <a:gd name="textAreaBottom" fmla="*/ 7920 h 7200"/>
              </a:gdLst>
              <a:ahLst/>
              <a:rect l="textAreaLeft" t="textAreaTop" r="textAreaRight" b="textAreaBottom"/>
              <a:pathLst>
                <a:path w="427" h="3">
                  <a:moveTo>
                    <a:pt x="1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4" y="3"/>
                    <a:pt x="14" y="1"/>
                  </a:cubicBezTo>
                  <a:cubicBezTo>
                    <a:pt x="14" y="0"/>
                    <a:pt x="13" y="0"/>
                    <a:pt x="12" y="0"/>
                  </a:cubicBezTo>
                  <a:close/>
                  <a:moveTo>
                    <a:pt x="3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0"/>
                    <a:pt x="24" y="1"/>
                  </a:cubicBezTo>
                  <a:cubicBezTo>
                    <a:pt x="24" y="3"/>
                    <a:pt x="25" y="3"/>
                    <a:pt x="2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8" y="3"/>
                    <a:pt x="38" y="1"/>
                  </a:cubicBezTo>
                  <a:cubicBezTo>
                    <a:pt x="38" y="0"/>
                    <a:pt x="37" y="0"/>
                    <a:pt x="36" y="0"/>
                  </a:cubicBezTo>
                  <a:close/>
                  <a:moveTo>
                    <a:pt x="6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0"/>
                    <a:pt x="49" y="1"/>
                  </a:cubicBezTo>
                  <a:cubicBezTo>
                    <a:pt x="49" y="3"/>
                    <a:pt x="50" y="3"/>
                    <a:pt x="51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1" y="3"/>
                    <a:pt x="62" y="3"/>
                    <a:pt x="62" y="1"/>
                  </a:cubicBezTo>
                  <a:cubicBezTo>
                    <a:pt x="62" y="0"/>
                    <a:pt x="61" y="0"/>
                    <a:pt x="60" y="0"/>
                  </a:cubicBezTo>
                  <a:close/>
                  <a:moveTo>
                    <a:pt x="85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4" y="0"/>
                    <a:pt x="73" y="0"/>
                    <a:pt x="73" y="1"/>
                  </a:cubicBezTo>
                  <a:cubicBezTo>
                    <a:pt x="73" y="3"/>
                    <a:pt x="74" y="3"/>
                    <a:pt x="75" y="3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6" y="3"/>
                    <a:pt x="87" y="3"/>
                    <a:pt x="87" y="1"/>
                  </a:cubicBezTo>
                  <a:cubicBezTo>
                    <a:pt x="87" y="0"/>
                    <a:pt x="86" y="0"/>
                    <a:pt x="85" y="0"/>
                  </a:cubicBezTo>
                  <a:close/>
                  <a:moveTo>
                    <a:pt x="10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8" y="0"/>
                    <a:pt x="97" y="0"/>
                    <a:pt x="97" y="1"/>
                  </a:cubicBezTo>
                  <a:cubicBezTo>
                    <a:pt x="97" y="3"/>
                    <a:pt x="98" y="3"/>
                    <a:pt x="99" y="3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110" y="3"/>
                    <a:pt x="111" y="3"/>
                    <a:pt x="111" y="1"/>
                  </a:cubicBezTo>
                  <a:cubicBezTo>
                    <a:pt x="111" y="0"/>
                    <a:pt x="110" y="0"/>
                    <a:pt x="109" y="0"/>
                  </a:cubicBezTo>
                  <a:close/>
                  <a:moveTo>
                    <a:pt x="133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3" y="0"/>
                    <a:pt x="122" y="0"/>
                    <a:pt x="122" y="1"/>
                  </a:cubicBezTo>
                  <a:cubicBezTo>
                    <a:pt x="122" y="3"/>
                    <a:pt x="123" y="3"/>
                    <a:pt x="124" y="3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4" y="3"/>
                    <a:pt x="135" y="3"/>
                    <a:pt x="135" y="1"/>
                  </a:cubicBezTo>
                  <a:cubicBezTo>
                    <a:pt x="135" y="0"/>
                    <a:pt x="134" y="0"/>
                    <a:pt x="133" y="0"/>
                  </a:cubicBezTo>
                  <a:close/>
                  <a:moveTo>
                    <a:pt x="15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7" y="0"/>
                    <a:pt x="146" y="0"/>
                    <a:pt x="146" y="1"/>
                  </a:cubicBezTo>
                  <a:cubicBezTo>
                    <a:pt x="146" y="3"/>
                    <a:pt x="147" y="3"/>
                    <a:pt x="14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9" y="3"/>
                    <a:pt x="160" y="3"/>
                    <a:pt x="160" y="1"/>
                  </a:cubicBezTo>
                  <a:cubicBezTo>
                    <a:pt x="160" y="0"/>
                    <a:pt x="159" y="0"/>
                    <a:pt x="158" y="0"/>
                  </a:cubicBezTo>
                  <a:close/>
                  <a:moveTo>
                    <a:pt x="182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1" y="0"/>
                    <a:pt x="170" y="0"/>
                    <a:pt x="170" y="1"/>
                  </a:cubicBezTo>
                  <a:cubicBezTo>
                    <a:pt x="170" y="3"/>
                    <a:pt x="171" y="3"/>
                    <a:pt x="17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3" y="3"/>
                    <a:pt x="184" y="3"/>
                    <a:pt x="184" y="1"/>
                  </a:cubicBezTo>
                  <a:cubicBezTo>
                    <a:pt x="184" y="0"/>
                    <a:pt x="183" y="0"/>
                    <a:pt x="182" y="0"/>
                  </a:cubicBezTo>
                  <a:close/>
                  <a:moveTo>
                    <a:pt x="206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196" y="0"/>
                    <a:pt x="195" y="0"/>
                    <a:pt x="195" y="1"/>
                  </a:cubicBezTo>
                  <a:cubicBezTo>
                    <a:pt x="195" y="3"/>
                    <a:pt x="196" y="3"/>
                    <a:pt x="197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7" y="3"/>
                    <a:pt x="208" y="3"/>
                    <a:pt x="208" y="1"/>
                  </a:cubicBezTo>
                  <a:cubicBezTo>
                    <a:pt x="208" y="0"/>
                    <a:pt x="207" y="0"/>
                    <a:pt x="206" y="0"/>
                  </a:cubicBezTo>
                  <a:close/>
                  <a:moveTo>
                    <a:pt x="231" y="0"/>
                  </a:moveTo>
                  <a:cubicBezTo>
                    <a:pt x="221" y="0"/>
                    <a:pt x="221" y="0"/>
                    <a:pt x="221" y="0"/>
                  </a:cubicBezTo>
                  <a:cubicBezTo>
                    <a:pt x="220" y="0"/>
                    <a:pt x="219" y="0"/>
                    <a:pt x="219" y="1"/>
                  </a:cubicBezTo>
                  <a:cubicBezTo>
                    <a:pt x="219" y="3"/>
                    <a:pt x="220" y="3"/>
                    <a:pt x="221" y="3"/>
                  </a:cubicBezTo>
                  <a:cubicBezTo>
                    <a:pt x="231" y="3"/>
                    <a:pt x="231" y="3"/>
                    <a:pt x="231" y="3"/>
                  </a:cubicBezTo>
                  <a:cubicBezTo>
                    <a:pt x="232" y="3"/>
                    <a:pt x="233" y="3"/>
                    <a:pt x="233" y="1"/>
                  </a:cubicBezTo>
                  <a:cubicBezTo>
                    <a:pt x="233" y="0"/>
                    <a:pt x="232" y="0"/>
                    <a:pt x="231" y="0"/>
                  </a:cubicBezTo>
                  <a:close/>
                  <a:moveTo>
                    <a:pt x="255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244" y="0"/>
                    <a:pt x="243" y="0"/>
                    <a:pt x="243" y="1"/>
                  </a:cubicBezTo>
                  <a:cubicBezTo>
                    <a:pt x="243" y="3"/>
                    <a:pt x="244" y="3"/>
                    <a:pt x="245" y="3"/>
                  </a:cubicBezTo>
                  <a:cubicBezTo>
                    <a:pt x="255" y="3"/>
                    <a:pt x="255" y="3"/>
                    <a:pt x="255" y="3"/>
                  </a:cubicBezTo>
                  <a:cubicBezTo>
                    <a:pt x="256" y="3"/>
                    <a:pt x="257" y="3"/>
                    <a:pt x="257" y="1"/>
                  </a:cubicBezTo>
                  <a:cubicBezTo>
                    <a:pt x="257" y="0"/>
                    <a:pt x="256" y="0"/>
                    <a:pt x="255" y="0"/>
                  </a:cubicBezTo>
                  <a:close/>
                  <a:moveTo>
                    <a:pt x="279" y="0"/>
                  </a:moveTo>
                  <a:cubicBezTo>
                    <a:pt x="270" y="0"/>
                    <a:pt x="270" y="0"/>
                    <a:pt x="270" y="0"/>
                  </a:cubicBezTo>
                  <a:cubicBezTo>
                    <a:pt x="269" y="0"/>
                    <a:pt x="268" y="0"/>
                    <a:pt x="268" y="1"/>
                  </a:cubicBezTo>
                  <a:cubicBezTo>
                    <a:pt x="268" y="3"/>
                    <a:pt x="269" y="3"/>
                    <a:pt x="270" y="3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80" y="3"/>
                    <a:pt x="281" y="3"/>
                    <a:pt x="281" y="1"/>
                  </a:cubicBezTo>
                  <a:cubicBezTo>
                    <a:pt x="281" y="0"/>
                    <a:pt x="280" y="0"/>
                    <a:pt x="279" y="0"/>
                  </a:cubicBezTo>
                  <a:close/>
                  <a:moveTo>
                    <a:pt x="304" y="0"/>
                  </a:moveTo>
                  <a:cubicBezTo>
                    <a:pt x="294" y="0"/>
                    <a:pt x="294" y="0"/>
                    <a:pt x="294" y="0"/>
                  </a:cubicBezTo>
                  <a:cubicBezTo>
                    <a:pt x="293" y="0"/>
                    <a:pt x="292" y="0"/>
                    <a:pt x="292" y="1"/>
                  </a:cubicBezTo>
                  <a:cubicBezTo>
                    <a:pt x="292" y="3"/>
                    <a:pt x="293" y="3"/>
                    <a:pt x="294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05" y="3"/>
                    <a:pt x="306" y="3"/>
                    <a:pt x="306" y="1"/>
                  </a:cubicBezTo>
                  <a:cubicBezTo>
                    <a:pt x="306" y="0"/>
                    <a:pt x="305" y="0"/>
                    <a:pt x="304" y="0"/>
                  </a:cubicBezTo>
                  <a:close/>
                  <a:moveTo>
                    <a:pt x="328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317" y="0"/>
                    <a:pt x="316" y="0"/>
                    <a:pt x="316" y="1"/>
                  </a:cubicBezTo>
                  <a:cubicBezTo>
                    <a:pt x="316" y="3"/>
                    <a:pt x="317" y="3"/>
                    <a:pt x="318" y="3"/>
                  </a:cubicBezTo>
                  <a:cubicBezTo>
                    <a:pt x="328" y="3"/>
                    <a:pt x="328" y="3"/>
                    <a:pt x="328" y="3"/>
                  </a:cubicBezTo>
                  <a:cubicBezTo>
                    <a:pt x="329" y="3"/>
                    <a:pt x="330" y="3"/>
                    <a:pt x="330" y="1"/>
                  </a:cubicBezTo>
                  <a:cubicBezTo>
                    <a:pt x="330" y="0"/>
                    <a:pt x="329" y="0"/>
                    <a:pt x="328" y="0"/>
                  </a:cubicBezTo>
                  <a:close/>
                  <a:moveTo>
                    <a:pt x="352" y="0"/>
                  </a:moveTo>
                  <a:cubicBezTo>
                    <a:pt x="343" y="0"/>
                    <a:pt x="343" y="0"/>
                    <a:pt x="343" y="0"/>
                  </a:cubicBezTo>
                  <a:cubicBezTo>
                    <a:pt x="342" y="0"/>
                    <a:pt x="341" y="0"/>
                    <a:pt x="341" y="1"/>
                  </a:cubicBezTo>
                  <a:cubicBezTo>
                    <a:pt x="341" y="3"/>
                    <a:pt x="342" y="3"/>
                    <a:pt x="343" y="3"/>
                  </a:cubicBezTo>
                  <a:cubicBezTo>
                    <a:pt x="352" y="3"/>
                    <a:pt x="352" y="3"/>
                    <a:pt x="352" y="3"/>
                  </a:cubicBezTo>
                  <a:cubicBezTo>
                    <a:pt x="353" y="3"/>
                    <a:pt x="354" y="3"/>
                    <a:pt x="354" y="1"/>
                  </a:cubicBezTo>
                  <a:cubicBezTo>
                    <a:pt x="354" y="0"/>
                    <a:pt x="353" y="0"/>
                    <a:pt x="352" y="0"/>
                  </a:cubicBezTo>
                  <a:close/>
                  <a:moveTo>
                    <a:pt x="377" y="0"/>
                  </a:moveTo>
                  <a:cubicBezTo>
                    <a:pt x="367" y="0"/>
                    <a:pt x="367" y="0"/>
                    <a:pt x="367" y="0"/>
                  </a:cubicBezTo>
                  <a:cubicBezTo>
                    <a:pt x="366" y="0"/>
                    <a:pt x="365" y="0"/>
                    <a:pt x="365" y="1"/>
                  </a:cubicBezTo>
                  <a:cubicBezTo>
                    <a:pt x="365" y="3"/>
                    <a:pt x="366" y="3"/>
                    <a:pt x="367" y="3"/>
                  </a:cubicBezTo>
                  <a:cubicBezTo>
                    <a:pt x="377" y="3"/>
                    <a:pt x="377" y="3"/>
                    <a:pt x="377" y="3"/>
                  </a:cubicBezTo>
                  <a:cubicBezTo>
                    <a:pt x="378" y="3"/>
                    <a:pt x="379" y="3"/>
                    <a:pt x="379" y="1"/>
                  </a:cubicBezTo>
                  <a:cubicBezTo>
                    <a:pt x="379" y="0"/>
                    <a:pt x="378" y="0"/>
                    <a:pt x="377" y="0"/>
                  </a:cubicBezTo>
                  <a:close/>
                  <a:moveTo>
                    <a:pt x="401" y="0"/>
                  </a:moveTo>
                  <a:cubicBezTo>
                    <a:pt x="391" y="0"/>
                    <a:pt x="391" y="0"/>
                    <a:pt x="391" y="0"/>
                  </a:cubicBezTo>
                  <a:cubicBezTo>
                    <a:pt x="390" y="0"/>
                    <a:pt x="389" y="0"/>
                    <a:pt x="389" y="1"/>
                  </a:cubicBezTo>
                  <a:cubicBezTo>
                    <a:pt x="389" y="3"/>
                    <a:pt x="390" y="3"/>
                    <a:pt x="391" y="3"/>
                  </a:cubicBezTo>
                  <a:cubicBezTo>
                    <a:pt x="401" y="3"/>
                    <a:pt x="401" y="3"/>
                    <a:pt x="401" y="3"/>
                  </a:cubicBezTo>
                  <a:cubicBezTo>
                    <a:pt x="402" y="3"/>
                    <a:pt x="403" y="3"/>
                    <a:pt x="403" y="1"/>
                  </a:cubicBezTo>
                  <a:cubicBezTo>
                    <a:pt x="403" y="0"/>
                    <a:pt x="402" y="0"/>
                    <a:pt x="401" y="0"/>
                  </a:cubicBezTo>
                  <a:close/>
                  <a:moveTo>
                    <a:pt x="425" y="0"/>
                  </a:moveTo>
                  <a:cubicBezTo>
                    <a:pt x="416" y="0"/>
                    <a:pt x="416" y="0"/>
                    <a:pt x="416" y="0"/>
                  </a:cubicBezTo>
                  <a:cubicBezTo>
                    <a:pt x="415" y="0"/>
                    <a:pt x="414" y="0"/>
                    <a:pt x="414" y="1"/>
                  </a:cubicBezTo>
                  <a:cubicBezTo>
                    <a:pt x="414" y="3"/>
                    <a:pt x="415" y="3"/>
                    <a:pt x="416" y="3"/>
                  </a:cubicBezTo>
                  <a:cubicBezTo>
                    <a:pt x="425" y="3"/>
                    <a:pt x="425" y="3"/>
                    <a:pt x="425" y="3"/>
                  </a:cubicBezTo>
                  <a:cubicBezTo>
                    <a:pt x="426" y="3"/>
                    <a:pt x="427" y="3"/>
                    <a:pt x="427" y="1"/>
                  </a:cubicBezTo>
                  <a:cubicBezTo>
                    <a:pt x="427" y="0"/>
                    <a:pt x="426" y="0"/>
                    <a:pt x="42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" bIns="39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86" name="Google Shape;1181;p33"/>
            <p:cNvSpPr/>
            <p:nvPr/>
          </p:nvSpPr>
          <p:spPr>
            <a:xfrm>
              <a:off x="2906280" y="2647080"/>
              <a:ext cx="20160" cy="18720"/>
            </a:xfrm>
            <a:custGeom>
              <a:avLst/>
              <a:gdLst>
                <a:gd name="textAreaLeft" fmla="*/ 0 w 20160"/>
                <a:gd name="textAreaRight" fmla="*/ 20880 w 20160"/>
                <a:gd name="textAreaTop" fmla="*/ 0 h 18720"/>
                <a:gd name="textAreaBottom" fmla="*/ 19440 h 18720"/>
              </a:gdLst>
              <a:ahLst/>
              <a:rect l="textAreaLeft" t="textAreaTop" r="textAreaRight" b="textAreaBottom"/>
              <a:pathLst>
                <a:path w="8" h="8">
                  <a:moveTo>
                    <a:pt x="6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lose/>
                </a:path>
              </a:pathLst>
            </a:custGeom>
            <a:solidFill>
              <a:srgbClr val="b5b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720" bIns="97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87" name="Google Shape;1182;p33"/>
            <p:cNvSpPr/>
            <p:nvPr/>
          </p:nvSpPr>
          <p:spPr>
            <a:xfrm>
              <a:off x="2906280" y="1644840"/>
              <a:ext cx="9720" cy="975240"/>
            </a:xfrm>
            <a:custGeom>
              <a:avLst/>
              <a:gdLst>
                <a:gd name="textAreaLeft" fmla="*/ 0 w 9720"/>
                <a:gd name="textAreaRight" fmla="*/ 10440 w 9720"/>
                <a:gd name="textAreaTop" fmla="*/ 0 h 975240"/>
                <a:gd name="textAreaBottom" fmla="*/ 975960 h 975240"/>
              </a:gdLst>
              <a:ahLst/>
              <a:rect l="textAreaLeft" t="textAreaTop" r="textAreaRight" b="textAreaBottom"/>
              <a:pathLst>
                <a:path w="4" h="387">
                  <a:moveTo>
                    <a:pt x="4" y="11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3"/>
                    <a:pt x="2" y="13"/>
                  </a:cubicBezTo>
                  <a:cubicBezTo>
                    <a:pt x="3" y="13"/>
                    <a:pt x="4" y="13"/>
                    <a:pt x="4" y="11"/>
                  </a:cubicBezTo>
                  <a:close/>
                  <a:moveTo>
                    <a:pt x="4" y="3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3" y="24"/>
                    <a:pt x="2" y="24"/>
                  </a:cubicBezTo>
                  <a:cubicBezTo>
                    <a:pt x="1" y="24"/>
                    <a:pt x="0" y="24"/>
                    <a:pt x="0" y="2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1" y="37"/>
                    <a:pt x="2" y="37"/>
                  </a:cubicBezTo>
                  <a:cubicBezTo>
                    <a:pt x="3" y="37"/>
                    <a:pt x="4" y="36"/>
                    <a:pt x="4" y="35"/>
                  </a:cubicBezTo>
                  <a:close/>
                  <a:moveTo>
                    <a:pt x="4" y="58"/>
                  </a:moveTo>
                  <a:cubicBezTo>
                    <a:pt x="4" y="49"/>
                    <a:pt x="4" y="49"/>
                    <a:pt x="4" y="49"/>
                  </a:cubicBezTo>
                  <a:cubicBezTo>
                    <a:pt x="4" y="48"/>
                    <a:pt x="3" y="47"/>
                    <a:pt x="2" y="47"/>
                  </a:cubicBezTo>
                  <a:cubicBezTo>
                    <a:pt x="1" y="47"/>
                    <a:pt x="0" y="48"/>
                    <a:pt x="0" y="4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lose/>
                  <a:moveTo>
                    <a:pt x="4" y="81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4" y="71"/>
                    <a:pt x="3" y="70"/>
                    <a:pt x="2" y="70"/>
                  </a:cubicBezTo>
                  <a:cubicBezTo>
                    <a:pt x="1" y="70"/>
                    <a:pt x="0" y="71"/>
                    <a:pt x="0" y="72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3"/>
                    <a:pt x="1" y="83"/>
                    <a:pt x="2" y="83"/>
                  </a:cubicBezTo>
                  <a:cubicBezTo>
                    <a:pt x="3" y="83"/>
                    <a:pt x="4" y="83"/>
                    <a:pt x="4" y="81"/>
                  </a:cubicBezTo>
                  <a:close/>
                  <a:moveTo>
                    <a:pt x="4" y="105"/>
                  </a:moveTo>
                  <a:cubicBezTo>
                    <a:pt x="4" y="95"/>
                    <a:pt x="4" y="95"/>
                    <a:pt x="4" y="95"/>
                  </a:cubicBezTo>
                  <a:cubicBezTo>
                    <a:pt x="4" y="94"/>
                    <a:pt x="3" y="94"/>
                    <a:pt x="2" y="94"/>
                  </a:cubicBezTo>
                  <a:cubicBezTo>
                    <a:pt x="1" y="94"/>
                    <a:pt x="0" y="94"/>
                    <a:pt x="0" y="9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6"/>
                    <a:pt x="1" y="107"/>
                    <a:pt x="2" y="107"/>
                  </a:cubicBezTo>
                  <a:cubicBezTo>
                    <a:pt x="3" y="107"/>
                    <a:pt x="4" y="106"/>
                    <a:pt x="4" y="105"/>
                  </a:cubicBezTo>
                  <a:close/>
                  <a:moveTo>
                    <a:pt x="4" y="128"/>
                  </a:moveTo>
                  <a:cubicBezTo>
                    <a:pt x="4" y="119"/>
                    <a:pt x="4" y="119"/>
                    <a:pt x="4" y="119"/>
                  </a:cubicBezTo>
                  <a:cubicBezTo>
                    <a:pt x="4" y="118"/>
                    <a:pt x="3" y="117"/>
                    <a:pt x="2" y="117"/>
                  </a:cubicBezTo>
                  <a:cubicBezTo>
                    <a:pt x="1" y="117"/>
                    <a:pt x="0" y="118"/>
                    <a:pt x="0" y="119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9"/>
                    <a:pt x="1" y="130"/>
                    <a:pt x="2" y="130"/>
                  </a:cubicBezTo>
                  <a:cubicBezTo>
                    <a:pt x="3" y="130"/>
                    <a:pt x="4" y="129"/>
                    <a:pt x="4" y="128"/>
                  </a:cubicBezTo>
                  <a:close/>
                  <a:moveTo>
                    <a:pt x="4" y="151"/>
                  </a:moveTo>
                  <a:cubicBezTo>
                    <a:pt x="4" y="142"/>
                    <a:pt x="4" y="142"/>
                    <a:pt x="4" y="142"/>
                  </a:cubicBezTo>
                  <a:cubicBezTo>
                    <a:pt x="4" y="141"/>
                    <a:pt x="3" y="140"/>
                    <a:pt x="2" y="140"/>
                  </a:cubicBezTo>
                  <a:cubicBezTo>
                    <a:pt x="1" y="140"/>
                    <a:pt x="0" y="141"/>
                    <a:pt x="0" y="142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3"/>
                    <a:pt x="1" y="153"/>
                    <a:pt x="2" y="153"/>
                  </a:cubicBezTo>
                  <a:cubicBezTo>
                    <a:pt x="3" y="153"/>
                    <a:pt x="4" y="153"/>
                    <a:pt x="4" y="151"/>
                  </a:cubicBezTo>
                  <a:close/>
                  <a:moveTo>
                    <a:pt x="4" y="175"/>
                  </a:moveTo>
                  <a:cubicBezTo>
                    <a:pt x="4" y="165"/>
                    <a:pt x="4" y="165"/>
                    <a:pt x="4" y="165"/>
                  </a:cubicBezTo>
                  <a:cubicBezTo>
                    <a:pt x="4" y="164"/>
                    <a:pt x="3" y="164"/>
                    <a:pt x="2" y="164"/>
                  </a:cubicBezTo>
                  <a:cubicBezTo>
                    <a:pt x="1" y="164"/>
                    <a:pt x="0" y="164"/>
                    <a:pt x="0" y="16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6"/>
                    <a:pt x="1" y="177"/>
                    <a:pt x="2" y="177"/>
                  </a:cubicBezTo>
                  <a:cubicBezTo>
                    <a:pt x="3" y="177"/>
                    <a:pt x="4" y="176"/>
                    <a:pt x="4" y="175"/>
                  </a:cubicBezTo>
                  <a:close/>
                  <a:moveTo>
                    <a:pt x="4" y="198"/>
                  </a:moveTo>
                  <a:cubicBezTo>
                    <a:pt x="4" y="189"/>
                    <a:pt x="4" y="189"/>
                    <a:pt x="4" y="189"/>
                  </a:cubicBezTo>
                  <a:cubicBezTo>
                    <a:pt x="4" y="188"/>
                    <a:pt x="3" y="187"/>
                    <a:pt x="2" y="187"/>
                  </a:cubicBezTo>
                  <a:cubicBezTo>
                    <a:pt x="1" y="187"/>
                    <a:pt x="0" y="188"/>
                    <a:pt x="0" y="189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9"/>
                    <a:pt x="1" y="200"/>
                    <a:pt x="2" y="200"/>
                  </a:cubicBezTo>
                  <a:cubicBezTo>
                    <a:pt x="3" y="200"/>
                    <a:pt x="4" y="199"/>
                    <a:pt x="4" y="198"/>
                  </a:cubicBezTo>
                  <a:close/>
                  <a:moveTo>
                    <a:pt x="4" y="221"/>
                  </a:moveTo>
                  <a:cubicBezTo>
                    <a:pt x="4" y="212"/>
                    <a:pt x="4" y="212"/>
                    <a:pt x="4" y="212"/>
                  </a:cubicBezTo>
                  <a:cubicBezTo>
                    <a:pt x="4" y="211"/>
                    <a:pt x="3" y="210"/>
                    <a:pt x="2" y="210"/>
                  </a:cubicBezTo>
                  <a:cubicBezTo>
                    <a:pt x="1" y="210"/>
                    <a:pt x="0" y="211"/>
                    <a:pt x="0" y="212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2"/>
                    <a:pt x="1" y="223"/>
                    <a:pt x="2" y="223"/>
                  </a:cubicBezTo>
                  <a:cubicBezTo>
                    <a:pt x="3" y="223"/>
                    <a:pt x="4" y="222"/>
                    <a:pt x="4" y="221"/>
                  </a:cubicBezTo>
                  <a:close/>
                  <a:moveTo>
                    <a:pt x="4" y="245"/>
                  </a:moveTo>
                  <a:cubicBezTo>
                    <a:pt x="4" y="235"/>
                    <a:pt x="4" y="235"/>
                    <a:pt x="4" y="235"/>
                  </a:cubicBezTo>
                  <a:cubicBezTo>
                    <a:pt x="4" y="234"/>
                    <a:pt x="3" y="234"/>
                    <a:pt x="2" y="234"/>
                  </a:cubicBezTo>
                  <a:cubicBezTo>
                    <a:pt x="1" y="234"/>
                    <a:pt x="0" y="234"/>
                    <a:pt x="0" y="235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46"/>
                    <a:pt x="1" y="247"/>
                    <a:pt x="2" y="247"/>
                  </a:cubicBezTo>
                  <a:cubicBezTo>
                    <a:pt x="3" y="247"/>
                    <a:pt x="4" y="246"/>
                    <a:pt x="4" y="245"/>
                  </a:cubicBezTo>
                  <a:close/>
                  <a:moveTo>
                    <a:pt x="4" y="268"/>
                  </a:moveTo>
                  <a:cubicBezTo>
                    <a:pt x="4" y="259"/>
                    <a:pt x="4" y="259"/>
                    <a:pt x="4" y="259"/>
                  </a:cubicBezTo>
                  <a:cubicBezTo>
                    <a:pt x="4" y="258"/>
                    <a:pt x="3" y="257"/>
                    <a:pt x="2" y="257"/>
                  </a:cubicBezTo>
                  <a:cubicBezTo>
                    <a:pt x="1" y="257"/>
                    <a:pt x="0" y="258"/>
                    <a:pt x="0" y="259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1" y="270"/>
                    <a:pt x="2" y="270"/>
                  </a:cubicBezTo>
                  <a:cubicBezTo>
                    <a:pt x="3" y="270"/>
                    <a:pt x="4" y="269"/>
                    <a:pt x="4" y="268"/>
                  </a:cubicBezTo>
                  <a:close/>
                  <a:moveTo>
                    <a:pt x="4" y="291"/>
                  </a:moveTo>
                  <a:cubicBezTo>
                    <a:pt x="4" y="282"/>
                    <a:pt x="4" y="282"/>
                    <a:pt x="4" y="282"/>
                  </a:cubicBezTo>
                  <a:cubicBezTo>
                    <a:pt x="4" y="281"/>
                    <a:pt x="3" y="280"/>
                    <a:pt x="2" y="280"/>
                  </a:cubicBezTo>
                  <a:cubicBezTo>
                    <a:pt x="1" y="280"/>
                    <a:pt x="0" y="281"/>
                    <a:pt x="0" y="282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1" y="293"/>
                    <a:pt x="2" y="293"/>
                  </a:cubicBezTo>
                  <a:cubicBezTo>
                    <a:pt x="3" y="293"/>
                    <a:pt x="4" y="292"/>
                    <a:pt x="4" y="291"/>
                  </a:cubicBezTo>
                  <a:close/>
                  <a:moveTo>
                    <a:pt x="4" y="315"/>
                  </a:moveTo>
                  <a:cubicBezTo>
                    <a:pt x="4" y="305"/>
                    <a:pt x="4" y="305"/>
                    <a:pt x="4" y="305"/>
                  </a:cubicBezTo>
                  <a:cubicBezTo>
                    <a:pt x="4" y="304"/>
                    <a:pt x="3" y="304"/>
                    <a:pt x="2" y="304"/>
                  </a:cubicBezTo>
                  <a:cubicBezTo>
                    <a:pt x="1" y="304"/>
                    <a:pt x="0" y="304"/>
                    <a:pt x="0" y="305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0" y="316"/>
                    <a:pt x="1" y="317"/>
                    <a:pt x="2" y="317"/>
                  </a:cubicBezTo>
                  <a:cubicBezTo>
                    <a:pt x="3" y="317"/>
                    <a:pt x="4" y="316"/>
                    <a:pt x="4" y="315"/>
                  </a:cubicBezTo>
                  <a:close/>
                  <a:moveTo>
                    <a:pt x="4" y="338"/>
                  </a:moveTo>
                  <a:cubicBezTo>
                    <a:pt x="4" y="329"/>
                    <a:pt x="4" y="329"/>
                    <a:pt x="4" y="329"/>
                  </a:cubicBezTo>
                  <a:cubicBezTo>
                    <a:pt x="4" y="328"/>
                    <a:pt x="3" y="327"/>
                    <a:pt x="2" y="327"/>
                  </a:cubicBezTo>
                  <a:cubicBezTo>
                    <a:pt x="1" y="327"/>
                    <a:pt x="0" y="328"/>
                    <a:pt x="0" y="329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39"/>
                    <a:pt x="1" y="340"/>
                    <a:pt x="2" y="340"/>
                  </a:cubicBezTo>
                  <a:cubicBezTo>
                    <a:pt x="3" y="340"/>
                    <a:pt x="4" y="339"/>
                    <a:pt x="4" y="338"/>
                  </a:cubicBezTo>
                  <a:close/>
                  <a:moveTo>
                    <a:pt x="4" y="361"/>
                  </a:moveTo>
                  <a:cubicBezTo>
                    <a:pt x="4" y="352"/>
                    <a:pt x="4" y="352"/>
                    <a:pt x="4" y="352"/>
                  </a:cubicBezTo>
                  <a:cubicBezTo>
                    <a:pt x="4" y="351"/>
                    <a:pt x="3" y="350"/>
                    <a:pt x="2" y="350"/>
                  </a:cubicBezTo>
                  <a:cubicBezTo>
                    <a:pt x="1" y="350"/>
                    <a:pt x="0" y="351"/>
                    <a:pt x="0" y="352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62"/>
                    <a:pt x="1" y="363"/>
                    <a:pt x="2" y="363"/>
                  </a:cubicBezTo>
                  <a:cubicBezTo>
                    <a:pt x="3" y="363"/>
                    <a:pt x="4" y="362"/>
                    <a:pt x="4" y="361"/>
                  </a:cubicBezTo>
                  <a:close/>
                  <a:moveTo>
                    <a:pt x="4" y="385"/>
                  </a:moveTo>
                  <a:cubicBezTo>
                    <a:pt x="4" y="375"/>
                    <a:pt x="4" y="375"/>
                    <a:pt x="4" y="375"/>
                  </a:cubicBezTo>
                  <a:cubicBezTo>
                    <a:pt x="4" y="374"/>
                    <a:pt x="3" y="374"/>
                    <a:pt x="2" y="374"/>
                  </a:cubicBezTo>
                  <a:cubicBezTo>
                    <a:pt x="1" y="374"/>
                    <a:pt x="0" y="374"/>
                    <a:pt x="0" y="375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0" y="386"/>
                    <a:pt x="1" y="387"/>
                    <a:pt x="2" y="387"/>
                  </a:cubicBezTo>
                  <a:cubicBezTo>
                    <a:pt x="3" y="387"/>
                    <a:pt x="4" y="386"/>
                    <a:pt x="4" y="385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88" name="Google Shape;1183;p33"/>
            <p:cNvSpPr/>
            <p:nvPr/>
          </p:nvSpPr>
          <p:spPr>
            <a:xfrm>
              <a:off x="2906280" y="1599480"/>
              <a:ext cx="20160" cy="20160"/>
            </a:xfrm>
            <a:custGeom>
              <a:avLst/>
              <a:gdLst>
                <a:gd name="textAreaLeft" fmla="*/ 0 w 20160"/>
                <a:gd name="textAreaRight" fmla="*/ 20880 w 20160"/>
                <a:gd name="textAreaTop" fmla="*/ 0 h 20160"/>
                <a:gd name="textAreaBottom" fmla="*/ 20880 h 20160"/>
              </a:gdLst>
              <a:ahLst/>
              <a:rect l="textAreaLeft" t="textAreaTop" r="textAreaRight" b="textAreaBottom"/>
              <a:pathLst>
                <a:path w="8" h="8">
                  <a:moveTo>
                    <a:pt x="4" y="6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3" y="8"/>
                    <a:pt x="4" y="7"/>
                    <a:pt x="4" y="6"/>
                  </a:cubicBezTo>
                  <a:close/>
                </a:path>
              </a:pathLst>
            </a:custGeom>
            <a:solidFill>
              <a:srgbClr val="b5b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440" bIns="10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89" name="Google Shape;1184;p33"/>
            <p:cNvSpPr/>
            <p:nvPr/>
          </p:nvSpPr>
          <p:spPr>
            <a:xfrm>
              <a:off x="2954520" y="1599480"/>
              <a:ext cx="1073880" cy="7200"/>
            </a:xfrm>
            <a:custGeom>
              <a:avLst/>
              <a:gdLst>
                <a:gd name="textAreaLeft" fmla="*/ 0 w 1073880"/>
                <a:gd name="textAreaRight" fmla="*/ 1074600 w 1073880"/>
                <a:gd name="textAreaTop" fmla="*/ 0 h 7200"/>
                <a:gd name="textAreaBottom" fmla="*/ 7920 h 7200"/>
              </a:gdLst>
              <a:ahLst/>
              <a:rect l="textAreaLeft" t="textAreaTop" r="textAreaRight" b="textAreaBottom"/>
              <a:pathLst>
                <a:path w="427" h="3">
                  <a:moveTo>
                    <a:pt x="416" y="3"/>
                  </a:moveTo>
                  <a:cubicBezTo>
                    <a:pt x="425" y="3"/>
                    <a:pt x="425" y="3"/>
                    <a:pt x="425" y="3"/>
                  </a:cubicBezTo>
                  <a:cubicBezTo>
                    <a:pt x="426" y="3"/>
                    <a:pt x="427" y="2"/>
                    <a:pt x="427" y="1"/>
                  </a:cubicBezTo>
                  <a:cubicBezTo>
                    <a:pt x="427" y="0"/>
                    <a:pt x="426" y="0"/>
                    <a:pt x="425" y="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5" y="0"/>
                    <a:pt x="414" y="0"/>
                    <a:pt x="414" y="1"/>
                  </a:cubicBezTo>
                  <a:cubicBezTo>
                    <a:pt x="414" y="2"/>
                    <a:pt x="415" y="3"/>
                    <a:pt x="416" y="3"/>
                  </a:cubicBezTo>
                  <a:close/>
                  <a:moveTo>
                    <a:pt x="391" y="3"/>
                  </a:moveTo>
                  <a:cubicBezTo>
                    <a:pt x="401" y="3"/>
                    <a:pt x="401" y="3"/>
                    <a:pt x="401" y="3"/>
                  </a:cubicBezTo>
                  <a:cubicBezTo>
                    <a:pt x="402" y="3"/>
                    <a:pt x="403" y="2"/>
                    <a:pt x="403" y="1"/>
                  </a:cubicBezTo>
                  <a:cubicBezTo>
                    <a:pt x="403" y="0"/>
                    <a:pt x="402" y="0"/>
                    <a:pt x="401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0" y="0"/>
                    <a:pt x="389" y="0"/>
                    <a:pt x="389" y="1"/>
                  </a:cubicBezTo>
                  <a:cubicBezTo>
                    <a:pt x="389" y="2"/>
                    <a:pt x="390" y="3"/>
                    <a:pt x="391" y="3"/>
                  </a:cubicBezTo>
                  <a:close/>
                  <a:moveTo>
                    <a:pt x="367" y="3"/>
                  </a:moveTo>
                  <a:cubicBezTo>
                    <a:pt x="377" y="3"/>
                    <a:pt x="377" y="3"/>
                    <a:pt x="377" y="3"/>
                  </a:cubicBezTo>
                  <a:cubicBezTo>
                    <a:pt x="378" y="3"/>
                    <a:pt x="379" y="2"/>
                    <a:pt x="379" y="1"/>
                  </a:cubicBezTo>
                  <a:cubicBezTo>
                    <a:pt x="379" y="0"/>
                    <a:pt x="378" y="0"/>
                    <a:pt x="377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6" y="0"/>
                    <a:pt x="365" y="0"/>
                    <a:pt x="365" y="1"/>
                  </a:cubicBezTo>
                  <a:cubicBezTo>
                    <a:pt x="365" y="2"/>
                    <a:pt x="366" y="3"/>
                    <a:pt x="367" y="3"/>
                  </a:cubicBezTo>
                  <a:close/>
                  <a:moveTo>
                    <a:pt x="343" y="3"/>
                  </a:moveTo>
                  <a:cubicBezTo>
                    <a:pt x="352" y="3"/>
                    <a:pt x="352" y="3"/>
                    <a:pt x="352" y="3"/>
                  </a:cubicBezTo>
                  <a:cubicBezTo>
                    <a:pt x="353" y="3"/>
                    <a:pt x="354" y="2"/>
                    <a:pt x="354" y="1"/>
                  </a:cubicBezTo>
                  <a:cubicBezTo>
                    <a:pt x="354" y="0"/>
                    <a:pt x="353" y="0"/>
                    <a:pt x="352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2" y="0"/>
                    <a:pt x="341" y="0"/>
                    <a:pt x="341" y="1"/>
                  </a:cubicBezTo>
                  <a:cubicBezTo>
                    <a:pt x="341" y="2"/>
                    <a:pt x="342" y="3"/>
                    <a:pt x="343" y="3"/>
                  </a:cubicBezTo>
                  <a:close/>
                  <a:moveTo>
                    <a:pt x="318" y="3"/>
                  </a:moveTo>
                  <a:cubicBezTo>
                    <a:pt x="328" y="3"/>
                    <a:pt x="328" y="3"/>
                    <a:pt x="328" y="3"/>
                  </a:cubicBezTo>
                  <a:cubicBezTo>
                    <a:pt x="329" y="3"/>
                    <a:pt x="330" y="2"/>
                    <a:pt x="330" y="1"/>
                  </a:cubicBezTo>
                  <a:cubicBezTo>
                    <a:pt x="330" y="0"/>
                    <a:pt x="329" y="0"/>
                    <a:pt x="328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17" y="0"/>
                    <a:pt x="316" y="0"/>
                    <a:pt x="316" y="1"/>
                  </a:cubicBezTo>
                  <a:cubicBezTo>
                    <a:pt x="316" y="2"/>
                    <a:pt x="317" y="3"/>
                    <a:pt x="318" y="3"/>
                  </a:cubicBezTo>
                  <a:close/>
                  <a:moveTo>
                    <a:pt x="294" y="3"/>
                  </a:moveTo>
                  <a:cubicBezTo>
                    <a:pt x="304" y="3"/>
                    <a:pt x="304" y="3"/>
                    <a:pt x="304" y="3"/>
                  </a:cubicBezTo>
                  <a:cubicBezTo>
                    <a:pt x="305" y="3"/>
                    <a:pt x="306" y="2"/>
                    <a:pt x="306" y="1"/>
                  </a:cubicBezTo>
                  <a:cubicBezTo>
                    <a:pt x="306" y="0"/>
                    <a:pt x="305" y="0"/>
                    <a:pt x="30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93" y="0"/>
                    <a:pt x="292" y="0"/>
                    <a:pt x="292" y="1"/>
                  </a:cubicBezTo>
                  <a:cubicBezTo>
                    <a:pt x="292" y="2"/>
                    <a:pt x="293" y="3"/>
                    <a:pt x="294" y="3"/>
                  </a:cubicBezTo>
                  <a:close/>
                  <a:moveTo>
                    <a:pt x="270" y="3"/>
                  </a:moveTo>
                  <a:cubicBezTo>
                    <a:pt x="279" y="3"/>
                    <a:pt x="279" y="3"/>
                    <a:pt x="279" y="3"/>
                  </a:cubicBezTo>
                  <a:cubicBezTo>
                    <a:pt x="280" y="3"/>
                    <a:pt x="281" y="2"/>
                    <a:pt x="281" y="1"/>
                  </a:cubicBezTo>
                  <a:cubicBezTo>
                    <a:pt x="281" y="0"/>
                    <a:pt x="280" y="0"/>
                    <a:pt x="279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69" y="0"/>
                    <a:pt x="268" y="0"/>
                    <a:pt x="268" y="1"/>
                  </a:cubicBezTo>
                  <a:cubicBezTo>
                    <a:pt x="268" y="2"/>
                    <a:pt x="269" y="3"/>
                    <a:pt x="270" y="3"/>
                  </a:cubicBezTo>
                  <a:close/>
                  <a:moveTo>
                    <a:pt x="245" y="3"/>
                  </a:moveTo>
                  <a:cubicBezTo>
                    <a:pt x="255" y="3"/>
                    <a:pt x="255" y="3"/>
                    <a:pt x="255" y="3"/>
                  </a:cubicBezTo>
                  <a:cubicBezTo>
                    <a:pt x="256" y="3"/>
                    <a:pt x="257" y="2"/>
                    <a:pt x="257" y="1"/>
                  </a:cubicBezTo>
                  <a:cubicBezTo>
                    <a:pt x="257" y="0"/>
                    <a:pt x="256" y="0"/>
                    <a:pt x="255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4" y="0"/>
                    <a:pt x="243" y="0"/>
                    <a:pt x="243" y="1"/>
                  </a:cubicBezTo>
                  <a:cubicBezTo>
                    <a:pt x="243" y="2"/>
                    <a:pt x="244" y="3"/>
                    <a:pt x="245" y="3"/>
                  </a:cubicBezTo>
                  <a:close/>
                  <a:moveTo>
                    <a:pt x="221" y="3"/>
                  </a:moveTo>
                  <a:cubicBezTo>
                    <a:pt x="231" y="3"/>
                    <a:pt x="231" y="3"/>
                    <a:pt x="231" y="3"/>
                  </a:cubicBezTo>
                  <a:cubicBezTo>
                    <a:pt x="232" y="3"/>
                    <a:pt x="233" y="2"/>
                    <a:pt x="233" y="1"/>
                  </a:cubicBezTo>
                  <a:cubicBezTo>
                    <a:pt x="233" y="0"/>
                    <a:pt x="232" y="0"/>
                    <a:pt x="231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0" y="0"/>
                    <a:pt x="219" y="0"/>
                    <a:pt x="219" y="1"/>
                  </a:cubicBezTo>
                  <a:cubicBezTo>
                    <a:pt x="219" y="2"/>
                    <a:pt x="220" y="3"/>
                    <a:pt x="221" y="3"/>
                  </a:cubicBezTo>
                  <a:close/>
                  <a:moveTo>
                    <a:pt x="197" y="3"/>
                  </a:moveTo>
                  <a:cubicBezTo>
                    <a:pt x="206" y="3"/>
                    <a:pt x="206" y="3"/>
                    <a:pt x="206" y="3"/>
                  </a:cubicBezTo>
                  <a:cubicBezTo>
                    <a:pt x="207" y="3"/>
                    <a:pt x="208" y="2"/>
                    <a:pt x="208" y="1"/>
                  </a:cubicBezTo>
                  <a:cubicBezTo>
                    <a:pt x="208" y="0"/>
                    <a:pt x="207" y="0"/>
                    <a:pt x="206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6" y="0"/>
                    <a:pt x="195" y="0"/>
                    <a:pt x="195" y="1"/>
                  </a:cubicBezTo>
                  <a:cubicBezTo>
                    <a:pt x="195" y="2"/>
                    <a:pt x="196" y="3"/>
                    <a:pt x="197" y="3"/>
                  </a:cubicBezTo>
                  <a:close/>
                  <a:moveTo>
                    <a:pt x="172" y="3"/>
                  </a:moveTo>
                  <a:cubicBezTo>
                    <a:pt x="182" y="3"/>
                    <a:pt x="182" y="3"/>
                    <a:pt x="182" y="3"/>
                  </a:cubicBezTo>
                  <a:cubicBezTo>
                    <a:pt x="183" y="3"/>
                    <a:pt x="184" y="2"/>
                    <a:pt x="184" y="1"/>
                  </a:cubicBezTo>
                  <a:cubicBezTo>
                    <a:pt x="184" y="0"/>
                    <a:pt x="183" y="0"/>
                    <a:pt x="18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1" y="0"/>
                    <a:pt x="170" y="0"/>
                    <a:pt x="170" y="1"/>
                  </a:cubicBezTo>
                  <a:cubicBezTo>
                    <a:pt x="170" y="2"/>
                    <a:pt x="171" y="3"/>
                    <a:pt x="172" y="3"/>
                  </a:cubicBezTo>
                  <a:close/>
                  <a:moveTo>
                    <a:pt x="148" y="3"/>
                  </a:moveTo>
                  <a:cubicBezTo>
                    <a:pt x="158" y="3"/>
                    <a:pt x="158" y="3"/>
                    <a:pt x="158" y="3"/>
                  </a:cubicBezTo>
                  <a:cubicBezTo>
                    <a:pt x="159" y="3"/>
                    <a:pt x="160" y="2"/>
                    <a:pt x="160" y="1"/>
                  </a:cubicBezTo>
                  <a:cubicBezTo>
                    <a:pt x="160" y="0"/>
                    <a:pt x="159" y="0"/>
                    <a:pt x="158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7" y="0"/>
                    <a:pt x="146" y="0"/>
                    <a:pt x="146" y="1"/>
                  </a:cubicBezTo>
                  <a:cubicBezTo>
                    <a:pt x="146" y="2"/>
                    <a:pt x="147" y="3"/>
                    <a:pt x="148" y="3"/>
                  </a:cubicBezTo>
                  <a:close/>
                  <a:moveTo>
                    <a:pt x="124" y="3"/>
                  </a:moveTo>
                  <a:cubicBezTo>
                    <a:pt x="133" y="3"/>
                    <a:pt x="133" y="3"/>
                    <a:pt x="133" y="3"/>
                  </a:cubicBezTo>
                  <a:cubicBezTo>
                    <a:pt x="134" y="3"/>
                    <a:pt x="135" y="2"/>
                    <a:pt x="135" y="1"/>
                  </a:cubicBezTo>
                  <a:cubicBezTo>
                    <a:pt x="135" y="0"/>
                    <a:pt x="134" y="0"/>
                    <a:pt x="13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3" y="0"/>
                    <a:pt x="122" y="0"/>
                    <a:pt x="122" y="1"/>
                  </a:cubicBezTo>
                  <a:cubicBezTo>
                    <a:pt x="122" y="2"/>
                    <a:pt x="123" y="3"/>
                    <a:pt x="124" y="3"/>
                  </a:cubicBezTo>
                  <a:close/>
                  <a:moveTo>
                    <a:pt x="99" y="3"/>
                  </a:moveTo>
                  <a:cubicBezTo>
                    <a:pt x="109" y="3"/>
                    <a:pt x="109" y="3"/>
                    <a:pt x="109" y="3"/>
                  </a:cubicBezTo>
                  <a:cubicBezTo>
                    <a:pt x="110" y="3"/>
                    <a:pt x="111" y="2"/>
                    <a:pt x="111" y="1"/>
                  </a:cubicBezTo>
                  <a:cubicBezTo>
                    <a:pt x="111" y="0"/>
                    <a:pt x="110" y="0"/>
                    <a:pt x="10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8" y="0"/>
                    <a:pt x="97" y="0"/>
                    <a:pt x="97" y="1"/>
                  </a:cubicBezTo>
                  <a:cubicBezTo>
                    <a:pt x="97" y="2"/>
                    <a:pt x="98" y="3"/>
                    <a:pt x="99" y="3"/>
                  </a:cubicBezTo>
                  <a:close/>
                  <a:moveTo>
                    <a:pt x="75" y="3"/>
                  </a:moveTo>
                  <a:cubicBezTo>
                    <a:pt x="85" y="3"/>
                    <a:pt x="85" y="3"/>
                    <a:pt x="85" y="3"/>
                  </a:cubicBezTo>
                  <a:cubicBezTo>
                    <a:pt x="86" y="3"/>
                    <a:pt x="87" y="2"/>
                    <a:pt x="87" y="1"/>
                  </a:cubicBezTo>
                  <a:cubicBezTo>
                    <a:pt x="87" y="0"/>
                    <a:pt x="86" y="0"/>
                    <a:pt x="8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4" y="0"/>
                    <a:pt x="73" y="0"/>
                    <a:pt x="73" y="1"/>
                  </a:cubicBezTo>
                  <a:cubicBezTo>
                    <a:pt x="73" y="2"/>
                    <a:pt x="74" y="3"/>
                    <a:pt x="75" y="3"/>
                  </a:cubicBezTo>
                  <a:close/>
                  <a:moveTo>
                    <a:pt x="51" y="3"/>
                  </a:moveTo>
                  <a:cubicBezTo>
                    <a:pt x="60" y="3"/>
                    <a:pt x="60" y="3"/>
                    <a:pt x="60" y="3"/>
                  </a:cubicBezTo>
                  <a:cubicBezTo>
                    <a:pt x="61" y="3"/>
                    <a:pt x="62" y="2"/>
                    <a:pt x="62" y="1"/>
                  </a:cubicBezTo>
                  <a:cubicBezTo>
                    <a:pt x="62" y="0"/>
                    <a:pt x="61" y="0"/>
                    <a:pt x="6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0"/>
                    <a:pt x="49" y="1"/>
                  </a:cubicBezTo>
                  <a:cubicBezTo>
                    <a:pt x="49" y="2"/>
                    <a:pt x="50" y="3"/>
                    <a:pt x="51" y="3"/>
                  </a:cubicBezTo>
                  <a:close/>
                  <a:moveTo>
                    <a:pt x="26" y="3"/>
                  </a:move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8" y="2"/>
                    <a:pt x="38" y="1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0"/>
                    <a:pt x="24" y="1"/>
                  </a:cubicBezTo>
                  <a:cubicBezTo>
                    <a:pt x="24" y="2"/>
                    <a:pt x="25" y="3"/>
                    <a:pt x="26" y="3"/>
                  </a:cubicBezTo>
                  <a:close/>
                  <a:moveTo>
                    <a:pt x="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4" y="2"/>
                    <a:pt x="14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" bIns="39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90" name="Google Shape;1185;p33"/>
            <p:cNvSpPr/>
            <p:nvPr/>
          </p:nvSpPr>
          <p:spPr>
            <a:xfrm>
              <a:off x="4056480" y="1599480"/>
              <a:ext cx="21240" cy="20160"/>
            </a:xfrm>
            <a:custGeom>
              <a:avLst/>
              <a:gdLst>
                <a:gd name="textAreaLeft" fmla="*/ 0 w 21240"/>
                <a:gd name="textAreaRight" fmla="*/ 21960 w 21240"/>
                <a:gd name="textAreaTop" fmla="*/ 0 h 20160"/>
                <a:gd name="textAreaBottom" fmla="*/ 20880 h 20160"/>
              </a:gdLst>
              <a:ahLst/>
              <a:rect l="textAreaLeft" t="textAreaTop" r="textAreaRight" b="textAreaBottom"/>
              <a:pathLst>
                <a:path w="9" h="8">
                  <a:moveTo>
                    <a:pt x="2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6" y="8"/>
                    <a:pt x="7" y="8"/>
                  </a:cubicBezTo>
                  <a:cubicBezTo>
                    <a:pt x="8" y="8"/>
                    <a:pt x="9" y="7"/>
                    <a:pt x="9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b5b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440" bIns="10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91" name="Google Shape;1186;p33"/>
            <p:cNvSpPr/>
            <p:nvPr/>
          </p:nvSpPr>
          <p:spPr>
            <a:xfrm>
              <a:off x="4069440" y="1644840"/>
              <a:ext cx="8280" cy="975240"/>
            </a:xfrm>
            <a:custGeom>
              <a:avLst/>
              <a:gdLst>
                <a:gd name="textAreaLeft" fmla="*/ 0 w 8280"/>
                <a:gd name="textAreaRight" fmla="*/ 9000 w 8280"/>
                <a:gd name="textAreaTop" fmla="*/ 0 h 975240"/>
                <a:gd name="textAreaBottom" fmla="*/ 975960 h 975240"/>
              </a:gdLst>
              <a:ahLst/>
              <a:rect l="textAreaLeft" t="textAreaTop" r="textAreaRight" b="textAreaBottom"/>
              <a:pathLst>
                <a:path w="4" h="387">
                  <a:moveTo>
                    <a:pt x="0" y="375"/>
                  </a:moveTo>
                  <a:cubicBezTo>
                    <a:pt x="0" y="385"/>
                    <a:pt x="0" y="385"/>
                    <a:pt x="0" y="385"/>
                  </a:cubicBezTo>
                  <a:cubicBezTo>
                    <a:pt x="0" y="386"/>
                    <a:pt x="1" y="387"/>
                    <a:pt x="2" y="387"/>
                  </a:cubicBezTo>
                  <a:cubicBezTo>
                    <a:pt x="3" y="387"/>
                    <a:pt x="4" y="386"/>
                    <a:pt x="4" y="385"/>
                  </a:cubicBezTo>
                  <a:cubicBezTo>
                    <a:pt x="4" y="375"/>
                    <a:pt x="4" y="375"/>
                    <a:pt x="4" y="375"/>
                  </a:cubicBezTo>
                  <a:cubicBezTo>
                    <a:pt x="4" y="374"/>
                    <a:pt x="3" y="374"/>
                    <a:pt x="2" y="374"/>
                  </a:cubicBezTo>
                  <a:cubicBezTo>
                    <a:pt x="1" y="374"/>
                    <a:pt x="0" y="374"/>
                    <a:pt x="0" y="375"/>
                  </a:cubicBezTo>
                  <a:close/>
                  <a:moveTo>
                    <a:pt x="0" y="352"/>
                  </a:moveTo>
                  <a:cubicBezTo>
                    <a:pt x="0" y="361"/>
                    <a:pt x="0" y="361"/>
                    <a:pt x="0" y="361"/>
                  </a:cubicBezTo>
                  <a:cubicBezTo>
                    <a:pt x="0" y="362"/>
                    <a:pt x="1" y="363"/>
                    <a:pt x="2" y="363"/>
                  </a:cubicBezTo>
                  <a:cubicBezTo>
                    <a:pt x="3" y="363"/>
                    <a:pt x="4" y="362"/>
                    <a:pt x="4" y="361"/>
                  </a:cubicBezTo>
                  <a:cubicBezTo>
                    <a:pt x="4" y="352"/>
                    <a:pt x="4" y="352"/>
                    <a:pt x="4" y="352"/>
                  </a:cubicBezTo>
                  <a:cubicBezTo>
                    <a:pt x="4" y="351"/>
                    <a:pt x="3" y="350"/>
                    <a:pt x="2" y="350"/>
                  </a:cubicBezTo>
                  <a:cubicBezTo>
                    <a:pt x="1" y="350"/>
                    <a:pt x="0" y="351"/>
                    <a:pt x="0" y="352"/>
                  </a:cubicBezTo>
                  <a:close/>
                  <a:moveTo>
                    <a:pt x="0" y="329"/>
                  </a:moveTo>
                  <a:cubicBezTo>
                    <a:pt x="0" y="338"/>
                    <a:pt x="0" y="338"/>
                    <a:pt x="0" y="338"/>
                  </a:cubicBezTo>
                  <a:cubicBezTo>
                    <a:pt x="0" y="339"/>
                    <a:pt x="1" y="340"/>
                    <a:pt x="2" y="340"/>
                  </a:cubicBezTo>
                  <a:cubicBezTo>
                    <a:pt x="3" y="340"/>
                    <a:pt x="4" y="339"/>
                    <a:pt x="4" y="338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4" y="328"/>
                    <a:pt x="3" y="327"/>
                    <a:pt x="2" y="327"/>
                  </a:cubicBezTo>
                  <a:cubicBezTo>
                    <a:pt x="1" y="327"/>
                    <a:pt x="0" y="328"/>
                    <a:pt x="0" y="329"/>
                  </a:cubicBezTo>
                  <a:close/>
                  <a:moveTo>
                    <a:pt x="0" y="305"/>
                  </a:moveTo>
                  <a:cubicBezTo>
                    <a:pt x="0" y="315"/>
                    <a:pt x="0" y="315"/>
                    <a:pt x="0" y="315"/>
                  </a:cubicBezTo>
                  <a:cubicBezTo>
                    <a:pt x="0" y="316"/>
                    <a:pt x="1" y="317"/>
                    <a:pt x="2" y="317"/>
                  </a:cubicBezTo>
                  <a:cubicBezTo>
                    <a:pt x="3" y="317"/>
                    <a:pt x="4" y="316"/>
                    <a:pt x="4" y="315"/>
                  </a:cubicBezTo>
                  <a:cubicBezTo>
                    <a:pt x="4" y="305"/>
                    <a:pt x="4" y="305"/>
                    <a:pt x="4" y="305"/>
                  </a:cubicBezTo>
                  <a:cubicBezTo>
                    <a:pt x="4" y="304"/>
                    <a:pt x="3" y="304"/>
                    <a:pt x="2" y="304"/>
                  </a:cubicBezTo>
                  <a:cubicBezTo>
                    <a:pt x="1" y="304"/>
                    <a:pt x="0" y="304"/>
                    <a:pt x="0" y="305"/>
                  </a:cubicBezTo>
                  <a:close/>
                  <a:moveTo>
                    <a:pt x="0" y="282"/>
                  </a:move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1" y="293"/>
                    <a:pt x="2" y="293"/>
                  </a:cubicBezTo>
                  <a:cubicBezTo>
                    <a:pt x="3" y="293"/>
                    <a:pt x="4" y="292"/>
                    <a:pt x="4" y="291"/>
                  </a:cubicBezTo>
                  <a:cubicBezTo>
                    <a:pt x="4" y="282"/>
                    <a:pt x="4" y="282"/>
                    <a:pt x="4" y="282"/>
                  </a:cubicBezTo>
                  <a:cubicBezTo>
                    <a:pt x="4" y="281"/>
                    <a:pt x="3" y="280"/>
                    <a:pt x="2" y="280"/>
                  </a:cubicBezTo>
                  <a:cubicBezTo>
                    <a:pt x="1" y="280"/>
                    <a:pt x="0" y="281"/>
                    <a:pt x="0" y="282"/>
                  </a:cubicBezTo>
                  <a:close/>
                  <a:moveTo>
                    <a:pt x="0" y="259"/>
                  </a:move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1" y="270"/>
                    <a:pt x="2" y="270"/>
                  </a:cubicBezTo>
                  <a:cubicBezTo>
                    <a:pt x="3" y="270"/>
                    <a:pt x="4" y="269"/>
                    <a:pt x="4" y="268"/>
                  </a:cubicBezTo>
                  <a:cubicBezTo>
                    <a:pt x="4" y="259"/>
                    <a:pt x="4" y="259"/>
                    <a:pt x="4" y="259"/>
                  </a:cubicBezTo>
                  <a:cubicBezTo>
                    <a:pt x="4" y="258"/>
                    <a:pt x="3" y="257"/>
                    <a:pt x="2" y="257"/>
                  </a:cubicBezTo>
                  <a:cubicBezTo>
                    <a:pt x="1" y="257"/>
                    <a:pt x="0" y="258"/>
                    <a:pt x="0" y="259"/>
                  </a:cubicBezTo>
                  <a:close/>
                  <a:moveTo>
                    <a:pt x="0" y="235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0" y="246"/>
                    <a:pt x="1" y="247"/>
                    <a:pt x="2" y="247"/>
                  </a:cubicBezTo>
                  <a:cubicBezTo>
                    <a:pt x="3" y="247"/>
                    <a:pt x="4" y="246"/>
                    <a:pt x="4" y="245"/>
                  </a:cubicBezTo>
                  <a:cubicBezTo>
                    <a:pt x="4" y="235"/>
                    <a:pt x="4" y="235"/>
                    <a:pt x="4" y="235"/>
                  </a:cubicBezTo>
                  <a:cubicBezTo>
                    <a:pt x="4" y="234"/>
                    <a:pt x="3" y="234"/>
                    <a:pt x="2" y="234"/>
                  </a:cubicBezTo>
                  <a:cubicBezTo>
                    <a:pt x="1" y="234"/>
                    <a:pt x="0" y="234"/>
                    <a:pt x="0" y="235"/>
                  </a:cubicBezTo>
                  <a:close/>
                  <a:moveTo>
                    <a:pt x="0" y="212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0" y="222"/>
                    <a:pt x="1" y="223"/>
                    <a:pt x="2" y="223"/>
                  </a:cubicBezTo>
                  <a:cubicBezTo>
                    <a:pt x="3" y="223"/>
                    <a:pt x="4" y="222"/>
                    <a:pt x="4" y="221"/>
                  </a:cubicBezTo>
                  <a:cubicBezTo>
                    <a:pt x="4" y="212"/>
                    <a:pt x="4" y="212"/>
                    <a:pt x="4" y="212"/>
                  </a:cubicBezTo>
                  <a:cubicBezTo>
                    <a:pt x="4" y="211"/>
                    <a:pt x="3" y="210"/>
                    <a:pt x="2" y="210"/>
                  </a:cubicBezTo>
                  <a:cubicBezTo>
                    <a:pt x="1" y="210"/>
                    <a:pt x="0" y="211"/>
                    <a:pt x="0" y="212"/>
                  </a:cubicBezTo>
                  <a:close/>
                  <a:moveTo>
                    <a:pt x="0" y="189"/>
                  </a:moveTo>
                  <a:cubicBezTo>
                    <a:pt x="0" y="198"/>
                    <a:pt x="0" y="198"/>
                    <a:pt x="0" y="198"/>
                  </a:cubicBezTo>
                  <a:cubicBezTo>
                    <a:pt x="0" y="199"/>
                    <a:pt x="1" y="200"/>
                    <a:pt x="2" y="200"/>
                  </a:cubicBezTo>
                  <a:cubicBezTo>
                    <a:pt x="3" y="200"/>
                    <a:pt x="4" y="199"/>
                    <a:pt x="4" y="198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4" y="188"/>
                    <a:pt x="3" y="187"/>
                    <a:pt x="2" y="187"/>
                  </a:cubicBezTo>
                  <a:cubicBezTo>
                    <a:pt x="1" y="187"/>
                    <a:pt x="0" y="188"/>
                    <a:pt x="0" y="189"/>
                  </a:cubicBezTo>
                  <a:close/>
                  <a:moveTo>
                    <a:pt x="0" y="165"/>
                  </a:moveTo>
                  <a:cubicBezTo>
                    <a:pt x="0" y="175"/>
                    <a:pt x="0" y="175"/>
                    <a:pt x="0" y="175"/>
                  </a:cubicBezTo>
                  <a:cubicBezTo>
                    <a:pt x="0" y="176"/>
                    <a:pt x="1" y="177"/>
                    <a:pt x="2" y="177"/>
                  </a:cubicBezTo>
                  <a:cubicBezTo>
                    <a:pt x="3" y="177"/>
                    <a:pt x="4" y="176"/>
                    <a:pt x="4" y="175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4" y="164"/>
                    <a:pt x="3" y="164"/>
                    <a:pt x="2" y="164"/>
                  </a:cubicBezTo>
                  <a:cubicBezTo>
                    <a:pt x="1" y="164"/>
                    <a:pt x="0" y="164"/>
                    <a:pt x="0" y="165"/>
                  </a:cubicBezTo>
                  <a:close/>
                  <a:moveTo>
                    <a:pt x="0" y="142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3"/>
                    <a:pt x="1" y="153"/>
                    <a:pt x="2" y="153"/>
                  </a:cubicBezTo>
                  <a:cubicBezTo>
                    <a:pt x="3" y="153"/>
                    <a:pt x="4" y="153"/>
                    <a:pt x="4" y="151"/>
                  </a:cubicBezTo>
                  <a:cubicBezTo>
                    <a:pt x="4" y="142"/>
                    <a:pt x="4" y="142"/>
                    <a:pt x="4" y="142"/>
                  </a:cubicBezTo>
                  <a:cubicBezTo>
                    <a:pt x="4" y="141"/>
                    <a:pt x="3" y="140"/>
                    <a:pt x="2" y="140"/>
                  </a:cubicBezTo>
                  <a:cubicBezTo>
                    <a:pt x="1" y="140"/>
                    <a:pt x="0" y="141"/>
                    <a:pt x="0" y="142"/>
                  </a:cubicBezTo>
                  <a:close/>
                  <a:moveTo>
                    <a:pt x="0" y="119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129"/>
                    <a:pt x="1" y="130"/>
                    <a:pt x="2" y="130"/>
                  </a:cubicBezTo>
                  <a:cubicBezTo>
                    <a:pt x="3" y="130"/>
                    <a:pt x="4" y="129"/>
                    <a:pt x="4" y="128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8"/>
                    <a:pt x="3" y="117"/>
                    <a:pt x="2" y="117"/>
                  </a:cubicBezTo>
                  <a:cubicBezTo>
                    <a:pt x="1" y="117"/>
                    <a:pt x="0" y="118"/>
                    <a:pt x="0" y="119"/>
                  </a:cubicBezTo>
                  <a:close/>
                  <a:moveTo>
                    <a:pt x="0" y="95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0" y="106"/>
                    <a:pt x="1" y="107"/>
                    <a:pt x="2" y="107"/>
                  </a:cubicBezTo>
                  <a:cubicBezTo>
                    <a:pt x="3" y="107"/>
                    <a:pt x="4" y="106"/>
                    <a:pt x="4" y="10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4"/>
                    <a:pt x="3" y="94"/>
                    <a:pt x="2" y="94"/>
                  </a:cubicBezTo>
                  <a:cubicBezTo>
                    <a:pt x="1" y="94"/>
                    <a:pt x="0" y="94"/>
                    <a:pt x="0" y="95"/>
                  </a:cubicBezTo>
                  <a:close/>
                  <a:moveTo>
                    <a:pt x="0" y="72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3"/>
                    <a:pt x="1" y="83"/>
                    <a:pt x="2" y="83"/>
                  </a:cubicBezTo>
                  <a:cubicBezTo>
                    <a:pt x="3" y="83"/>
                    <a:pt x="4" y="83"/>
                    <a:pt x="4" y="81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71"/>
                    <a:pt x="3" y="70"/>
                    <a:pt x="2" y="70"/>
                  </a:cubicBezTo>
                  <a:cubicBezTo>
                    <a:pt x="1" y="70"/>
                    <a:pt x="0" y="71"/>
                    <a:pt x="0" y="72"/>
                  </a:cubicBezTo>
                  <a:close/>
                  <a:moveTo>
                    <a:pt x="0" y="49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8"/>
                    <a:pt x="3" y="47"/>
                    <a:pt x="2" y="47"/>
                  </a:cubicBezTo>
                  <a:cubicBezTo>
                    <a:pt x="1" y="47"/>
                    <a:pt x="0" y="48"/>
                    <a:pt x="0" y="49"/>
                  </a:cubicBezTo>
                  <a:close/>
                  <a:moveTo>
                    <a:pt x="0" y="25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1" y="37"/>
                    <a:pt x="2" y="37"/>
                  </a:cubicBezTo>
                  <a:cubicBezTo>
                    <a:pt x="3" y="37"/>
                    <a:pt x="4" y="36"/>
                    <a:pt x="4" y="3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3" y="24"/>
                    <a:pt x="2" y="24"/>
                  </a:cubicBezTo>
                  <a:cubicBezTo>
                    <a:pt x="1" y="24"/>
                    <a:pt x="0" y="24"/>
                    <a:pt x="0" y="25"/>
                  </a:cubicBezTo>
                  <a:close/>
                  <a:moveTo>
                    <a:pt x="0" y="2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3"/>
                    <a:pt x="2" y="13"/>
                  </a:cubicBezTo>
                  <a:cubicBezTo>
                    <a:pt x="3" y="13"/>
                    <a:pt x="4" y="13"/>
                    <a:pt x="4" y="1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92" name="Google Shape;1187;p33"/>
            <p:cNvSpPr/>
            <p:nvPr/>
          </p:nvSpPr>
          <p:spPr>
            <a:xfrm>
              <a:off x="2865960" y="1556640"/>
              <a:ext cx="92880" cy="9288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srgbClr val="325d7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93" name="Google Shape;1188;p33"/>
            <p:cNvSpPr/>
            <p:nvPr/>
          </p:nvSpPr>
          <p:spPr>
            <a:xfrm>
              <a:off x="4026600" y="1556640"/>
              <a:ext cx="90360" cy="9288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srgbClr val="325d7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94" name="Google Shape;1189;p33"/>
            <p:cNvSpPr/>
            <p:nvPr/>
          </p:nvSpPr>
          <p:spPr>
            <a:xfrm>
              <a:off x="2865960" y="2615760"/>
              <a:ext cx="92880" cy="9288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srgbClr val="325d7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895" name="Google Shape;1190;p33"/>
            <p:cNvGrpSpPr/>
            <p:nvPr/>
          </p:nvGrpSpPr>
          <p:grpSpPr>
            <a:xfrm>
              <a:off x="3418200" y="2260440"/>
              <a:ext cx="893520" cy="1904760"/>
              <a:chOff x="3418200" y="2260440"/>
              <a:chExt cx="893520" cy="1904760"/>
            </a:xfrm>
          </p:grpSpPr>
          <p:sp>
            <p:nvSpPr>
              <p:cNvPr id="896" name="Google Shape;1191;p33"/>
              <p:cNvSpPr/>
              <p:nvPr/>
            </p:nvSpPr>
            <p:spPr>
              <a:xfrm>
                <a:off x="3418200" y="3358440"/>
                <a:ext cx="366480" cy="806760"/>
              </a:xfrm>
              <a:custGeom>
                <a:avLst/>
                <a:gdLst>
                  <a:gd name="textAreaLeft" fmla="*/ 0 w 366480"/>
                  <a:gd name="textAreaRight" fmla="*/ 367200 w 366480"/>
                  <a:gd name="textAreaTop" fmla="*/ 0 h 806760"/>
                  <a:gd name="textAreaBottom" fmla="*/ 807480 h 806760"/>
                </a:gdLst>
                <a:ahLst/>
                <a:rect l="textAreaLeft" t="textAreaTop" r="textAreaRight" b="textAreaBottom"/>
                <a:pathLst>
                  <a:path w="119" h="262">
                    <a:moveTo>
                      <a:pt x="119" y="106"/>
                    </a:moveTo>
                    <a:cubicBezTo>
                      <a:pt x="119" y="106"/>
                      <a:pt x="77" y="157"/>
                      <a:pt x="79" y="250"/>
                    </a:cubicBezTo>
                    <a:cubicBezTo>
                      <a:pt x="79" y="257"/>
                      <a:pt x="74" y="262"/>
                      <a:pt x="68" y="262"/>
                    </a:cubicBezTo>
                    <a:cubicBezTo>
                      <a:pt x="68" y="262"/>
                      <a:pt x="68" y="262"/>
                      <a:pt x="68" y="262"/>
                    </a:cubicBezTo>
                    <a:cubicBezTo>
                      <a:pt x="63" y="262"/>
                      <a:pt x="59" y="260"/>
                      <a:pt x="57" y="256"/>
                    </a:cubicBezTo>
                    <a:cubicBezTo>
                      <a:pt x="50" y="240"/>
                      <a:pt x="30" y="199"/>
                      <a:pt x="17" y="157"/>
                    </a:cubicBezTo>
                    <a:cubicBezTo>
                      <a:pt x="0" y="105"/>
                      <a:pt x="93" y="0"/>
                      <a:pt x="93" y="0"/>
                    </a:cubicBezTo>
                    <a:lnTo>
                      <a:pt x="119" y="10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97" name="Google Shape;1192;p33"/>
              <p:cNvSpPr/>
              <p:nvPr/>
            </p:nvSpPr>
            <p:spPr>
              <a:xfrm>
                <a:off x="3945240" y="3358440"/>
                <a:ext cx="366480" cy="806760"/>
              </a:xfrm>
              <a:custGeom>
                <a:avLst/>
                <a:gdLst>
                  <a:gd name="textAreaLeft" fmla="*/ 0 w 366480"/>
                  <a:gd name="textAreaRight" fmla="*/ 367200 w 366480"/>
                  <a:gd name="textAreaTop" fmla="*/ 0 h 806760"/>
                  <a:gd name="textAreaBottom" fmla="*/ 807480 h 806760"/>
                </a:gdLst>
                <a:ahLst/>
                <a:rect l="textAreaLeft" t="textAreaTop" r="textAreaRight" b="textAreaBottom"/>
                <a:pathLst>
                  <a:path w="119" h="262">
                    <a:moveTo>
                      <a:pt x="0" y="106"/>
                    </a:moveTo>
                    <a:cubicBezTo>
                      <a:pt x="0" y="106"/>
                      <a:pt x="43" y="157"/>
                      <a:pt x="40" y="250"/>
                    </a:cubicBezTo>
                    <a:cubicBezTo>
                      <a:pt x="40" y="257"/>
                      <a:pt x="45" y="262"/>
                      <a:pt x="52" y="262"/>
                    </a:cubicBezTo>
                    <a:cubicBezTo>
                      <a:pt x="52" y="262"/>
                      <a:pt x="52" y="262"/>
                      <a:pt x="52" y="262"/>
                    </a:cubicBezTo>
                    <a:cubicBezTo>
                      <a:pt x="56" y="262"/>
                      <a:pt x="60" y="260"/>
                      <a:pt x="62" y="256"/>
                    </a:cubicBezTo>
                    <a:cubicBezTo>
                      <a:pt x="69" y="240"/>
                      <a:pt x="89" y="199"/>
                      <a:pt x="102" y="157"/>
                    </a:cubicBezTo>
                    <a:cubicBezTo>
                      <a:pt x="119" y="105"/>
                      <a:pt x="26" y="0"/>
                      <a:pt x="26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98" name="Google Shape;1193;p33"/>
              <p:cNvSpPr/>
              <p:nvPr/>
            </p:nvSpPr>
            <p:spPr>
              <a:xfrm>
                <a:off x="3646800" y="2260440"/>
                <a:ext cx="436680" cy="1534680"/>
              </a:xfrm>
              <a:custGeom>
                <a:avLst/>
                <a:gdLst>
                  <a:gd name="textAreaLeft" fmla="*/ 0 w 436680"/>
                  <a:gd name="textAreaRight" fmla="*/ 437400 w 436680"/>
                  <a:gd name="textAreaTop" fmla="*/ 0 h 1534680"/>
                  <a:gd name="textAreaBottom" fmla="*/ 1535400 h 1534680"/>
                </a:gdLst>
                <a:ahLst/>
                <a:rect l="textAreaLeft" t="textAreaTop" r="textAreaRight" b="textAreaBottom"/>
                <a:pathLst>
                  <a:path w="142" h="498">
                    <a:moveTo>
                      <a:pt x="78" y="6"/>
                    </a:moveTo>
                    <a:cubicBezTo>
                      <a:pt x="75" y="0"/>
                      <a:pt x="67" y="0"/>
                      <a:pt x="64" y="6"/>
                    </a:cubicBezTo>
                    <a:cubicBezTo>
                      <a:pt x="46" y="43"/>
                      <a:pt x="0" y="147"/>
                      <a:pt x="0" y="236"/>
                    </a:cubicBezTo>
                    <a:cubicBezTo>
                      <a:pt x="0" y="347"/>
                      <a:pt x="43" y="492"/>
                      <a:pt x="43" y="492"/>
                    </a:cubicBezTo>
                    <a:cubicBezTo>
                      <a:pt x="61" y="498"/>
                      <a:pt x="81" y="498"/>
                      <a:pt x="99" y="492"/>
                    </a:cubicBezTo>
                    <a:cubicBezTo>
                      <a:pt x="99" y="492"/>
                      <a:pt x="142" y="347"/>
                      <a:pt x="142" y="236"/>
                    </a:cubicBezTo>
                    <a:cubicBezTo>
                      <a:pt x="142" y="147"/>
                      <a:pt x="96" y="43"/>
                      <a:pt x="78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99" name="Google Shape;1194;p33"/>
              <p:cNvSpPr/>
              <p:nvPr/>
            </p:nvSpPr>
            <p:spPr>
              <a:xfrm>
                <a:off x="3763440" y="3715560"/>
                <a:ext cx="205560" cy="79920"/>
              </a:xfrm>
              <a:custGeom>
                <a:avLst/>
                <a:gdLst>
                  <a:gd name="textAreaLeft" fmla="*/ 0 w 205560"/>
                  <a:gd name="textAreaRight" fmla="*/ 206280 w 205560"/>
                  <a:gd name="textAreaTop" fmla="*/ 0 h 79920"/>
                  <a:gd name="textAreaBottom" fmla="*/ 80640 h 79920"/>
                </a:gdLst>
                <a:ahLst/>
                <a:rect l="textAreaLeft" t="textAreaTop" r="textAreaRight" b="textAreaBottom"/>
                <a:pathLst>
                  <a:path w="67" h="26">
                    <a:moveTo>
                      <a:pt x="0" y="0"/>
                    </a:moveTo>
                    <a:cubicBezTo>
                      <a:pt x="3" y="13"/>
                      <a:pt x="5" y="20"/>
                      <a:pt x="5" y="20"/>
                    </a:cubicBezTo>
                    <a:cubicBezTo>
                      <a:pt x="23" y="26"/>
                      <a:pt x="43" y="26"/>
                      <a:pt x="61" y="20"/>
                    </a:cubicBezTo>
                    <a:cubicBezTo>
                      <a:pt x="61" y="20"/>
                      <a:pt x="63" y="13"/>
                      <a:pt x="67" y="0"/>
                    </a:cubicBezTo>
                    <a:cubicBezTo>
                      <a:pt x="45" y="5"/>
                      <a:pt x="22" y="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0320" bIns="40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0" name="Google Shape;1195;p33"/>
              <p:cNvSpPr/>
              <p:nvPr/>
            </p:nvSpPr>
            <p:spPr>
              <a:xfrm>
                <a:off x="3702600" y="2260440"/>
                <a:ext cx="325080" cy="391320"/>
              </a:xfrm>
              <a:custGeom>
                <a:avLst/>
                <a:gdLst>
                  <a:gd name="textAreaLeft" fmla="*/ 0 w 325080"/>
                  <a:gd name="textAreaRight" fmla="*/ 325800 w 325080"/>
                  <a:gd name="textAreaTop" fmla="*/ 0 h 391320"/>
                  <a:gd name="textAreaBottom" fmla="*/ 392040 h 391320"/>
                </a:gdLst>
                <a:ahLst/>
                <a:rect l="textAreaLeft" t="textAreaTop" r="textAreaRight" b="textAreaBottom"/>
                <a:pathLst>
                  <a:path w="106" h="127">
                    <a:moveTo>
                      <a:pt x="106" y="127"/>
                    </a:moveTo>
                    <a:cubicBezTo>
                      <a:pt x="92" y="74"/>
                      <a:pt x="71" y="28"/>
                      <a:pt x="60" y="6"/>
                    </a:cubicBezTo>
                    <a:cubicBezTo>
                      <a:pt x="57" y="0"/>
                      <a:pt x="49" y="0"/>
                      <a:pt x="46" y="6"/>
                    </a:cubicBezTo>
                    <a:cubicBezTo>
                      <a:pt x="35" y="28"/>
                      <a:pt x="15" y="74"/>
                      <a:pt x="0" y="127"/>
                    </a:cubicBezTo>
                    <a:cubicBezTo>
                      <a:pt x="35" y="125"/>
                      <a:pt x="71" y="125"/>
                      <a:pt x="106" y="12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1" name="Google Shape;1196;p33"/>
              <p:cNvSpPr/>
              <p:nvPr/>
            </p:nvSpPr>
            <p:spPr>
              <a:xfrm>
                <a:off x="3788280" y="2845800"/>
                <a:ext cx="162720" cy="16272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2" name="Google Shape;1197;p33"/>
              <p:cNvSpPr/>
              <p:nvPr/>
            </p:nvSpPr>
            <p:spPr>
              <a:xfrm>
                <a:off x="3803760" y="3105360"/>
                <a:ext cx="131760" cy="13176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3" name="Google Shape;1198;p33"/>
              <p:cNvSpPr/>
              <p:nvPr/>
            </p:nvSpPr>
            <p:spPr>
              <a:xfrm>
                <a:off x="3812760" y="3333960"/>
                <a:ext cx="113760" cy="11196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9600" bIns="396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04" name="Google Shape;1199;p33"/>
            <p:cNvGrpSpPr/>
            <p:nvPr/>
          </p:nvGrpSpPr>
          <p:grpSpPr>
            <a:xfrm>
              <a:off x="1838160" y="3033000"/>
              <a:ext cx="733320" cy="1132200"/>
              <a:chOff x="1838160" y="3033000"/>
              <a:chExt cx="733320" cy="1132200"/>
            </a:xfrm>
          </p:grpSpPr>
          <p:sp>
            <p:nvSpPr>
              <p:cNvPr id="905" name="Google Shape;1200;p33"/>
              <p:cNvSpPr/>
              <p:nvPr/>
            </p:nvSpPr>
            <p:spPr>
              <a:xfrm>
                <a:off x="2016720" y="3033000"/>
                <a:ext cx="334800" cy="700560"/>
              </a:xfrm>
              <a:custGeom>
                <a:avLst/>
                <a:gdLst>
                  <a:gd name="textAreaLeft" fmla="*/ 0 w 334800"/>
                  <a:gd name="textAreaRight" fmla="*/ 335520 w 334800"/>
                  <a:gd name="textAreaTop" fmla="*/ 0 h 700560"/>
                  <a:gd name="textAreaBottom" fmla="*/ 701280 h 700560"/>
                </a:gdLst>
                <a:ahLst/>
                <a:rect l="textAreaLeft" t="textAreaTop" r="textAreaRight" b="textAreaBottom"/>
                <a:pathLst>
                  <a:path w="154" h="322">
                    <a:moveTo>
                      <a:pt x="37" y="11"/>
                    </a:moveTo>
                    <a:cubicBezTo>
                      <a:pt x="81" y="0"/>
                      <a:pt x="73" y="52"/>
                      <a:pt x="93" y="72"/>
                    </a:cubicBezTo>
                    <a:cubicBezTo>
                      <a:pt x="113" y="92"/>
                      <a:pt x="122" y="109"/>
                      <a:pt x="118" y="133"/>
                    </a:cubicBezTo>
                    <a:cubicBezTo>
                      <a:pt x="115" y="157"/>
                      <a:pt x="119" y="167"/>
                      <a:pt x="127" y="180"/>
                    </a:cubicBezTo>
                    <a:cubicBezTo>
                      <a:pt x="135" y="193"/>
                      <a:pt x="142" y="222"/>
                      <a:pt x="134" y="238"/>
                    </a:cubicBezTo>
                    <a:cubicBezTo>
                      <a:pt x="126" y="255"/>
                      <a:pt x="154" y="275"/>
                      <a:pt x="132" y="322"/>
                    </a:cubicBezTo>
                    <a:cubicBezTo>
                      <a:pt x="73" y="322"/>
                      <a:pt x="73" y="322"/>
                      <a:pt x="73" y="322"/>
                    </a:cubicBezTo>
                    <a:cubicBezTo>
                      <a:pt x="73" y="322"/>
                      <a:pt x="44" y="297"/>
                      <a:pt x="50" y="267"/>
                    </a:cubicBezTo>
                    <a:cubicBezTo>
                      <a:pt x="57" y="238"/>
                      <a:pt x="41" y="207"/>
                      <a:pt x="32" y="195"/>
                    </a:cubicBezTo>
                    <a:cubicBezTo>
                      <a:pt x="23" y="184"/>
                      <a:pt x="20" y="158"/>
                      <a:pt x="26" y="133"/>
                    </a:cubicBezTo>
                    <a:cubicBezTo>
                      <a:pt x="32" y="108"/>
                      <a:pt x="7" y="98"/>
                      <a:pt x="3" y="67"/>
                    </a:cubicBezTo>
                    <a:cubicBezTo>
                      <a:pt x="0" y="35"/>
                      <a:pt x="15" y="17"/>
                      <a:pt x="37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6" name="Google Shape;1201;p33"/>
              <p:cNvSpPr/>
              <p:nvPr/>
            </p:nvSpPr>
            <p:spPr>
              <a:xfrm>
                <a:off x="2099160" y="3110040"/>
                <a:ext cx="141480" cy="623520"/>
              </a:xfrm>
              <a:custGeom>
                <a:avLst/>
                <a:gdLst>
                  <a:gd name="textAreaLeft" fmla="*/ 0 w 141480"/>
                  <a:gd name="textAreaRight" fmla="*/ 142200 w 141480"/>
                  <a:gd name="textAreaTop" fmla="*/ 0 h 623520"/>
                  <a:gd name="textAreaBottom" fmla="*/ 624240 h 623520"/>
                </a:gdLst>
                <a:ahLst/>
                <a:rect l="textAreaLeft" t="textAreaTop" r="textAreaRight" b="textAreaBottom"/>
                <a:pathLst>
                  <a:path w="65" h="287">
                    <a:moveTo>
                      <a:pt x="0" y="0"/>
                    </a:moveTo>
                    <a:cubicBezTo>
                      <a:pt x="0" y="35"/>
                      <a:pt x="26" y="98"/>
                      <a:pt x="40" y="148"/>
                    </a:cubicBezTo>
                    <a:cubicBezTo>
                      <a:pt x="55" y="197"/>
                      <a:pt x="65" y="257"/>
                      <a:pt x="64" y="287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7" name="Google Shape;1202;p33"/>
              <p:cNvSpPr/>
              <p:nvPr/>
            </p:nvSpPr>
            <p:spPr>
              <a:xfrm>
                <a:off x="2058120" y="3164040"/>
                <a:ext cx="101880" cy="133920"/>
              </a:xfrm>
              <a:custGeom>
                <a:avLst/>
                <a:gdLst>
                  <a:gd name="textAreaLeft" fmla="*/ 0 w 101880"/>
                  <a:gd name="textAreaRight" fmla="*/ 102600 w 101880"/>
                  <a:gd name="textAreaTop" fmla="*/ 0 h 133920"/>
                  <a:gd name="textAreaBottom" fmla="*/ 134640 h 133920"/>
                </a:gdLst>
                <a:ahLst/>
                <a:rect l="textAreaLeft" t="textAreaTop" r="textAreaRight" b="textAreaBottom"/>
                <a:pathLst>
                  <a:path w="112" h="147">
                    <a:moveTo>
                      <a:pt x="112" y="0"/>
                    </a:moveTo>
                    <a:lnTo>
                      <a:pt x="95" y="147"/>
                    </a:lnTo>
                    <a:lnTo>
                      <a:pt x="0" y="2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8" name="Google Shape;1203;p33"/>
              <p:cNvSpPr/>
              <p:nvPr/>
            </p:nvSpPr>
            <p:spPr>
              <a:xfrm>
                <a:off x="2097360" y="3309840"/>
                <a:ext cx="121320" cy="155880"/>
              </a:xfrm>
              <a:custGeom>
                <a:avLst/>
                <a:gdLst>
                  <a:gd name="textAreaLeft" fmla="*/ 0 w 121320"/>
                  <a:gd name="textAreaRight" fmla="*/ 122040 w 121320"/>
                  <a:gd name="textAreaTop" fmla="*/ 0 h 155880"/>
                  <a:gd name="textAreaBottom" fmla="*/ 156600 h 155880"/>
                </a:gdLst>
                <a:ahLst/>
                <a:rect l="textAreaLeft" t="textAreaTop" r="textAreaRight" b="textAreaBottom"/>
                <a:pathLst>
                  <a:path w="133" h="171">
                    <a:moveTo>
                      <a:pt x="133" y="0"/>
                    </a:moveTo>
                    <a:lnTo>
                      <a:pt x="109" y="171"/>
                    </a:lnTo>
                    <a:lnTo>
                      <a:pt x="0" y="55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9" name="Google Shape;1204;p33"/>
              <p:cNvSpPr/>
              <p:nvPr/>
            </p:nvSpPr>
            <p:spPr>
              <a:xfrm>
                <a:off x="2151360" y="3482280"/>
                <a:ext cx="127440" cy="164160"/>
              </a:xfrm>
              <a:custGeom>
                <a:avLst/>
                <a:gdLst>
                  <a:gd name="textAreaLeft" fmla="*/ 0 w 127440"/>
                  <a:gd name="textAreaRight" fmla="*/ 128160 w 127440"/>
                  <a:gd name="textAreaTop" fmla="*/ 0 h 164160"/>
                  <a:gd name="textAreaBottom" fmla="*/ 164880 h 164160"/>
                </a:gdLst>
                <a:ahLst/>
                <a:rect l="textAreaLeft" t="textAreaTop" r="textAreaRight" b="textAreaBottom"/>
                <a:pathLst>
                  <a:path w="140" h="180">
                    <a:moveTo>
                      <a:pt x="140" y="0"/>
                    </a:moveTo>
                    <a:lnTo>
                      <a:pt x="88" y="180"/>
                    </a:lnTo>
                    <a:lnTo>
                      <a:pt x="0" y="47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0" name="Google Shape;1205;p33"/>
              <p:cNvSpPr/>
              <p:nvPr/>
            </p:nvSpPr>
            <p:spPr>
              <a:xfrm>
                <a:off x="2251440" y="3321000"/>
                <a:ext cx="320040" cy="450360"/>
              </a:xfrm>
              <a:custGeom>
                <a:avLst/>
                <a:gdLst>
                  <a:gd name="textAreaLeft" fmla="*/ 0 w 320040"/>
                  <a:gd name="textAreaRight" fmla="*/ 320760 w 320040"/>
                  <a:gd name="textAreaTop" fmla="*/ 0 h 450360"/>
                  <a:gd name="textAreaBottom" fmla="*/ 451080 h 450360"/>
                </a:gdLst>
                <a:ahLst/>
                <a:rect l="textAreaLeft" t="textAreaTop" r="textAreaRight" b="textAreaBottom"/>
                <a:pathLst>
                  <a:path w="147" h="207">
                    <a:moveTo>
                      <a:pt x="9" y="207"/>
                    </a:moveTo>
                    <a:cubicBezTo>
                      <a:pt x="9" y="207"/>
                      <a:pt x="0" y="158"/>
                      <a:pt x="10" y="128"/>
                    </a:cubicBezTo>
                    <a:cubicBezTo>
                      <a:pt x="19" y="98"/>
                      <a:pt x="43" y="92"/>
                      <a:pt x="45" y="66"/>
                    </a:cubicBezTo>
                    <a:cubicBezTo>
                      <a:pt x="48" y="26"/>
                      <a:pt x="72" y="0"/>
                      <a:pt x="103" y="4"/>
                    </a:cubicBezTo>
                    <a:cubicBezTo>
                      <a:pt x="133" y="8"/>
                      <a:pt x="147" y="55"/>
                      <a:pt x="117" y="81"/>
                    </a:cubicBezTo>
                    <a:cubicBezTo>
                      <a:pt x="106" y="91"/>
                      <a:pt x="91" y="115"/>
                      <a:pt x="93" y="135"/>
                    </a:cubicBezTo>
                    <a:cubicBezTo>
                      <a:pt x="97" y="166"/>
                      <a:pt x="58" y="185"/>
                      <a:pt x="58" y="185"/>
                    </a:cubicBezTo>
                    <a:lnTo>
                      <a:pt x="9" y="207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1" name="Google Shape;1206;p33"/>
              <p:cNvSpPr/>
              <p:nvPr/>
            </p:nvSpPr>
            <p:spPr>
              <a:xfrm>
                <a:off x="2323800" y="3403440"/>
                <a:ext cx="153360" cy="345600"/>
              </a:xfrm>
              <a:custGeom>
                <a:avLst/>
                <a:gdLst>
                  <a:gd name="textAreaLeft" fmla="*/ 0 w 153360"/>
                  <a:gd name="textAreaRight" fmla="*/ 154080 w 153360"/>
                  <a:gd name="textAreaTop" fmla="*/ 0 h 345600"/>
                  <a:gd name="textAreaBottom" fmla="*/ 346320 h 345600"/>
                </a:gdLst>
                <a:ahLst/>
                <a:rect l="textAreaLeft" t="textAreaTop" r="textAreaRight" b="textAreaBottom"/>
                <a:pathLst>
                  <a:path w="71" h="159">
                    <a:moveTo>
                      <a:pt x="71" y="0"/>
                    </a:moveTo>
                    <a:cubicBezTo>
                      <a:pt x="23" y="51"/>
                      <a:pt x="0" y="145"/>
                      <a:pt x="0" y="159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2" name="Google Shape;1207;p33"/>
              <p:cNvSpPr/>
              <p:nvPr/>
            </p:nvSpPr>
            <p:spPr>
              <a:xfrm>
                <a:off x="2406240" y="3398760"/>
                <a:ext cx="92880" cy="87120"/>
              </a:xfrm>
              <a:custGeom>
                <a:avLst/>
                <a:gdLst>
                  <a:gd name="textAreaLeft" fmla="*/ 0 w 92880"/>
                  <a:gd name="textAreaRight" fmla="*/ 93600 w 92880"/>
                  <a:gd name="textAreaTop" fmla="*/ 0 h 87120"/>
                  <a:gd name="textAreaBottom" fmla="*/ 87840 h 87120"/>
                </a:gdLst>
                <a:ahLst/>
                <a:rect l="textAreaLeft" t="textAreaTop" r="textAreaRight" b="textAreaBottom"/>
                <a:pathLst>
                  <a:path w="102" h="96">
                    <a:moveTo>
                      <a:pt x="0" y="0"/>
                    </a:moveTo>
                    <a:lnTo>
                      <a:pt x="12" y="96"/>
                    </a:lnTo>
                    <a:lnTo>
                      <a:pt x="102" y="50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920" bIns="43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3" name="Google Shape;1208;p33"/>
              <p:cNvSpPr/>
              <p:nvPr/>
            </p:nvSpPr>
            <p:spPr>
              <a:xfrm>
                <a:off x="2352240" y="3506040"/>
                <a:ext cx="101160" cy="8820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88200"/>
                  <a:gd name="textAreaBottom" fmla="*/ 88920 h 88200"/>
                </a:gdLst>
                <a:ahLst/>
                <a:rect l="textAreaLeft" t="textAreaTop" r="textAreaRight" b="textAreaBottom"/>
                <a:pathLst>
                  <a:path w="111" h="97">
                    <a:moveTo>
                      <a:pt x="0" y="0"/>
                    </a:moveTo>
                    <a:lnTo>
                      <a:pt x="14" y="97"/>
                    </a:lnTo>
                    <a:lnTo>
                      <a:pt x="111" y="36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28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4" name="Google Shape;1209;p33"/>
              <p:cNvSpPr/>
              <p:nvPr/>
            </p:nvSpPr>
            <p:spPr>
              <a:xfrm>
                <a:off x="2290680" y="3601440"/>
                <a:ext cx="132120" cy="101880"/>
              </a:xfrm>
              <a:custGeom>
                <a:avLst/>
                <a:gdLst>
                  <a:gd name="textAreaLeft" fmla="*/ 0 w 132120"/>
                  <a:gd name="textAreaRight" fmla="*/ 132840 w 132120"/>
                  <a:gd name="textAreaTop" fmla="*/ 0 h 101880"/>
                  <a:gd name="textAreaBottom" fmla="*/ 102600 h 101880"/>
                </a:gdLst>
                <a:ahLst/>
                <a:rect l="textAreaLeft" t="textAreaTop" r="textAreaRight" b="textAreaBottom"/>
                <a:pathLst>
                  <a:path w="145" h="112">
                    <a:moveTo>
                      <a:pt x="0" y="0"/>
                    </a:moveTo>
                    <a:lnTo>
                      <a:pt x="45" y="112"/>
                    </a:lnTo>
                    <a:lnTo>
                      <a:pt x="145" y="48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5" name="Google Shape;1210;p33"/>
              <p:cNvSpPr/>
              <p:nvPr/>
            </p:nvSpPr>
            <p:spPr>
              <a:xfrm>
                <a:off x="1838160" y="3368520"/>
                <a:ext cx="374040" cy="4024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402480"/>
                  <a:gd name="textAreaBottom" fmla="*/ 403200 h 402480"/>
                </a:gdLst>
                <a:ahLst/>
                <a:rect l="textAreaLeft" t="textAreaTop" r="textAreaRight" b="textAreaBottom"/>
                <a:pathLst>
                  <a:path w="172" h="185">
                    <a:moveTo>
                      <a:pt x="172" y="185"/>
                    </a:moveTo>
                    <a:cubicBezTo>
                      <a:pt x="172" y="185"/>
                      <a:pt x="168" y="135"/>
                      <a:pt x="152" y="109"/>
                    </a:cubicBezTo>
                    <a:cubicBezTo>
                      <a:pt x="135" y="82"/>
                      <a:pt x="110" y="82"/>
                      <a:pt x="102" y="57"/>
                    </a:cubicBezTo>
                    <a:cubicBezTo>
                      <a:pt x="89" y="20"/>
                      <a:pt x="59" y="0"/>
                      <a:pt x="31" y="11"/>
                    </a:cubicBezTo>
                    <a:cubicBezTo>
                      <a:pt x="2" y="23"/>
                      <a:pt x="0" y="72"/>
                      <a:pt x="35" y="89"/>
                    </a:cubicBezTo>
                    <a:cubicBezTo>
                      <a:pt x="49" y="96"/>
                      <a:pt x="69" y="117"/>
                      <a:pt x="72" y="136"/>
                    </a:cubicBezTo>
                    <a:cubicBezTo>
                      <a:pt x="76" y="168"/>
                      <a:pt x="119" y="176"/>
                      <a:pt x="119" y="176"/>
                    </a:cubicBezTo>
                    <a:lnTo>
                      <a:pt x="172" y="185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6" name="Google Shape;1211;p33"/>
              <p:cNvSpPr/>
              <p:nvPr/>
            </p:nvSpPr>
            <p:spPr>
              <a:xfrm>
                <a:off x="1921320" y="3466440"/>
                <a:ext cx="234000" cy="295200"/>
              </a:xfrm>
              <a:custGeom>
                <a:avLst/>
                <a:gdLst>
                  <a:gd name="textAreaLeft" fmla="*/ 0 w 234000"/>
                  <a:gd name="textAreaRight" fmla="*/ 234720 w 234000"/>
                  <a:gd name="textAreaTop" fmla="*/ 0 h 295200"/>
                  <a:gd name="textAreaBottom" fmla="*/ 295920 h 295200"/>
                </a:gdLst>
                <a:ahLst/>
                <a:rect l="textAreaLeft" t="textAreaTop" r="textAreaRight" b="textAreaBottom"/>
                <a:pathLst>
                  <a:path w="108" h="136">
                    <a:moveTo>
                      <a:pt x="0" y="0"/>
                    </a:moveTo>
                    <a:cubicBezTo>
                      <a:pt x="59" y="37"/>
                      <a:pt x="105" y="123"/>
                      <a:pt x="108" y="136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7" name="Google Shape;1212;p33"/>
              <p:cNvSpPr/>
              <p:nvPr/>
            </p:nvSpPr>
            <p:spPr>
              <a:xfrm>
                <a:off x="1910520" y="3444480"/>
                <a:ext cx="88200" cy="86400"/>
              </a:xfrm>
              <a:custGeom>
                <a:avLst/>
                <a:gdLst>
                  <a:gd name="textAreaLeft" fmla="*/ 0 w 88200"/>
                  <a:gd name="textAreaRight" fmla="*/ 88920 w 88200"/>
                  <a:gd name="textAreaTop" fmla="*/ 0 h 86400"/>
                  <a:gd name="textAreaBottom" fmla="*/ 87120 h 86400"/>
                </a:gdLst>
                <a:ahLst/>
                <a:rect l="textAreaLeft" t="textAreaTop" r="textAreaRight" b="textAreaBottom"/>
                <a:pathLst>
                  <a:path w="97" h="95">
                    <a:moveTo>
                      <a:pt x="85" y="0"/>
                    </a:moveTo>
                    <a:lnTo>
                      <a:pt x="97" y="95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560" bIns="43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8" name="Google Shape;1213;p33"/>
              <p:cNvSpPr/>
              <p:nvPr/>
            </p:nvSpPr>
            <p:spPr>
              <a:xfrm>
                <a:off x="1977480" y="3534480"/>
                <a:ext cx="97200" cy="88200"/>
              </a:xfrm>
              <a:custGeom>
                <a:avLst/>
                <a:gdLst>
                  <a:gd name="textAreaLeft" fmla="*/ 0 w 97200"/>
                  <a:gd name="textAreaRight" fmla="*/ 97920 w 97200"/>
                  <a:gd name="textAreaTop" fmla="*/ 0 h 88200"/>
                  <a:gd name="textAreaBottom" fmla="*/ 88920 h 88200"/>
                </a:gdLst>
                <a:ahLst/>
                <a:rect l="textAreaLeft" t="textAreaTop" r="textAreaRight" b="textAreaBottom"/>
                <a:pathLst>
                  <a:path w="107" h="97">
                    <a:moveTo>
                      <a:pt x="98" y="0"/>
                    </a:moveTo>
                    <a:lnTo>
                      <a:pt x="107" y="97"/>
                    </a:lnTo>
                    <a:lnTo>
                      <a:pt x="0" y="62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28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9" name="Google Shape;1214;p33"/>
              <p:cNvSpPr/>
              <p:nvPr/>
            </p:nvSpPr>
            <p:spPr>
              <a:xfrm>
                <a:off x="2032200" y="3610440"/>
                <a:ext cx="118440" cy="110160"/>
              </a:xfrm>
              <a:custGeom>
                <a:avLst/>
                <a:gdLst>
                  <a:gd name="textAreaLeft" fmla="*/ 0 w 118440"/>
                  <a:gd name="textAreaRight" fmla="*/ 119160 w 118440"/>
                  <a:gd name="textAreaTop" fmla="*/ 0 h 110160"/>
                  <a:gd name="textAreaBottom" fmla="*/ 110880 h 110160"/>
                </a:gdLst>
                <a:ahLst/>
                <a:rect l="textAreaLeft" t="textAreaTop" r="textAreaRight" b="textAreaBottom"/>
                <a:pathLst>
                  <a:path w="130" h="121">
                    <a:moveTo>
                      <a:pt x="130" y="0"/>
                    </a:moveTo>
                    <a:lnTo>
                      <a:pt x="114" y="121"/>
                    </a:lnTo>
                    <a:lnTo>
                      <a:pt x="0" y="83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20" name="Google Shape;1215;p33"/>
              <p:cNvSpPr/>
              <p:nvPr/>
            </p:nvSpPr>
            <p:spPr>
              <a:xfrm>
                <a:off x="1988280" y="3716640"/>
                <a:ext cx="453960" cy="448560"/>
              </a:xfrm>
              <a:custGeom>
                <a:avLst/>
                <a:gdLst>
                  <a:gd name="textAreaLeft" fmla="*/ 0 w 453960"/>
                  <a:gd name="textAreaRight" fmla="*/ 454680 w 453960"/>
                  <a:gd name="textAreaTop" fmla="*/ 0 h 448560"/>
                  <a:gd name="textAreaBottom" fmla="*/ 449280 h 448560"/>
                </a:gdLst>
                <a:ahLst/>
                <a:rect l="textAreaLeft" t="textAreaTop" r="textAreaRight" b="textAreaBottom"/>
                <a:pathLst>
                  <a:path w="496" h="490">
                    <a:moveTo>
                      <a:pt x="439" y="490"/>
                    </a:moveTo>
                    <a:lnTo>
                      <a:pt x="57" y="490"/>
                    </a:lnTo>
                    <a:lnTo>
                      <a:pt x="0" y="0"/>
                    </a:lnTo>
                    <a:lnTo>
                      <a:pt x="496" y="0"/>
                    </a:lnTo>
                    <a:lnTo>
                      <a:pt x="439" y="49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21" name="Google Shape;1216;p33"/>
              <p:cNvSpPr/>
              <p:nvPr/>
            </p:nvSpPr>
            <p:spPr>
              <a:xfrm>
                <a:off x="1977480" y="3710520"/>
                <a:ext cx="475920" cy="56160"/>
              </a:xfrm>
              <a:custGeom>
                <a:avLst/>
                <a:gdLst>
                  <a:gd name="textAreaLeft" fmla="*/ 0 w 475920"/>
                  <a:gd name="textAreaRight" fmla="*/ 476640 w 475920"/>
                  <a:gd name="textAreaTop" fmla="*/ 0 h 56160"/>
                  <a:gd name="textAreaBottom" fmla="*/ 56880 h 56160"/>
                </a:gdLst>
                <a:ahLst/>
                <a:rect l="textAreaLeft" t="textAreaTop" r="textAreaRight" b="textAreaBottom"/>
                <a:pathLst>
                  <a:path w="520" h="62">
                    <a:moveTo>
                      <a:pt x="7" y="62"/>
                    </a:moveTo>
                    <a:lnTo>
                      <a:pt x="513" y="62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7" y="62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22" name="Google Shape;1217;p33"/>
            <p:cNvGrpSpPr/>
            <p:nvPr/>
          </p:nvGrpSpPr>
          <p:grpSpPr>
            <a:xfrm>
              <a:off x="2263320" y="1486800"/>
              <a:ext cx="506160" cy="898560"/>
              <a:chOff x="2263320" y="1486800"/>
              <a:chExt cx="506160" cy="898560"/>
            </a:xfrm>
          </p:grpSpPr>
          <p:sp>
            <p:nvSpPr>
              <p:cNvPr id="923" name="Google Shape;1218;p33"/>
              <p:cNvSpPr/>
              <p:nvPr/>
            </p:nvSpPr>
            <p:spPr>
              <a:xfrm>
                <a:off x="2263320" y="1486800"/>
                <a:ext cx="506160" cy="898560"/>
              </a:xfrm>
              <a:custGeom>
                <a:avLst/>
                <a:gdLst>
                  <a:gd name="textAreaLeft" fmla="*/ 0 w 506160"/>
                  <a:gd name="textAreaRight" fmla="*/ 506880 w 506160"/>
                  <a:gd name="textAreaTop" fmla="*/ 0 h 898560"/>
                  <a:gd name="textAreaBottom" fmla="*/ 899280 h 898560"/>
                </a:gdLst>
                <a:ahLst/>
                <a:rect l="textAreaLeft" t="textAreaTop" r="textAreaRight" b="textAreaBottom"/>
                <a:pathLst>
                  <a:path w="219" h="387">
                    <a:moveTo>
                      <a:pt x="219" y="387"/>
                    </a:moveTo>
                    <a:cubicBezTo>
                      <a:pt x="14" y="387"/>
                      <a:pt x="14" y="387"/>
                      <a:pt x="14" y="387"/>
                    </a:cubicBezTo>
                    <a:cubicBezTo>
                      <a:pt x="6" y="387"/>
                      <a:pt x="0" y="380"/>
                      <a:pt x="0" y="3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387"/>
                    </a:lnTo>
                    <a:close/>
                  </a:path>
                </a:pathLst>
              </a:cu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24" name="Google Shape;1219;p33"/>
              <p:cNvSpPr/>
              <p:nvPr/>
            </p:nvSpPr>
            <p:spPr>
              <a:xfrm>
                <a:off x="2334960" y="1596600"/>
                <a:ext cx="360360" cy="36144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25" name="Google Shape;1220;p33"/>
              <p:cNvSpPr/>
              <p:nvPr/>
            </p:nvSpPr>
            <p:spPr>
              <a:xfrm>
                <a:off x="2334960" y="2135880"/>
                <a:ext cx="68760" cy="687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26" name="Google Shape;1221;p33"/>
              <p:cNvSpPr/>
              <p:nvPr/>
            </p:nvSpPr>
            <p:spPr>
              <a:xfrm>
                <a:off x="2431800" y="2135880"/>
                <a:ext cx="68760" cy="687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27" name="Google Shape;1222;p33"/>
              <p:cNvSpPr/>
              <p:nvPr/>
            </p:nvSpPr>
            <p:spPr>
              <a:xfrm>
                <a:off x="2530080" y="2135880"/>
                <a:ext cx="68760" cy="6876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28" name="Google Shape;1223;p33"/>
              <p:cNvSpPr/>
              <p:nvPr/>
            </p:nvSpPr>
            <p:spPr>
              <a:xfrm>
                <a:off x="2629080" y="2135880"/>
                <a:ext cx="68760" cy="6876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29" name="Google Shape;1224;p33"/>
              <p:cNvSpPr/>
              <p:nvPr/>
            </p:nvSpPr>
            <p:spPr>
              <a:xfrm>
                <a:off x="2334960" y="2232720"/>
                <a:ext cx="68760" cy="687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30" name="Google Shape;1225;p33"/>
              <p:cNvSpPr/>
              <p:nvPr/>
            </p:nvSpPr>
            <p:spPr>
              <a:xfrm>
                <a:off x="2431800" y="2232720"/>
                <a:ext cx="68760" cy="6876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31" name="Google Shape;1226;p33"/>
              <p:cNvSpPr/>
              <p:nvPr/>
            </p:nvSpPr>
            <p:spPr>
              <a:xfrm>
                <a:off x="2530080" y="2232720"/>
                <a:ext cx="68760" cy="68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32" name="Google Shape;1227;p33"/>
              <p:cNvSpPr/>
              <p:nvPr/>
            </p:nvSpPr>
            <p:spPr>
              <a:xfrm>
                <a:off x="2629080" y="2232720"/>
                <a:ext cx="68760" cy="6876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933" name="Google Shape;1228;p33"/>
            <p:cNvSpPr/>
            <p:nvPr/>
          </p:nvSpPr>
          <p:spPr>
            <a:xfrm>
              <a:off x="3149640" y="1791360"/>
              <a:ext cx="585720" cy="55656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934" name="Google Shape;1229;p33"/>
            <p:cNvSpPr/>
            <p:nvPr/>
          </p:nvSpPr>
          <p:spPr>
            <a:xfrm>
              <a:off x="3617640" y="1882080"/>
              <a:ext cx="228240" cy="21672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0" bIns="828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935" name="Google Shape;1230;p33"/>
            <p:cNvSpPr/>
            <p:nvPr/>
          </p:nvSpPr>
          <p:spPr>
            <a:xfrm>
              <a:off x="2111040" y="83196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115;p5"/>
          <p:cNvGrpSpPr/>
          <p:nvPr/>
        </p:nvGrpSpPr>
        <p:grpSpPr>
          <a:xfrm>
            <a:off x="961560" y="828360"/>
            <a:ext cx="7636320" cy="3843360"/>
            <a:chOff x="961560" y="828360"/>
            <a:chExt cx="7636320" cy="3843360"/>
          </a:xfrm>
        </p:grpSpPr>
        <p:grpSp>
          <p:nvGrpSpPr>
            <p:cNvPr id="937" name="Google Shape;116;p5"/>
            <p:cNvGrpSpPr/>
            <p:nvPr/>
          </p:nvGrpSpPr>
          <p:grpSpPr>
            <a:xfrm>
              <a:off x="8410320" y="1617480"/>
              <a:ext cx="187560" cy="188280"/>
              <a:chOff x="8410320" y="1617480"/>
              <a:chExt cx="187560" cy="188280"/>
            </a:xfrm>
          </p:grpSpPr>
          <p:sp>
            <p:nvSpPr>
              <p:cNvPr id="938" name="Google Shape;117;p5"/>
              <p:cNvSpPr/>
              <p:nvPr/>
            </p:nvSpPr>
            <p:spPr>
              <a:xfrm>
                <a:off x="8480520" y="1706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39" name="Google Shape;118;p5"/>
              <p:cNvSpPr/>
              <p:nvPr/>
            </p:nvSpPr>
            <p:spPr>
              <a:xfrm>
                <a:off x="8549280" y="1706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0" name="Google Shape;119;p5"/>
              <p:cNvSpPr/>
              <p:nvPr/>
            </p:nvSpPr>
            <p:spPr>
              <a:xfrm>
                <a:off x="8410320" y="17064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1" name="Google Shape;120;p5"/>
              <p:cNvSpPr/>
              <p:nvPr/>
            </p:nvSpPr>
            <p:spPr>
              <a:xfrm>
                <a:off x="8497440" y="16887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2" name="Google Shape;121;p5"/>
              <p:cNvSpPr/>
              <p:nvPr/>
            </p:nvSpPr>
            <p:spPr>
              <a:xfrm>
                <a:off x="8497440" y="17582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3" name="Google Shape;122;p5"/>
              <p:cNvSpPr/>
              <p:nvPr/>
            </p:nvSpPr>
            <p:spPr>
              <a:xfrm>
                <a:off x="8497440" y="16174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44" name="Google Shape;123;p5"/>
            <p:cNvGrpSpPr/>
            <p:nvPr/>
          </p:nvGrpSpPr>
          <p:grpSpPr>
            <a:xfrm>
              <a:off x="961560" y="4218120"/>
              <a:ext cx="187920" cy="188280"/>
              <a:chOff x="961560" y="4218120"/>
              <a:chExt cx="187920" cy="188280"/>
            </a:xfrm>
          </p:grpSpPr>
          <p:sp>
            <p:nvSpPr>
              <p:cNvPr id="945" name="Google Shape;124;p5"/>
              <p:cNvSpPr/>
              <p:nvPr/>
            </p:nvSpPr>
            <p:spPr>
              <a:xfrm>
                <a:off x="1031760" y="43066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6" name="Google Shape;125;p5"/>
              <p:cNvSpPr/>
              <p:nvPr/>
            </p:nvSpPr>
            <p:spPr>
              <a:xfrm>
                <a:off x="1100880" y="43066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7" name="Google Shape;126;p5"/>
              <p:cNvSpPr/>
              <p:nvPr/>
            </p:nvSpPr>
            <p:spPr>
              <a:xfrm>
                <a:off x="961560" y="43066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8" name="Google Shape;127;p5"/>
              <p:cNvSpPr/>
              <p:nvPr/>
            </p:nvSpPr>
            <p:spPr>
              <a:xfrm>
                <a:off x="1048680" y="42894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9" name="Google Shape;128;p5"/>
              <p:cNvSpPr/>
              <p:nvPr/>
            </p:nvSpPr>
            <p:spPr>
              <a:xfrm>
                <a:off x="1048680" y="43588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50" name="Google Shape;129;p5"/>
              <p:cNvSpPr/>
              <p:nvPr/>
            </p:nvSpPr>
            <p:spPr>
              <a:xfrm>
                <a:off x="1048680" y="42181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51" name="Google Shape;130;p5"/>
            <p:cNvGrpSpPr/>
            <p:nvPr/>
          </p:nvGrpSpPr>
          <p:grpSpPr>
            <a:xfrm>
              <a:off x="1690560" y="4483800"/>
              <a:ext cx="187920" cy="187920"/>
              <a:chOff x="1690560" y="4483800"/>
              <a:chExt cx="187920" cy="187920"/>
            </a:xfrm>
          </p:grpSpPr>
          <p:sp>
            <p:nvSpPr>
              <p:cNvPr id="952" name="Google Shape;131;p5"/>
              <p:cNvSpPr/>
              <p:nvPr/>
            </p:nvSpPr>
            <p:spPr>
              <a:xfrm>
                <a:off x="1760760" y="45723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53" name="Google Shape;132;p5"/>
              <p:cNvSpPr/>
              <p:nvPr/>
            </p:nvSpPr>
            <p:spPr>
              <a:xfrm>
                <a:off x="1829880" y="45723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54" name="Google Shape;133;p5"/>
              <p:cNvSpPr/>
              <p:nvPr/>
            </p:nvSpPr>
            <p:spPr>
              <a:xfrm>
                <a:off x="1690560" y="45723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55" name="Google Shape;134;p5"/>
              <p:cNvSpPr/>
              <p:nvPr/>
            </p:nvSpPr>
            <p:spPr>
              <a:xfrm>
                <a:off x="1777680" y="45550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56" name="Google Shape;135;p5"/>
              <p:cNvSpPr/>
              <p:nvPr/>
            </p:nvSpPr>
            <p:spPr>
              <a:xfrm>
                <a:off x="1777680" y="46242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57" name="Google Shape;136;p5"/>
              <p:cNvSpPr/>
              <p:nvPr/>
            </p:nvSpPr>
            <p:spPr>
              <a:xfrm>
                <a:off x="1777680" y="44838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58" name="Google Shape;137;p5"/>
            <p:cNvGrpSpPr/>
            <p:nvPr/>
          </p:nvGrpSpPr>
          <p:grpSpPr>
            <a:xfrm>
              <a:off x="7931880" y="828360"/>
              <a:ext cx="187920" cy="188280"/>
              <a:chOff x="7931880" y="828360"/>
              <a:chExt cx="187920" cy="188280"/>
            </a:xfrm>
          </p:grpSpPr>
          <p:sp>
            <p:nvSpPr>
              <p:cNvPr id="959" name="Google Shape;138;p5"/>
              <p:cNvSpPr/>
              <p:nvPr/>
            </p:nvSpPr>
            <p:spPr>
              <a:xfrm>
                <a:off x="8002440" y="9169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60" name="Google Shape;139;p5"/>
              <p:cNvSpPr/>
              <p:nvPr/>
            </p:nvSpPr>
            <p:spPr>
              <a:xfrm>
                <a:off x="8071200" y="9169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61" name="Google Shape;140;p5"/>
              <p:cNvSpPr/>
              <p:nvPr/>
            </p:nvSpPr>
            <p:spPr>
              <a:xfrm>
                <a:off x="7931880" y="9169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62" name="Google Shape;141;p5"/>
              <p:cNvSpPr/>
              <p:nvPr/>
            </p:nvSpPr>
            <p:spPr>
              <a:xfrm>
                <a:off x="8019000" y="8996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63" name="Google Shape;142;p5"/>
              <p:cNvSpPr/>
              <p:nvPr/>
            </p:nvSpPr>
            <p:spPr>
              <a:xfrm>
                <a:off x="8019000" y="9691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64" name="Google Shape;143;p5"/>
              <p:cNvSpPr/>
              <p:nvPr/>
            </p:nvSpPr>
            <p:spPr>
              <a:xfrm>
                <a:off x="8019000" y="8283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965" name="Google Shape;144;p5"/>
          <p:cNvGrpSpPr/>
          <p:nvPr/>
        </p:nvGrpSpPr>
        <p:grpSpPr>
          <a:xfrm>
            <a:off x="-1955880" y="-1980720"/>
            <a:ext cx="12989520" cy="9447120"/>
            <a:chOff x="-1955880" y="-1980720"/>
            <a:chExt cx="12989520" cy="9447120"/>
          </a:xfrm>
        </p:grpSpPr>
        <p:sp>
          <p:nvSpPr>
            <p:cNvPr id="966" name="Google Shape;145;p5"/>
            <p:cNvSpPr/>
            <p:nvPr/>
          </p:nvSpPr>
          <p:spPr>
            <a:xfrm rot="12402600">
              <a:off x="6162840" y="-125820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967" name="Google Shape;146;p5"/>
            <p:cNvSpPr/>
            <p:nvPr/>
          </p:nvSpPr>
          <p:spPr>
            <a:xfrm rot="2474400">
              <a:off x="-882000" y="434556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968" name="Google Shape;147;p5"/>
            <p:cNvSpPr/>
            <p:nvPr/>
          </p:nvSpPr>
          <p:spPr>
            <a:xfrm flipH="1" rot="14967000">
              <a:off x="-1389960" y="2752920"/>
              <a:ext cx="2064240" cy="2639520"/>
            </a:xfrm>
            <a:custGeom>
              <a:avLst/>
              <a:gdLst>
                <a:gd name="textAreaLeft" fmla="*/ 360 w 2064240"/>
                <a:gd name="textAreaRight" fmla="*/ 206532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969" name="Google Shape;148;p5"/>
            <p:cNvSpPr/>
            <p:nvPr/>
          </p:nvSpPr>
          <p:spPr>
            <a:xfrm flipH="1" rot="6348000">
              <a:off x="8450280" y="-58752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713160" y="753840"/>
            <a:ext cx="4103280" cy="10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6" name="Google Shape;156;p6"/>
          <p:cNvGrpSpPr/>
          <p:nvPr/>
        </p:nvGrpSpPr>
        <p:grpSpPr>
          <a:xfrm>
            <a:off x="447120" y="1433880"/>
            <a:ext cx="8421840" cy="3326400"/>
            <a:chOff x="447120" y="1433880"/>
            <a:chExt cx="8421840" cy="3326400"/>
          </a:xfrm>
        </p:grpSpPr>
        <p:grpSp>
          <p:nvGrpSpPr>
            <p:cNvPr id="977" name="Google Shape;157;p6"/>
            <p:cNvGrpSpPr/>
            <p:nvPr/>
          </p:nvGrpSpPr>
          <p:grpSpPr>
            <a:xfrm>
              <a:off x="8681040" y="2025000"/>
              <a:ext cx="187920" cy="188280"/>
              <a:chOff x="8681040" y="2025000"/>
              <a:chExt cx="187920" cy="188280"/>
            </a:xfrm>
          </p:grpSpPr>
          <p:sp>
            <p:nvSpPr>
              <p:cNvPr id="978" name="Google Shape;158;p6"/>
              <p:cNvSpPr/>
              <p:nvPr/>
            </p:nvSpPr>
            <p:spPr>
              <a:xfrm>
                <a:off x="8751600" y="21139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79" name="Google Shape;159;p6"/>
              <p:cNvSpPr/>
              <p:nvPr/>
            </p:nvSpPr>
            <p:spPr>
              <a:xfrm>
                <a:off x="8820360" y="21139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0" name="Google Shape;160;p6"/>
              <p:cNvSpPr/>
              <p:nvPr/>
            </p:nvSpPr>
            <p:spPr>
              <a:xfrm>
                <a:off x="8681040" y="21139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1" name="Google Shape;161;p6"/>
              <p:cNvSpPr/>
              <p:nvPr/>
            </p:nvSpPr>
            <p:spPr>
              <a:xfrm>
                <a:off x="8768160" y="20962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2" name="Google Shape;162;p6"/>
              <p:cNvSpPr/>
              <p:nvPr/>
            </p:nvSpPr>
            <p:spPr>
              <a:xfrm>
                <a:off x="8768160" y="21657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3" name="Google Shape;163;p6"/>
              <p:cNvSpPr/>
              <p:nvPr/>
            </p:nvSpPr>
            <p:spPr>
              <a:xfrm>
                <a:off x="8768160" y="20250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84" name="Google Shape;164;p6"/>
            <p:cNvGrpSpPr/>
            <p:nvPr/>
          </p:nvGrpSpPr>
          <p:grpSpPr>
            <a:xfrm>
              <a:off x="8336520" y="1433880"/>
              <a:ext cx="187920" cy="187920"/>
              <a:chOff x="8336520" y="1433880"/>
              <a:chExt cx="187920" cy="187920"/>
            </a:xfrm>
          </p:grpSpPr>
          <p:sp>
            <p:nvSpPr>
              <p:cNvPr id="985" name="Google Shape;165;p6"/>
              <p:cNvSpPr/>
              <p:nvPr/>
            </p:nvSpPr>
            <p:spPr>
              <a:xfrm>
                <a:off x="8407080" y="15224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6" name="Google Shape;166;p6"/>
              <p:cNvSpPr/>
              <p:nvPr/>
            </p:nvSpPr>
            <p:spPr>
              <a:xfrm>
                <a:off x="8475840" y="15224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7" name="Google Shape;167;p6"/>
              <p:cNvSpPr/>
              <p:nvPr/>
            </p:nvSpPr>
            <p:spPr>
              <a:xfrm>
                <a:off x="8336520" y="15224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8" name="Google Shape;168;p6"/>
              <p:cNvSpPr/>
              <p:nvPr/>
            </p:nvSpPr>
            <p:spPr>
              <a:xfrm>
                <a:off x="8423640" y="15051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9" name="Google Shape;169;p6"/>
              <p:cNvSpPr/>
              <p:nvPr/>
            </p:nvSpPr>
            <p:spPr>
              <a:xfrm>
                <a:off x="8423640" y="15742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90" name="Google Shape;170;p6"/>
              <p:cNvSpPr/>
              <p:nvPr/>
            </p:nvSpPr>
            <p:spPr>
              <a:xfrm>
                <a:off x="8423640" y="14338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91" name="Google Shape;171;p6"/>
            <p:cNvGrpSpPr/>
            <p:nvPr/>
          </p:nvGrpSpPr>
          <p:grpSpPr>
            <a:xfrm>
              <a:off x="1320120" y="4572360"/>
              <a:ext cx="187920" cy="187920"/>
              <a:chOff x="1320120" y="4572360"/>
              <a:chExt cx="187920" cy="187920"/>
            </a:xfrm>
          </p:grpSpPr>
          <p:sp>
            <p:nvSpPr>
              <p:cNvPr id="992" name="Google Shape;172;p6"/>
              <p:cNvSpPr/>
              <p:nvPr/>
            </p:nvSpPr>
            <p:spPr>
              <a:xfrm>
                <a:off x="1390320" y="46609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93" name="Google Shape;173;p6"/>
              <p:cNvSpPr/>
              <p:nvPr/>
            </p:nvSpPr>
            <p:spPr>
              <a:xfrm>
                <a:off x="1459440" y="46609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94" name="Google Shape;174;p6"/>
              <p:cNvSpPr/>
              <p:nvPr/>
            </p:nvSpPr>
            <p:spPr>
              <a:xfrm>
                <a:off x="1320120" y="46609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95" name="Google Shape;175;p6"/>
              <p:cNvSpPr/>
              <p:nvPr/>
            </p:nvSpPr>
            <p:spPr>
              <a:xfrm>
                <a:off x="1407240" y="46436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96" name="Google Shape;176;p6"/>
              <p:cNvSpPr/>
              <p:nvPr/>
            </p:nvSpPr>
            <p:spPr>
              <a:xfrm>
                <a:off x="1407240" y="47127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97" name="Google Shape;177;p6"/>
              <p:cNvSpPr/>
              <p:nvPr/>
            </p:nvSpPr>
            <p:spPr>
              <a:xfrm>
                <a:off x="1407240" y="45723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98" name="Google Shape;178;p6"/>
            <p:cNvGrpSpPr/>
            <p:nvPr/>
          </p:nvGrpSpPr>
          <p:grpSpPr>
            <a:xfrm>
              <a:off x="447120" y="4196520"/>
              <a:ext cx="187920" cy="187920"/>
              <a:chOff x="447120" y="4196520"/>
              <a:chExt cx="187920" cy="187920"/>
            </a:xfrm>
          </p:grpSpPr>
          <p:sp>
            <p:nvSpPr>
              <p:cNvPr id="999" name="Google Shape;179;p6"/>
              <p:cNvSpPr/>
              <p:nvPr/>
            </p:nvSpPr>
            <p:spPr>
              <a:xfrm>
                <a:off x="517320" y="42850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00" name="Google Shape;180;p6"/>
              <p:cNvSpPr/>
              <p:nvPr/>
            </p:nvSpPr>
            <p:spPr>
              <a:xfrm>
                <a:off x="586440" y="42850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01" name="Google Shape;181;p6"/>
              <p:cNvSpPr/>
              <p:nvPr/>
            </p:nvSpPr>
            <p:spPr>
              <a:xfrm>
                <a:off x="447120" y="42850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02" name="Google Shape;182;p6"/>
              <p:cNvSpPr/>
              <p:nvPr/>
            </p:nvSpPr>
            <p:spPr>
              <a:xfrm>
                <a:off x="534240" y="42678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03" name="Google Shape;183;p6"/>
              <p:cNvSpPr/>
              <p:nvPr/>
            </p:nvSpPr>
            <p:spPr>
              <a:xfrm>
                <a:off x="534240" y="43369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04" name="Google Shape;184;p6"/>
              <p:cNvSpPr/>
              <p:nvPr/>
            </p:nvSpPr>
            <p:spPr>
              <a:xfrm>
                <a:off x="534240" y="41965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1005" name="Google Shape;185;p6"/>
          <p:cNvGrpSpPr/>
          <p:nvPr/>
        </p:nvGrpSpPr>
        <p:grpSpPr>
          <a:xfrm>
            <a:off x="-1593720" y="-1621800"/>
            <a:ext cx="12746520" cy="9217800"/>
            <a:chOff x="-1593720" y="-1621800"/>
            <a:chExt cx="12746520" cy="9217800"/>
          </a:xfrm>
        </p:grpSpPr>
        <p:sp>
          <p:nvSpPr>
            <p:cNvPr id="1006" name="Google Shape;186;p6"/>
            <p:cNvSpPr/>
            <p:nvPr/>
          </p:nvSpPr>
          <p:spPr>
            <a:xfrm rot="1465200">
              <a:off x="6806160" y="-94788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07" name="Google Shape;187;p6"/>
            <p:cNvSpPr/>
            <p:nvPr/>
          </p:nvSpPr>
          <p:spPr>
            <a:xfrm flipH="1" rot="8461200">
              <a:off x="206640" y="421668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08" name="Google Shape;188;p6"/>
            <p:cNvSpPr/>
            <p:nvPr/>
          </p:nvSpPr>
          <p:spPr>
            <a:xfrm flipH="1" rot="2215800">
              <a:off x="8502120" y="-58824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09" name="Google Shape;189;p6"/>
            <p:cNvSpPr/>
            <p:nvPr/>
          </p:nvSpPr>
          <p:spPr>
            <a:xfrm rot="2257200">
              <a:off x="-1321560" y="452268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1010" name="PlaceHolder 1"/>
          <p:cNvSpPr>
            <a:spLocks noGrp="1"/>
          </p:cNvSpPr>
          <p:nvPr>
            <p:ph type="title"/>
          </p:nvPr>
        </p:nvSpPr>
        <p:spPr>
          <a:xfrm>
            <a:off x="713160" y="753840"/>
            <a:ext cx="4103280" cy="10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oogle Shape;191;p7"/>
          <p:cNvGrpSpPr/>
          <p:nvPr/>
        </p:nvGrpSpPr>
        <p:grpSpPr>
          <a:xfrm>
            <a:off x="321480" y="1306800"/>
            <a:ext cx="8203680" cy="3301200"/>
            <a:chOff x="321480" y="1306800"/>
            <a:chExt cx="8203680" cy="3301200"/>
          </a:xfrm>
        </p:grpSpPr>
        <p:grpSp>
          <p:nvGrpSpPr>
            <p:cNvPr id="1013" name="Google Shape;192;p7"/>
            <p:cNvGrpSpPr/>
            <p:nvPr/>
          </p:nvGrpSpPr>
          <p:grpSpPr>
            <a:xfrm>
              <a:off x="8337240" y="3552480"/>
              <a:ext cx="187920" cy="188280"/>
              <a:chOff x="8337240" y="3552480"/>
              <a:chExt cx="187920" cy="188280"/>
            </a:xfrm>
          </p:grpSpPr>
          <p:sp>
            <p:nvSpPr>
              <p:cNvPr id="1014" name="Google Shape;193;p7"/>
              <p:cNvSpPr/>
              <p:nvPr/>
            </p:nvSpPr>
            <p:spPr>
              <a:xfrm>
                <a:off x="8407800" y="36410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15" name="Google Shape;194;p7"/>
              <p:cNvSpPr/>
              <p:nvPr/>
            </p:nvSpPr>
            <p:spPr>
              <a:xfrm>
                <a:off x="8476560" y="36410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16" name="Google Shape;195;p7"/>
              <p:cNvSpPr/>
              <p:nvPr/>
            </p:nvSpPr>
            <p:spPr>
              <a:xfrm>
                <a:off x="8337240" y="36410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17" name="Google Shape;196;p7"/>
              <p:cNvSpPr/>
              <p:nvPr/>
            </p:nvSpPr>
            <p:spPr>
              <a:xfrm>
                <a:off x="8424360" y="36237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18" name="Google Shape;197;p7"/>
              <p:cNvSpPr/>
              <p:nvPr/>
            </p:nvSpPr>
            <p:spPr>
              <a:xfrm>
                <a:off x="8424360" y="36932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19" name="Google Shape;198;p7"/>
              <p:cNvSpPr/>
              <p:nvPr/>
            </p:nvSpPr>
            <p:spPr>
              <a:xfrm>
                <a:off x="8424360" y="35524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020" name="Google Shape;199;p7"/>
            <p:cNvGrpSpPr/>
            <p:nvPr/>
          </p:nvGrpSpPr>
          <p:grpSpPr>
            <a:xfrm>
              <a:off x="7239600" y="4419720"/>
              <a:ext cx="187560" cy="188280"/>
              <a:chOff x="7239600" y="4419720"/>
              <a:chExt cx="187560" cy="188280"/>
            </a:xfrm>
          </p:grpSpPr>
          <p:sp>
            <p:nvSpPr>
              <p:cNvPr id="1021" name="Google Shape;200;p7"/>
              <p:cNvSpPr/>
              <p:nvPr/>
            </p:nvSpPr>
            <p:spPr>
              <a:xfrm>
                <a:off x="7309800" y="4508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22" name="Google Shape;201;p7"/>
              <p:cNvSpPr/>
              <p:nvPr/>
            </p:nvSpPr>
            <p:spPr>
              <a:xfrm>
                <a:off x="7378560" y="4508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23" name="Google Shape;202;p7"/>
              <p:cNvSpPr/>
              <p:nvPr/>
            </p:nvSpPr>
            <p:spPr>
              <a:xfrm>
                <a:off x="7239600" y="45082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24" name="Google Shape;203;p7"/>
              <p:cNvSpPr/>
              <p:nvPr/>
            </p:nvSpPr>
            <p:spPr>
              <a:xfrm>
                <a:off x="7326720" y="44910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25" name="Google Shape;204;p7"/>
              <p:cNvSpPr/>
              <p:nvPr/>
            </p:nvSpPr>
            <p:spPr>
              <a:xfrm>
                <a:off x="7326720" y="45604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26" name="Google Shape;205;p7"/>
              <p:cNvSpPr/>
              <p:nvPr/>
            </p:nvSpPr>
            <p:spPr>
              <a:xfrm>
                <a:off x="7326720" y="44197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027" name="Google Shape;206;p7"/>
            <p:cNvGrpSpPr/>
            <p:nvPr/>
          </p:nvGrpSpPr>
          <p:grpSpPr>
            <a:xfrm>
              <a:off x="321480" y="2044440"/>
              <a:ext cx="187920" cy="187920"/>
              <a:chOff x="321480" y="2044440"/>
              <a:chExt cx="187920" cy="187920"/>
            </a:xfrm>
          </p:grpSpPr>
          <p:sp>
            <p:nvSpPr>
              <p:cNvPr id="1028" name="Google Shape;207;p7"/>
              <p:cNvSpPr/>
              <p:nvPr/>
            </p:nvSpPr>
            <p:spPr>
              <a:xfrm>
                <a:off x="391680" y="21330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29" name="Google Shape;208;p7"/>
              <p:cNvSpPr/>
              <p:nvPr/>
            </p:nvSpPr>
            <p:spPr>
              <a:xfrm>
                <a:off x="460800" y="21330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30" name="Google Shape;209;p7"/>
              <p:cNvSpPr/>
              <p:nvPr/>
            </p:nvSpPr>
            <p:spPr>
              <a:xfrm>
                <a:off x="321480" y="21330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31" name="Google Shape;210;p7"/>
              <p:cNvSpPr/>
              <p:nvPr/>
            </p:nvSpPr>
            <p:spPr>
              <a:xfrm>
                <a:off x="408600" y="21157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32" name="Google Shape;211;p7"/>
              <p:cNvSpPr/>
              <p:nvPr/>
            </p:nvSpPr>
            <p:spPr>
              <a:xfrm>
                <a:off x="408600" y="21848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33" name="Google Shape;212;p7"/>
              <p:cNvSpPr/>
              <p:nvPr/>
            </p:nvSpPr>
            <p:spPr>
              <a:xfrm>
                <a:off x="408600" y="20444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034" name="Google Shape;213;p7"/>
            <p:cNvGrpSpPr/>
            <p:nvPr/>
          </p:nvGrpSpPr>
          <p:grpSpPr>
            <a:xfrm>
              <a:off x="717480" y="1306800"/>
              <a:ext cx="187560" cy="187920"/>
              <a:chOff x="717480" y="1306800"/>
              <a:chExt cx="187560" cy="187920"/>
            </a:xfrm>
          </p:grpSpPr>
          <p:sp>
            <p:nvSpPr>
              <p:cNvPr id="1035" name="Google Shape;214;p7"/>
              <p:cNvSpPr/>
              <p:nvPr/>
            </p:nvSpPr>
            <p:spPr>
              <a:xfrm>
                <a:off x="787680" y="13953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36" name="Google Shape;215;p7"/>
              <p:cNvSpPr/>
              <p:nvPr/>
            </p:nvSpPr>
            <p:spPr>
              <a:xfrm>
                <a:off x="856440" y="13953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37" name="Google Shape;216;p7"/>
              <p:cNvSpPr/>
              <p:nvPr/>
            </p:nvSpPr>
            <p:spPr>
              <a:xfrm>
                <a:off x="717480" y="13953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38" name="Google Shape;217;p7"/>
              <p:cNvSpPr/>
              <p:nvPr/>
            </p:nvSpPr>
            <p:spPr>
              <a:xfrm>
                <a:off x="804600" y="13780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39" name="Google Shape;218;p7"/>
              <p:cNvSpPr/>
              <p:nvPr/>
            </p:nvSpPr>
            <p:spPr>
              <a:xfrm>
                <a:off x="804600" y="14472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40" name="Google Shape;219;p7"/>
              <p:cNvSpPr/>
              <p:nvPr/>
            </p:nvSpPr>
            <p:spPr>
              <a:xfrm>
                <a:off x="804600" y="13068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1041" name="Google Shape;220;p7"/>
          <p:cNvGrpSpPr/>
          <p:nvPr/>
        </p:nvGrpSpPr>
        <p:grpSpPr>
          <a:xfrm>
            <a:off x="-2213640" y="-1281600"/>
            <a:ext cx="12852720" cy="7752240"/>
            <a:chOff x="-2213640" y="-1281600"/>
            <a:chExt cx="12852720" cy="7752240"/>
          </a:xfrm>
        </p:grpSpPr>
        <p:sp>
          <p:nvSpPr>
            <p:cNvPr id="1042" name="Google Shape;221;p7"/>
            <p:cNvSpPr/>
            <p:nvPr/>
          </p:nvSpPr>
          <p:spPr>
            <a:xfrm rot="14629200">
              <a:off x="-120240" y="-865080"/>
              <a:ext cx="1979640" cy="1689480"/>
            </a:xfrm>
            <a:custGeom>
              <a:avLst/>
              <a:gdLst>
                <a:gd name="textAreaLeft" fmla="*/ 0 w 1979640"/>
                <a:gd name="textAreaRight" fmla="*/ 1980360 w 1979640"/>
                <a:gd name="textAreaTop" fmla="*/ 0 h 1689480"/>
                <a:gd name="textAreaBottom" fmla="*/ 1690200 h 1689480"/>
              </a:gdLst>
              <a:ah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43" name="Google Shape;222;p7"/>
            <p:cNvSpPr/>
            <p:nvPr/>
          </p:nvSpPr>
          <p:spPr>
            <a:xfrm rot="7323000">
              <a:off x="7531200" y="3903840"/>
              <a:ext cx="3057840" cy="1660680"/>
            </a:xfrm>
            <a:custGeom>
              <a:avLst/>
              <a:gdLst>
                <a:gd name="textAreaLeft" fmla="*/ 0 w 3057840"/>
                <a:gd name="textAreaRight" fmla="*/ 3058560 w 3057840"/>
                <a:gd name="textAreaTop" fmla="*/ 0 h 1660680"/>
                <a:gd name="textAreaBottom" fmla="*/ 1661400 h 1660680"/>
              </a:gdLst>
              <a:ahLst/>
              <a:rect l="textAreaLeft" t="textAreaTop" r="textAreaRight" b="textAreaBottom"/>
              <a:pathLst>
                <a:path w="1602734" h="1249425">
                  <a:moveTo>
                    <a:pt x="839130" y="6411"/>
                  </a:moveTo>
                  <a:cubicBezTo>
                    <a:pt x="626223" y="-20549"/>
                    <a:pt x="400853" y="37769"/>
                    <a:pt x="237222" y="176639"/>
                  </a:cubicBezTo>
                  <a:cubicBezTo>
                    <a:pt x="73592" y="315510"/>
                    <a:pt x="-21622" y="535911"/>
                    <a:pt x="4197" y="748981"/>
                  </a:cubicBezTo>
                  <a:cubicBezTo>
                    <a:pt x="30016" y="962051"/>
                    <a:pt x="182489" y="1158343"/>
                    <a:pt x="387252" y="1222688"/>
                  </a:cubicBezTo>
                  <a:cubicBezTo>
                    <a:pt x="525226" y="1266019"/>
                    <a:pt x="675010" y="1250706"/>
                    <a:pt x="816162" y="1219023"/>
                  </a:cubicBezTo>
                  <a:cubicBezTo>
                    <a:pt x="957313" y="1187339"/>
                    <a:pt x="1095124" y="1139854"/>
                    <a:pt x="1238230" y="1119004"/>
                  </a:cubicBezTo>
                  <a:cubicBezTo>
                    <a:pt x="1299642" y="1110044"/>
                    <a:pt x="1362928" y="1105809"/>
                    <a:pt x="1419698" y="1080804"/>
                  </a:cubicBezTo>
                  <a:cubicBezTo>
                    <a:pt x="1515890" y="1038451"/>
                    <a:pt x="1579827" y="939572"/>
                    <a:pt x="1597175" y="835887"/>
                  </a:cubicBezTo>
                  <a:cubicBezTo>
                    <a:pt x="1614443" y="732284"/>
                    <a:pt x="1589845" y="625097"/>
                    <a:pt x="1546107" y="529558"/>
                  </a:cubicBezTo>
                  <a:cubicBezTo>
                    <a:pt x="1415707" y="244812"/>
                    <a:pt x="1152709" y="46077"/>
                    <a:pt x="839130" y="6411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44" name="Google Shape;223;p7"/>
            <p:cNvSpPr/>
            <p:nvPr/>
          </p:nvSpPr>
          <p:spPr>
            <a:xfrm rot="20767800">
              <a:off x="6508800" y="4100400"/>
              <a:ext cx="3966480" cy="1849680"/>
            </a:xfrm>
            <a:custGeom>
              <a:avLst/>
              <a:gdLst>
                <a:gd name="textAreaLeft" fmla="*/ 0 w 3966480"/>
                <a:gd name="textAreaRight" fmla="*/ 3967200 w 3966480"/>
                <a:gd name="textAreaTop" fmla="*/ 0 h 1849680"/>
                <a:gd name="textAreaBottom" fmla="*/ 1850400 h 184968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45" name="Google Shape;224;p7"/>
            <p:cNvSpPr/>
            <p:nvPr/>
          </p:nvSpPr>
          <p:spPr>
            <a:xfrm rot="19407600">
              <a:off x="-1758600" y="-604440"/>
              <a:ext cx="3118320" cy="2557440"/>
            </a:xfrm>
            <a:custGeom>
              <a:avLst/>
              <a:gdLst>
                <a:gd name="textAreaLeft" fmla="*/ 0 w 3118320"/>
                <a:gd name="textAreaRight" fmla="*/ 3119040 w 3118320"/>
                <a:gd name="textAreaTop" fmla="*/ 0 h 2557440"/>
                <a:gd name="textAreaBottom" fmla="*/ 2558160 h 255744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oogle Shape;229;p8"/>
          <p:cNvGrpSpPr/>
          <p:nvPr/>
        </p:nvGrpSpPr>
        <p:grpSpPr>
          <a:xfrm>
            <a:off x="608040" y="310320"/>
            <a:ext cx="8042400" cy="4500360"/>
            <a:chOff x="608040" y="310320"/>
            <a:chExt cx="8042400" cy="4500360"/>
          </a:xfrm>
        </p:grpSpPr>
        <p:grpSp>
          <p:nvGrpSpPr>
            <p:cNvPr id="1047" name="Google Shape;230;p8"/>
            <p:cNvGrpSpPr/>
            <p:nvPr/>
          </p:nvGrpSpPr>
          <p:grpSpPr>
            <a:xfrm>
              <a:off x="608040" y="564120"/>
              <a:ext cx="326520" cy="327600"/>
              <a:chOff x="608040" y="564120"/>
              <a:chExt cx="326520" cy="327600"/>
            </a:xfrm>
          </p:grpSpPr>
          <p:sp>
            <p:nvSpPr>
              <p:cNvPr id="1048" name="Google Shape;231;p8"/>
              <p:cNvSpPr/>
              <p:nvPr/>
            </p:nvSpPr>
            <p:spPr>
              <a:xfrm>
                <a:off x="749520" y="722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49" name="Google Shape;232;p8"/>
              <p:cNvSpPr/>
              <p:nvPr/>
            </p:nvSpPr>
            <p:spPr>
              <a:xfrm>
                <a:off x="818280" y="7228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0" name="Google Shape;233;p8"/>
              <p:cNvSpPr/>
              <p:nvPr/>
            </p:nvSpPr>
            <p:spPr>
              <a:xfrm>
                <a:off x="887040" y="72288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1" name="Google Shape;234;p8"/>
              <p:cNvSpPr/>
              <p:nvPr/>
            </p:nvSpPr>
            <p:spPr>
              <a:xfrm>
                <a:off x="678960" y="72288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2" name="Google Shape;235;p8"/>
              <p:cNvSpPr/>
              <p:nvPr/>
            </p:nvSpPr>
            <p:spPr>
              <a:xfrm>
                <a:off x="608040" y="722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3" name="Google Shape;236;p8"/>
              <p:cNvSpPr/>
              <p:nvPr/>
            </p:nvSpPr>
            <p:spPr>
              <a:xfrm>
                <a:off x="766800" y="70560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4" name="Google Shape;237;p8"/>
              <p:cNvSpPr/>
              <p:nvPr/>
            </p:nvSpPr>
            <p:spPr>
              <a:xfrm>
                <a:off x="766800" y="77508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5" name="Google Shape;238;p8"/>
              <p:cNvSpPr/>
              <p:nvPr/>
            </p:nvSpPr>
            <p:spPr>
              <a:xfrm>
                <a:off x="766800" y="84276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6" name="Google Shape;239;p8"/>
              <p:cNvSpPr/>
              <p:nvPr/>
            </p:nvSpPr>
            <p:spPr>
              <a:xfrm>
                <a:off x="766800" y="6343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7" name="Google Shape;240;p8"/>
              <p:cNvSpPr/>
              <p:nvPr/>
            </p:nvSpPr>
            <p:spPr>
              <a:xfrm>
                <a:off x="766800" y="5641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058" name="Google Shape;241;p8"/>
            <p:cNvGrpSpPr/>
            <p:nvPr/>
          </p:nvGrpSpPr>
          <p:grpSpPr>
            <a:xfrm>
              <a:off x="8324280" y="4482720"/>
              <a:ext cx="326160" cy="327960"/>
              <a:chOff x="8324280" y="4482720"/>
              <a:chExt cx="326160" cy="327960"/>
            </a:xfrm>
          </p:grpSpPr>
          <p:sp>
            <p:nvSpPr>
              <p:cNvPr id="1059" name="Google Shape;242;p8"/>
              <p:cNvSpPr/>
              <p:nvPr/>
            </p:nvSpPr>
            <p:spPr>
              <a:xfrm>
                <a:off x="8465400" y="46418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60" name="Google Shape;243;p8"/>
              <p:cNvSpPr/>
              <p:nvPr/>
            </p:nvSpPr>
            <p:spPr>
              <a:xfrm>
                <a:off x="8534160" y="46418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61" name="Google Shape;244;p8"/>
              <p:cNvSpPr/>
              <p:nvPr/>
            </p:nvSpPr>
            <p:spPr>
              <a:xfrm>
                <a:off x="8602920" y="464184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62" name="Google Shape;245;p8"/>
              <p:cNvSpPr/>
              <p:nvPr/>
            </p:nvSpPr>
            <p:spPr>
              <a:xfrm>
                <a:off x="8395200" y="464184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63" name="Google Shape;246;p8"/>
              <p:cNvSpPr/>
              <p:nvPr/>
            </p:nvSpPr>
            <p:spPr>
              <a:xfrm>
                <a:off x="8324280" y="46418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64" name="Google Shape;247;p8"/>
              <p:cNvSpPr/>
              <p:nvPr/>
            </p:nvSpPr>
            <p:spPr>
              <a:xfrm>
                <a:off x="8482680" y="462420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65" name="Google Shape;248;p8"/>
              <p:cNvSpPr/>
              <p:nvPr/>
            </p:nvSpPr>
            <p:spPr>
              <a:xfrm>
                <a:off x="8482680" y="469368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66" name="Google Shape;249;p8"/>
              <p:cNvSpPr/>
              <p:nvPr/>
            </p:nvSpPr>
            <p:spPr>
              <a:xfrm>
                <a:off x="8482680" y="47617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67" name="Google Shape;250;p8"/>
              <p:cNvSpPr/>
              <p:nvPr/>
            </p:nvSpPr>
            <p:spPr>
              <a:xfrm>
                <a:off x="8482680" y="45529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68" name="Google Shape;251;p8"/>
              <p:cNvSpPr/>
              <p:nvPr/>
            </p:nvSpPr>
            <p:spPr>
              <a:xfrm>
                <a:off x="8482680" y="44827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069" name="Google Shape;252;p8"/>
            <p:cNvGrpSpPr/>
            <p:nvPr/>
          </p:nvGrpSpPr>
          <p:grpSpPr>
            <a:xfrm>
              <a:off x="8430840" y="310320"/>
              <a:ext cx="187920" cy="188280"/>
              <a:chOff x="8430840" y="310320"/>
              <a:chExt cx="187920" cy="188280"/>
            </a:xfrm>
          </p:grpSpPr>
          <p:sp>
            <p:nvSpPr>
              <p:cNvPr id="1070" name="Google Shape;253;p8"/>
              <p:cNvSpPr/>
              <p:nvPr/>
            </p:nvSpPr>
            <p:spPr>
              <a:xfrm>
                <a:off x="8501040" y="399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71" name="Google Shape;254;p8"/>
              <p:cNvSpPr/>
              <p:nvPr/>
            </p:nvSpPr>
            <p:spPr>
              <a:xfrm>
                <a:off x="8570160" y="399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72" name="Google Shape;255;p8"/>
              <p:cNvSpPr/>
              <p:nvPr/>
            </p:nvSpPr>
            <p:spPr>
              <a:xfrm>
                <a:off x="8430840" y="3992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73" name="Google Shape;256;p8"/>
              <p:cNvSpPr/>
              <p:nvPr/>
            </p:nvSpPr>
            <p:spPr>
              <a:xfrm>
                <a:off x="8517960" y="381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74" name="Google Shape;257;p8"/>
              <p:cNvSpPr/>
              <p:nvPr/>
            </p:nvSpPr>
            <p:spPr>
              <a:xfrm>
                <a:off x="8517960" y="4510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75" name="Google Shape;258;p8"/>
              <p:cNvSpPr/>
              <p:nvPr/>
            </p:nvSpPr>
            <p:spPr>
              <a:xfrm>
                <a:off x="8517960" y="310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1076" name="Google Shape;259;p8"/>
          <p:cNvGrpSpPr/>
          <p:nvPr/>
        </p:nvGrpSpPr>
        <p:grpSpPr>
          <a:xfrm>
            <a:off x="-1708920" y="-2440080"/>
            <a:ext cx="4975200" cy="9641160"/>
            <a:chOff x="-1708920" y="-2440080"/>
            <a:chExt cx="4975200" cy="9641160"/>
          </a:xfrm>
        </p:grpSpPr>
        <p:sp>
          <p:nvSpPr>
            <p:cNvPr id="1077" name="Google Shape;260;p8"/>
            <p:cNvSpPr/>
            <p:nvPr/>
          </p:nvSpPr>
          <p:spPr>
            <a:xfrm rot="14629800">
              <a:off x="-1410840" y="4138920"/>
              <a:ext cx="2878920" cy="2456640"/>
            </a:xfrm>
            <a:custGeom>
              <a:avLst/>
              <a:gdLst>
                <a:gd name="textAreaLeft" fmla="*/ 0 w 2878920"/>
                <a:gd name="textAreaRight" fmla="*/ 2879640 w 2878920"/>
                <a:gd name="textAreaTop" fmla="*/ 0 h 2456640"/>
                <a:gd name="textAreaBottom" fmla="*/ 2457360 h 2456640"/>
              </a:gdLst>
              <a:ah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78" name="Google Shape;261;p8"/>
            <p:cNvSpPr/>
            <p:nvPr/>
          </p:nvSpPr>
          <p:spPr>
            <a:xfrm rot="2885400">
              <a:off x="-285120" y="-1704240"/>
              <a:ext cx="3117960" cy="2557080"/>
            </a:xfrm>
            <a:custGeom>
              <a:avLst/>
              <a:gdLst>
                <a:gd name="textAreaLeft" fmla="*/ 0 w 3117960"/>
                <a:gd name="textAreaRight" fmla="*/ 3118680 w 3117960"/>
                <a:gd name="textAreaTop" fmla="*/ 0 h 2557080"/>
                <a:gd name="textAreaBottom" fmla="*/ 2557800 h 255708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9" name="Google Shape;265;p9"/>
          <p:cNvGrpSpPr/>
          <p:nvPr/>
        </p:nvGrpSpPr>
        <p:grpSpPr>
          <a:xfrm>
            <a:off x="-1977840" y="-1850760"/>
            <a:ext cx="5210640" cy="8915760"/>
            <a:chOff x="-1977840" y="-1850760"/>
            <a:chExt cx="5210640" cy="8915760"/>
          </a:xfrm>
        </p:grpSpPr>
        <p:sp>
          <p:nvSpPr>
            <p:cNvPr id="1080" name="Google Shape;266;p9"/>
            <p:cNvSpPr/>
            <p:nvPr/>
          </p:nvSpPr>
          <p:spPr>
            <a:xfrm rot="2211600">
              <a:off x="-1287000" y="-1329480"/>
              <a:ext cx="2436120" cy="3114720"/>
            </a:xfrm>
            <a:custGeom>
              <a:avLst/>
              <a:gdLst>
                <a:gd name="textAreaLeft" fmla="*/ 0 w 2436120"/>
                <a:gd name="textAreaRight" fmla="*/ 2436840 w 2436120"/>
                <a:gd name="textAreaTop" fmla="*/ 0 h 3114720"/>
                <a:gd name="textAreaBottom" fmla="*/ 3115440 h 31147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81" name="Google Shape;267;p9"/>
            <p:cNvSpPr/>
            <p:nvPr/>
          </p:nvSpPr>
          <p:spPr>
            <a:xfrm rot="15370800">
              <a:off x="-862200" y="3952800"/>
              <a:ext cx="2436120" cy="3114720"/>
            </a:xfrm>
            <a:custGeom>
              <a:avLst/>
              <a:gdLst>
                <a:gd name="textAreaLeft" fmla="*/ 0 w 2436120"/>
                <a:gd name="textAreaRight" fmla="*/ 2436840 w 2436120"/>
                <a:gd name="textAreaTop" fmla="*/ 0 h 3114720"/>
                <a:gd name="textAreaBottom" fmla="*/ 3115440 h 31147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82" name="Google Shape;268;p9"/>
            <p:cNvSpPr/>
            <p:nvPr/>
          </p:nvSpPr>
          <p:spPr>
            <a:xfrm rot="20049600">
              <a:off x="-932040" y="-1059840"/>
              <a:ext cx="4006440" cy="1646640"/>
            </a:xfrm>
            <a:custGeom>
              <a:avLst/>
              <a:gdLst>
                <a:gd name="textAreaLeft" fmla="*/ 0 w 4006440"/>
                <a:gd name="textAreaRight" fmla="*/ 4007160 w 4006440"/>
                <a:gd name="textAreaTop" fmla="*/ 0 h 1646640"/>
                <a:gd name="textAreaBottom" fmla="*/ 1647360 h 164664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1083" name="Google Shape;269;p9"/>
          <p:cNvGrpSpPr/>
          <p:nvPr/>
        </p:nvGrpSpPr>
        <p:grpSpPr>
          <a:xfrm>
            <a:off x="660240" y="285480"/>
            <a:ext cx="7933320" cy="4650840"/>
            <a:chOff x="660240" y="285480"/>
            <a:chExt cx="7933320" cy="4650840"/>
          </a:xfrm>
        </p:grpSpPr>
        <p:grpSp>
          <p:nvGrpSpPr>
            <p:cNvPr id="1084" name="Google Shape;270;p9"/>
            <p:cNvGrpSpPr/>
            <p:nvPr/>
          </p:nvGrpSpPr>
          <p:grpSpPr>
            <a:xfrm>
              <a:off x="3138480" y="285480"/>
              <a:ext cx="187920" cy="187920"/>
              <a:chOff x="3138480" y="285480"/>
              <a:chExt cx="187920" cy="187920"/>
            </a:xfrm>
          </p:grpSpPr>
          <p:sp>
            <p:nvSpPr>
              <p:cNvPr id="1085" name="Google Shape;271;p9"/>
              <p:cNvSpPr/>
              <p:nvPr/>
            </p:nvSpPr>
            <p:spPr>
              <a:xfrm>
                <a:off x="3209040" y="3740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86" name="Google Shape;272;p9"/>
              <p:cNvSpPr/>
              <p:nvPr/>
            </p:nvSpPr>
            <p:spPr>
              <a:xfrm>
                <a:off x="3277800" y="3740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87" name="Google Shape;273;p9"/>
              <p:cNvSpPr/>
              <p:nvPr/>
            </p:nvSpPr>
            <p:spPr>
              <a:xfrm>
                <a:off x="3138480" y="3740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88" name="Google Shape;274;p9"/>
              <p:cNvSpPr/>
              <p:nvPr/>
            </p:nvSpPr>
            <p:spPr>
              <a:xfrm>
                <a:off x="3225600" y="3567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89" name="Google Shape;275;p9"/>
              <p:cNvSpPr/>
              <p:nvPr/>
            </p:nvSpPr>
            <p:spPr>
              <a:xfrm>
                <a:off x="3225600" y="4258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90" name="Google Shape;276;p9"/>
              <p:cNvSpPr/>
              <p:nvPr/>
            </p:nvSpPr>
            <p:spPr>
              <a:xfrm>
                <a:off x="3225600" y="2854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091" name="Google Shape;277;p9"/>
            <p:cNvGrpSpPr/>
            <p:nvPr/>
          </p:nvGrpSpPr>
          <p:grpSpPr>
            <a:xfrm>
              <a:off x="660240" y="1573560"/>
              <a:ext cx="187920" cy="188280"/>
              <a:chOff x="660240" y="1573560"/>
              <a:chExt cx="187920" cy="188280"/>
            </a:xfrm>
          </p:grpSpPr>
          <p:sp>
            <p:nvSpPr>
              <p:cNvPr id="1092" name="Google Shape;278;p9"/>
              <p:cNvSpPr/>
              <p:nvPr/>
            </p:nvSpPr>
            <p:spPr>
              <a:xfrm>
                <a:off x="730440" y="16621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93" name="Google Shape;279;p9"/>
              <p:cNvSpPr/>
              <p:nvPr/>
            </p:nvSpPr>
            <p:spPr>
              <a:xfrm>
                <a:off x="799560" y="16621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94" name="Google Shape;280;p9"/>
              <p:cNvSpPr/>
              <p:nvPr/>
            </p:nvSpPr>
            <p:spPr>
              <a:xfrm>
                <a:off x="660240" y="16621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95" name="Google Shape;281;p9"/>
              <p:cNvSpPr/>
              <p:nvPr/>
            </p:nvSpPr>
            <p:spPr>
              <a:xfrm>
                <a:off x="747360" y="16448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96" name="Google Shape;282;p9"/>
              <p:cNvSpPr/>
              <p:nvPr/>
            </p:nvSpPr>
            <p:spPr>
              <a:xfrm>
                <a:off x="747360" y="17143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97" name="Google Shape;283;p9"/>
              <p:cNvSpPr/>
              <p:nvPr/>
            </p:nvSpPr>
            <p:spPr>
              <a:xfrm>
                <a:off x="747360" y="15735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098" name="Google Shape;284;p9"/>
            <p:cNvGrpSpPr/>
            <p:nvPr/>
          </p:nvGrpSpPr>
          <p:grpSpPr>
            <a:xfrm>
              <a:off x="2454120" y="4514040"/>
              <a:ext cx="187920" cy="188280"/>
              <a:chOff x="2454120" y="4514040"/>
              <a:chExt cx="187920" cy="188280"/>
            </a:xfrm>
          </p:grpSpPr>
          <p:sp>
            <p:nvSpPr>
              <p:cNvPr id="1099" name="Google Shape;285;p9"/>
              <p:cNvSpPr/>
              <p:nvPr/>
            </p:nvSpPr>
            <p:spPr>
              <a:xfrm>
                <a:off x="2524680" y="4602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00" name="Google Shape;286;p9"/>
              <p:cNvSpPr/>
              <p:nvPr/>
            </p:nvSpPr>
            <p:spPr>
              <a:xfrm>
                <a:off x="2593440" y="4602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01" name="Google Shape;287;p9"/>
              <p:cNvSpPr/>
              <p:nvPr/>
            </p:nvSpPr>
            <p:spPr>
              <a:xfrm>
                <a:off x="2454120" y="46029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02" name="Google Shape;288;p9"/>
              <p:cNvSpPr/>
              <p:nvPr/>
            </p:nvSpPr>
            <p:spPr>
              <a:xfrm>
                <a:off x="2541600" y="4585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03" name="Google Shape;289;p9"/>
              <p:cNvSpPr/>
              <p:nvPr/>
            </p:nvSpPr>
            <p:spPr>
              <a:xfrm>
                <a:off x="2541600" y="46548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04" name="Google Shape;290;p9"/>
              <p:cNvSpPr/>
              <p:nvPr/>
            </p:nvSpPr>
            <p:spPr>
              <a:xfrm>
                <a:off x="2541600" y="45140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105" name="Google Shape;291;p9"/>
            <p:cNvGrpSpPr/>
            <p:nvPr/>
          </p:nvGrpSpPr>
          <p:grpSpPr>
            <a:xfrm>
              <a:off x="8267400" y="4608720"/>
              <a:ext cx="326160" cy="327600"/>
              <a:chOff x="8267400" y="4608720"/>
              <a:chExt cx="326160" cy="327600"/>
            </a:xfrm>
          </p:grpSpPr>
          <p:sp>
            <p:nvSpPr>
              <p:cNvPr id="1106" name="Google Shape;292;p9"/>
              <p:cNvSpPr/>
              <p:nvPr/>
            </p:nvSpPr>
            <p:spPr>
              <a:xfrm>
                <a:off x="8408520" y="47674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07" name="Google Shape;293;p9"/>
              <p:cNvSpPr/>
              <p:nvPr/>
            </p:nvSpPr>
            <p:spPr>
              <a:xfrm>
                <a:off x="8477280" y="47674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08" name="Google Shape;294;p9"/>
              <p:cNvSpPr/>
              <p:nvPr/>
            </p:nvSpPr>
            <p:spPr>
              <a:xfrm>
                <a:off x="8546040" y="476748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09" name="Google Shape;295;p9"/>
              <p:cNvSpPr/>
              <p:nvPr/>
            </p:nvSpPr>
            <p:spPr>
              <a:xfrm>
                <a:off x="8337960" y="476748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10" name="Google Shape;296;p9"/>
              <p:cNvSpPr/>
              <p:nvPr/>
            </p:nvSpPr>
            <p:spPr>
              <a:xfrm>
                <a:off x="8267400" y="47674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11" name="Google Shape;297;p9"/>
              <p:cNvSpPr/>
              <p:nvPr/>
            </p:nvSpPr>
            <p:spPr>
              <a:xfrm>
                <a:off x="8425800" y="475020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12" name="Google Shape;298;p9"/>
              <p:cNvSpPr/>
              <p:nvPr/>
            </p:nvSpPr>
            <p:spPr>
              <a:xfrm>
                <a:off x="8425800" y="481968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13" name="Google Shape;299;p9"/>
              <p:cNvSpPr/>
              <p:nvPr/>
            </p:nvSpPr>
            <p:spPr>
              <a:xfrm>
                <a:off x="8425800" y="488736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14" name="Google Shape;300;p9"/>
              <p:cNvSpPr/>
              <p:nvPr/>
            </p:nvSpPr>
            <p:spPr>
              <a:xfrm>
                <a:off x="8425800" y="46789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15" name="Google Shape;301;p9"/>
              <p:cNvSpPr/>
              <p:nvPr/>
            </p:nvSpPr>
            <p:spPr>
              <a:xfrm>
                <a:off x="8425800" y="46087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sp>
        <p:nvSpPr>
          <p:cNvPr id="1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347;p13"/>
          <p:cNvGrpSpPr/>
          <p:nvPr/>
        </p:nvGrpSpPr>
        <p:grpSpPr>
          <a:xfrm>
            <a:off x="372240" y="350640"/>
            <a:ext cx="8385480" cy="4592520"/>
            <a:chOff x="372240" y="350640"/>
            <a:chExt cx="8385480" cy="4592520"/>
          </a:xfrm>
        </p:grpSpPr>
        <p:grpSp>
          <p:nvGrpSpPr>
            <p:cNvPr id="48" name="Google Shape;348;p13"/>
            <p:cNvGrpSpPr/>
            <p:nvPr/>
          </p:nvGrpSpPr>
          <p:grpSpPr>
            <a:xfrm>
              <a:off x="372240" y="3765240"/>
              <a:ext cx="187560" cy="188280"/>
              <a:chOff x="372240" y="3765240"/>
              <a:chExt cx="187560" cy="188280"/>
            </a:xfrm>
          </p:grpSpPr>
          <p:sp>
            <p:nvSpPr>
              <p:cNvPr id="49" name="Google Shape;349;p13"/>
              <p:cNvSpPr/>
              <p:nvPr/>
            </p:nvSpPr>
            <p:spPr>
              <a:xfrm>
                <a:off x="442440" y="38538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0" name="Google Shape;350;p13"/>
              <p:cNvSpPr/>
              <p:nvPr/>
            </p:nvSpPr>
            <p:spPr>
              <a:xfrm>
                <a:off x="511200" y="38538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1" name="Google Shape;351;p13"/>
              <p:cNvSpPr/>
              <p:nvPr/>
            </p:nvSpPr>
            <p:spPr>
              <a:xfrm>
                <a:off x="372240" y="38538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2" name="Google Shape;352;p13"/>
              <p:cNvSpPr/>
              <p:nvPr/>
            </p:nvSpPr>
            <p:spPr>
              <a:xfrm>
                <a:off x="459360" y="38365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" name="Google Shape;353;p13"/>
              <p:cNvSpPr/>
              <p:nvPr/>
            </p:nvSpPr>
            <p:spPr>
              <a:xfrm>
                <a:off x="459360" y="39060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4" name="Google Shape;354;p13"/>
              <p:cNvSpPr/>
              <p:nvPr/>
            </p:nvSpPr>
            <p:spPr>
              <a:xfrm>
                <a:off x="459360" y="37652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5" name="Google Shape;355;p13"/>
            <p:cNvGrpSpPr/>
            <p:nvPr/>
          </p:nvGrpSpPr>
          <p:grpSpPr>
            <a:xfrm>
              <a:off x="1219680" y="4754880"/>
              <a:ext cx="187920" cy="188280"/>
              <a:chOff x="1219680" y="4754880"/>
              <a:chExt cx="187920" cy="188280"/>
            </a:xfrm>
          </p:grpSpPr>
          <p:sp>
            <p:nvSpPr>
              <p:cNvPr id="56" name="Google Shape;356;p13"/>
              <p:cNvSpPr/>
              <p:nvPr/>
            </p:nvSpPr>
            <p:spPr>
              <a:xfrm>
                <a:off x="1289880" y="48438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7" name="Google Shape;357;p13"/>
              <p:cNvSpPr/>
              <p:nvPr/>
            </p:nvSpPr>
            <p:spPr>
              <a:xfrm>
                <a:off x="1359000" y="48438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8" name="Google Shape;358;p13"/>
              <p:cNvSpPr/>
              <p:nvPr/>
            </p:nvSpPr>
            <p:spPr>
              <a:xfrm>
                <a:off x="1219680" y="48438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" name="Google Shape;359;p13"/>
              <p:cNvSpPr/>
              <p:nvPr/>
            </p:nvSpPr>
            <p:spPr>
              <a:xfrm>
                <a:off x="1306800" y="48261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0" name="Google Shape;360;p13"/>
              <p:cNvSpPr/>
              <p:nvPr/>
            </p:nvSpPr>
            <p:spPr>
              <a:xfrm>
                <a:off x="1306800" y="48956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1" name="Google Shape;361;p13"/>
              <p:cNvSpPr/>
              <p:nvPr/>
            </p:nvSpPr>
            <p:spPr>
              <a:xfrm>
                <a:off x="1306800" y="47548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2" name="Google Shape;362;p13"/>
            <p:cNvGrpSpPr/>
            <p:nvPr/>
          </p:nvGrpSpPr>
          <p:grpSpPr>
            <a:xfrm>
              <a:off x="8569800" y="1030320"/>
              <a:ext cx="187920" cy="188280"/>
              <a:chOff x="8569800" y="1030320"/>
              <a:chExt cx="187920" cy="188280"/>
            </a:xfrm>
          </p:grpSpPr>
          <p:sp>
            <p:nvSpPr>
              <p:cNvPr id="63" name="Google Shape;363;p13"/>
              <p:cNvSpPr/>
              <p:nvPr/>
            </p:nvSpPr>
            <p:spPr>
              <a:xfrm>
                <a:off x="8640360" y="1119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4" name="Google Shape;364;p13"/>
              <p:cNvSpPr/>
              <p:nvPr/>
            </p:nvSpPr>
            <p:spPr>
              <a:xfrm>
                <a:off x="8709120" y="1119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" name="Google Shape;365;p13"/>
              <p:cNvSpPr/>
              <p:nvPr/>
            </p:nvSpPr>
            <p:spPr>
              <a:xfrm>
                <a:off x="8569800" y="11192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6" name="Google Shape;366;p13"/>
              <p:cNvSpPr/>
              <p:nvPr/>
            </p:nvSpPr>
            <p:spPr>
              <a:xfrm>
                <a:off x="8656920" y="11016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7" name="Google Shape;367;p13"/>
              <p:cNvSpPr/>
              <p:nvPr/>
            </p:nvSpPr>
            <p:spPr>
              <a:xfrm>
                <a:off x="8656920" y="11710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8" name="Google Shape;368;p13"/>
              <p:cNvSpPr/>
              <p:nvPr/>
            </p:nvSpPr>
            <p:spPr>
              <a:xfrm>
                <a:off x="8656920" y="1030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9" name="Google Shape;369;p13"/>
            <p:cNvGrpSpPr/>
            <p:nvPr/>
          </p:nvGrpSpPr>
          <p:grpSpPr>
            <a:xfrm>
              <a:off x="7743600" y="350640"/>
              <a:ext cx="187920" cy="188280"/>
              <a:chOff x="7743600" y="350640"/>
              <a:chExt cx="187920" cy="188280"/>
            </a:xfrm>
          </p:grpSpPr>
          <p:sp>
            <p:nvSpPr>
              <p:cNvPr id="70" name="Google Shape;370;p13"/>
              <p:cNvSpPr/>
              <p:nvPr/>
            </p:nvSpPr>
            <p:spPr>
              <a:xfrm>
                <a:off x="7813800" y="439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1" name="Google Shape;371;p13"/>
              <p:cNvSpPr/>
              <p:nvPr/>
            </p:nvSpPr>
            <p:spPr>
              <a:xfrm>
                <a:off x="7882920" y="4392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2" name="Google Shape;372;p13"/>
              <p:cNvSpPr/>
              <p:nvPr/>
            </p:nvSpPr>
            <p:spPr>
              <a:xfrm>
                <a:off x="7743600" y="4392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" name="Google Shape;373;p13"/>
              <p:cNvSpPr/>
              <p:nvPr/>
            </p:nvSpPr>
            <p:spPr>
              <a:xfrm>
                <a:off x="7830720" y="4219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4" name="Google Shape;374;p13"/>
              <p:cNvSpPr/>
              <p:nvPr/>
            </p:nvSpPr>
            <p:spPr>
              <a:xfrm>
                <a:off x="7830720" y="4914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5" name="Google Shape;375;p13"/>
              <p:cNvSpPr/>
              <p:nvPr/>
            </p:nvSpPr>
            <p:spPr>
              <a:xfrm>
                <a:off x="7830720" y="3506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76" name="Google Shape;376;p13"/>
          <p:cNvGrpSpPr/>
          <p:nvPr/>
        </p:nvGrpSpPr>
        <p:grpSpPr>
          <a:xfrm>
            <a:off x="-1702800" y="-1836000"/>
            <a:ext cx="12657960" cy="9110520"/>
            <a:chOff x="-1702800" y="-1836000"/>
            <a:chExt cx="12657960" cy="9110520"/>
          </a:xfrm>
        </p:grpSpPr>
        <p:sp>
          <p:nvSpPr>
            <p:cNvPr id="77" name="Google Shape;377;p13"/>
            <p:cNvSpPr/>
            <p:nvPr/>
          </p:nvSpPr>
          <p:spPr>
            <a:xfrm rot="5754000">
              <a:off x="8062560" y="-1644120"/>
              <a:ext cx="2436120" cy="3114720"/>
            </a:xfrm>
            <a:custGeom>
              <a:avLst/>
              <a:gdLst>
                <a:gd name="textAreaLeft" fmla="*/ 0 w 2436120"/>
                <a:gd name="textAreaRight" fmla="*/ 2436840 w 2436120"/>
                <a:gd name="textAreaTop" fmla="*/ 0 h 3114720"/>
                <a:gd name="textAreaBottom" fmla="*/ 3115440 h 31147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78" name="Google Shape;378;p13"/>
            <p:cNvSpPr/>
            <p:nvPr/>
          </p:nvSpPr>
          <p:spPr>
            <a:xfrm rot="16200000">
              <a:off x="-1274400" y="3771720"/>
              <a:ext cx="3074400" cy="3930840"/>
            </a:xfrm>
            <a:custGeom>
              <a:avLst/>
              <a:gdLst>
                <a:gd name="textAreaLeft" fmla="*/ 0 w 3074400"/>
                <a:gd name="textAreaRight" fmla="*/ 3075120 w 3074400"/>
                <a:gd name="textAreaTop" fmla="*/ 0 h 3930840"/>
                <a:gd name="textAreaBottom" fmla="*/ 3931560 h 393084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79" name="Google Shape;379;p13"/>
            <p:cNvSpPr/>
            <p:nvPr/>
          </p:nvSpPr>
          <p:spPr>
            <a:xfrm rot="3565200">
              <a:off x="-1033920" y="4033080"/>
              <a:ext cx="2004120" cy="2160000"/>
            </a:xfrm>
            <a:custGeom>
              <a:avLst/>
              <a:gdLst>
                <a:gd name="textAreaLeft" fmla="*/ 0 w 2004120"/>
                <a:gd name="textAreaRight" fmla="*/ 2004840 w 20041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0" name="Google Shape;380;p13"/>
            <p:cNvSpPr/>
            <p:nvPr/>
          </p:nvSpPr>
          <p:spPr>
            <a:xfrm>
              <a:off x="7196040" y="-1836000"/>
              <a:ext cx="2388600" cy="2598120"/>
            </a:xfrm>
            <a:custGeom>
              <a:avLst/>
              <a:gdLst>
                <a:gd name="textAreaLeft" fmla="*/ 0 w 2388600"/>
                <a:gd name="textAreaRight" fmla="*/ 2389320 w 2388600"/>
                <a:gd name="textAreaTop" fmla="*/ 0 h 2598120"/>
                <a:gd name="textAreaBottom" fmla="*/ 2598840 h 2598120"/>
              </a:gdLst>
              <a:ahLst/>
              <a:rect l="textAreaLeft" t="textAreaTop" r="textAreaRight" b="textAreaBottom"/>
              <a:pathLst>
                <a:path w="634" h="688">
                  <a:moveTo>
                    <a:pt x="523" y="191"/>
                  </a:moveTo>
                  <a:cubicBezTo>
                    <a:pt x="463" y="156"/>
                    <a:pt x="469" y="46"/>
                    <a:pt x="406" y="23"/>
                  </a:cubicBezTo>
                  <a:cubicBezTo>
                    <a:pt x="343" y="0"/>
                    <a:pt x="285" y="32"/>
                    <a:pt x="239" y="100"/>
                  </a:cubicBezTo>
                  <a:cubicBezTo>
                    <a:pt x="194" y="168"/>
                    <a:pt x="152" y="194"/>
                    <a:pt x="61" y="233"/>
                  </a:cubicBezTo>
                  <a:cubicBezTo>
                    <a:pt x="33" y="246"/>
                    <a:pt x="17" y="266"/>
                    <a:pt x="9" y="289"/>
                  </a:cubicBezTo>
                  <a:cubicBezTo>
                    <a:pt x="8" y="289"/>
                    <a:pt x="8" y="289"/>
                    <a:pt x="8" y="289"/>
                  </a:cubicBezTo>
                  <a:cubicBezTo>
                    <a:pt x="8" y="289"/>
                    <a:pt x="8" y="290"/>
                    <a:pt x="8" y="292"/>
                  </a:cubicBezTo>
                  <a:cubicBezTo>
                    <a:pt x="2" y="309"/>
                    <a:pt x="0" y="328"/>
                    <a:pt x="0" y="344"/>
                  </a:cubicBezTo>
                  <a:cubicBezTo>
                    <a:pt x="0" y="361"/>
                    <a:pt x="2" y="379"/>
                    <a:pt x="8" y="397"/>
                  </a:cubicBezTo>
                  <a:cubicBezTo>
                    <a:pt x="8" y="399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7" y="423"/>
                    <a:pt x="33" y="443"/>
                    <a:pt x="61" y="455"/>
                  </a:cubicBezTo>
                  <a:cubicBezTo>
                    <a:pt x="152" y="495"/>
                    <a:pt x="194" y="520"/>
                    <a:pt x="239" y="588"/>
                  </a:cubicBezTo>
                  <a:cubicBezTo>
                    <a:pt x="285" y="656"/>
                    <a:pt x="343" y="688"/>
                    <a:pt x="406" y="666"/>
                  </a:cubicBezTo>
                  <a:cubicBezTo>
                    <a:pt x="469" y="643"/>
                    <a:pt x="463" y="533"/>
                    <a:pt x="523" y="498"/>
                  </a:cubicBezTo>
                  <a:cubicBezTo>
                    <a:pt x="574" y="469"/>
                    <a:pt x="634" y="437"/>
                    <a:pt x="628" y="344"/>
                  </a:cubicBezTo>
                  <a:cubicBezTo>
                    <a:pt x="634" y="252"/>
                    <a:pt x="574" y="220"/>
                    <a:pt x="523" y="19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382;p14"/>
          <p:cNvGrpSpPr/>
          <p:nvPr/>
        </p:nvGrpSpPr>
        <p:grpSpPr>
          <a:xfrm>
            <a:off x="321480" y="1306800"/>
            <a:ext cx="8203680" cy="3301200"/>
            <a:chOff x="321480" y="1306800"/>
            <a:chExt cx="8203680" cy="3301200"/>
          </a:xfrm>
        </p:grpSpPr>
        <p:grpSp>
          <p:nvGrpSpPr>
            <p:cNvPr id="82" name="Google Shape;383;p14"/>
            <p:cNvGrpSpPr/>
            <p:nvPr/>
          </p:nvGrpSpPr>
          <p:grpSpPr>
            <a:xfrm>
              <a:off x="8337240" y="3552480"/>
              <a:ext cx="187920" cy="188280"/>
              <a:chOff x="8337240" y="3552480"/>
              <a:chExt cx="187920" cy="188280"/>
            </a:xfrm>
          </p:grpSpPr>
          <p:sp>
            <p:nvSpPr>
              <p:cNvPr id="83" name="Google Shape;384;p14"/>
              <p:cNvSpPr/>
              <p:nvPr/>
            </p:nvSpPr>
            <p:spPr>
              <a:xfrm>
                <a:off x="8407800" y="36410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" name="Google Shape;385;p14"/>
              <p:cNvSpPr/>
              <p:nvPr/>
            </p:nvSpPr>
            <p:spPr>
              <a:xfrm>
                <a:off x="8476560" y="36410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5" name="Google Shape;386;p14"/>
              <p:cNvSpPr/>
              <p:nvPr/>
            </p:nvSpPr>
            <p:spPr>
              <a:xfrm>
                <a:off x="8337240" y="36410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6" name="Google Shape;387;p14"/>
              <p:cNvSpPr/>
              <p:nvPr/>
            </p:nvSpPr>
            <p:spPr>
              <a:xfrm>
                <a:off x="8424360" y="36237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" name="Google Shape;388;p14"/>
              <p:cNvSpPr/>
              <p:nvPr/>
            </p:nvSpPr>
            <p:spPr>
              <a:xfrm>
                <a:off x="8424360" y="36932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8" name="Google Shape;389;p14"/>
              <p:cNvSpPr/>
              <p:nvPr/>
            </p:nvSpPr>
            <p:spPr>
              <a:xfrm>
                <a:off x="8424360" y="35524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89" name="Google Shape;390;p14"/>
            <p:cNvGrpSpPr/>
            <p:nvPr/>
          </p:nvGrpSpPr>
          <p:grpSpPr>
            <a:xfrm>
              <a:off x="7239600" y="4419720"/>
              <a:ext cx="187560" cy="188280"/>
              <a:chOff x="7239600" y="4419720"/>
              <a:chExt cx="187560" cy="188280"/>
            </a:xfrm>
          </p:grpSpPr>
          <p:sp>
            <p:nvSpPr>
              <p:cNvPr id="90" name="Google Shape;391;p14"/>
              <p:cNvSpPr/>
              <p:nvPr/>
            </p:nvSpPr>
            <p:spPr>
              <a:xfrm>
                <a:off x="7309800" y="4508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" name="Google Shape;392;p14"/>
              <p:cNvSpPr/>
              <p:nvPr/>
            </p:nvSpPr>
            <p:spPr>
              <a:xfrm>
                <a:off x="7378560" y="4508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2" name="Google Shape;393;p14"/>
              <p:cNvSpPr/>
              <p:nvPr/>
            </p:nvSpPr>
            <p:spPr>
              <a:xfrm>
                <a:off x="7239600" y="45082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3" name="Google Shape;394;p14"/>
              <p:cNvSpPr/>
              <p:nvPr/>
            </p:nvSpPr>
            <p:spPr>
              <a:xfrm>
                <a:off x="7326720" y="44910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" name="Google Shape;395;p14"/>
              <p:cNvSpPr/>
              <p:nvPr/>
            </p:nvSpPr>
            <p:spPr>
              <a:xfrm>
                <a:off x="7326720" y="45604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5" name="Google Shape;396;p14"/>
              <p:cNvSpPr/>
              <p:nvPr/>
            </p:nvSpPr>
            <p:spPr>
              <a:xfrm>
                <a:off x="7326720" y="44197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6" name="Google Shape;397;p14"/>
            <p:cNvGrpSpPr/>
            <p:nvPr/>
          </p:nvGrpSpPr>
          <p:grpSpPr>
            <a:xfrm>
              <a:off x="321480" y="2044440"/>
              <a:ext cx="187920" cy="187920"/>
              <a:chOff x="321480" y="2044440"/>
              <a:chExt cx="187920" cy="187920"/>
            </a:xfrm>
          </p:grpSpPr>
          <p:sp>
            <p:nvSpPr>
              <p:cNvPr id="97" name="Google Shape;398;p14"/>
              <p:cNvSpPr/>
              <p:nvPr/>
            </p:nvSpPr>
            <p:spPr>
              <a:xfrm>
                <a:off x="391680" y="21330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" name="Google Shape;399;p14"/>
              <p:cNvSpPr/>
              <p:nvPr/>
            </p:nvSpPr>
            <p:spPr>
              <a:xfrm>
                <a:off x="460800" y="21330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9" name="Google Shape;400;p14"/>
              <p:cNvSpPr/>
              <p:nvPr/>
            </p:nvSpPr>
            <p:spPr>
              <a:xfrm>
                <a:off x="321480" y="21330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0" name="Google Shape;401;p14"/>
              <p:cNvSpPr/>
              <p:nvPr/>
            </p:nvSpPr>
            <p:spPr>
              <a:xfrm>
                <a:off x="408600" y="21157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1" name="Google Shape;402;p14"/>
              <p:cNvSpPr/>
              <p:nvPr/>
            </p:nvSpPr>
            <p:spPr>
              <a:xfrm>
                <a:off x="408600" y="21848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2" name="Google Shape;403;p14"/>
              <p:cNvSpPr/>
              <p:nvPr/>
            </p:nvSpPr>
            <p:spPr>
              <a:xfrm>
                <a:off x="408600" y="20444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03" name="Google Shape;404;p14"/>
            <p:cNvGrpSpPr/>
            <p:nvPr/>
          </p:nvGrpSpPr>
          <p:grpSpPr>
            <a:xfrm>
              <a:off x="717480" y="1306800"/>
              <a:ext cx="187560" cy="187920"/>
              <a:chOff x="717480" y="1306800"/>
              <a:chExt cx="187560" cy="187920"/>
            </a:xfrm>
          </p:grpSpPr>
          <p:sp>
            <p:nvSpPr>
              <p:cNvPr id="104" name="Google Shape;405;p14"/>
              <p:cNvSpPr/>
              <p:nvPr/>
            </p:nvSpPr>
            <p:spPr>
              <a:xfrm>
                <a:off x="787680" y="13953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" name="Google Shape;406;p14"/>
              <p:cNvSpPr/>
              <p:nvPr/>
            </p:nvSpPr>
            <p:spPr>
              <a:xfrm>
                <a:off x="856440" y="13953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6" name="Google Shape;407;p14"/>
              <p:cNvSpPr/>
              <p:nvPr/>
            </p:nvSpPr>
            <p:spPr>
              <a:xfrm>
                <a:off x="717480" y="13953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7" name="Google Shape;408;p14"/>
              <p:cNvSpPr/>
              <p:nvPr/>
            </p:nvSpPr>
            <p:spPr>
              <a:xfrm>
                <a:off x="804600" y="13780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8" name="Google Shape;409;p14"/>
              <p:cNvSpPr/>
              <p:nvPr/>
            </p:nvSpPr>
            <p:spPr>
              <a:xfrm>
                <a:off x="804600" y="14472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9" name="Google Shape;410;p14"/>
              <p:cNvSpPr/>
              <p:nvPr/>
            </p:nvSpPr>
            <p:spPr>
              <a:xfrm>
                <a:off x="804600" y="13068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110" name="Google Shape;411;p14"/>
          <p:cNvGrpSpPr/>
          <p:nvPr/>
        </p:nvGrpSpPr>
        <p:grpSpPr>
          <a:xfrm>
            <a:off x="-2213640" y="-1281600"/>
            <a:ext cx="12852720" cy="7752240"/>
            <a:chOff x="-2213640" y="-1281600"/>
            <a:chExt cx="12852720" cy="7752240"/>
          </a:xfrm>
        </p:grpSpPr>
        <p:sp>
          <p:nvSpPr>
            <p:cNvPr id="111" name="Google Shape;412;p14"/>
            <p:cNvSpPr/>
            <p:nvPr/>
          </p:nvSpPr>
          <p:spPr>
            <a:xfrm rot="14629200">
              <a:off x="-120240" y="-865080"/>
              <a:ext cx="1979640" cy="1689480"/>
            </a:xfrm>
            <a:custGeom>
              <a:avLst/>
              <a:gdLst>
                <a:gd name="textAreaLeft" fmla="*/ 0 w 1979640"/>
                <a:gd name="textAreaRight" fmla="*/ 1980360 w 1979640"/>
                <a:gd name="textAreaTop" fmla="*/ 0 h 1689480"/>
                <a:gd name="textAreaBottom" fmla="*/ 1690200 h 1689480"/>
              </a:gdLst>
              <a:ah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12" name="Google Shape;413;p14"/>
            <p:cNvSpPr/>
            <p:nvPr/>
          </p:nvSpPr>
          <p:spPr>
            <a:xfrm rot="7323000">
              <a:off x="7531200" y="3903840"/>
              <a:ext cx="3057840" cy="1660680"/>
            </a:xfrm>
            <a:custGeom>
              <a:avLst/>
              <a:gdLst>
                <a:gd name="textAreaLeft" fmla="*/ 0 w 3057840"/>
                <a:gd name="textAreaRight" fmla="*/ 3058560 w 3057840"/>
                <a:gd name="textAreaTop" fmla="*/ 0 h 1660680"/>
                <a:gd name="textAreaBottom" fmla="*/ 1661400 h 1660680"/>
              </a:gdLst>
              <a:ahLst/>
              <a:rect l="textAreaLeft" t="textAreaTop" r="textAreaRight" b="textAreaBottom"/>
              <a:pathLst>
                <a:path w="1602734" h="1249425">
                  <a:moveTo>
                    <a:pt x="839130" y="6411"/>
                  </a:moveTo>
                  <a:cubicBezTo>
                    <a:pt x="626223" y="-20549"/>
                    <a:pt x="400853" y="37769"/>
                    <a:pt x="237222" y="176639"/>
                  </a:cubicBezTo>
                  <a:cubicBezTo>
                    <a:pt x="73592" y="315510"/>
                    <a:pt x="-21622" y="535911"/>
                    <a:pt x="4197" y="748981"/>
                  </a:cubicBezTo>
                  <a:cubicBezTo>
                    <a:pt x="30016" y="962051"/>
                    <a:pt x="182489" y="1158343"/>
                    <a:pt x="387252" y="1222688"/>
                  </a:cubicBezTo>
                  <a:cubicBezTo>
                    <a:pt x="525226" y="1266019"/>
                    <a:pt x="675010" y="1250706"/>
                    <a:pt x="816162" y="1219023"/>
                  </a:cubicBezTo>
                  <a:cubicBezTo>
                    <a:pt x="957313" y="1187339"/>
                    <a:pt x="1095124" y="1139854"/>
                    <a:pt x="1238230" y="1119004"/>
                  </a:cubicBezTo>
                  <a:cubicBezTo>
                    <a:pt x="1299642" y="1110044"/>
                    <a:pt x="1362928" y="1105809"/>
                    <a:pt x="1419698" y="1080804"/>
                  </a:cubicBezTo>
                  <a:cubicBezTo>
                    <a:pt x="1515890" y="1038451"/>
                    <a:pt x="1579827" y="939572"/>
                    <a:pt x="1597175" y="835887"/>
                  </a:cubicBezTo>
                  <a:cubicBezTo>
                    <a:pt x="1614443" y="732284"/>
                    <a:pt x="1589845" y="625097"/>
                    <a:pt x="1546107" y="529558"/>
                  </a:cubicBezTo>
                  <a:cubicBezTo>
                    <a:pt x="1415707" y="244812"/>
                    <a:pt x="1152709" y="46077"/>
                    <a:pt x="839130" y="6411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13" name="Google Shape;414;p14"/>
            <p:cNvSpPr/>
            <p:nvPr/>
          </p:nvSpPr>
          <p:spPr>
            <a:xfrm rot="20767800">
              <a:off x="6508800" y="4100400"/>
              <a:ext cx="3966480" cy="1849680"/>
            </a:xfrm>
            <a:custGeom>
              <a:avLst/>
              <a:gdLst>
                <a:gd name="textAreaLeft" fmla="*/ 0 w 3966480"/>
                <a:gd name="textAreaRight" fmla="*/ 3967200 w 3966480"/>
                <a:gd name="textAreaTop" fmla="*/ 0 h 1849680"/>
                <a:gd name="textAreaBottom" fmla="*/ 1850400 h 184968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14" name="Google Shape;415;p14"/>
            <p:cNvSpPr/>
            <p:nvPr/>
          </p:nvSpPr>
          <p:spPr>
            <a:xfrm rot="19407600">
              <a:off x="-1758600" y="-604440"/>
              <a:ext cx="3118320" cy="2557440"/>
            </a:xfrm>
            <a:custGeom>
              <a:avLst/>
              <a:gdLst>
                <a:gd name="textAreaLeft" fmla="*/ 0 w 3118320"/>
                <a:gd name="textAreaRight" fmla="*/ 3119040 w 3118320"/>
                <a:gd name="textAreaTop" fmla="*/ 0 h 2557440"/>
                <a:gd name="textAreaBottom" fmla="*/ 2558160 h 255744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421;p15"/>
          <p:cNvGrpSpPr/>
          <p:nvPr/>
        </p:nvGrpSpPr>
        <p:grpSpPr>
          <a:xfrm>
            <a:off x="773640" y="276480"/>
            <a:ext cx="7983360" cy="4256640"/>
            <a:chOff x="773640" y="276480"/>
            <a:chExt cx="7983360" cy="4256640"/>
          </a:xfrm>
        </p:grpSpPr>
        <p:grpSp>
          <p:nvGrpSpPr>
            <p:cNvPr id="118" name="Google Shape;422;p15"/>
            <p:cNvGrpSpPr/>
            <p:nvPr/>
          </p:nvGrpSpPr>
          <p:grpSpPr>
            <a:xfrm>
              <a:off x="6894360" y="276480"/>
              <a:ext cx="187920" cy="187920"/>
              <a:chOff x="6894360" y="276480"/>
              <a:chExt cx="187920" cy="187920"/>
            </a:xfrm>
          </p:grpSpPr>
          <p:sp>
            <p:nvSpPr>
              <p:cNvPr id="119" name="Google Shape;423;p15"/>
              <p:cNvSpPr/>
              <p:nvPr/>
            </p:nvSpPr>
            <p:spPr>
              <a:xfrm>
                <a:off x="6964920" y="3650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0" name="Google Shape;424;p15"/>
              <p:cNvSpPr/>
              <p:nvPr/>
            </p:nvSpPr>
            <p:spPr>
              <a:xfrm>
                <a:off x="7033680" y="3650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" name="Google Shape;425;p15"/>
              <p:cNvSpPr/>
              <p:nvPr/>
            </p:nvSpPr>
            <p:spPr>
              <a:xfrm>
                <a:off x="6894360" y="3650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2" name="Google Shape;426;p15"/>
              <p:cNvSpPr/>
              <p:nvPr/>
            </p:nvSpPr>
            <p:spPr>
              <a:xfrm>
                <a:off x="6981840" y="3477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" name="Google Shape;427;p15"/>
              <p:cNvSpPr/>
              <p:nvPr/>
            </p:nvSpPr>
            <p:spPr>
              <a:xfrm>
                <a:off x="6981840" y="4168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" name="Google Shape;428;p15"/>
              <p:cNvSpPr/>
              <p:nvPr/>
            </p:nvSpPr>
            <p:spPr>
              <a:xfrm>
                <a:off x="6981840" y="2764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25" name="Google Shape;429;p15"/>
            <p:cNvGrpSpPr/>
            <p:nvPr/>
          </p:nvGrpSpPr>
          <p:grpSpPr>
            <a:xfrm>
              <a:off x="8430840" y="4205520"/>
              <a:ext cx="326160" cy="327600"/>
              <a:chOff x="8430840" y="4205520"/>
              <a:chExt cx="326160" cy="327600"/>
            </a:xfrm>
          </p:grpSpPr>
          <p:sp>
            <p:nvSpPr>
              <p:cNvPr id="126" name="Google Shape;430;p15"/>
              <p:cNvSpPr/>
              <p:nvPr/>
            </p:nvSpPr>
            <p:spPr>
              <a:xfrm>
                <a:off x="8571960" y="4364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" name="Google Shape;431;p15"/>
              <p:cNvSpPr/>
              <p:nvPr/>
            </p:nvSpPr>
            <p:spPr>
              <a:xfrm>
                <a:off x="8640720" y="43642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" name="Google Shape;432;p15"/>
              <p:cNvSpPr/>
              <p:nvPr/>
            </p:nvSpPr>
            <p:spPr>
              <a:xfrm>
                <a:off x="8709480" y="436428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" name="Google Shape;433;p15"/>
              <p:cNvSpPr/>
              <p:nvPr/>
            </p:nvSpPr>
            <p:spPr>
              <a:xfrm>
                <a:off x="8501760" y="436428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0" name="Google Shape;434;p15"/>
              <p:cNvSpPr/>
              <p:nvPr/>
            </p:nvSpPr>
            <p:spPr>
              <a:xfrm>
                <a:off x="8430840" y="43642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1" name="Google Shape;435;p15"/>
              <p:cNvSpPr/>
              <p:nvPr/>
            </p:nvSpPr>
            <p:spPr>
              <a:xfrm>
                <a:off x="8589240" y="434700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2" name="Google Shape;436;p15"/>
              <p:cNvSpPr/>
              <p:nvPr/>
            </p:nvSpPr>
            <p:spPr>
              <a:xfrm>
                <a:off x="8589240" y="441648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" name="Google Shape;437;p15"/>
              <p:cNvSpPr/>
              <p:nvPr/>
            </p:nvSpPr>
            <p:spPr>
              <a:xfrm>
                <a:off x="8589240" y="448416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4" name="Google Shape;438;p15"/>
              <p:cNvSpPr/>
              <p:nvPr/>
            </p:nvSpPr>
            <p:spPr>
              <a:xfrm>
                <a:off x="8589240" y="42757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5" name="Google Shape;439;p15"/>
              <p:cNvSpPr/>
              <p:nvPr/>
            </p:nvSpPr>
            <p:spPr>
              <a:xfrm>
                <a:off x="8589240" y="42055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36" name="Google Shape;440;p15"/>
            <p:cNvGrpSpPr/>
            <p:nvPr/>
          </p:nvGrpSpPr>
          <p:grpSpPr>
            <a:xfrm>
              <a:off x="773640" y="465120"/>
              <a:ext cx="187920" cy="188280"/>
              <a:chOff x="773640" y="465120"/>
              <a:chExt cx="187920" cy="188280"/>
            </a:xfrm>
          </p:grpSpPr>
          <p:sp>
            <p:nvSpPr>
              <p:cNvPr id="137" name="Google Shape;441;p15"/>
              <p:cNvSpPr/>
              <p:nvPr/>
            </p:nvSpPr>
            <p:spPr>
              <a:xfrm>
                <a:off x="843840" y="5536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8" name="Google Shape;442;p15"/>
              <p:cNvSpPr/>
              <p:nvPr/>
            </p:nvSpPr>
            <p:spPr>
              <a:xfrm>
                <a:off x="912960" y="5536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" name="Google Shape;443;p15"/>
              <p:cNvSpPr/>
              <p:nvPr/>
            </p:nvSpPr>
            <p:spPr>
              <a:xfrm>
                <a:off x="773640" y="5536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0" name="Google Shape;444;p15"/>
              <p:cNvSpPr/>
              <p:nvPr/>
            </p:nvSpPr>
            <p:spPr>
              <a:xfrm>
                <a:off x="860760" y="5364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1" name="Google Shape;445;p15"/>
              <p:cNvSpPr/>
              <p:nvPr/>
            </p:nvSpPr>
            <p:spPr>
              <a:xfrm>
                <a:off x="860760" y="6058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" name="Google Shape;446;p15"/>
              <p:cNvSpPr/>
              <p:nvPr/>
            </p:nvSpPr>
            <p:spPr>
              <a:xfrm>
                <a:off x="860760" y="4651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143" name="Google Shape;447;p15"/>
          <p:cNvGrpSpPr/>
          <p:nvPr/>
        </p:nvGrpSpPr>
        <p:grpSpPr>
          <a:xfrm>
            <a:off x="5287320" y="-2211120"/>
            <a:ext cx="5626080" cy="9517320"/>
            <a:chOff x="5287320" y="-2211120"/>
            <a:chExt cx="5626080" cy="9517320"/>
          </a:xfrm>
        </p:grpSpPr>
        <p:sp>
          <p:nvSpPr>
            <p:cNvPr id="144" name="Google Shape;448;p15"/>
            <p:cNvSpPr/>
            <p:nvPr/>
          </p:nvSpPr>
          <p:spPr>
            <a:xfrm rot="9928800">
              <a:off x="5549400" y="4527360"/>
              <a:ext cx="2879280" cy="2457000"/>
            </a:xfrm>
            <a:custGeom>
              <a:avLst/>
              <a:gdLst>
                <a:gd name="textAreaLeft" fmla="*/ 0 w 2879280"/>
                <a:gd name="textAreaRight" fmla="*/ 2880000 w 2879280"/>
                <a:gd name="textAreaTop" fmla="*/ 0 h 2457000"/>
                <a:gd name="textAreaBottom" fmla="*/ 2457720 h 2457000"/>
              </a:gdLst>
              <a:ah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45" name="Google Shape;449;p15"/>
            <p:cNvSpPr/>
            <p:nvPr/>
          </p:nvSpPr>
          <p:spPr>
            <a:xfrm rot="2885400">
              <a:off x="7361640" y="-1475280"/>
              <a:ext cx="3117960" cy="2557080"/>
            </a:xfrm>
            <a:custGeom>
              <a:avLst/>
              <a:gdLst>
                <a:gd name="textAreaLeft" fmla="*/ 0 w 3117960"/>
                <a:gd name="textAreaRight" fmla="*/ 3118680 w 3117960"/>
                <a:gd name="textAreaTop" fmla="*/ 0 h 2557080"/>
                <a:gd name="textAreaBottom" fmla="*/ 2557800 h 255708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454;p16"/>
          <p:cNvGrpSpPr/>
          <p:nvPr/>
        </p:nvGrpSpPr>
        <p:grpSpPr>
          <a:xfrm>
            <a:off x="1621440" y="444960"/>
            <a:ext cx="7142400" cy="4257360"/>
            <a:chOff x="1621440" y="444960"/>
            <a:chExt cx="7142400" cy="4257360"/>
          </a:xfrm>
        </p:grpSpPr>
        <p:grpSp>
          <p:nvGrpSpPr>
            <p:cNvPr id="147" name="Google Shape;455;p16"/>
            <p:cNvGrpSpPr/>
            <p:nvPr/>
          </p:nvGrpSpPr>
          <p:grpSpPr>
            <a:xfrm>
              <a:off x="1621440" y="444960"/>
              <a:ext cx="187920" cy="188280"/>
              <a:chOff x="1621440" y="444960"/>
              <a:chExt cx="187920" cy="188280"/>
            </a:xfrm>
          </p:grpSpPr>
          <p:sp>
            <p:nvSpPr>
              <p:cNvPr id="148" name="Google Shape;456;p16"/>
              <p:cNvSpPr/>
              <p:nvPr/>
            </p:nvSpPr>
            <p:spPr>
              <a:xfrm>
                <a:off x="1691640" y="533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9" name="Google Shape;457;p16"/>
              <p:cNvSpPr/>
              <p:nvPr/>
            </p:nvSpPr>
            <p:spPr>
              <a:xfrm>
                <a:off x="1760760" y="533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0" name="Google Shape;458;p16"/>
              <p:cNvSpPr/>
              <p:nvPr/>
            </p:nvSpPr>
            <p:spPr>
              <a:xfrm>
                <a:off x="1621440" y="5338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1" name="Google Shape;459;p16"/>
              <p:cNvSpPr/>
              <p:nvPr/>
            </p:nvSpPr>
            <p:spPr>
              <a:xfrm>
                <a:off x="1708560" y="5162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" name="Google Shape;460;p16"/>
              <p:cNvSpPr/>
              <p:nvPr/>
            </p:nvSpPr>
            <p:spPr>
              <a:xfrm>
                <a:off x="1708560" y="58572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3" name="Google Shape;461;p16"/>
              <p:cNvSpPr/>
              <p:nvPr/>
            </p:nvSpPr>
            <p:spPr>
              <a:xfrm>
                <a:off x="1708560" y="4449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54" name="Google Shape;462;p16"/>
            <p:cNvGrpSpPr/>
            <p:nvPr/>
          </p:nvGrpSpPr>
          <p:grpSpPr>
            <a:xfrm>
              <a:off x="8575920" y="3596400"/>
              <a:ext cx="187920" cy="188280"/>
              <a:chOff x="8575920" y="3596400"/>
              <a:chExt cx="187920" cy="188280"/>
            </a:xfrm>
          </p:grpSpPr>
          <p:sp>
            <p:nvSpPr>
              <p:cNvPr id="155" name="Google Shape;463;p16"/>
              <p:cNvSpPr/>
              <p:nvPr/>
            </p:nvSpPr>
            <p:spPr>
              <a:xfrm>
                <a:off x="8646120" y="36853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" name="Google Shape;464;p16"/>
              <p:cNvSpPr/>
              <p:nvPr/>
            </p:nvSpPr>
            <p:spPr>
              <a:xfrm>
                <a:off x="8715240" y="36853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" name="Google Shape;465;p16"/>
              <p:cNvSpPr/>
              <p:nvPr/>
            </p:nvSpPr>
            <p:spPr>
              <a:xfrm>
                <a:off x="8575920" y="36853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" name="Google Shape;466;p16"/>
              <p:cNvSpPr/>
              <p:nvPr/>
            </p:nvSpPr>
            <p:spPr>
              <a:xfrm>
                <a:off x="8663040" y="36676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9" name="Google Shape;467;p16"/>
              <p:cNvSpPr/>
              <p:nvPr/>
            </p:nvSpPr>
            <p:spPr>
              <a:xfrm>
                <a:off x="8663040" y="37371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0" name="Google Shape;468;p16"/>
              <p:cNvSpPr/>
              <p:nvPr/>
            </p:nvSpPr>
            <p:spPr>
              <a:xfrm>
                <a:off x="8663040" y="35964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61" name="Google Shape;469;p16"/>
            <p:cNvGrpSpPr/>
            <p:nvPr/>
          </p:nvGrpSpPr>
          <p:grpSpPr>
            <a:xfrm>
              <a:off x="8125560" y="4514040"/>
              <a:ext cx="187560" cy="188280"/>
              <a:chOff x="8125560" y="4514040"/>
              <a:chExt cx="187560" cy="188280"/>
            </a:xfrm>
          </p:grpSpPr>
          <p:sp>
            <p:nvSpPr>
              <p:cNvPr id="162" name="Google Shape;470;p16"/>
              <p:cNvSpPr/>
              <p:nvPr/>
            </p:nvSpPr>
            <p:spPr>
              <a:xfrm>
                <a:off x="8195760" y="4602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" name="Google Shape;471;p16"/>
              <p:cNvSpPr/>
              <p:nvPr/>
            </p:nvSpPr>
            <p:spPr>
              <a:xfrm>
                <a:off x="8264520" y="46029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" name="Google Shape;472;p16"/>
              <p:cNvSpPr/>
              <p:nvPr/>
            </p:nvSpPr>
            <p:spPr>
              <a:xfrm>
                <a:off x="8125560" y="46029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" name="Google Shape;473;p16"/>
              <p:cNvSpPr/>
              <p:nvPr/>
            </p:nvSpPr>
            <p:spPr>
              <a:xfrm>
                <a:off x="8212680" y="45853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" name="Google Shape;474;p16"/>
              <p:cNvSpPr/>
              <p:nvPr/>
            </p:nvSpPr>
            <p:spPr>
              <a:xfrm>
                <a:off x="8212680" y="46548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" name="Google Shape;475;p16"/>
              <p:cNvSpPr/>
              <p:nvPr/>
            </p:nvSpPr>
            <p:spPr>
              <a:xfrm>
                <a:off x="8212680" y="45140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168" name="Google Shape;476;p16"/>
          <p:cNvGrpSpPr/>
          <p:nvPr/>
        </p:nvGrpSpPr>
        <p:grpSpPr>
          <a:xfrm>
            <a:off x="-1716120" y="-2044080"/>
            <a:ext cx="12416040" cy="8517240"/>
            <a:chOff x="-1716120" y="-2044080"/>
            <a:chExt cx="12416040" cy="8517240"/>
          </a:xfrm>
        </p:grpSpPr>
        <p:sp>
          <p:nvSpPr>
            <p:cNvPr id="169" name="Google Shape;477;p16"/>
            <p:cNvSpPr/>
            <p:nvPr/>
          </p:nvSpPr>
          <p:spPr>
            <a:xfrm rot="21259200">
              <a:off x="6875280" y="413352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0" name="Google Shape;478;p16"/>
            <p:cNvSpPr/>
            <p:nvPr/>
          </p:nvSpPr>
          <p:spPr>
            <a:xfrm flipH="1" rot="5400000">
              <a:off x="8348040" y="389520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1" name="Google Shape;479;p16"/>
            <p:cNvSpPr/>
            <p:nvPr/>
          </p:nvSpPr>
          <p:spPr>
            <a:xfrm rot="20088000">
              <a:off x="-221760" y="-135324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2" name="Google Shape;480;p16"/>
            <p:cNvSpPr/>
            <p:nvPr/>
          </p:nvSpPr>
          <p:spPr>
            <a:xfrm flipH="1" rot="14577600">
              <a:off x="-1103040" y="-874800"/>
              <a:ext cx="2064240" cy="2639520"/>
            </a:xfrm>
            <a:custGeom>
              <a:avLst/>
              <a:gdLst>
                <a:gd name="textAreaLeft" fmla="*/ 360 w 2064240"/>
                <a:gd name="textAreaRight" fmla="*/ 2065320 w 2064240"/>
                <a:gd name="textAreaTop" fmla="*/ 0 h 2639520"/>
                <a:gd name="textAreaBottom" fmla="*/ 263988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484;p17"/>
          <p:cNvGrpSpPr/>
          <p:nvPr/>
        </p:nvGrpSpPr>
        <p:grpSpPr>
          <a:xfrm>
            <a:off x="301680" y="826200"/>
            <a:ext cx="8316720" cy="3826080"/>
            <a:chOff x="301680" y="826200"/>
            <a:chExt cx="8316720" cy="3826080"/>
          </a:xfrm>
        </p:grpSpPr>
        <p:grpSp>
          <p:nvGrpSpPr>
            <p:cNvPr id="176" name="Google Shape;485;p17"/>
            <p:cNvGrpSpPr/>
            <p:nvPr/>
          </p:nvGrpSpPr>
          <p:grpSpPr>
            <a:xfrm>
              <a:off x="8430840" y="3084840"/>
              <a:ext cx="187560" cy="188280"/>
              <a:chOff x="8430840" y="3084840"/>
              <a:chExt cx="187560" cy="188280"/>
            </a:xfrm>
          </p:grpSpPr>
          <p:sp>
            <p:nvSpPr>
              <p:cNvPr id="177" name="Google Shape;486;p17"/>
              <p:cNvSpPr/>
              <p:nvPr/>
            </p:nvSpPr>
            <p:spPr>
              <a:xfrm>
                <a:off x="8501040" y="3173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8" name="Google Shape;487;p17"/>
              <p:cNvSpPr/>
              <p:nvPr/>
            </p:nvSpPr>
            <p:spPr>
              <a:xfrm>
                <a:off x="8569800" y="3173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9" name="Google Shape;488;p17"/>
              <p:cNvSpPr/>
              <p:nvPr/>
            </p:nvSpPr>
            <p:spPr>
              <a:xfrm>
                <a:off x="8430840" y="31734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0" name="Google Shape;489;p17"/>
              <p:cNvSpPr/>
              <p:nvPr/>
            </p:nvSpPr>
            <p:spPr>
              <a:xfrm>
                <a:off x="8517960" y="31561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1" name="Google Shape;490;p17"/>
              <p:cNvSpPr/>
              <p:nvPr/>
            </p:nvSpPr>
            <p:spPr>
              <a:xfrm>
                <a:off x="8517960" y="32256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2" name="Google Shape;491;p17"/>
              <p:cNvSpPr/>
              <p:nvPr/>
            </p:nvSpPr>
            <p:spPr>
              <a:xfrm>
                <a:off x="8517960" y="30848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83" name="Google Shape;492;p17"/>
            <p:cNvGrpSpPr/>
            <p:nvPr/>
          </p:nvGrpSpPr>
          <p:grpSpPr>
            <a:xfrm>
              <a:off x="301680" y="1846080"/>
              <a:ext cx="187560" cy="188280"/>
              <a:chOff x="301680" y="1846080"/>
              <a:chExt cx="187560" cy="188280"/>
            </a:xfrm>
          </p:grpSpPr>
          <p:sp>
            <p:nvSpPr>
              <p:cNvPr id="184" name="Google Shape;493;p17"/>
              <p:cNvSpPr/>
              <p:nvPr/>
            </p:nvSpPr>
            <p:spPr>
              <a:xfrm>
                <a:off x="371880" y="19346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" name="Google Shape;494;p17"/>
              <p:cNvSpPr/>
              <p:nvPr/>
            </p:nvSpPr>
            <p:spPr>
              <a:xfrm>
                <a:off x="440640" y="19346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" name="Google Shape;495;p17"/>
              <p:cNvSpPr/>
              <p:nvPr/>
            </p:nvSpPr>
            <p:spPr>
              <a:xfrm>
                <a:off x="301680" y="19346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" name="Google Shape;496;p17"/>
              <p:cNvSpPr/>
              <p:nvPr/>
            </p:nvSpPr>
            <p:spPr>
              <a:xfrm>
                <a:off x="388800" y="19173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" name="Google Shape;497;p17"/>
              <p:cNvSpPr/>
              <p:nvPr/>
            </p:nvSpPr>
            <p:spPr>
              <a:xfrm>
                <a:off x="388800" y="19868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" name="Google Shape;498;p17"/>
              <p:cNvSpPr/>
              <p:nvPr/>
            </p:nvSpPr>
            <p:spPr>
              <a:xfrm>
                <a:off x="388800" y="18460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90" name="Google Shape;499;p17"/>
            <p:cNvGrpSpPr/>
            <p:nvPr/>
          </p:nvGrpSpPr>
          <p:grpSpPr>
            <a:xfrm>
              <a:off x="7491240" y="4464000"/>
              <a:ext cx="187560" cy="188280"/>
              <a:chOff x="7491240" y="4464000"/>
              <a:chExt cx="187560" cy="188280"/>
            </a:xfrm>
          </p:grpSpPr>
          <p:sp>
            <p:nvSpPr>
              <p:cNvPr id="191" name="Google Shape;500;p17"/>
              <p:cNvSpPr/>
              <p:nvPr/>
            </p:nvSpPr>
            <p:spPr>
              <a:xfrm>
                <a:off x="7561440" y="45525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2" name="Google Shape;501;p17"/>
              <p:cNvSpPr/>
              <p:nvPr/>
            </p:nvSpPr>
            <p:spPr>
              <a:xfrm>
                <a:off x="7630200" y="45525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3" name="Google Shape;502;p17"/>
              <p:cNvSpPr/>
              <p:nvPr/>
            </p:nvSpPr>
            <p:spPr>
              <a:xfrm>
                <a:off x="7491240" y="45525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4" name="Google Shape;503;p17"/>
              <p:cNvSpPr/>
              <p:nvPr/>
            </p:nvSpPr>
            <p:spPr>
              <a:xfrm>
                <a:off x="7578360" y="45352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5" name="Google Shape;504;p17"/>
              <p:cNvSpPr/>
              <p:nvPr/>
            </p:nvSpPr>
            <p:spPr>
              <a:xfrm>
                <a:off x="7578360" y="46047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6" name="Google Shape;505;p17"/>
              <p:cNvSpPr/>
              <p:nvPr/>
            </p:nvSpPr>
            <p:spPr>
              <a:xfrm>
                <a:off x="7578360" y="44640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97" name="Google Shape;506;p17"/>
            <p:cNvGrpSpPr/>
            <p:nvPr/>
          </p:nvGrpSpPr>
          <p:grpSpPr>
            <a:xfrm>
              <a:off x="1117080" y="826200"/>
              <a:ext cx="187920" cy="187920"/>
              <a:chOff x="1117080" y="826200"/>
              <a:chExt cx="187920" cy="187920"/>
            </a:xfrm>
          </p:grpSpPr>
          <p:sp>
            <p:nvSpPr>
              <p:cNvPr id="198" name="Google Shape;507;p17"/>
              <p:cNvSpPr/>
              <p:nvPr/>
            </p:nvSpPr>
            <p:spPr>
              <a:xfrm>
                <a:off x="1187280" y="9147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9" name="Google Shape;508;p17"/>
              <p:cNvSpPr/>
              <p:nvPr/>
            </p:nvSpPr>
            <p:spPr>
              <a:xfrm>
                <a:off x="1256400" y="91476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0" name="Google Shape;509;p17"/>
              <p:cNvSpPr/>
              <p:nvPr/>
            </p:nvSpPr>
            <p:spPr>
              <a:xfrm>
                <a:off x="1117080" y="91476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1" name="Google Shape;510;p17"/>
              <p:cNvSpPr/>
              <p:nvPr/>
            </p:nvSpPr>
            <p:spPr>
              <a:xfrm>
                <a:off x="1204200" y="8974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2" name="Google Shape;511;p17"/>
              <p:cNvSpPr/>
              <p:nvPr/>
            </p:nvSpPr>
            <p:spPr>
              <a:xfrm>
                <a:off x="1204200" y="96660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" name="Google Shape;512;p17"/>
              <p:cNvSpPr/>
              <p:nvPr/>
            </p:nvSpPr>
            <p:spPr>
              <a:xfrm>
                <a:off x="1204200" y="8262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204" name="Google Shape;513;p17"/>
          <p:cNvGrpSpPr/>
          <p:nvPr/>
        </p:nvGrpSpPr>
        <p:grpSpPr>
          <a:xfrm>
            <a:off x="-2111400" y="-1271160"/>
            <a:ext cx="13026240" cy="8558640"/>
            <a:chOff x="-2111400" y="-1271160"/>
            <a:chExt cx="13026240" cy="8558640"/>
          </a:xfrm>
        </p:grpSpPr>
        <p:sp>
          <p:nvSpPr>
            <p:cNvPr id="205" name="Google Shape;514;p17"/>
            <p:cNvSpPr/>
            <p:nvPr/>
          </p:nvSpPr>
          <p:spPr>
            <a:xfrm rot="20101200">
              <a:off x="6413400" y="444132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6" name="Google Shape;515;p17"/>
            <p:cNvSpPr/>
            <p:nvPr/>
          </p:nvSpPr>
          <p:spPr>
            <a:xfrm flipH="1" rot="2215800">
              <a:off x="8264160" y="310896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7" name="Google Shape;516;p17"/>
            <p:cNvSpPr/>
            <p:nvPr/>
          </p:nvSpPr>
          <p:spPr>
            <a:xfrm rot="9868200">
              <a:off x="-1321560" y="-81144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8" name="Google Shape;517;p17"/>
            <p:cNvSpPr/>
            <p:nvPr/>
          </p:nvSpPr>
          <p:spPr>
            <a:xfrm flipH="1" rot="14292000">
              <a:off x="-1478160" y="-312840"/>
              <a:ext cx="2064240" cy="2639160"/>
            </a:xfrm>
            <a:custGeom>
              <a:avLst/>
              <a:gdLst>
                <a:gd name="textAreaLeft" fmla="*/ 360 w 2064240"/>
                <a:gd name="textAreaRight" fmla="*/ 2065320 w 2064240"/>
                <a:gd name="textAreaTop" fmla="*/ 0 h 2639160"/>
                <a:gd name="textAreaBottom" fmla="*/ 2639520 h 263916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519;p18"/>
          <p:cNvGrpSpPr/>
          <p:nvPr/>
        </p:nvGrpSpPr>
        <p:grpSpPr>
          <a:xfrm>
            <a:off x="-2071440" y="-1756800"/>
            <a:ext cx="12766320" cy="8564040"/>
            <a:chOff x="-2071440" y="-1756800"/>
            <a:chExt cx="12766320" cy="8564040"/>
          </a:xfrm>
        </p:grpSpPr>
        <p:sp>
          <p:nvSpPr>
            <p:cNvPr id="210" name="Google Shape;520;p18"/>
            <p:cNvSpPr/>
            <p:nvPr/>
          </p:nvSpPr>
          <p:spPr>
            <a:xfrm rot="9868200">
              <a:off x="-689760" y="418752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1" name="Google Shape;521;p18"/>
            <p:cNvSpPr/>
            <p:nvPr/>
          </p:nvSpPr>
          <p:spPr>
            <a:xfrm flipH="1" rot="14292000">
              <a:off x="-1438200" y="3656880"/>
              <a:ext cx="2064240" cy="2639160"/>
            </a:xfrm>
            <a:custGeom>
              <a:avLst/>
              <a:gdLst>
                <a:gd name="textAreaLeft" fmla="*/ 360 w 2064240"/>
                <a:gd name="textAreaRight" fmla="*/ 2065320 w 2064240"/>
                <a:gd name="textAreaTop" fmla="*/ 0 h 2639160"/>
                <a:gd name="textAreaBottom" fmla="*/ 2639520 h 263916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2" name="Google Shape;522;p18"/>
            <p:cNvSpPr/>
            <p:nvPr/>
          </p:nvSpPr>
          <p:spPr>
            <a:xfrm rot="1743000">
              <a:off x="6678000" y="-987840"/>
              <a:ext cx="3726720" cy="2160000"/>
            </a:xfrm>
            <a:custGeom>
              <a:avLst/>
              <a:gdLst>
                <a:gd name="textAreaLeft" fmla="*/ 0 w 3726720"/>
                <a:gd name="textAreaRight" fmla="*/ 3727440 w 3726720"/>
                <a:gd name="textAreaTop" fmla="*/ 0 h 2160000"/>
                <a:gd name="textAreaBottom" fmla="*/ 2160720 h 21600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3" name="Google Shape;523;p18"/>
            <p:cNvSpPr/>
            <p:nvPr/>
          </p:nvSpPr>
          <p:spPr>
            <a:xfrm flipH="1" rot="2215800">
              <a:off x="8043480" y="-459360"/>
              <a:ext cx="2064240" cy="2639520"/>
            </a:xfrm>
            <a:custGeom>
              <a:avLst/>
              <a:gdLst>
                <a:gd name="textAreaLeft" fmla="*/ -360 w 2064240"/>
                <a:gd name="textAreaRight" fmla="*/ 2064600 w 2064240"/>
                <a:gd name="textAreaTop" fmla="*/ 0 h 2639520"/>
                <a:gd name="textAreaBottom" fmla="*/ 2640240 h 2639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214" name="Google Shape;526;p18"/>
          <p:cNvGrpSpPr/>
          <p:nvPr/>
        </p:nvGrpSpPr>
        <p:grpSpPr>
          <a:xfrm>
            <a:off x="308520" y="292680"/>
            <a:ext cx="8121600" cy="3998520"/>
            <a:chOff x="308520" y="292680"/>
            <a:chExt cx="8121600" cy="3998520"/>
          </a:xfrm>
        </p:grpSpPr>
        <p:grpSp>
          <p:nvGrpSpPr>
            <p:cNvPr id="215" name="Google Shape;527;p18"/>
            <p:cNvGrpSpPr/>
            <p:nvPr/>
          </p:nvGrpSpPr>
          <p:grpSpPr>
            <a:xfrm>
              <a:off x="308520" y="3299400"/>
              <a:ext cx="187920" cy="188280"/>
              <a:chOff x="308520" y="3299400"/>
              <a:chExt cx="187920" cy="188280"/>
            </a:xfrm>
          </p:grpSpPr>
          <p:sp>
            <p:nvSpPr>
              <p:cNvPr id="216" name="Google Shape;528;p18"/>
              <p:cNvSpPr/>
              <p:nvPr/>
            </p:nvSpPr>
            <p:spPr>
              <a:xfrm>
                <a:off x="379080" y="33883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7" name="Google Shape;529;p18"/>
              <p:cNvSpPr/>
              <p:nvPr/>
            </p:nvSpPr>
            <p:spPr>
              <a:xfrm>
                <a:off x="447840" y="33883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8" name="Google Shape;530;p18"/>
              <p:cNvSpPr/>
              <p:nvPr/>
            </p:nvSpPr>
            <p:spPr>
              <a:xfrm>
                <a:off x="308520" y="33883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9" name="Google Shape;531;p18"/>
              <p:cNvSpPr/>
              <p:nvPr/>
            </p:nvSpPr>
            <p:spPr>
              <a:xfrm>
                <a:off x="395640" y="33706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0" name="Google Shape;532;p18"/>
              <p:cNvSpPr/>
              <p:nvPr/>
            </p:nvSpPr>
            <p:spPr>
              <a:xfrm>
                <a:off x="395640" y="344016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1" name="Google Shape;533;p18"/>
              <p:cNvSpPr/>
              <p:nvPr/>
            </p:nvSpPr>
            <p:spPr>
              <a:xfrm>
                <a:off x="395640" y="32994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22" name="Google Shape;534;p18"/>
            <p:cNvGrpSpPr/>
            <p:nvPr/>
          </p:nvGrpSpPr>
          <p:grpSpPr>
            <a:xfrm>
              <a:off x="1503360" y="4102920"/>
              <a:ext cx="187560" cy="188280"/>
              <a:chOff x="1503360" y="4102920"/>
              <a:chExt cx="187560" cy="188280"/>
            </a:xfrm>
          </p:grpSpPr>
          <p:sp>
            <p:nvSpPr>
              <p:cNvPr id="223" name="Google Shape;535;p18"/>
              <p:cNvSpPr/>
              <p:nvPr/>
            </p:nvSpPr>
            <p:spPr>
              <a:xfrm>
                <a:off x="1573560" y="41918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4" name="Google Shape;536;p18"/>
              <p:cNvSpPr/>
              <p:nvPr/>
            </p:nvSpPr>
            <p:spPr>
              <a:xfrm>
                <a:off x="1642320" y="41918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5" name="Google Shape;537;p18"/>
              <p:cNvSpPr/>
              <p:nvPr/>
            </p:nvSpPr>
            <p:spPr>
              <a:xfrm>
                <a:off x="1503360" y="41918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6" name="Google Shape;538;p18"/>
              <p:cNvSpPr/>
              <p:nvPr/>
            </p:nvSpPr>
            <p:spPr>
              <a:xfrm>
                <a:off x="1590480" y="417420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7" name="Google Shape;539;p18"/>
              <p:cNvSpPr/>
              <p:nvPr/>
            </p:nvSpPr>
            <p:spPr>
              <a:xfrm>
                <a:off x="1590480" y="42436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8" name="Google Shape;540;p18"/>
              <p:cNvSpPr/>
              <p:nvPr/>
            </p:nvSpPr>
            <p:spPr>
              <a:xfrm>
                <a:off x="1590480" y="41029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29" name="Google Shape;541;p18"/>
            <p:cNvGrpSpPr/>
            <p:nvPr/>
          </p:nvGrpSpPr>
          <p:grpSpPr>
            <a:xfrm>
              <a:off x="6885360" y="292680"/>
              <a:ext cx="187920" cy="187920"/>
              <a:chOff x="6885360" y="292680"/>
              <a:chExt cx="187920" cy="187920"/>
            </a:xfrm>
          </p:grpSpPr>
          <p:sp>
            <p:nvSpPr>
              <p:cNvPr id="230" name="Google Shape;542;p18"/>
              <p:cNvSpPr/>
              <p:nvPr/>
            </p:nvSpPr>
            <p:spPr>
              <a:xfrm>
                <a:off x="6955560" y="381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1" name="Google Shape;543;p18"/>
              <p:cNvSpPr/>
              <p:nvPr/>
            </p:nvSpPr>
            <p:spPr>
              <a:xfrm>
                <a:off x="7024680" y="381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2" name="Google Shape;544;p18"/>
              <p:cNvSpPr/>
              <p:nvPr/>
            </p:nvSpPr>
            <p:spPr>
              <a:xfrm>
                <a:off x="6885360" y="3812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3" name="Google Shape;545;p18"/>
              <p:cNvSpPr/>
              <p:nvPr/>
            </p:nvSpPr>
            <p:spPr>
              <a:xfrm>
                <a:off x="6972480" y="3639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4" name="Google Shape;546;p18"/>
              <p:cNvSpPr/>
              <p:nvPr/>
            </p:nvSpPr>
            <p:spPr>
              <a:xfrm>
                <a:off x="6972480" y="43308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5" name="Google Shape;547;p18"/>
              <p:cNvSpPr/>
              <p:nvPr/>
            </p:nvSpPr>
            <p:spPr>
              <a:xfrm>
                <a:off x="6972480" y="2926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36" name="Google Shape;548;p18"/>
            <p:cNvGrpSpPr/>
            <p:nvPr/>
          </p:nvGrpSpPr>
          <p:grpSpPr>
            <a:xfrm>
              <a:off x="8242560" y="2346840"/>
              <a:ext cx="187560" cy="187920"/>
              <a:chOff x="8242560" y="2346840"/>
              <a:chExt cx="187560" cy="187920"/>
            </a:xfrm>
          </p:grpSpPr>
          <p:sp>
            <p:nvSpPr>
              <p:cNvPr id="237" name="Google Shape;549;p18"/>
              <p:cNvSpPr/>
              <p:nvPr/>
            </p:nvSpPr>
            <p:spPr>
              <a:xfrm>
                <a:off x="8312760" y="2435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8" name="Google Shape;550;p18"/>
              <p:cNvSpPr/>
              <p:nvPr/>
            </p:nvSpPr>
            <p:spPr>
              <a:xfrm>
                <a:off x="8381520" y="2435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9" name="Google Shape;551;p18"/>
              <p:cNvSpPr/>
              <p:nvPr/>
            </p:nvSpPr>
            <p:spPr>
              <a:xfrm>
                <a:off x="8242560" y="24354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40" name="Google Shape;552;p18"/>
              <p:cNvSpPr/>
              <p:nvPr/>
            </p:nvSpPr>
            <p:spPr>
              <a:xfrm>
                <a:off x="8329680" y="241812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41" name="Google Shape;553;p18"/>
              <p:cNvSpPr/>
              <p:nvPr/>
            </p:nvSpPr>
            <p:spPr>
              <a:xfrm>
                <a:off x="8329680" y="24872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42" name="Google Shape;554;p18"/>
              <p:cNvSpPr/>
              <p:nvPr/>
            </p:nvSpPr>
            <p:spPr>
              <a:xfrm>
                <a:off x="8329680" y="234684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subTitle"/>
          </p:nvPr>
        </p:nvSpPr>
        <p:spPr>
          <a:xfrm>
            <a:off x="714240" y="2705040"/>
            <a:ext cx="4142520" cy="46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7500" lnSpcReduction="19999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Investimentos digitais para [nome] com Google Ads e automação.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9" name="PlaceHolder 2"/>
          <p:cNvSpPr>
            <a:spLocks noGrp="1"/>
          </p:cNvSpPr>
          <p:nvPr>
            <p:ph type="title"/>
          </p:nvPr>
        </p:nvSpPr>
        <p:spPr>
          <a:xfrm>
            <a:off x="714240" y="628560"/>
            <a:ext cx="4142520" cy="21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9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Estratégia de Marketing</a:t>
            </a:r>
            <a:endParaRPr b="0" lang="pt-BR" sz="3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120" name="Google Shape;1243;p37"/>
          <p:cNvGrpSpPr/>
          <p:nvPr/>
        </p:nvGrpSpPr>
        <p:grpSpPr>
          <a:xfrm>
            <a:off x="3961800" y="957600"/>
            <a:ext cx="4816080" cy="3698640"/>
            <a:chOff x="3961800" y="957600"/>
            <a:chExt cx="4816080" cy="3698640"/>
          </a:xfrm>
        </p:grpSpPr>
        <p:grpSp>
          <p:nvGrpSpPr>
            <p:cNvPr id="1121" name="Google Shape;1244;p37"/>
            <p:cNvGrpSpPr/>
            <p:nvPr/>
          </p:nvGrpSpPr>
          <p:grpSpPr>
            <a:xfrm>
              <a:off x="5038200" y="1040040"/>
              <a:ext cx="3468240" cy="3616200"/>
              <a:chOff x="5038200" y="1040040"/>
              <a:chExt cx="3468240" cy="3616200"/>
            </a:xfrm>
          </p:grpSpPr>
          <p:sp>
            <p:nvSpPr>
              <p:cNvPr id="1122" name="Google Shape;1245;p37"/>
              <p:cNvSpPr/>
              <p:nvPr/>
            </p:nvSpPr>
            <p:spPr>
              <a:xfrm flipH="1">
                <a:off x="6487560" y="1040040"/>
                <a:ext cx="2018880" cy="3616200"/>
              </a:xfrm>
              <a:custGeom>
                <a:avLst/>
                <a:gdLst>
                  <a:gd name="textAreaLeft" fmla="*/ -360 w 2018880"/>
                  <a:gd name="textAreaRight" fmla="*/ 2019240 w 2018880"/>
                  <a:gd name="textAreaTop" fmla="*/ 0 h 3616200"/>
                  <a:gd name="textAreaBottom" fmla="*/ 3616920 h 3616200"/>
                </a:gdLst>
                <a:ahLst/>
                <a:rect l="textAreaLeft" t="textAreaTop" r="textAreaRight" b="textAreaBottom"/>
                <a:pathLst>
                  <a:path w="636" h="1040">
                    <a:moveTo>
                      <a:pt x="636" y="1040"/>
                    </a:moveTo>
                    <a:cubicBezTo>
                      <a:pt x="52" y="1040"/>
                      <a:pt x="52" y="1040"/>
                      <a:pt x="52" y="1040"/>
                    </a:cubicBezTo>
                    <a:cubicBezTo>
                      <a:pt x="23" y="1040"/>
                      <a:pt x="0" y="1017"/>
                      <a:pt x="0" y="988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6" y="143"/>
                      <a:pt x="636" y="319"/>
                    </a:cubicBezTo>
                    <a:lnTo>
                      <a:pt x="636" y="104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23" name="Google Shape;1246;p37"/>
              <p:cNvSpPr/>
              <p:nvPr/>
            </p:nvSpPr>
            <p:spPr>
              <a:xfrm flipH="1">
                <a:off x="5038200" y="1418760"/>
                <a:ext cx="2023920" cy="3237120"/>
              </a:xfrm>
              <a:custGeom>
                <a:avLst/>
                <a:gdLst>
                  <a:gd name="textAreaLeft" fmla="*/ -360 w 2023920"/>
                  <a:gd name="textAreaRight" fmla="*/ 2024280 w 2023920"/>
                  <a:gd name="textAreaTop" fmla="*/ 0 h 3237120"/>
                  <a:gd name="textAreaBottom" fmla="*/ 3237840 h 3237120"/>
                </a:gdLst>
                <a:ah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124" name="Google Shape;1247;p37"/>
            <p:cNvGrpSpPr/>
            <p:nvPr/>
          </p:nvGrpSpPr>
          <p:grpSpPr>
            <a:xfrm>
              <a:off x="5154120" y="2059200"/>
              <a:ext cx="2327760" cy="1769760"/>
              <a:chOff x="5154120" y="2059200"/>
              <a:chExt cx="2327760" cy="1769760"/>
            </a:xfrm>
          </p:grpSpPr>
          <p:sp>
            <p:nvSpPr>
              <p:cNvPr id="1125" name="Google Shape;1248;p37"/>
              <p:cNvSpPr/>
              <p:nvPr/>
            </p:nvSpPr>
            <p:spPr>
              <a:xfrm>
                <a:off x="5154120" y="2059200"/>
                <a:ext cx="2327760" cy="17697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26" name="Google Shape;1249;p37"/>
              <p:cNvSpPr/>
              <p:nvPr/>
            </p:nvSpPr>
            <p:spPr>
              <a:xfrm>
                <a:off x="5774400" y="2716920"/>
                <a:ext cx="639000" cy="640440"/>
              </a:xfrm>
              <a:custGeom>
                <a:avLst/>
                <a:gdLst>
                  <a:gd name="textAreaLeft" fmla="*/ 0 w 639000"/>
                  <a:gd name="textAreaRight" fmla="*/ 639720 w 639000"/>
                  <a:gd name="textAreaTop" fmla="*/ 0 h 640440"/>
                  <a:gd name="textAreaBottom" fmla="*/ 641160 h 640440"/>
                </a:gdLst>
                <a:ahLst/>
                <a:rect l="textAreaLeft" t="textAreaTop" r="textAreaRight" b="textAreaBottom"/>
                <a:pathLst>
                  <a:path w="493" h="494">
                    <a:moveTo>
                      <a:pt x="493" y="432"/>
                    </a:moveTo>
                    <a:lnTo>
                      <a:pt x="431" y="494"/>
                    </a:lnTo>
                    <a:lnTo>
                      <a:pt x="0" y="60"/>
                    </a:lnTo>
                    <a:lnTo>
                      <a:pt x="60" y="0"/>
                    </a:lnTo>
                    <a:lnTo>
                      <a:pt x="493" y="432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27" name="Google Shape;1250;p37"/>
              <p:cNvSpPr/>
              <p:nvPr/>
            </p:nvSpPr>
            <p:spPr>
              <a:xfrm>
                <a:off x="5889960" y="2601720"/>
                <a:ext cx="636480" cy="639000"/>
              </a:xfrm>
              <a:custGeom>
                <a:avLst/>
                <a:gdLst>
                  <a:gd name="textAreaLeft" fmla="*/ 0 w 636480"/>
                  <a:gd name="textAreaRight" fmla="*/ 637200 w 636480"/>
                  <a:gd name="textAreaTop" fmla="*/ 0 h 639000"/>
                  <a:gd name="textAreaBottom" fmla="*/ 639720 h 639000"/>
                </a:gdLst>
                <a:ahLst/>
                <a:rect l="textAreaLeft" t="textAreaTop" r="textAreaRight" b="textAreaBottom"/>
                <a:pathLst>
                  <a:path w="491" h="493">
                    <a:moveTo>
                      <a:pt x="491" y="431"/>
                    </a:moveTo>
                    <a:lnTo>
                      <a:pt x="431" y="493"/>
                    </a:lnTo>
                    <a:lnTo>
                      <a:pt x="0" y="62"/>
                    </a:lnTo>
                    <a:lnTo>
                      <a:pt x="61" y="0"/>
                    </a:lnTo>
                    <a:lnTo>
                      <a:pt x="491" y="43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28" name="Google Shape;1251;p37"/>
              <p:cNvSpPr/>
              <p:nvPr/>
            </p:nvSpPr>
            <p:spPr>
              <a:xfrm>
                <a:off x="6004080" y="2484720"/>
                <a:ext cx="637920" cy="640440"/>
              </a:xfrm>
              <a:custGeom>
                <a:avLst/>
                <a:gdLst>
                  <a:gd name="textAreaLeft" fmla="*/ 0 w 637920"/>
                  <a:gd name="textAreaRight" fmla="*/ 638640 w 637920"/>
                  <a:gd name="textAreaTop" fmla="*/ 0 h 640440"/>
                  <a:gd name="textAreaBottom" fmla="*/ 641160 h 640440"/>
                </a:gdLst>
                <a:ahLst/>
                <a:rect l="textAreaLeft" t="textAreaTop" r="textAreaRight" b="textAreaBottom"/>
                <a:pathLst>
                  <a:path w="492" h="494">
                    <a:moveTo>
                      <a:pt x="492" y="432"/>
                    </a:moveTo>
                    <a:lnTo>
                      <a:pt x="432" y="494"/>
                    </a:lnTo>
                    <a:lnTo>
                      <a:pt x="0" y="63"/>
                    </a:lnTo>
                    <a:lnTo>
                      <a:pt x="62" y="0"/>
                    </a:lnTo>
                    <a:lnTo>
                      <a:pt x="492" y="432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29" name="Google Shape;1252;p37"/>
              <p:cNvSpPr/>
              <p:nvPr/>
            </p:nvSpPr>
            <p:spPr>
              <a:xfrm>
                <a:off x="6119640" y="2369160"/>
                <a:ext cx="637920" cy="640440"/>
              </a:xfrm>
              <a:custGeom>
                <a:avLst/>
                <a:gdLst>
                  <a:gd name="textAreaLeft" fmla="*/ 0 w 637920"/>
                  <a:gd name="textAreaRight" fmla="*/ 638640 w 637920"/>
                  <a:gd name="textAreaTop" fmla="*/ 0 h 640440"/>
                  <a:gd name="textAreaBottom" fmla="*/ 641160 h 640440"/>
                </a:gdLst>
                <a:ahLst/>
                <a:rect l="textAreaLeft" t="textAreaTop" r="textAreaRight" b="textAreaBottom"/>
                <a:pathLst>
                  <a:path w="492" h="494">
                    <a:moveTo>
                      <a:pt x="492" y="433"/>
                    </a:moveTo>
                    <a:lnTo>
                      <a:pt x="432" y="494"/>
                    </a:lnTo>
                    <a:lnTo>
                      <a:pt x="0" y="62"/>
                    </a:lnTo>
                    <a:lnTo>
                      <a:pt x="62" y="0"/>
                    </a:lnTo>
                    <a:lnTo>
                      <a:pt x="492" y="433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0" name="Google Shape;1253;p37"/>
              <p:cNvSpPr/>
              <p:nvPr/>
            </p:nvSpPr>
            <p:spPr>
              <a:xfrm>
                <a:off x="5154120" y="2059200"/>
                <a:ext cx="2327760" cy="1537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1" name="Google Shape;1254;p37"/>
              <p:cNvSpPr/>
              <p:nvPr/>
            </p:nvSpPr>
            <p:spPr>
              <a:xfrm>
                <a:off x="5243400" y="2112120"/>
                <a:ext cx="47160" cy="47160"/>
              </a:xfrm>
              <a:custGeom>
                <a:avLst/>
                <a:gdLst>
                  <a:gd name="textAreaLeft" fmla="*/ 0 w 47160"/>
                  <a:gd name="textAreaRight" fmla="*/ 47880 w 47160"/>
                  <a:gd name="textAreaTop" fmla="*/ 0 h 47160"/>
                  <a:gd name="textAreaBottom" fmla="*/ 47880 h 4716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2" name="Google Shape;1255;p37"/>
              <p:cNvSpPr/>
              <p:nvPr/>
            </p:nvSpPr>
            <p:spPr>
              <a:xfrm>
                <a:off x="5347440" y="2112120"/>
                <a:ext cx="47160" cy="47160"/>
              </a:xfrm>
              <a:custGeom>
                <a:avLst/>
                <a:gdLst>
                  <a:gd name="textAreaLeft" fmla="*/ 0 w 47160"/>
                  <a:gd name="textAreaRight" fmla="*/ 47880 w 47160"/>
                  <a:gd name="textAreaTop" fmla="*/ 0 h 47160"/>
                  <a:gd name="textAreaBottom" fmla="*/ 47880 h 4716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3" y="15"/>
                      <a:pt x="10" y="15"/>
                    </a:cubicBezTo>
                    <a:cubicBezTo>
                      <a:pt x="7" y="15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3" name="Google Shape;1256;p37"/>
              <p:cNvSpPr/>
              <p:nvPr/>
            </p:nvSpPr>
            <p:spPr>
              <a:xfrm>
                <a:off x="5452560" y="2112120"/>
                <a:ext cx="47160" cy="47160"/>
              </a:xfrm>
              <a:custGeom>
                <a:avLst/>
                <a:gdLst>
                  <a:gd name="textAreaLeft" fmla="*/ 0 w 47160"/>
                  <a:gd name="textAreaRight" fmla="*/ 47880 w 47160"/>
                  <a:gd name="textAreaTop" fmla="*/ 0 h 47160"/>
                  <a:gd name="textAreaBottom" fmla="*/ 47880 h 4716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4" name="Google Shape;1257;p37"/>
              <p:cNvSpPr/>
              <p:nvPr/>
            </p:nvSpPr>
            <p:spPr>
              <a:xfrm>
                <a:off x="5644440" y="2120040"/>
                <a:ext cx="323640" cy="31680"/>
              </a:xfrm>
              <a:custGeom>
                <a:avLst/>
                <a:gdLst>
                  <a:gd name="textAreaLeft" fmla="*/ 0 w 323640"/>
                  <a:gd name="textAreaRight" fmla="*/ 324360 w 323640"/>
                  <a:gd name="textAreaTop" fmla="*/ 0 h 31680"/>
                  <a:gd name="textAreaBottom" fmla="*/ 32400 h 31680"/>
                </a:gdLst>
                <a:ahLst/>
                <a:rect l="textAreaLeft" t="textAreaTop" r="textAreaRight" b="textAreaBottom"/>
                <a:pathLst>
                  <a:path w="129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6" y="0"/>
                      <a:pt x="129" y="3"/>
                      <a:pt x="129" y="7"/>
                    </a:cubicBezTo>
                    <a:cubicBezTo>
                      <a:pt x="129" y="10"/>
                      <a:pt x="126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200" bIns="16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5" name="Google Shape;1258;p37"/>
              <p:cNvSpPr/>
              <p:nvPr/>
            </p:nvSpPr>
            <p:spPr>
              <a:xfrm>
                <a:off x="6058800" y="2120040"/>
                <a:ext cx="326520" cy="31680"/>
              </a:xfrm>
              <a:custGeom>
                <a:avLst/>
                <a:gdLst>
                  <a:gd name="textAreaLeft" fmla="*/ 0 w 326520"/>
                  <a:gd name="textAreaRight" fmla="*/ 327240 w 326520"/>
                  <a:gd name="textAreaTop" fmla="*/ 0 h 31680"/>
                  <a:gd name="textAreaBottom" fmla="*/ 32400 h 3168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200" bIns="16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6" name="Google Shape;1259;p37"/>
              <p:cNvSpPr/>
              <p:nvPr/>
            </p:nvSpPr>
            <p:spPr>
              <a:xfrm>
                <a:off x="6476760" y="2120040"/>
                <a:ext cx="326520" cy="31680"/>
              </a:xfrm>
              <a:custGeom>
                <a:avLst/>
                <a:gdLst>
                  <a:gd name="textAreaLeft" fmla="*/ 0 w 326520"/>
                  <a:gd name="textAreaRight" fmla="*/ 327240 w 326520"/>
                  <a:gd name="textAreaTop" fmla="*/ 0 h 31680"/>
                  <a:gd name="textAreaBottom" fmla="*/ 32400 h 3168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200" bIns="16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7" name="Google Shape;1260;p37"/>
              <p:cNvSpPr/>
              <p:nvPr/>
            </p:nvSpPr>
            <p:spPr>
              <a:xfrm>
                <a:off x="6891840" y="2120040"/>
                <a:ext cx="326520" cy="31680"/>
              </a:xfrm>
              <a:custGeom>
                <a:avLst/>
                <a:gdLst>
                  <a:gd name="textAreaLeft" fmla="*/ 0 w 326520"/>
                  <a:gd name="textAreaRight" fmla="*/ 327240 w 326520"/>
                  <a:gd name="textAreaTop" fmla="*/ 0 h 31680"/>
                  <a:gd name="textAreaBottom" fmla="*/ 32400 h 3168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200" bIns="16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8" name="Google Shape;1261;p37"/>
              <p:cNvSpPr/>
              <p:nvPr/>
            </p:nvSpPr>
            <p:spPr>
              <a:xfrm>
                <a:off x="5259240" y="2318760"/>
                <a:ext cx="265320" cy="65988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9" name="Google Shape;1262;p37"/>
              <p:cNvSpPr/>
              <p:nvPr/>
            </p:nvSpPr>
            <p:spPr>
              <a:xfrm>
                <a:off x="5309640" y="2374560"/>
                <a:ext cx="59040" cy="60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0240" bIns="30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40" name="Google Shape;1263;p37"/>
              <p:cNvSpPr/>
              <p:nvPr/>
            </p:nvSpPr>
            <p:spPr>
              <a:xfrm>
                <a:off x="5414760" y="2374560"/>
                <a:ext cx="60480" cy="6048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0240" bIns="30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41" name="Google Shape;1264;p37"/>
              <p:cNvSpPr/>
              <p:nvPr/>
            </p:nvSpPr>
            <p:spPr>
              <a:xfrm>
                <a:off x="5309640" y="2497680"/>
                <a:ext cx="59040" cy="60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0240" bIns="30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42" name="Google Shape;1265;p37"/>
              <p:cNvSpPr/>
              <p:nvPr/>
            </p:nvSpPr>
            <p:spPr>
              <a:xfrm>
                <a:off x="5414760" y="2497680"/>
                <a:ext cx="60480" cy="6048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0240" bIns="30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43" name="Google Shape;1266;p37"/>
              <p:cNvSpPr/>
              <p:nvPr/>
            </p:nvSpPr>
            <p:spPr>
              <a:xfrm>
                <a:off x="5309640" y="2618280"/>
                <a:ext cx="59040" cy="6300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1680" bIns="31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44" name="Google Shape;1267;p37"/>
              <p:cNvSpPr/>
              <p:nvPr/>
            </p:nvSpPr>
            <p:spPr>
              <a:xfrm>
                <a:off x="5414760" y="2618280"/>
                <a:ext cx="60480" cy="6300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1680" bIns="31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45" name="Google Shape;1268;p37"/>
              <p:cNvSpPr/>
              <p:nvPr/>
            </p:nvSpPr>
            <p:spPr>
              <a:xfrm>
                <a:off x="5309640" y="2743200"/>
                <a:ext cx="59040" cy="59040"/>
              </a:xfrm>
              <a:prstGeom prst="rect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9520" bIns="29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46" name="Google Shape;1269;p37"/>
              <p:cNvSpPr/>
              <p:nvPr/>
            </p:nvSpPr>
            <p:spPr>
              <a:xfrm>
                <a:off x="5414760" y="2743200"/>
                <a:ext cx="60480" cy="590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9520" bIns="29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47" name="Google Shape;1270;p37"/>
              <p:cNvSpPr/>
              <p:nvPr/>
            </p:nvSpPr>
            <p:spPr>
              <a:xfrm>
                <a:off x="5855040" y="2467800"/>
                <a:ext cx="1173960" cy="1047960"/>
              </a:xfrm>
              <a:custGeom>
                <a:avLst/>
                <a:gdLst>
                  <a:gd name="textAreaLeft" fmla="*/ 0 w 1173960"/>
                  <a:gd name="textAreaRight" fmla="*/ 1174680 w 1173960"/>
                  <a:gd name="textAreaTop" fmla="*/ 0 h 1047960"/>
                  <a:gd name="textAreaBottom" fmla="*/ 1048680 h 1047960"/>
                </a:gdLst>
                <a:ahLst/>
                <a:rect l="textAreaLeft" t="textAreaTop" r="textAreaRight" b="textAreaBottom"/>
                <a:pathLst>
                  <a:path w="467" h="416">
                    <a:moveTo>
                      <a:pt x="355" y="0"/>
                    </a:moveTo>
                    <a:cubicBezTo>
                      <a:pt x="420" y="0"/>
                      <a:pt x="467" y="134"/>
                      <a:pt x="390" y="259"/>
                    </a:cubicBezTo>
                    <a:cubicBezTo>
                      <a:pt x="361" y="305"/>
                      <a:pt x="312" y="359"/>
                      <a:pt x="239" y="376"/>
                    </a:cubicBezTo>
                    <a:cubicBezTo>
                      <a:pt x="68" y="416"/>
                      <a:pt x="0" y="258"/>
                      <a:pt x="119" y="187"/>
                    </a:cubicBezTo>
                    <a:cubicBezTo>
                      <a:pt x="152" y="167"/>
                      <a:pt x="199" y="148"/>
                      <a:pt x="234" y="118"/>
                    </a:cubicBezTo>
                    <a:cubicBezTo>
                      <a:pt x="285" y="74"/>
                      <a:pt x="304" y="0"/>
                      <a:pt x="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48" name="Google Shape;1271;p37"/>
              <p:cNvSpPr/>
              <p:nvPr/>
            </p:nvSpPr>
            <p:spPr>
              <a:xfrm>
                <a:off x="6919200" y="3416760"/>
                <a:ext cx="21240" cy="18720"/>
              </a:xfrm>
              <a:custGeom>
                <a:avLst/>
                <a:gdLst>
                  <a:gd name="textAreaLeft" fmla="*/ 0 w 21240"/>
                  <a:gd name="textAreaRight" fmla="*/ 21960 w 21240"/>
                  <a:gd name="textAreaTop" fmla="*/ 0 h 18720"/>
                  <a:gd name="textAreaBottom" fmla="*/ 19440 h 18720"/>
                </a:gdLst>
                <a:ahLst/>
                <a:rect l="textAreaLeft" t="textAreaTop" r="textAreaRight" b="textAreaBottom"/>
                <a:pathLst>
                  <a:path w="9" h="8">
                    <a:moveTo>
                      <a:pt x="5" y="2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5"/>
                      <a:pt x="0" y="6"/>
                    </a:cubicBezTo>
                    <a:cubicBezTo>
                      <a:pt x="0" y="8"/>
                      <a:pt x="1" y="8"/>
                      <a:pt x="2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8" y="8"/>
                      <a:pt x="8" y="8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6" y="0"/>
                      <a:pt x="5" y="1"/>
                      <a:pt x="5" y="2"/>
                    </a:cubicBezTo>
                    <a:close/>
                  </a:path>
                </a:pathLst>
              </a:custGeom>
              <a:solidFill>
                <a:srgbClr val="b5b5b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720" bIns="9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49" name="Google Shape;1272;p37"/>
              <p:cNvSpPr/>
              <p:nvPr/>
            </p:nvSpPr>
            <p:spPr>
              <a:xfrm>
                <a:off x="5817240" y="3428280"/>
                <a:ext cx="1073880" cy="7200"/>
              </a:xfrm>
              <a:custGeom>
                <a:avLst/>
                <a:gdLst>
                  <a:gd name="textAreaLeft" fmla="*/ 0 w 1073880"/>
                  <a:gd name="textAreaRight" fmla="*/ 1074600 w 1073880"/>
                  <a:gd name="textAreaTop" fmla="*/ 0 h 7200"/>
                  <a:gd name="textAreaBottom" fmla="*/ 7920 h 7200"/>
                </a:gdLst>
                <a:ahLst/>
                <a:rect l="textAreaLeft" t="textAreaTop" r="textAreaRight" b="textAreaBottom"/>
                <a:pathLst>
                  <a:path w="427" h="3">
                    <a:moveTo>
                      <a:pt x="1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4" y="3"/>
                      <a:pt x="14" y="1"/>
                    </a:cubicBezTo>
                    <a:cubicBezTo>
                      <a:pt x="14" y="0"/>
                      <a:pt x="13" y="0"/>
                      <a:pt x="12" y="0"/>
                    </a:cubicBezTo>
                    <a:close/>
                    <a:moveTo>
                      <a:pt x="3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0"/>
                      <a:pt x="24" y="1"/>
                    </a:cubicBezTo>
                    <a:cubicBezTo>
                      <a:pt x="24" y="3"/>
                      <a:pt x="25" y="3"/>
                      <a:pt x="2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7" y="3"/>
                      <a:pt x="38" y="3"/>
                      <a:pt x="38" y="1"/>
                    </a:cubicBezTo>
                    <a:cubicBezTo>
                      <a:pt x="38" y="0"/>
                      <a:pt x="37" y="0"/>
                      <a:pt x="36" y="0"/>
                    </a:cubicBezTo>
                    <a:close/>
                    <a:moveTo>
                      <a:pt x="60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50" y="0"/>
                      <a:pt x="49" y="0"/>
                      <a:pt x="49" y="1"/>
                    </a:cubicBezTo>
                    <a:cubicBezTo>
                      <a:pt x="49" y="3"/>
                      <a:pt x="50" y="3"/>
                      <a:pt x="51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3"/>
                      <a:pt x="62" y="1"/>
                    </a:cubicBezTo>
                    <a:cubicBezTo>
                      <a:pt x="62" y="0"/>
                      <a:pt x="61" y="0"/>
                      <a:pt x="60" y="0"/>
                    </a:cubicBezTo>
                    <a:close/>
                    <a:moveTo>
                      <a:pt x="85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74" y="0"/>
                      <a:pt x="73" y="0"/>
                      <a:pt x="73" y="1"/>
                    </a:cubicBezTo>
                    <a:cubicBezTo>
                      <a:pt x="73" y="3"/>
                      <a:pt x="74" y="3"/>
                      <a:pt x="75" y="3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6" y="3"/>
                      <a:pt x="87" y="3"/>
                      <a:pt x="87" y="1"/>
                    </a:cubicBezTo>
                    <a:cubicBezTo>
                      <a:pt x="87" y="0"/>
                      <a:pt x="86" y="0"/>
                      <a:pt x="85" y="0"/>
                    </a:cubicBezTo>
                    <a:close/>
                    <a:moveTo>
                      <a:pt x="109" y="0"/>
                    </a:moveTo>
                    <a:cubicBezTo>
                      <a:pt x="99" y="0"/>
                      <a:pt x="99" y="0"/>
                      <a:pt x="99" y="0"/>
                    </a:cubicBezTo>
                    <a:cubicBezTo>
                      <a:pt x="98" y="0"/>
                      <a:pt x="97" y="0"/>
                      <a:pt x="97" y="1"/>
                    </a:cubicBezTo>
                    <a:cubicBezTo>
                      <a:pt x="97" y="3"/>
                      <a:pt x="98" y="3"/>
                      <a:pt x="9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10" y="3"/>
                      <a:pt x="111" y="3"/>
                      <a:pt x="111" y="1"/>
                    </a:cubicBezTo>
                    <a:cubicBezTo>
                      <a:pt x="111" y="0"/>
                      <a:pt x="110" y="0"/>
                      <a:pt x="109" y="0"/>
                    </a:cubicBezTo>
                    <a:close/>
                    <a:moveTo>
                      <a:pt x="133" y="0"/>
                    </a:moveTo>
                    <a:cubicBezTo>
                      <a:pt x="124" y="0"/>
                      <a:pt x="124" y="0"/>
                      <a:pt x="124" y="0"/>
                    </a:cubicBezTo>
                    <a:cubicBezTo>
                      <a:pt x="123" y="0"/>
                      <a:pt x="122" y="0"/>
                      <a:pt x="122" y="1"/>
                    </a:cubicBezTo>
                    <a:cubicBezTo>
                      <a:pt x="122" y="3"/>
                      <a:pt x="123" y="3"/>
                      <a:pt x="124" y="3"/>
                    </a:cubicBezTo>
                    <a:cubicBezTo>
                      <a:pt x="133" y="3"/>
                      <a:pt x="133" y="3"/>
                      <a:pt x="133" y="3"/>
                    </a:cubicBezTo>
                    <a:cubicBezTo>
                      <a:pt x="134" y="3"/>
                      <a:pt x="135" y="3"/>
                      <a:pt x="135" y="1"/>
                    </a:cubicBezTo>
                    <a:cubicBezTo>
                      <a:pt x="135" y="0"/>
                      <a:pt x="134" y="0"/>
                      <a:pt x="133" y="0"/>
                    </a:cubicBezTo>
                    <a:close/>
                    <a:moveTo>
                      <a:pt x="158" y="0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47" y="0"/>
                      <a:pt x="146" y="0"/>
                      <a:pt x="146" y="1"/>
                    </a:cubicBezTo>
                    <a:cubicBezTo>
                      <a:pt x="146" y="3"/>
                      <a:pt x="147" y="3"/>
                      <a:pt x="148" y="3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59" y="3"/>
                      <a:pt x="160" y="3"/>
                      <a:pt x="160" y="1"/>
                    </a:cubicBezTo>
                    <a:cubicBezTo>
                      <a:pt x="160" y="0"/>
                      <a:pt x="159" y="0"/>
                      <a:pt x="158" y="0"/>
                    </a:cubicBezTo>
                    <a:close/>
                    <a:moveTo>
                      <a:pt x="182" y="0"/>
                    </a:moveTo>
                    <a:cubicBezTo>
                      <a:pt x="172" y="0"/>
                      <a:pt x="172" y="0"/>
                      <a:pt x="172" y="0"/>
                    </a:cubicBezTo>
                    <a:cubicBezTo>
                      <a:pt x="171" y="0"/>
                      <a:pt x="170" y="0"/>
                      <a:pt x="170" y="1"/>
                    </a:cubicBezTo>
                    <a:cubicBezTo>
                      <a:pt x="170" y="3"/>
                      <a:pt x="171" y="3"/>
                      <a:pt x="172" y="3"/>
                    </a:cubicBezTo>
                    <a:cubicBezTo>
                      <a:pt x="182" y="3"/>
                      <a:pt x="182" y="3"/>
                      <a:pt x="182" y="3"/>
                    </a:cubicBezTo>
                    <a:cubicBezTo>
                      <a:pt x="183" y="3"/>
                      <a:pt x="184" y="3"/>
                      <a:pt x="184" y="1"/>
                    </a:cubicBezTo>
                    <a:cubicBezTo>
                      <a:pt x="184" y="0"/>
                      <a:pt x="183" y="0"/>
                      <a:pt x="182" y="0"/>
                    </a:cubicBezTo>
                    <a:close/>
                    <a:moveTo>
                      <a:pt x="206" y="0"/>
                    </a:moveTo>
                    <a:cubicBezTo>
                      <a:pt x="197" y="0"/>
                      <a:pt x="197" y="0"/>
                      <a:pt x="197" y="0"/>
                    </a:cubicBezTo>
                    <a:cubicBezTo>
                      <a:pt x="196" y="0"/>
                      <a:pt x="195" y="0"/>
                      <a:pt x="195" y="1"/>
                    </a:cubicBezTo>
                    <a:cubicBezTo>
                      <a:pt x="195" y="3"/>
                      <a:pt x="196" y="3"/>
                      <a:pt x="197" y="3"/>
                    </a:cubicBezTo>
                    <a:cubicBezTo>
                      <a:pt x="206" y="3"/>
                      <a:pt x="206" y="3"/>
                      <a:pt x="206" y="3"/>
                    </a:cubicBezTo>
                    <a:cubicBezTo>
                      <a:pt x="207" y="3"/>
                      <a:pt x="208" y="3"/>
                      <a:pt x="208" y="1"/>
                    </a:cubicBezTo>
                    <a:cubicBezTo>
                      <a:pt x="208" y="0"/>
                      <a:pt x="207" y="0"/>
                      <a:pt x="206" y="0"/>
                    </a:cubicBezTo>
                    <a:close/>
                    <a:moveTo>
                      <a:pt x="231" y="0"/>
                    </a:moveTo>
                    <a:cubicBezTo>
                      <a:pt x="221" y="0"/>
                      <a:pt x="221" y="0"/>
                      <a:pt x="221" y="0"/>
                    </a:cubicBezTo>
                    <a:cubicBezTo>
                      <a:pt x="220" y="0"/>
                      <a:pt x="219" y="0"/>
                      <a:pt x="219" y="1"/>
                    </a:cubicBezTo>
                    <a:cubicBezTo>
                      <a:pt x="219" y="3"/>
                      <a:pt x="220" y="3"/>
                      <a:pt x="221" y="3"/>
                    </a:cubicBezTo>
                    <a:cubicBezTo>
                      <a:pt x="231" y="3"/>
                      <a:pt x="231" y="3"/>
                      <a:pt x="231" y="3"/>
                    </a:cubicBezTo>
                    <a:cubicBezTo>
                      <a:pt x="232" y="3"/>
                      <a:pt x="233" y="3"/>
                      <a:pt x="233" y="1"/>
                    </a:cubicBezTo>
                    <a:cubicBezTo>
                      <a:pt x="233" y="0"/>
                      <a:pt x="232" y="0"/>
                      <a:pt x="231" y="0"/>
                    </a:cubicBezTo>
                    <a:close/>
                    <a:moveTo>
                      <a:pt x="255" y="0"/>
                    </a:moveTo>
                    <a:cubicBezTo>
                      <a:pt x="245" y="0"/>
                      <a:pt x="245" y="0"/>
                      <a:pt x="245" y="0"/>
                    </a:cubicBezTo>
                    <a:cubicBezTo>
                      <a:pt x="244" y="0"/>
                      <a:pt x="243" y="0"/>
                      <a:pt x="243" y="1"/>
                    </a:cubicBezTo>
                    <a:cubicBezTo>
                      <a:pt x="243" y="3"/>
                      <a:pt x="244" y="3"/>
                      <a:pt x="245" y="3"/>
                    </a:cubicBezTo>
                    <a:cubicBezTo>
                      <a:pt x="255" y="3"/>
                      <a:pt x="255" y="3"/>
                      <a:pt x="255" y="3"/>
                    </a:cubicBezTo>
                    <a:cubicBezTo>
                      <a:pt x="256" y="3"/>
                      <a:pt x="257" y="3"/>
                      <a:pt x="257" y="1"/>
                    </a:cubicBezTo>
                    <a:cubicBezTo>
                      <a:pt x="257" y="0"/>
                      <a:pt x="256" y="0"/>
                      <a:pt x="255" y="0"/>
                    </a:cubicBezTo>
                    <a:close/>
                    <a:moveTo>
                      <a:pt x="279" y="0"/>
                    </a:moveTo>
                    <a:cubicBezTo>
                      <a:pt x="270" y="0"/>
                      <a:pt x="270" y="0"/>
                      <a:pt x="270" y="0"/>
                    </a:cubicBezTo>
                    <a:cubicBezTo>
                      <a:pt x="269" y="0"/>
                      <a:pt x="268" y="0"/>
                      <a:pt x="268" y="1"/>
                    </a:cubicBezTo>
                    <a:cubicBezTo>
                      <a:pt x="268" y="3"/>
                      <a:pt x="269" y="3"/>
                      <a:pt x="270" y="3"/>
                    </a:cubicBezTo>
                    <a:cubicBezTo>
                      <a:pt x="279" y="3"/>
                      <a:pt x="279" y="3"/>
                      <a:pt x="279" y="3"/>
                    </a:cubicBezTo>
                    <a:cubicBezTo>
                      <a:pt x="280" y="3"/>
                      <a:pt x="281" y="3"/>
                      <a:pt x="281" y="1"/>
                    </a:cubicBezTo>
                    <a:cubicBezTo>
                      <a:pt x="281" y="0"/>
                      <a:pt x="280" y="0"/>
                      <a:pt x="279" y="0"/>
                    </a:cubicBezTo>
                    <a:close/>
                    <a:moveTo>
                      <a:pt x="304" y="0"/>
                    </a:moveTo>
                    <a:cubicBezTo>
                      <a:pt x="294" y="0"/>
                      <a:pt x="294" y="0"/>
                      <a:pt x="294" y="0"/>
                    </a:cubicBezTo>
                    <a:cubicBezTo>
                      <a:pt x="293" y="0"/>
                      <a:pt x="292" y="0"/>
                      <a:pt x="292" y="1"/>
                    </a:cubicBezTo>
                    <a:cubicBezTo>
                      <a:pt x="292" y="3"/>
                      <a:pt x="293" y="3"/>
                      <a:pt x="294" y="3"/>
                    </a:cubicBezTo>
                    <a:cubicBezTo>
                      <a:pt x="304" y="3"/>
                      <a:pt x="304" y="3"/>
                      <a:pt x="304" y="3"/>
                    </a:cubicBezTo>
                    <a:cubicBezTo>
                      <a:pt x="305" y="3"/>
                      <a:pt x="306" y="3"/>
                      <a:pt x="306" y="1"/>
                    </a:cubicBezTo>
                    <a:cubicBezTo>
                      <a:pt x="306" y="0"/>
                      <a:pt x="305" y="0"/>
                      <a:pt x="304" y="0"/>
                    </a:cubicBezTo>
                    <a:close/>
                    <a:moveTo>
                      <a:pt x="328" y="0"/>
                    </a:moveTo>
                    <a:cubicBezTo>
                      <a:pt x="318" y="0"/>
                      <a:pt x="318" y="0"/>
                      <a:pt x="318" y="0"/>
                    </a:cubicBezTo>
                    <a:cubicBezTo>
                      <a:pt x="317" y="0"/>
                      <a:pt x="316" y="0"/>
                      <a:pt x="316" y="1"/>
                    </a:cubicBezTo>
                    <a:cubicBezTo>
                      <a:pt x="316" y="3"/>
                      <a:pt x="317" y="3"/>
                      <a:pt x="318" y="3"/>
                    </a:cubicBezTo>
                    <a:cubicBezTo>
                      <a:pt x="328" y="3"/>
                      <a:pt x="328" y="3"/>
                      <a:pt x="328" y="3"/>
                    </a:cubicBezTo>
                    <a:cubicBezTo>
                      <a:pt x="329" y="3"/>
                      <a:pt x="330" y="3"/>
                      <a:pt x="330" y="1"/>
                    </a:cubicBezTo>
                    <a:cubicBezTo>
                      <a:pt x="330" y="0"/>
                      <a:pt x="329" y="0"/>
                      <a:pt x="328" y="0"/>
                    </a:cubicBezTo>
                    <a:close/>
                    <a:moveTo>
                      <a:pt x="352" y="0"/>
                    </a:moveTo>
                    <a:cubicBezTo>
                      <a:pt x="343" y="0"/>
                      <a:pt x="343" y="0"/>
                      <a:pt x="343" y="0"/>
                    </a:cubicBezTo>
                    <a:cubicBezTo>
                      <a:pt x="342" y="0"/>
                      <a:pt x="341" y="0"/>
                      <a:pt x="341" y="1"/>
                    </a:cubicBezTo>
                    <a:cubicBezTo>
                      <a:pt x="341" y="3"/>
                      <a:pt x="342" y="3"/>
                      <a:pt x="343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3" y="3"/>
                      <a:pt x="354" y="3"/>
                      <a:pt x="354" y="1"/>
                    </a:cubicBezTo>
                    <a:cubicBezTo>
                      <a:pt x="354" y="0"/>
                      <a:pt x="353" y="0"/>
                      <a:pt x="352" y="0"/>
                    </a:cubicBezTo>
                    <a:close/>
                    <a:moveTo>
                      <a:pt x="377" y="0"/>
                    </a:moveTo>
                    <a:cubicBezTo>
                      <a:pt x="367" y="0"/>
                      <a:pt x="367" y="0"/>
                      <a:pt x="367" y="0"/>
                    </a:cubicBezTo>
                    <a:cubicBezTo>
                      <a:pt x="366" y="0"/>
                      <a:pt x="365" y="0"/>
                      <a:pt x="365" y="1"/>
                    </a:cubicBezTo>
                    <a:cubicBezTo>
                      <a:pt x="365" y="3"/>
                      <a:pt x="366" y="3"/>
                      <a:pt x="367" y="3"/>
                    </a:cubicBezTo>
                    <a:cubicBezTo>
                      <a:pt x="377" y="3"/>
                      <a:pt x="377" y="3"/>
                      <a:pt x="377" y="3"/>
                    </a:cubicBezTo>
                    <a:cubicBezTo>
                      <a:pt x="378" y="3"/>
                      <a:pt x="379" y="3"/>
                      <a:pt x="379" y="1"/>
                    </a:cubicBezTo>
                    <a:cubicBezTo>
                      <a:pt x="379" y="0"/>
                      <a:pt x="378" y="0"/>
                      <a:pt x="377" y="0"/>
                    </a:cubicBezTo>
                    <a:close/>
                    <a:moveTo>
                      <a:pt x="401" y="0"/>
                    </a:moveTo>
                    <a:cubicBezTo>
                      <a:pt x="391" y="0"/>
                      <a:pt x="391" y="0"/>
                      <a:pt x="391" y="0"/>
                    </a:cubicBezTo>
                    <a:cubicBezTo>
                      <a:pt x="390" y="0"/>
                      <a:pt x="389" y="0"/>
                      <a:pt x="389" y="1"/>
                    </a:cubicBezTo>
                    <a:cubicBezTo>
                      <a:pt x="389" y="3"/>
                      <a:pt x="390" y="3"/>
                      <a:pt x="391" y="3"/>
                    </a:cubicBezTo>
                    <a:cubicBezTo>
                      <a:pt x="401" y="3"/>
                      <a:pt x="401" y="3"/>
                      <a:pt x="401" y="3"/>
                    </a:cubicBezTo>
                    <a:cubicBezTo>
                      <a:pt x="402" y="3"/>
                      <a:pt x="403" y="3"/>
                      <a:pt x="403" y="1"/>
                    </a:cubicBezTo>
                    <a:cubicBezTo>
                      <a:pt x="403" y="0"/>
                      <a:pt x="402" y="0"/>
                      <a:pt x="401" y="0"/>
                    </a:cubicBezTo>
                    <a:close/>
                    <a:moveTo>
                      <a:pt x="425" y="0"/>
                    </a:moveTo>
                    <a:cubicBezTo>
                      <a:pt x="416" y="0"/>
                      <a:pt x="416" y="0"/>
                      <a:pt x="416" y="0"/>
                    </a:cubicBezTo>
                    <a:cubicBezTo>
                      <a:pt x="415" y="0"/>
                      <a:pt x="414" y="0"/>
                      <a:pt x="414" y="1"/>
                    </a:cubicBezTo>
                    <a:cubicBezTo>
                      <a:pt x="414" y="3"/>
                      <a:pt x="415" y="3"/>
                      <a:pt x="416" y="3"/>
                    </a:cubicBezTo>
                    <a:cubicBezTo>
                      <a:pt x="425" y="3"/>
                      <a:pt x="425" y="3"/>
                      <a:pt x="425" y="3"/>
                    </a:cubicBezTo>
                    <a:cubicBezTo>
                      <a:pt x="426" y="3"/>
                      <a:pt x="427" y="3"/>
                      <a:pt x="427" y="1"/>
                    </a:cubicBezTo>
                    <a:cubicBezTo>
                      <a:pt x="427" y="0"/>
                      <a:pt x="426" y="0"/>
                      <a:pt x="4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960" bIns="3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0" name="Google Shape;1273;p37"/>
              <p:cNvSpPr/>
              <p:nvPr/>
            </p:nvSpPr>
            <p:spPr>
              <a:xfrm>
                <a:off x="5769360" y="3416760"/>
                <a:ext cx="20160" cy="18720"/>
              </a:xfrm>
              <a:custGeom>
                <a:avLst/>
                <a:gdLst>
                  <a:gd name="textAreaLeft" fmla="*/ 0 w 20160"/>
                  <a:gd name="textAreaRight" fmla="*/ 20880 w 20160"/>
                  <a:gd name="textAreaTop" fmla="*/ 0 h 18720"/>
                  <a:gd name="textAreaBottom" fmla="*/ 19440 h 18720"/>
                </a:gdLst>
                <a:ahLst/>
                <a:rect l="textAreaLeft" t="textAreaTop" r="textAreaRight" b="textAreaBottom"/>
                <a:pathLst>
                  <a:path w="8" h="8">
                    <a:moveTo>
                      <a:pt x="6" y="5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8" y="8"/>
                      <a:pt x="8" y="6"/>
                    </a:cubicBezTo>
                    <a:cubicBezTo>
                      <a:pt x="8" y="5"/>
                      <a:pt x="7" y="5"/>
                      <a:pt x="6" y="5"/>
                    </a:cubicBezTo>
                    <a:close/>
                  </a:path>
                </a:pathLst>
              </a:custGeom>
              <a:solidFill>
                <a:srgbClr val="b5b5b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720" bIns="9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1" name="Google Shape;1274;p37"/>
              <p:cNvSpPr/>
              <p:nvPr/>
            </p:nvSpPr>
            <p:spPr>
              <a:xfrm>
                <a:off x="5769360" y="2414520"/>
                <a:ext cx="9720" cy="975240"/>
              </a:xfrm>
              <a:custGeom>
                <a:avLst/>
                <a:gdLst>
                  <a:gd name="textAreaLeft" fmla="*/ 0 w 9720"/>
                  <a:gd name="textAreaRight" fmla="*/ 10440 w 9720"/>
                  <a:gd name="textAreaTop" fmla="*/ 0 h 975240"/>
                  <a:gd name="textAreaBottom" fmla="*/ 975960 h 975240"/>
                </a:gdLst>
                <a:ahLst/>
                <a:rect l="textAreaLeft" t="textAreaTop" r="textAreaRight" b="textAreaBottom"/>
                <a:pathLst>
                  <a:path w="4" h="387">
                    <a:moveTo>
                      <a:pt x="4" y="11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1" y="13"/>
                      <a:pt x="2" y="13"/>
                    </a:cubicBezTo>
                    <a:cubicBezTo>
                      <a:pt x="3" y="13"/>
                      <a:pt x="4" y="13"/>
                      <a:pt x="4" y="11"/>
                    </a:cubicBezTo>
                    <a:close/>
                    <a:moveTo>
                      <a:pt x="4" y="35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4" y="24"/>
                      <a:pt x="3" y="24"/>
                      <a:pt x="2" y="24"/>
                    </a:cubicBezTo>
                    <a:cubicBezTo>
                      <a:pt x="1" y="24"/>
                      <a:pt x="0" y="24"/>
                      <a:pt x="0" y="2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1" y="37"/>
                      <a:pt x="2" y="37"/>
                    </a:cubicBezTo>
                    <a:cubicBezTo>
                      <a:pt x="3" y="37"/>
                      <a:pt x="4" y="36"/>
                      <a:pt x="4" y="35"/>
                    </a:cubicBezTo>
                    <a:close/>
                    <a:moveTo>
                      <a:pt x="4" y="58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4" y="48"/>
                      <a:pt x="3" y="47"/>
                      <a:pt x="2" y="47"/>
                    </a:cubicBezTo>
                    <a:cubicBezTo>
                      <a:pt x="1" y="47"/>
                      <a:pt x="0" y="48"/>
                      <a:pt x="0" y="4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3" y="60"/>
                      <a:pt x="4" y="59"/>
                      <a:pt x="4" y="58"/>
                    </a:cubicBezTo>
                    <a:close/>
                    <a:moveTo>
                      <a:pt x="4" y="81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71"/>
                      <a:pt x="3" y="70"/>
                      <a:pt x="2" y="70"/>
                    </a:cubicBezTo>
                    <a:cubicBezTo>
                      <a:pt x="1" y="70"/>
                      <a:pt x="0" y="71"/>
                      <a:pt x="0" y="72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3"/>
                      <a:pt x="1" y="83"/>
                      <a:pt x="2" y="83"/>
                    </a:cubicBezTo>
                    <a:cubicBezTo>
                      <a:pt x="3" y="83"/>
                      <a:pt x="4" y="83"/>
                      <a:pt x="4" y="81"/>
                    </a:cubicBezTo>
                    <a:close/>
                    <a:moveTo>
                      <a:pt x="4" y="105"/>
                    </a:moveTo>
                    <a:cubicBezTo>
                      <a:pt x="4" y="95"/>
                      <a:pt x="4" y="95"/>
                      <a:pt x="4" y="95"/>
                    </a:cubicBezTo>
                    <a:cubicBezTo>
                      <a:pt x="4" y="94"/>
                      <a:pt x="3" y="94"/>
                      <a:pt x="2" y="94"/>
                    </a:cubicBezTo>
                    <a:cubicBezTo>
                      <a:pt x="1" y="94"/>
                      <a:pt x="0" y="94"/>
                      <a:pt x="0" y="9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6"/>
                      <a:pt x="1" y="107"/>
                      <a:pt x="2" y="107"/>
                    </a:cubicBezTo>
                    <a:cubicBezTo>
                      <a:pt x="3" y="107"/>
                      <a:pt x="4" y="106"/>
                      <a:pt x="4" y="105"/>
                    </a:cubicBezTo>
                    <a:close/>
                    <a:moveTo>
                      <a:pt x="4" y="128"/>
                    </a:move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8"/>
                      <a:pt x="3" y="117"/>
                      <a:pt x="2" y="117"/>
                    </a:cubicBezTo>
                    <a:cubicBezTo>
                      <a:pt x="1" y="117"/>
                      <a:pt x="0" y="118"/>
                      <a:pt x="0" y="119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9"/>
                      <a:pt x="1" y="130"/>
                      <a:pt x="2" y="130"/>
                    </a:cubicBezTo>
                    <a:cubicBezTo>
                      <a:pt x="3" y="130"/>
                      <a:pt x="4" y="129"/>
                      <a:pt x="4" y="128"/>
                    </a:cubicBezTo>
                    <a:close/>
                    <a:moveTo>
                      <a:pt x="4" y="151"/>
                    </a:moveTo>
                    <a:cubicBezTo>
                      <a:pt x="4" y="142"/>
                      <a:pt x="4" y="142"/>
                      <a:pt x="4" y="142"/>
                    </a:cubicBezTo>
                    <a:cubicBezTo>
                      <a:pt x="4" y="141"/>
                      <a:pt x="3" y="140"/>
                      <a:pt x="2" y="140"/>
                    </a:cubicBezTo>
                    <a:cubicBezTo>
                      <a:pt x="1" y="140"/>
                      <a:pt x="0" y="141"/>
                      <a:pt x="0" y="142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3"/>
                      <a:pt x="1" y="153"/>
                      <a:pt x="2" y="153"/>
                    </a:cubicBezTo>
                    <a:cubicBezTo>
                      <a:pt x="3" y="153"/>
                      <a:pt x="4" y="153"/>
                      <a:pt x="4" y="151"/>
                    </a:cubicBezTo>
                    <a:close/>
                    <a:moveTo>
                      <a:pt x="4" y="175"/>
                    </a:moveTo>
                    <a:cubicBezTo>
                      <a:pt x="4" y="165"/>
                      <a:pt x="4" y="165"/>
                      <a:pt x="4" y="165"/>
                    </a:cubicBezTo>
                    <a:cubicBezTo>
                      <a:pt x="4" y="164"/>
                      <a:pt x="3" y="164"/>
                      <a:pt x="2" y="164"/>
                    </a:cubicBezTo>
                    <a:cubicBezTo>
                      <a:pt x="1" y="164"/>
                      <a:pt x="0" y="164"/>
                      <a:pt x="0" y="16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6"/>
                      <a:pt x="1" y="177"/>
                      <a:pt x="2" y="177"/>
                    </a:cubicBezTo>
                    <a:cubicBezTo>
                      <a:pt x="3" y="177"/>
                      <a:pt x="4" y="176"/>
                      <a:pt x="4" y="175"/>
                    </a:cubicBezTo>
                    <a:close/>
                    <a:moveTo>
                      <a:pt x="4" y="198"/>
                    </a:moveTo>
                    <a:cubicBezTo>
                      <a:pt x="4" y="189"/>
                      <a:pt x="4" y="189"/>
                      <a:pt x="4" y="189"/>
                    </a:cubicBezTo>
                    <a:cubicBezTo>
                      <a:pt x="4" y="188"/>
                      <a:pt x="3" y="187"/>
                      <a:pt x="2" y="187"/>
                    </a:cubicBezTo>
                    <a:cubicBezTo>
                      <a:pt x="1" y="187"/>
                      <a:pt x="0" y="188"/>
                      <a:pt x="0" y="189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199"/>
                      <a:pt x="1" y="200"/>
                      <a:pt x="2" y="200"/>
                    </a:cubicBezTo>
                    <a:cubicBezTo>
                      <a:pt x="3" y="200"/>
                      <a:pt x="4" y="199"/>
                      <a:pt x="4" y="198"/>
                    </a:cubicBezTo>
                    <a:close/>
                    <a:moveTo>
                      <a:pt x="4" y="221"/>
                    </a:moveTo>
                    <a:cubicBezTo>
                      <a:pt x="4" y="212"/>
                      <a:pt x="4" y="212"/>
                      <a:pt x="4" y="212"/>
                    </a:cubicBezTo>
                    <a:cubicBezTo>
                      <a:pt x="4" y="211"/>
                      <a:pt x="3" y="210"/>
                      <a:pt x="2" y="210"/>
                    </a:cubicBezTo>
                    <a:cubicBezTo>
                      <a:pt x="1" y="210"/>
                      <a:pt x="0" y="211"/>
                      <a:pt x="0" y="212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222"/>
                      <a:pt x="1" y="223"/>
                      <a:pt x="2" y="223"/>
                    </a:cubicBezTo>
                    <a:cubicBezTo>
                      <a:pt x="3" y="223"/>
                      <a:pt x="4" y="222"/>
                      <a:pt x="4" y="221"/>
                    </a:cubicBezTo>
                    <a:close/>
                    <a:moveTo>
                      <a:pt x="4" y="245"/>
                    </a:moveTo>
                    <a:cubicBezTo>
                      <a:pt x="4" y="235"/>
                      <a:pt x="4" y="235"/>
                      <a:pt x="4" y="235"/>
                    </a:cubicBezTo>
                    <a:cubicBezTo>
                      <a:pt x="4" y="234"/>
                      <a:pt x="3" y="234"/>
                      <a:pt x="2" y="234"/>
                    </a:cubicBezTo>
                    <a:cubicBezTo>
                      <a:pt x="1" y="234"/>
                      <a:pt x="0" y="234"/>
                      <a:pt x="0" y="235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6"/>
                      <a:pt x="1" y="247"/>
                      <a:pt x="2" y="247"/>
                    </a:cubicBezTo>
                    <a:cubicBezTo>
                      <a:pt x="3" y="247"/>
                      <a:pt x="4" y="246"/>
                      <a:pt x="4" y="245"/>
                    </a:cubicBezTo>
                    <a:close/>
                    <a:moveTo>
                      <a:pt x="4" y="268"/>
                    </a:moveTo>
                    <a:cubicBezTo>
                      <a:pt x="4" y="259"/>
                      <a:pt x="4" y="259"/>
                      <a:pt x="4" y="259"/>
                    </a:cubicBezTo>
                    <a:cubicBezTo>
                      <a:pt x="4" y="258"/>
                      <a:pt x="3" y="257"/>
                      <a:pt x="2" y="257"/>
                    </a:cubicBezTo>
                    <a:cubicBezTo>
                      <a:pt x="1" y="257"/>
                      <a:pt x="0" y="258"/>
                      <a:pt x="0" y="259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69"/>
                      <a:pt x="1" y="270"/>
                      <a:pt x="2" y="270"/>
                    </a:cubicBezTo>
                    <a:cubicBezTo>
                      <a:pt x="3" y="270"/>
                      <a:pt x="4" y="269"/>
                      <a:pt x="4" y="268"/>
                    </a:cubicBezTo>
                    <a:close/>
                    <a:moveTo>
                      <a:pt x="4" y="291"/>
                    </a:moveTo>
                    <a:cubicBezTo>
                      <a:pt x="4" y="282"/>
                      <a:pt x="4" y="282"/>
                      <a:pt x="4" y="282"/>
                    </a:cubicBezTo>
                    <a:cubicBezTo>
                      <a:pt x="4" y="281"/>
                      <a:pt x="3" y="280"/>
                      <a:pt x="2" y="280"/>
                    </a:cubicBezTo>
                    <a:cubicBezTo>
                      <a:pt x="1" y="280"/>
                      <a:pt x="0" y="281"/>
                      <a:pt x="0" y="282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292"/>
                      <a:pt x="1" y="293"/>
                      <a:pt x="2" y="293"/>
                    </a:cubicBezTo>
                    <a:cubicBezTo>
                      <a:pt x="3" y="293"/>
                      <a:pt x="4" y="292"/>
                      <a:pt x="4" y="291"/>
                    </a:cubicBezTo>
                    <a:close/>
                    <a:moveTo>
                      <a:pt x="4" y="315"/>
                    </a:moveTo>
                    <a:cubicBezTo>
                      <a:pt x="4" y="305"/>
                      <a:pt x="4" y="305"/>
                      <a:pt x="4" y="305"/>
                    </a:cubicBezTo>
                    <a:cubicBezTo>
                      <a:pt x="4" y="304"/>
                      <a:pt x="3" y="304"/>
                      <a:pt x="2" y="304"/>
                    </a:cubicBezTo>
                    <a:cubicBezTo>
                      <a:pt x="1" y="304"/>
                      <a:pt x="0" y="304"/>
                      <a:pt x="0" y="305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6"/>
                      <a:pt x="1" y="317"/>
                      <a:pt x="2" y="317"/>
                    </a:cubicBezTo>
                    <a:cubicBezTo>
                      <a:pt x="3" y="317"/>
                      <a:pt x="4" y="316"/>
                      <a:pt x="4" y="315"/>
                    </a:cubicBezTo>
                    <a:close/>
                    <a:moveTo>
                      <a:pt x="4" y="338"/>
                    </a:moveTo>
                    <a:cubicBezTo>
                      <a:pt x="4" y="329"/>
                      <a:pt x="4" y="329"/>
                      <a:pt x="4" y="329"/>
                    </a:cubicBezTo>
                    <a:cubicBezTo>
                      <a:pt x="4" y="328"/>
                      <a:pt x="3" y="327"/>
                      <a:pt x="2" y="327"/>
                    </a:cubicBezTo>
                    <a:cubicBezTo>
                      <a:pt x="1" y="327"/>
                      <a:pt x="0" y="328"/>
                      <a:pt x="0" y="329"/>
                    </a:cubicBezTo>
                    <a:cubicBezTo>
                      <a:pt x="0" y="338"/>
                      <a:pt x="0" y="338"/>
                      <a:pt x="0" y="338"/>
                    </a:cubicBezTo>
                    <a:cubicBezTo>
                      <a:pt x="0" y="339"/>
                      <a:pt x="1" y="340"/>
                      <a:pt x="2" y="340"/>
                    </a:cubicBezTo>
                    <a:cubicBezTo>
                      <a:pt x="3" y="340"/>
                      <a:pt x="4" y="339"/>
                      <a:pt x="4" y="338"/>
                    </a:cubicBezTo>
                    <a:close/>
                    <a:moveTo>
                      <a:pt x="4" y="361"/>
                    </a:moveTo>
                    <a:cubicBezTo>
                      <a:pt x="4" y="352"/>
                      <a:pt x="4" y="352"/>
                      <a:pt x="4" y="352"/>
                    </a:cubicBezTo>
                    <a:cubicBezTo>
                      <a:pt x="4" y="351"/>
                      <a:pt x="3" y="350"/>
                      <a:pt x="2" y="350"/>
                    </a:cubicBezTo>
                    <a:cubicBezTo>
                      <a:pt x="1" y="350"/>
                      <a:pt x="0" y="351"/>
                      <a:pt x="0" y="352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62"/>
                      <a:pt x="1" y="363"/>
                      <a:pt x="2" y="363"/>
                    </a:cubicBezTo>
                    <a:cubicBezTo>
                      <a:pt x="3" y="363"/>
                      <a:pt x="4" y="362"/>
                      <a:pt x="4" y="361"/>
                    </a:cubicBezTo>
                    <a:close/>
                    <a:moveTo>
                      <a:pt x="4" y="385"/>
                    </a:moveTo>
                    <a:cubicBezTo>
                      <a:pt x="4" y="375"/>
                      <a:pt x="4" y="375"/>
                      <a:pt x="4" y="375"/>
                    </a:cubicBezTo>
                    <a:cubicBezTo>
                      <a:pt x="4" y="374"/>
                      <a:pt x="3" y="374"/>
                      <a:pt x="2" y="374"/>
                    </a:cubicBezTo>
                    <a:cubicBezTo>
                      <a:pt x="1" y="374"/>
                      <a:pt x="0" y="374"/>
                      <a:pt x="0" y="375"/>
                    </a:cubicBezTo>
                    <a:cubicBezTo>
                      <a:pt x="0" y="385"/>
                      <a:pt x="0" y="385"/>
                      <a:pt x="0" y="385"/>
                    </a:cubicBezTo>
                    <a:cubicBezTo>
                      <a:pt x="0" y="386"/>
                      <a:pt x="1" y="387"/>
                      <a:pt x="2" y="387"/>
                    </a:cubicBezTo>
                    <a:cubicBezTo>
                      <a:pt x="3" y="387"/>
                      <a:pt x="4" y="386"/>
                      <a:pt x="4" y="38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2" name="Google Shape;1275;p37"/>
              <p:cNvSpPr/>
              <p:nvPr/>
            </p:nvSpPr>
            <p:spPr>
              <a:xfrm>
                <a:off x="5769360" y="2369160"/>
                <a:ext cx="20160" cy="20160"/>
              </a:xfrm>
              <a:custGeom>
                <a:avLst/>
                <a:gdLst>
                  <a:gd name="textAreaLeft" fmla="*/ 0 w 20160"/>
                  <a:gd name="textAreaRight" fmla="*/ 20880 w 20160"/>
                  <a:gd name="textAreaTop" fmla="*/ 0 h 20160"/>
                  <a:gd name="textAreaBottom" fmla="*/ 20880 h 20160"/>
                </a:gdLst>
                <a:ahLst/>
                <a:rect l="textAreaLeft" t="textAreaTop" r="textAreaRight" b="textAreaBottom"/>
                <a:pathLst>
                  <a:path w="8" h="8">
                    <a:moveTo>
                      <a:pt x="4" y="6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8" y="2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8"/>
                      <a:pt x="2" y="8"/>
                    </a:cubicBezTo>
                    <a:cubicBezTo>
                      <a:pt x="3" y="8"/>
                      <a:pt x="4" y="7"/>
                      <a:pt x="4" y="6"/>
                    </a:cubicBezTo>
                    <a:close/>
                  </a:path>
                </a:pathLst>
              </a:custGeom>
              <a:solidFill>
                <a:srgbClr val="b5b5b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440" bIns="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3" name="Google Shape;1276;p37"/>
              <p:cNvSpPr/>
              <p:nvPr/>
            </p:nvSpPr>
            <p:spPr>
              <a:xfrm>
                <a:off x="5817240" y="2369160"/>
                <a:ext cx="1073880" cy="7200"/>
              </a:xfrm>
              <a:custGeom>
                <a:avLst/>
                <a:gdLst>
                  <a:gd name="textAreaLeft" fmla="*/ 0 w 1073880"/>
                  <a:gd name="textAreaRight" fmla="*/ 1074600 w 1073880"/>
                  <a:gd name="textAreaTop" fmla="*/ 0 h 7200"/>
                  <a:gd name="textAreaBottom" fmla="*/ 7920 h 7200"/>
                </a:gdLst>
                <a:ahLst/>
                <a:rect l="textAreaLeft" t="textAreaTop" r="textAreaRight" b="textAreaBottom"/>
                <a:pathLst>
                  <a:path w="427" h="3">
                    <a:moveTo>
                      <a:pt x="416" y="3"/>
                    </a:moveTo>
                    <a:cubicBezTo>
                      <a:pt x="425" y="3"/>
                      <a:pt x="425" y="3"/>
                      <a:pt x="425" y="3"/>
                    </a:cubicBezTo>
                    <a:cubicBezTo>
                      <a:pt x="426" y="3"/>
                      <a:pt x="427" y="2"/>
                      <a:pt x="427" y="1"/>
                    </a:cubicBezTo>
                    <a:cubicBezTo>
                      <a:pt x="427" y="0"/>
                      <a:pt x="426" y="0"/>
                      <a:pt x="425" y="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15" y="0"/>
                      <a:pt x="414" y="0"/>
                      <a:pt x="414" y="1"/>
                    </a:cubicBezTo>
                    <a:cubicBezTo>
                      <a:pt x="414" y="2"/>
                      <a:pt x="415" y="3"/>
                      <a:pt x="416" y="3"/>
                    </a:cubicBezTo>
                    <a:close/>
                    <a:moveTo>
                      <a:pt x="391" y="3"/>
                    </a:moveTo>
                    <a:cubicBezTo>
                      <a:pt x="401" y="3"/>
                      <a:pt x="401" y="3"/>
                      <a:pt x="401" y="3"/>
                    </a:cubicBezTo>
                    <a:cubicBezTo>
                      <a:pt x="402" y="3"/>
                      <a:pt x="403" y="2"/>
                      <a:pt x="403" y="1"/>
                    </a:cubicBezTo>
                    <a:cubicBezTo>
                      <a:pt x="403" y="0"/>
                      <a:pt x="402" y="0"/>
                      <a:pt x="401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390" y="0"/>
                      <a:pt x="389" y="0"/>
                      <a:pt x="389" y="1"/>
                    </a:cubicBezTo>
                    <a:cubicBezTo>
                      <a:pt x="389" y="2"/>
                      <a:pt x="390" y="3"/>
                      <a:pt x="391" y="3"/>
                    </a:cubicBezTo>
                    <a:close/>
                    <a:moveTo>
                      <a:pt x="367" y="3"/>
                    </a:moveTo>
                    <a:cubicBezTo>
                      <a:pt x="377" y="3"/>
                      <a:pt x="377" y="3"/>
                      <a:pt x="377" y="3"/>
                    </a:cubicBezTo>
                    <a:cubicBezTo>
                      <a:pt x="378" y="3"/>
                      <a:pt x="379" y="2"/>
                      <a:pt x="379" y="1"/>
                    </a:cubicBezTo>
                    <a:cubicBezTo>
                      <a:pt x="379" y="0"/>
                      <a:pt x="378" y="0"/>
                      <a:pt x="377" y="0"/>
                    </a:cubicBezTo>
                    <a:cubicBezTo>
                      <a:pt x="367" y="0"/>
                      <a:pt x="367" y="0"/>
                      <a:pt x="367" y="0"/>
                    </a:cubicBezTo>
                    <a:cubicBezTo>
                      <a:pt x="366" y="0"/>
                      <a:pt x="365" y="0"/>
                      <a:pt x="365" y="1"/>
                    </a:cubicBezTo>
                    <a:cubicBezTo>
                      <a:pt x="365" y="2"/>
                      <a:pt x="366" y="3"/>
                      <a:pt x="367" y="3"/>
                    </a:cubicBezTo>
                    <a:close/>
                    <a:moveTo>
                      <a:pt x="343" y="3"/>
                    </a:moveTo>
                    <a:cubicBezTo>
                      <a:pt x="352" y="3"/>
                      <a:pt x="352" y="3"/>
                      <a:pt x="352" y="3"/>
                    </a:cubicBezTo>
                    <a:cubicBezTo>
                      <a:pt x="353" y="3"/>
                      <a:pt x="354" y="2"/>
                      <a:pt x="354" y="1"/>
                    </a:cubicBezTo>
                    <a:cubicBezTo>
                      <a:pt x="354" y="0"/>
                      <a:pt x="353" y="0"/>
                      <a:pt x="352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42" y="0"/>
                      <a:pt x="341" y="0"/>
                      <a:pt x="341" y="1"/>
                    </a:cubicBezTo>
                    <a:cubicBezTo>
                      <a:pt x="341" y="2"/>
                      <a:pt x="342" y="3"/>
                      <a:pt x="343" y="3"/>
                    </a:cubicBezTo>
                    <a:close/>
                    <a:moveTo>
                      <a:pt x="318" y="3"/>
                    </a:moveTo>
                    <a:cubicBezTo>
                      <a:pt x="328" y="3"/>
                      <a:pt x="328" y="3"/>
                      <a:pt x="328" y="3"/>
                    </a:cubicBezTo>
                    <a:cubicBezTo>
                      <a:pt x="329" y="3"/>
                      <a:pt x="330" y="2"/>
                      <a:pt x="330" y="1"/>
                    </a:cubicBezTo>
                    <a:cubicBezTo>
                      <a:pt x="330" y="0"/>
                      <a:pt x="329" y="0"/>
                      <a:pt x="32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17" y="0"/>
                      <a:pt x="316" y="0"/>
                      <a:pt x="316" y="1"/>
                    </a:cubicBezTo>
                    <a:cubicBezTo>
                      <a:pt x="316" y="2"/>
                      <a:pt x="317" y="3"/>
                      <a:pt x="318" y="3"/>
                    </a:cubicBezTo>
                    <a:close/>
                    <a:moveTo>
                      <a:pt x="294" y="3"/>
                    </a:moveTo>
                    <a:cubicBezTo>
                      <a:pt x="304" y="3"/>
                      <a:pt x="304" y="3"/>
                      <a:pt x="304" y="3"/>
                    </a:cubicBezTo>
                    <a:cubicBezTo>
                      <a:pt x="305" y="3"/>
                      <a:pt x="306" y="2"/>
                      <a:pt x="306" y="1"/>
                    </a:cubicBezTo>
                    <a:cubicBezTo>
                      <a:pt x="306" y="0"/>
                      <a:pt x="305" y="0"/>
                      <a:pt x="304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3" y="0"/>
                      <a:pt x="292" y="0"/>
                      <a:pt x="292" y="1"/>
                    </a:cubicBezTo>
                    <a:cubicBezTo>
                      <a:pt x="292" y="2"/>
                      <a:pt x="293" y="3"/>
                      <a:pt x="294" y="3"/>
                    </a:cubicBezTo>
                    <a:close/>
                    <a:moveTo>
                      <a:pt x="270" y="3"/>
                    </a:moveTo>
                    <a:cubicBezTo>
                      <a:pt x="279" y="3"/>
                      <a:pt x="279" y="3"/>
                      <a:pt x="279" y="3"/>
                    </a:cubicBezTo>
                    <a:cubicBezTo>
                      <a:pt x="280" y="3"/>
                      <a:pt x="281" y="2"/>
                      <a:pt x="281" y="1"/>
                    </a:cubicBezTo>
                    <a:cubicBezTo>
                      <a:pt x="281" y="0"/>
                      <a:pt x="280" y="0"/>
                      <a:pt x="279" y="0"/>
                    </a:cubicBezTo>
                    <a:cubicBezTo>
                      <a:pt x="270" y="0"/>
                      <a:pt x="270" y="0"/>
                      <a:pt x="270" y="0"/>
                    </a:cubicBezTo>
                    <a:cubicBezTo>
                      <a:pt x="269" y="0"/>
                      <a:pt x="268" y="0"/>
                      <a:pt x="268" y="1"/>
                    </a:cubicBezTo>
                    <a:cubicBezTo>
                      <a:pt x="268" y="2"/>
                      <a:pt x="269" y="3"/>
                      <a:pt x="270" y="3"/>
                    </a:cubicBezTo>
                    <a:close/>
                    <a:moveTo>
                      <a:pt x="245" y="3"/>
                    </a:moveTo>
                    <a:cubicBezTo>
                      <a:pt x="255" y="3"/>
                      <a:pt x="255" y="3"/>
                      <a:pt x="255" y="3"/>
                    </a:cubicBezTo>
                    <a:cubicBezTo>
                      <a:pt x="256" y="3"/>
                      <a:pt x="257" y="2"/>
                      <a:pt x="257" y="1"/>
                    </a:cubicBezTo>
                    <a:cubicBezTo>
                      <a:pt x="257" y="0"/>
                      <a:pt x="256" y="0"/>
                      <a:pt x="255" y="0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44" y="0"/>
                      <a:pt x="243" y="0"/>
                      <a:pt x="243" y="1"/>
                    </a:cubicBezTo>
                    <a:cubicBezTo>
                      <a:pt x="243" y="2"/>
                      <a:pt x="244" y="3"/>
                      <a:pt x="245" y="3"/>
                    </a:cubicBezTo>
                    <a:close/>
                    <a:moveTo>
                      <a:pt x="221" y="3"/>
                    </a:moveTo>
                    <a:cubicBezTo>
                      <a:pt x="231" y="3"/>
                      <a:pt x="231" y="3"/>
                      <a:pt x="231" y="3"/>
                    </a:cubicBezTo>
                    <a:cubicBezTo>
                      <a:pt x="232" y="3"/>
                      <a:pt x="233" y="2"/>
                      <a:pt x="233" y="1"/>
                    </a:cubicBezTo>
                    <a:cubicBezTo>
                      <a:pt x="233" y="0"/>
                      <a:pt x="232" y="0"/>
                      <a:pt x="231" y="0"/>
                    </a:cubicBezTo>
                    <a:cubicBezTo>
                      <a:pt x="221" y="0"/>
                      <a:pt x="221" y="0"/>
                      <a:pt x="221" y="0"/>
                    </a:cubicBezTo>
                    <a:cubicBezTo>
                      <a:pt x="220" y="0"/>
                      <a:pt x="219" y="0"/>
                      <a:pt x="219" y="1"/>
                    </a:cubicBezTo>
                    <a:cubicBezTo>
                      <a:pt x="219" y="2"/>
                      <a:pt x="220" y="3"/>
                      <a:pt x="221" y="3"/>
                    </a:cubicBezTo>
                    <a:close/>
                    <a:moveTo>
                      <a:pt x="197" y="3"/>
                    </a:moveTo>
                    <a:cubicBezTo>
                      <a:pt x="206" y="3"/>
                      <a:pt x="206" y="3"/>
                      <a:pt x="206" y="3"/>
                    </a:cubicBezTo>
                    <a:cubicBezTo>
                      <a:pt x="207" y="3"/>
                      <a:pt x="208" y="2"/>
                      <a:pt x="208" y="1"/>
                    </a:cubicBezTo>
                    <a:cubicBezTo>
                      <a:pt x="208" y="0"/>
                      <a:pt x="207" y="0"/>
                      <a:pt x="206" y="0"/>
                    </a:cubicBezTo>
                    <a:cubicBezTo>
                      <a:pt x="197" y="0"/>
                      <a:pt x="197" y="0"/>
                      <a:pt x="197" y="0"/>
                    </a:cubicBezTo>
                    <a:cubicBezTo>
                      <a:pt x="196" y="0"/>
                      <a:pt x="195" y="0"/>
                      <a:pt x="195" y="1"/>
                    </a:cubicBezTo>
                    <a:cubicBezTo>
                      <a:pt x="195" y="2"/>
                      <a:pt x="196" y="3"/>
                      <a:pt x="197" y="3"/>
                    </a:cubicBezTo>
                    <a:close/>
                    <a:moveTo>
                      <a:pt x="172" y="3"/>
                    </a:moveTo>
                    <a:cubicBezTo>
                      <a:pt x="182" y="3"/>
                      <a:pt x="182" y="3"/>
                      <a:pt x="182" y="3"/>
                    </a:cubicBezTo>
                    <a:cubicBezTo>
                      <a:pt x="183" y="3"/>
                      <a:pt x="184" y="2"/>
                      <a:pt x="184" y="1"/>
                    </a:cubicBezTo>
                    <a:cubicBezTo>
                      <a:pt x="184" y="0"/>
                      <a:pt x="183" y="0"/>
                      <a:pt x="182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71" y="0"/>
                      <a:pt x="170" y="0"/>
                      <a:pt x="170" y="1"/>
                    </a:cubicBezTo>
                    <a:cubicBezTo>
                      <a:pt x="170" y="2"/>
                      <a:pt x="171" y="3"/>
                      <a:pt x="172" y="3"/>
                    </a:cubicBezTo>
                    <a:close/>
                    <a:moveTo>
                      <a:pt x="148" y="3"/>
                    </a:moveTo>
                    <a:cubicBezTo>
                      <a:pt x="158" y="3"/>
                      <a:pt x="158" y="3"/>
                      <a:pt x="158" y="3"/>
                    </a:cubicBezTo>
                    <a:cubicBezTo>
                      <a:pt x="159" y="3"/>
                      <a:pt x="160" y="2"/>
                      <a:pt x="160" y="1"/>
                    </a:cubicBezTo>
                    <a:cubicBezTo>
                      <a:pt x="160" y="0"/>
                      <a:pt x="159" y="0"/>
                      <a:pt x="158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7" y="0"/>
                      <a:pt x="146" y="0"/>
                      <a:pt x="146" y="1"/>
                    </a:cubicBezTo>
                    <a:cubicBezTo>
                      <a:pt x="146" y="2"/>
                      <a:pt x="147" y="3"/>
                      <a:pt x="148" y="3"/>
                    </a:cubicBezTo>
                    <a:close/>
                    <a:moveTo>
                      <a:pt x="124" y="3"/>
                    </a:moveTo>
                    <a:cubicBezTo>
                      <a:pt x="133" y="3"/>
                      <a:pt x="133" y="3"/>
                      <a:pt x="133" y="3"/>
                    </a:cubicBezTo>
                    <a:cubicBezTo>
                      <a:pt x="134" y="3"/>
                      <a:pt x="135" y="2"/>
                      <a:pt x="135" y="1"/>
                    </a:cubicBezTo>
                    <a:cubicBezTo>
                      <a:pt x="135" y="0"/>
                      <a:pt x="134" y="0"/>
                      <a:pt x="133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3" y="0"/>
                      <a:pt x="122" y="0"/>
                      <a:pt x="122" y="1"/>
                    </a:cubicBezTo>
                    <a:cubicBezTo>
                      <a:pt x="122" y="2"/>
                      <a:pt x="123" y="3"/>
                      <a:pt x="124" y="3"/>
                    </a:cubicBezTo>
                    <a:close/>
                    <a:moveTo>
                      <a:pt x="99" y="3"/>
                    </a:moveTo>
                    <a:cubicBezTo>
                      <a:pt x="109" y="3"/>
                      <a:pt x="109" y="3"/>
                      <a:pt x="109" y="3"/>
                    </a:cubicBezTo>
                    <a:cubicBezTo>
                      <a:pt x="110" y="3"/>
                      <a:pt x="111" y="2"/>
                      <a:pt x="111" y="1"/>
                    </a:cubicBezTo>
                    <a:cubicBezTo>
                      <a:pt x="111" y="0"/>
                      <a:pt x="110" y="0"/>
                      <a:pt x="10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8" y="0"/>
                      <a:pt x="97" y="0"/>
                      <a:pt x="97" y="1"/>
                    </a:cubicBezTo>
                    <a:cubicBezTo>
                      <a:pt x="97" y="2"/>
                      <a:pt x="98" y="3"/>
                      <a:pt x="99" y="3"/>
                    </a:cubicBezTo>
                    <a:close/>
                    <a:moveTo>
                      <a:pt x="75" y="3"/>
                    </a:moveTo>
                    <a:cubicBezTo>
                      <a:pt x="85" y="3"/>
                      <a:pt x="85" y="3"/>
                      <a:pt x="85" y="3"/>
                    </a:cubicBezTo>
                    <a:cubicBezTo>
                      <a:pt x="86" y="3"/>
                      <a:pt x="87" y="2"/>
                      <a:pt x="87" y="1"/>
                    </a:cubicBezTo>
                    <a:cubicBezTo>
                      <a:pt x="87" y="0"/>
                      <a:pt x="86" y="0"/>
                      <a:pt x="8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4" y="0"/>
                      <a:pt x="73" y="0"/>
                      <a:pt x="73" y="1"/>
                    </a:cubicBezTo>
                    <a:cubicBezTo>
                      <a:pt x="73" y="2"/>
                      <a:pt x="74" y="3"/>
                      <a:pt x="75" y="3"/>
                    </a:cubicBezTo>
                    <a:close/>
                    <a:moveTo>
                      <a:pt x="51" y="3"/>
                    </a:move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2"/>
                      <a:pt x="62" y="1"/>
                    </a:cubicBezTo>
                    <a:cubicBezTo>
                      <a:pt x="62" y="0"/>
                      <a:pt x="61" y="0"/>
                      <a:pt x="6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0" y="0"/>
                      <a:pt x="49" y="0"/>
                      <a:pt x="49" y="1"/>
                    </a:cubicBezTo>
                    <a:cubicBezTo>
                      <a:pt x="49" y="2"/>
                      <a:pt x="50" y="3"/>
                      <a:pt x="51" y="3"/>
                    </a:cubicBezTo>
                    <a:close/>
                    <a:moveTo>
                      <a:pt x="26" y="3"/>
                    </a:moveTo>
                    <a:cubicBezTo>
                      <a:pt x="36" y="3"/>
                      <a:pt x="36" y="3"/>
                      <a:pt x="36" y="3"/>
                    </a:cubicBezTo>
                    <a:cubicBezTo>
                      <a:pt x="37" y="3"/>
                      <a:pt x="38" y="2"/>
                      <a:pt x="38" y="1"/>
                    </a:cubicBezTo>
                    <a:cubicBezTo>
                      <a:pt x="38" y="0"/>
                      <a:pt x="37" y="0"/>
                      <a:pt x="3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0"/>
                      <a:pt x="24" y="1"/>
                    </a:cubicBezTo>
                    <a:cubicBezTo>
                      <a:pt x="24" y="2"/>
                      <a:pt x="25" y="3"/>
                      <a:pt x="26" y="3"/>
                    </a:cubicBezTo>
                    <a:close/>
                    <a:moveTo>
                      <a:pt x="2" y="3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4" y="2"/>
                      <a:pt x="14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960" bIns="3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4" name="Google Shape;1277;p37"/>
              <p:cNvSpPr/>
              <p:nvPr/>
            </p:nvSpPr>
            <p:spPr>
              <a:xfrm>
                <a:off x="6919200" y="2369160"/>
                <a:ext cx="21240" cy="20160"/>
              </a:xfrm>
              <a:custGeom>
                <a:avLst/>
                <a:gdLst>
                  <a:gd name="textAreaLeft" fmla="*/ 0 w 21240"/>
                  <a:gd name="textAreaRight" fmla="*/ 21960 w 21240"/>
                  <a:gd name="textAreaTop" fmla="*/ 0 h 20160"/>
                  <a:gd name="textAreaBottom" fmla="*/ 20880 h 20160"/>
                </a:gdLst>
                <a:ahLst/>
                <a:rect l="textAreaLeft" t="textAreaTop" r="textAreaRight" b="textAreaBottom"/>
                <a:pathLst>
                  <a:path w="9" h="8">
                    <a:moveTo>
                      <a:pt x="2" y="3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6" y="8"/>
                      <a:pt x="7" y="8"/>
                    </a:cubicBezTo>
                    <a:cubicBezTo>
                      <a:pt x="8" y="8"/>
                      <a:pt x="9" y="7"/>
                      <a:pt x="9" y="6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lose/>
                  </a:path>
                </a:pathLst>
              </a:custGeom>
              <a:solidFill>
                <a:srgbClr val="b5b5b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440" bIns="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5" name="Google Shape;1278;p37"/>
              <p:cNvSpPr/>
              <p:nvPr/>
            </p:nvSpPr>
            <p:spPr>
              <a:xfrm>
                <a:off x="6932160" y="2414520"/>
                <a:ext cx="8280" cy="975240"/>
              </a:xfrm>
              <a:custGeom>
                <a:avLst/>
                <a:gdLst>
                  <a:gd name="textAreaLeft" fmla="*/ 0 w 8280"/>
                  <a:gd name="textAreaRight" fmla="*/ 9000 w 8280"/>
                  <a:gd name="textAreaTop" fmla="*/ 0 h 975240"/>
                  <a:gd name="textAreaBottom" fmla="*/ 975960 h 975240"/>
                </a:gdLst>
                <a:ahLst/>
                <a:rect l="textAreaLeft" t="textAreaTop" r="textAreaRight" b="textAreaBottom"/>
                <a:pathLst>
                  <a:path w="4" h="387">
                    <a:moveTo>
                      <a:pt x="0" y="375"/>
                    </a:moveTo>
                    <a:cubicBezTo>
                      <a:pt x="0" y="385"/>
                      <a:pt x="0" y="385"/>
                      <a:pt x="0" y="385"/>
                    </a:cubicBezTo>
                    <a:cubicBezTo>
                      <a:pt x="0" y="386"/>
                      <a:pt x="1" y="387"/>
                      <a:pt x="2" y="387"/>
                    </a:cubicBezTo>
                    <a:cubicBezTo>
                      <a:pt x="3" y="387"/>
                      <a:pt x="4" y="386"/>
                      <a:pt x="4" y="385"/>
                    </a:cubicBezTo>
                    <a:cubicBezTo>
                      <a:pt x="4" y="375"/>
                      <a:pt x="4" y="375"/>
                      <a:pt x="4" y="375"/>
                    </a:cubicBezTo>
                    <a:cubicBezTo>
                      <a:pt x="4" y="374"/>
                      <a:pt x="3" y="374"/>
                      <a:pt x="2" y="374"/>
                    </a:cubicBezTo>
                    <a:cubicBezTo>
                      <a:pt x="1" y="374"/>
                      <a:pt x="0" y="374"/>
                      <a:pt x="0" y="375"/>
                    </a:cubicBezTo>
                    <a:close/>
                    <a:moveTo>
                      <a:pt x="0" y="352"/>
                    </a:move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62"/>
                      <a:pt x="1" y="363"/>
                      <a:pt x="2" y="363"/>
                    </a:cubicBezTo>
                    <a:cubicBezTo>
                      <a:pt x="3" y="363"/>
                      <a:pt x="4" y="362"/>
                      <a:pt x="4" y="361"/>
                    </a:cubicBezTo>
                    <a:cubicBezTo>
                      <a:pt x="4" y="352"/>
                      <a:pt x="4" y="352"/>
                      <a:pt x="4" y="352"/>
                    </a:cubicBezTo>
                    <a:cubicBezTo>
                      <a:pt x="4" y="351"/>
                      <a:pt x="3" y="350"/>
                      <a:pt x="2" y="350"/>
                    </a:cubicBezTo>
                    <a:cubicBezTo>
                      <a:pt x="1" y="350"/>
                      <a:pt x="0" y="351"/>
                      <a:pt x="0" y="352"/>
                    </a:cubicBezTo>
                    <a:close/>
                    <a:moveTo>
                      <a:pt x="0" y="329"/>
                    </a:moveTo>
                    <a:cubicBezTo>
                      <a:pt x="0" y="338"/>
                      <a:pt x="0" y="338"/>
                      <a:pt x="0" y="338"/>
                    </a:cubicBezTo>
                    <a:cubicBezTo>
                      <a:pt x="0" y="339"/>
                      <a:pt x="1" y="340"/>
                      <a:pt x="2" y="340"/>
                    </a:cubicBezTo>
                    <a:cubicBezTo>
                      <a:pt x="3" y="340"/>
                      <a:pt x="4" y="339"/>
                      <a:pt x="4" y="338"/>
                    </a:cubicBezTo>
                    <a:cubicBezTo>
                      <a:pt x="4" y="329"/>
                      <a:pt x="4" y="329"/>
                      <a:pt x="4" y="329"/>
                    </a:cubicBezTo>
                    <a:cubicBezTo>
                      <a:pt x="4" y="328"/>
                      <a:pt x="3" y="327"/>
                      <a:pt x="2" y="327"/>
                    </a:cubicBezTo>
                    <a:cubicBezTo>
                      <a:pt x="1" y="327"/>
                      <a:pt x="0" y="328"/>
                      <a:pt x="0" y="329"/>
                    </a:cubicBezTo>
                    <a:close/>
                    <a:moveTo>
                      <a:pt x="0" y="305"/>
                    </a:move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6"/>
                      <a:pt x="1" y="317"/>
                      <a:pt x="2" y="317"/>
                    </a:cubicBezTo>
                    <a:cubicBezTo>
                      <a:pt x="3" y="317"/>
                      <a:pt x="4" y="316"/>
                      <a:pt x="4" y="315"/>
                    </a:cubicBezTo>
                    <a:cubicBezTo>
                      <a:pt x="4" y="305"/>
                      <a:pt x="4" y="305"/>
                      <a:pt x="4" y="305"/>
                    </a:cubicBezTo>
                    <a:cubicBezTo>
                      <a:pt x="4" y="304"/>
                      <a:pt x="3" y="304"/>
                      <a:pt x="2" y="304"/>
                    </a:cubicBezTo>
                    <a:cubicBezTo>
                      <a:pt x="1" y="304"/>
                      <a:pt x="0" y="304"/>
                      <a:pt x="0" y="305"/>
                    </a:cubicBezTo>
                    <a:close/>
                    <a:moveTo>
                      <a:pt x="0" y="282"/>
                    </a:moveTo>
                    <a:cubicBezTo>
                      <a:pt x="0" y="291"/>
                      <a:pt x="0" y="291"/>
                      <a:pt x="0" y="291"/>
                    </a:cubicBezTo>
                    <a:cubicBezTo>
                      <a:pt x="0" y="292"/>
                      <a:pt x="1" y="293"/>
                      <a:pt x="2" y="293"/>
                    </a:cubicBezTo>
                    <a:cubicBezTo>
                      <a:pt x="3" y="293"/>
                      <a:pt x="4" y="292"/>
                      <a:pt x="4" y="291"/>
                    </a:cubicBezTo>
                    <a:cubicBezTo>
                      <a:pt x="4" y="282"/>
                      <a:pt x="4" y="282"/>
                      <a:pt x="4" y="282"/>
                    </a:cubicBezTo>
                    <a:cubicBezTo>
                      <a:pt x="4" y="281"/>
                      <a:pt x="3" y="280"/>
                      <a:pt x="2" y="280"/>
                    </a:cubicBezTo>
                    <a:cubicBezTo>
                      <a:pt x="1" y="280"/>
                      <a:pt x="0" y="281"/>
                      <a:pt x="0" y="282"/>
                    </a:cubicBezTo>
                    <a:close/>
                    <a:moveTo>
                      <a:pt x="0" y="259"/>
                    </a:move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69"/>
                      <a:pt x="1" y="270"/>
                      <a:pt x="2" y="270"/>
                    </a:cubicBezTo>
                    <a:cubicBezTo>
                      <a:pt x="3" y="270"/>
                      <a:pt x="4" y="269"/>
                      <a:pt x="4" y="268"/>
                    </a:cubicBezTo>
                    <a:cubicBezTo>
                      <a:pt x="4" y="259"/>
                      <a:pt x="4" y="259"/>
                      <a:pt x="4" y="259"/>
                    </a:cubicBezTo>
                    <a:cubicBezTo>
                      <a:pt x="4" y="258"/>
                      <a:pt x="3" y="257"/>
                      <a:pt x="2" y="257"/>
                    </a:cubicBezTo>
                    <a:cubicBezTo>
                      <a:pt x="1" y="257"/>
                      <a:pt x="0" y="258"/>
                      <a:pt x="0" y="259"/>
                    </a:cubicBezTo>
                    <a:close/>
                    <a:moveTo>
                      <a:pt x="0" y="235"/>
                    </a:move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6"/>
                      <a:pt x="1" y="247"/>
                      <a:pt x="2" y="247"/>
                    </a:cubicBezTo>
                    <a:cubicBezTo>
                      <a:pt x="3" y="247"/>
                      <a:pt x="4" y="246"/>
                      <a:pt x="4" y="245"/>
                    </a:cubicBezTo>
                    <a:cubicBezTo>
                      <a:pt x="4" y="235"/>
                      <a:pt x="4" y="235"/>
                      <a:pt x="4" y="235"/>
                    </a:cubicBezTo>
                    <a:cubicBezTo>
                      <a:pt x="4" y="234"/>
                      <a:pt x="3" y="234"/>
                      <a:pt x="2" y="234"/>
                    </a:cubicBezTo>
                    <a:cubicBezTo>
                      <a:pt x="1" y="234"/>
                      <a:pt x="0" y="234"/>
                      <a:pt x="0" y="235"/>
                    </a:cubicBezTo>
                    <a:close/>
                    <a:moveTo>
                      <a:pt x="0" y="212"/>
                    </a:moveTo>
                    <a:cubicBezTo>
                      <a:pt x="0" y="221"/>
                      <a:pt x="0" y="221"/>
                      <a:pt x="0" y="221"/>
                    </a:cubicBezTo>
                    <a:cubicBezTo>
                      <a:pt x="0" y="222"/>
                      <a:pt x="1" y="223"/>
                      <a:pt x="2" y="223"/>
                    </a:cubicBezTo>
                    <a:cubicBezTo>
                      <a:pt x="3" y="223"/>
                      <a:pt x="4" y="222"/>
                      <a:pt x="4" y="221"/>
                    </a:cubicBezTo>
                    <a:cubicBezTo>
                      <a:pt x="4" y="212"/>
                      <a:pt x="4" y="212"/>
                      <a:pt x="4" y="212"/>
                    </a:cubicBezTo>
                    <a:cubicBezTo>
                      <a:pt x="4" y="211"/>
                      <a:pt x="3" y="210"/>
                      <a:pt x="2" y="210"/>
                    </a:cubicBezTo>
                    <a:cubicBezTo>
                      <a:pt x="1" y="210"/>
                      <a:pt x="0" y="211"/>
                      <a:pt x="0" y="212"/>
                    </a:cubicBezTo>
                    <a:close/>
                    <a:moveTo>
                      <a:pt x="0" y="189"/>
                    </a:moveTo>
                    <a:cubicBezTo>
                      <a:pt x="0" y="198"/>
                      <a:pt x="0" y="198"/>
                      <a:pt x="0" y="198"/>
                    </a:cubicBezTo>
                    <a:cubicBezTo>
                      <a:pt x="0" y="199"/>
                      <a:pt x="1" y="200"/>
                      <a:pt x="2" y="200"/>
                    </a:cubicBezTo>
                    <a:cubicBezTo>
                      <a:pt x="3" y="200"/>
                      <a:pt x="4" y="199"/>
                      <a:pt x="4" y="198"/>
                    </a:cubicBezTo>
                    <a:cubicBezTo>
                      <a:pt x="4" y="189"/>
                      <a:pt x="4" y="189"/>
                      <a:pt x="4" y="189"/>
                    </a:cubicBezTo>
                    <a:cubicBezTo>
                      <a:pt x="4" y="188"/>
                      <a:pt x="3" y="187"/>
                      <a:pt x="2" y="187"/>
                    </a:cubicBezTo>
                    <a:cubicBezTo>
                      <a:pt x="1" y="187"/>
                      <a:pt x="0" y="188"/>
                      <a:pt x="0" y="189"/>
                    </a:cubicBezTo>
                    <a:close/>
                    <a:moveTo>
                      <a:pt x="0" y="165"/>
                    </a:move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6"/>
                      <a:pt x="1" y="177"/>
                      <a:pt x="2" y="177"/>
                    </a:cubicBezTo>
                    <a:cubicBezTo>
                      <a:pt x="3" y="177"/>
                      <a:pt x="4" y="176"/>
                      <a:pt x="4" y="175"/>
                    </a:cubicBezTo>
                    <a:cubicBezTo>
                      <a:pt x="4" y="165"/>
                      <a:pt x="4" y="165"/>
                      <a:pt x="4" y="165"/>
                    </a:cubicBezTo>
                    <a:cubicBezTo>
                      <a:pt x="4" y="164"/>
                      <a:pt x="3" y="164"/>
                      <a:pt x="2" y="164"/>
                    </a:cubicBezTo>
                    <a:cubicBezTo>
                      <a:pt x="1" y="164"/>
                      <a:pt x="0" y="164"/>
                      <a:pt x="0" y="165"/>
                    </a:cubicBezTo>
                    <a:close/>
                    <a:moveTo>
                      <a:pt x="0" y="142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3"/>
                      <a:pt x="1" y="153"/>
                      <a:pt x="2" y="153"/>
                    </a:cubicBezTo>
                    <a:cubicBezTo>
                      <a:pt x="3" y="153"/>
                      <a:pt x="4" y="153"/>
                      <a:pt x="4" y="151"/>
                    </a:cubicBezTo>
                    <a:cubicBezTo>
                      <a:pt x="4" y="142"/>
                      <a:pt x="4" y="142"/>
                      <a:pt x="4" y="142"/>
                    </a:cubicBezTo>
                    <a:cubicBezTo>
                      <a:pt x="4" y="141"/>
                      <a:pt x="3" y="140"/>
                      <a:pt x="2" y="140"/>
                    </a:cubicBezTo>
                    <a:cubicBezTo>
                      <a:pt x="1" y="140"/>
                      <a:pt x="0" y="141"/>
                      <a:pt x="0" y="142"/>
                    </a:cubicBezTo>
                    <a:close/>
                    <a:moveTo>
                      <a:pt x="0" y="119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9"/>
                      <a:pt x="1" y="130"/>
                      <a:pt x="2" y="130"/>
                    </a:cubicBezTo>
                    <a:cubicBezTo>
                      <a:pt x="3" y="130"/>
                      <a:pt x="4" y="129"/>
                      <a:pt x="4" y="128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8"/>
                      <a:pt x="3" y="117"/>
                      <a:pt x="2" y="117"/>
                    </a:cubicBezTo>
                    <a:cubicBezTo>
                      <a:pt x="1" y="117"/>
                      <a:pt x="0" y="118"/>
                      <a:pt x="0" y="119"/>
                    </a:cubicBezTo>
                    <a:close/>
                    <a:moveTo>
                      <a:pt x="0" y="95"/>
                    </a:move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6"/>
                      <a:pt x="1" y="107"/>
                      <a:pt x="2" y="107"/>
                    </a:cubicBezTo>
                    <a:cubicBezTo>
                      <a:pt x="3" y="107"/>
                      <a:pt x="4" y="106"/>
                      <a:pt x="4" y="105"/>
                    </a:cubicBezTo>
                    <a:cubicBezTo>
                      <a:pt x="4" y="95"/>
                      <a:pt x="4" y="95"/>
                      <a:pt x="4" y="95"/>
                    </a:cubicBezTo>
                    <a:cubicBezTo>
                      <a:pt x="4" y="94"/>
                      <a:pt x="3" y="94"/>
                      <a:pt x="2" y="94"/>
                    </a:cubicBezTo>
                    <a:cubicBezTo>
                      <a:pt x="1" y="94"/>
                      <a:pt x="0" y="94"/>
                      <a:pt x="0" y="95"/>
                    </a:cubicBezTo>
                    <a:close/>
                    <a:moveTo>
                      <a:pt x="0" y="72"/>
                    </a:moveTo>
                    <a:cubicBezTo>
                      <a:pt x="0" y="81"/>
                      <a:pt x="0" y="81"/>
                      <a:pt x="0" y="81"/>
                    </a:cubicBezTo>
                    <a:cubicBezTo>
                      <a:pt x="0" y="83"/>
                      <a:pt x="1" y="83"/>
                      <a:pt x="2" y="83"/>
                    </a:cubicBezTo>
                    <a:cubicBezTo>
                      <a:pt x="3" y="83"/>
                      <a:pt x="4" y="83"/>
                      <a:pt x="4" y="81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4" y="71"/>
                      <a:pt x="3" y="70"/>
                      <a:pt x="2" y="70"/>
                    </a:cubicBezTo>
                    <a:cubicBezTo>
                      <a:pt x="1" y="70"/>
                      <a:pt x="0" y="71"/>
                      <a:pt x="0" y="72"/>
                    </a:cubicBezTo>
                    <a:close/>
                    <a:moveTo>
                      <a:pt x="0" y="49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3" y="60"/>
                      <a:pt x="4" y="59"/>
                      <a:pt x="4" y="58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8"/>
                      <a:pt x="3" y="47"/>
                      <a:pt x="2" y="47"/>
                    </a:cubicBezTo>
                    <a:cubicBezTo>
                      <a:pt x="1" y="47"/>
                      <a:pt x="0" y="48"/>
                      <a:pt x="0" y="49"/>
                    </a:cubicBezTo>
                    <a:close/>
                    <a:moveTo>
                      <a:pt x="0" y="25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1" y="37"/>
                      <a:pt x="2" y="37"/>
                    </a:cubicBezTo>
                    <a:cubicBezTo>
                      <a:pt x="3" y="37"/>
                      <a:pt x="4" y="36"/>
                      <a:pt x="4" y="3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4"/>
                      <a:pt x="3" y="24"/>
                      <a:pt x="2" y="24"/>
                    </a:cubicBezTo>
                    <a:cubicBezTo>
                      <a:pt x="1" y="24"/>
                      <a:pt x="0" y="24"/>
                      <a:pt x="0" y="25"/>
                    </a:cubicBezTo>
                    <a:close/>
                    <a:moveTo>
                      <a:pt x="0" y="2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1" y="13"/>
                      <a:pt x="2" y="13"/>
                    </a:cubicBezTo>
                    <a:cubicBezTo>
                      <a:pt x="3" y="13"/>
                      <a:pt x="4" y="13"/>
                      <a:pt x="4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6" name="Google Shape;1279;p37"/>
              <p:cNvSpPr/>
              <p:nvPr/>
            </p:nvSpPr>
            <p:spPr>
              <a:xfrm>
                <a:off x="5729040" y="2326320"/>
                <a:ext cx="92880" cy="92880"/>
              </a:xfrm>
              <a:prstGeom prst="rect">
                <a:avLst/>
              </a:prstGeom>
              <a:solidFill>
                <a:schemeClr val="lt1"/>
              </a:solidFill>
              <a:ln w="9525">
                <a:solidFill>
                  <a:srgbClr val="325d7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7" name="Google Shape;1280;p37"/>
              <p:cNvSpPr/>
              <p:nvPr/>
            </p:nvSpPr>
            <p:spPr>
              <a:xfrm>
                <a:off x="6889320" y="2326320"/>
                <a:ext cx="90360" cy="92880"/>
              </a:xfrm>
              <a:prstGeom prst="rect">
                <a:avLst/>
              </a:prstGeom>
              <a:solidFill>
                <a:schemeClr val="lt1"/>
              </a:solidFill>
              <a:ln w="9525">
                <a:solidFill>
                  <a:srgbClr val="325d7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8" name="Google Shape;1281;p37"/>
              <p:cNvSpPr/>
              <p:nvPr/>
            </p:nvSpPr>
            <p:spPr>
              <a:xfrm>
                <a:off x="5729040" y="3385440"/>
                <a:ext cx="92880" cy="92880"/>
              </a:xfrm>
              <a:prstGeom prst="rect">
                <a:avLst/>
              </a:prstGeom>
              <a:solidFill>
                <a:schemeClr val="lt1"/>
              </a:solidFill>
              <a:ln w="9525">
                <a:solidFill>
                  <a:srgbClr val="325d7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9" name="Google Shape;1282;p37"/>
              <p:cNvSpPr/>
              <p:nvPr/>
            </p:nvSpPr>
            <p:spPr>
              <a:xfrm>
                <a:off x="6335280" y="2820960"/>
                <a:ext cx="556200" cy="556200"/>
              </a:xfrm>
              <a:prstGeom prst="ellipse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60" name="Google Shape;1283;p37"/>
              <p:cNvSpPr/>
              <p:nvPr/>
            </p:nvSpPr>
            <p:spPr>
              <a:xfrm>
                <a:off x="5822280" y="3495600"/>
                <a:ext cx="232560" cy="140040"/>
              </a:xfrm>
              <a:custGeom>
                <a:avLst/>
                <a:gdLst>
                  <a:gd name="textAreaLeft" fmla="*/ 0 w 232560"/>
                  <a:gd name="textAreaRight" fmla="*/ 233280 w 232560"/>
                  <a:gd name="textAreaTop" fmla="*/ 0 h 140040"/>
                  <a:gd name="textAreaBottom" fmla="*/ 140760 h 140040"/>
                </a:gdLst>
                <a:ahLst/>
                <a:rect l="textAreaLeft" t="textAreaTop" r="textAreaRight" b="textAreaBottom"/>
                <a:pathLst>
                  <a:path w="265" h="160">
                    <a:moveTo>
                      <a:pt x="116" y="160"/>
                    </a:moveTo>
                    <a:lnTo>
                      <a:pt x="265" y="0"/>
                    </a:lnTo>
                    <a:lnTo>
                      <a:pt x="0" y="107"/>
                    </a:lnTo>
                    <a:lnTo>
                      <a:pt x="116" y="16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61" name="Google Shape;1284;p37"/>
              <p:cNvSpPr/>
              <p:nvPr/>
            </p:nvSpPr>
            <p:spPr>
              <a:xfrm>
                <a:off x="5924520" y="3495600"/>
                <a:ext cx="130320" cy="238680"/>
              </a:xfrm>
              <a:custGeom>
                <a:avLst/>
                <a:gdLst>
                  <a:gd name="textAreaLeft" fmla="*/ 0 w 130320"/>
                  <a:gd name="textAreaRight" fmla="*/ 131040 w 130320"/>
                  <a:gd name="textAreaTop" fmla="*/ 0 h 238680"/>
                  <a:gd name="textAreaBottom" fmla="*/ 239400 h 238680"/>
                </a:gdLst>
                <a:ahLst/>
                <a:rect l="textAreaLeft" t="textAreaTop" r="textAreaRight" b="textAreaBottom"/>
                <a:pathLst>
                  <a:path w="149" h="272">
                    <a:moveTo>
                      <a:pt x="0" y="160"/>
                    </a:moveTo>
                    <a:lnTo>
                      <a:pt x="149" y="0"/>
                    </a:lnTo>
                    <a:lnTo>
                      <a:pt x="60" y="2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162" name="Google Shape;1285;p37"/>
            <p:cNvSpPr/>
            <p:nvPr/>
          </p:nvSpPr>
          <p:spPr>
            <a:xfrm>
              <a:off x="7909920" y="1820160"/>
              <a:ext cx="408240" cy="409320"/>
            </a:xfrm>
            <a:custGeom>
              <a:avLst/>
              <a:gdLst>
                <a:gd name="textAreaLeft" fmla="*/ 0 w 408240"/>
                <a:gd name="textAreaRight" fmla="*/ 408960 w 408240"/>
                <a:gd name="textAreaTop" fmla="*/ 0 h 409320"/>
                <a:gd name="textAreaBottom" fmla="*/ 410040 h 40932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163" name="Google Shape;1286;p37"/>
            <p:cNvGrpSpPr/>
            <p:nvPr/>
          </p:nvGrpSpPr>
          <p:grpSpPr>
            <a:xfrm>
              <a:off x="7780680" y="3172320"/>
              <a:ext cx="666720" cy="1197720"/>
              <a:chOff x="7780680" y="3172320"/>
              <a:chExt cx="666720" cy="1197720"/>
            </a:xfrm>
          </p:grpSpPr>
          <p:sp>
            <p:nvSpPr>
              <p:cNvPr id="1164" name="Google Shape;1287;p37"/>
              <p:cNvSpPr/>
              <p:nvPr/>
            </p:nvSpPr>
            <p:spPr>
              <a:xfrm>
                <a:off x="7780680" y="3172320"/>
                <a:ext cx="666720" cy="984960"/>
              </a:xfrm>
              <a:custGeom>
                <a:avLst/>
                <a:gdLst>
                  <a:gd name="textAreaLeft" fmla="*/ 0 w 666720"/>
                  <a:gd name="textAreaRight" fmla="*/ 667440 w 666720"/>
                  <a:gd name="textAreaTop" fmla="*/ 0 h 984960"/>
                  <a:gd name="textAreaBottom" fmla="*/ 985680 h 984960"/>
                </a:gdLst>
                <a:ahLst/>
                <a:rect l="textAreaLeft" t="textAreaTop" r="textAreaRight" b="textAreaBottom"/>
                <a:pathLst>
                  <a:path w="314" h="464">
                    <a:moveTo>
                      <a:pt x="290" y="266"/>
                    </a:moveTo>
                    <a:cubicBezTo>
                      <a:pt x="266" y="253"/>
                      <a:pt x="233" y="303"/>
                      <a:pt x="218" y="276"/>
                    </a:cubicBezTo>
                    <a:cubicBezTo>
                      <a:pt x="204" y="249"/>
                      <a:pt x="274" y="180"/>
                      <a:pt x="282" y="142"/>
                    </a:cubicBezTo>
                    <a:cubicBezTo>
                      <a:pt x="290" y="105"/>
                      <a:pt x="272" y="80"/>
                      <a:pt x="242" y="92"/>
                    </a:cubicBezTo>
                    <a:cubicBezTo>
                      <a:pt x="211" y="105"/>
                      <a:pt x="194" y="107"/>
                      <a:pt x="197" y="82"/>
                    </a:cubicBezTo>
                    <a:cubicBezTo>
                      <a:pt x="204" y="34"/>
                      <a:pt x="182" y="0"/>
                      <a:pt x="157" y="0"/>
                    </a:cubicBezTo>
                    <a:cubicBezTo>
                      <a:pt x="132" y="0"/>
                      <a:pt x="109" y="34"/>
                      <a:pt x="116" y="82"/>
                    </a:cubicBezTo>
                    <a:cubicBezTo>
                      <a:pt x="120" y="107"/>
                      <a:pt x="103" y="105"/>
                      <a:pt x="72" y="92"/>
                    </a:cubicBezTo>
                    <a:cubicBezTo>
                      <a:pt x="41" y="80"/>
                      <a:pt x="24" y="105"/>
                      <a:pt x="32" y="142"/>
                    </a:cubicBezTo>
                    <a:cubicBezTo>
                      <a:pt x="39" y="180"/>
                      <a:pt x="110" y="249"/>
                      <a:pt x="95" y="276"/>
                    </a:cubicBezTo>
                    <a:cubicBezTo>
                      <a:pt x="81" y="303"/>
                      <a:pt x="48" y="253"/>
                      <a:pt x="24" y="266"/>
                    </a:cubicBezTo>
                    <a:cubicBezTo>
                      <a:pt x="0" y="279"/>
                      <a:pt x="7" y="329"/>
                      <a:pt x="31" y="360"/>
                    </a:cubicBezTo>
                    <a:cubicBezTo>
                      <a:pt x="55" y="391"/>
                      <a:pt x="157" y="464"/>
                      <a:pt x="157" y="464"/>
                    </a:cubicBezTo>
                    <a:cubicBezTo>
                      <a:pt x="157" y="464"/>
                      <a:pt x="259" y="391"/>
                      <a:pt x="283" y="360"/>
                    </a:cubicBezTo>
                    <a:cubicBezTo>
                      <a:pt x="307" y="329"/>
                      <a:pt x="314" y="279"/>
                      <a:pt x="290" y="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cxnSp>
            <p:nvCxnSpPr>
              <p:cNvPr id="1165" name="Google Shape;1288;p37"/>
              <p:cNvCxnSpPr/>
              <p:nvPr/>
            </p:nvCxnSpPr>
            <p:spPr>
              <a:xfrm flipV="1">
                <a:off x="8114040" y="3252600"/>
                <a:ext cx="720" cy="1117800"/>
              </a:xfrm>
              <a:prstGeom prst="straightConnector1">
                <a:avLst/>
              </a:prstGeom>
              <a:ln w="9525">
                <a:solidFill>
                  <a:srgbClr val="325d79"/>
                </a:solidFill>
                <a:miter/>
              </a:ln>
            </p:spPr>
          </p:cxnSp>
          <p:sp>
            <p:nvSpPr>
              <p:cNvPr id="1166" name="Google Shape;1289;p37"/>
              <p:cNvSpPr/>
              <p:nvPr/>
            </p:nvSpPr>
            <p:spPr>
              <a:xfrm>
                <a:off x="7961400" y="3441240"/>
                <a:ext cx="305280" cy="190800"/>
              </a:xfrm>
              <a:custGeom>
                <a:avLst/>
                <a:gdLst>
                  <a:gd name="textAreaLeft" fmla="*/ 0 w 305280"/>
                  <a:gd name="textAreaRight" fmla="*/ 306000 w 305280"/>
                  <a:gd name="textAreaTop" fmla="*/ 0 h 190800"/>
                  <a:gd name="textAreaBottom" fmla="*/ 191520 h 190800"/>
                </a:gdLst>
                <a:ahLst/>
                <a:rect l="textAreaLeft" t="textAreaTop" r="textAreaRight" b="textAreaBottom"/>
                <a:pathLst>
                  <a:path w="342" h="214">
                    <a:moveTo>
                      <a:pt x="342" y="0"/>
                    </a:moveTo>
                    <a:lnTo>
                      <a:pt x="171" y="214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325d7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67" name="Google Shape;1290;p37"/>
              <p:cNvSpPr/>
              <p:nvPr/>
            </p:nvSpPr>
            <p:spPr>
              <a:xfrm>
                <a:off x="7897680" y="3838680"/>
                <a:ext cx="432360" cy="207720"/>
              </a:xfrm>
              <a:custGeom>
                <a:avLst/>
                <a:gdLst>
                  <a:gd name="textAreaLeft" fmla="*/ 0 w 432360"/>
                  <a:gd name="textAreaRight" fmla="*/ 433080 w 432360"/>
                  <a:gd name="textAreaTop" fmla="*/ 0 h 207720"/>
                  <a:gd name="textAreaBottom" fmla="*/ 208440 h 207720"/>
                </a:gdLst>
                <a:ahLst/>
                <a:rect l="textAreaLeft" t="textAreaTop" r="textAreaRight" b="textAreaBottom"/>
                <a:pathLst>
                  <a:path w="484" h="233">
                    <a:moveTo>
                      <a:pt x="484" y="0"/>
                    </a:moveTo>
                    <a:lnTo>
                      <a:pt x="242" y="23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325d7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168" name="Google Shape;1291;p37"/>
            <p:cNvSpPr/>
            <p:nvPr/>
          </p:nvSpPr>
          <p:spPr>
            <a:xfrm>
              <a:off x="6066360" y="3591720"/>
              <a:ext cx="1239840" cy="777960"/>
            </a:xfrm>
            <a:custGeom>
              <a:avLst/>
              <a:gdLst>
                <a:gd name="textAreaLeft" fmla="*/ 0 w 1239840"/>
                <a:gd name="textAreaRight" fmla="*/ 1240560 w 1239840"/>
                <a:gd name="textAreaTop" fmla="*/ 0 h 777960"/>
                <a:gd name="textAreaBottom" fmla="*/ 778680 h 777960"/>
              </a:gdLst>
              <a:ahLst/>
              <a:rect l="textAreaLeft" t="textAreaTop" r="textAreaRight" b="textAreaBottom"/>
              <a:pathLst>
                <a:path w="749" h="470">
                  <a:moveTo>
                    <a:pt x="0" y="470"/>
                  </a:moveTo>
                  <a:cubicBezTo>
                    <a:pt x="0" y="470"/>
                    <a:pt x="48" y="224"/>
                    <a:pt x="103" y="217"/>
                  </a:cubicBezTo>
                  <a:cubicBezTo>
                    <a:pt x="158" y="210"/>
                    <a:pt x="173" y="365"/>
                    <a:pt x="211" y="364"/>
                  </a:cubicBezTo>
                  <a:cubicBezTo>
                    <a:pt x="250" y="362"/>
                    <a:pt x="237" y="1"/>
                    <a:pt x="364" y="0"/>
                  </a:cubicBezTo>
                  <a:cubicBezTo>
                    <a:pt x="490" y="0"/>
                    <a:pt x="445" y="317"/>
                    <a:pt x="522" y="344"/>
                  </a:cubicBezTo>
                  <a:cubicBezTo>
                    <a:pt x="600" y="370"/>
                    <a:pt x="749" y="304"/>
                    <a:pt x="749" y="470"/>
                  </a:cubicBez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169" name="Google Shape;1292;p37"/>
            <p:cNvSpPr/>
            <p:nvPr/>
          </p:nvSpPr>
          <p:spPr>
            <a:xfrm>
              <a:off x="4588200" y="3960000"/>
              <a:ext cx="1590480" cy="409320"/>
            </a:xfrm>
            <a:custGeom>
              <a:avLst/>
              <a:gdLst>
                <a:gd name="textAreaLeft" fmla="*/ 0 w 1590480"/>
                <a:gd name="textAreaRight" fmla="*/ 1591200 w 1590480"/>
                <a:gd name="textAreaTop" fmla="*/ 0 h 409320"/>
                <a:gd name="textAreaBottom" fmla="*/ 410040 h 409320"/>
              </a:gdLst>
              <a:ahLst/>
              <a:rect l="textAreaLeft" t="textAreaTop" r="textAreaRight" b="textAreaBottom"/>
              <a:pathLst>
                <a:path w="961" h="248">
                  <a:moveTo>
                    <a:pt x="961" y="248"/>
                  </a:moveTo>
                  <a:cubicBezTo>
                    <a:pt x="904" y="105"/>
                    <a:pt x="711" y="0"/>
                    <a:pt x="480" y="0"/>
                  </a:cubicBezTo>
                  <a:cubicBezTo>
                    <a:pt x="250" y="0"/>
                    <a:pt x="56" y="105"/>
                    <a:pt x="0" y="248"/>
                  </a:cubicBezTo>
                  <a:lnTo>
                    <a:pt x="961" y="24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170" name="Google Shape;1293;p37"/>
            <p:cNvGrpSpPr/>
            <p:nvPr/>
          </p:nvGrpSpPr>
          <p:grpSpPr>
            <a:xfrm>
              <a:off x="7391160" y="1820160"/>
              <a:ext cx="893160" cy="1904760"/>
              <a:chOff x="7391160" y="1820160"/>
              <a:chExt cx="893160" cy="1904760"/>
            </a:xfrm>
          </p:grpSpPr>
          <p:sp>
            <p:nvSpPr>
              <p:cNvPr id="1171" name="Google Shape;1294;p37"/>
              <p:cNvSpPr/>
              <p:nvPr/>
            </p:nvSpPr>
            <p:spPr>
              <a:xfrm>
                <a:off x="7391160" y="2918160"/>
                <a:ext cx="366480" cy="806760"/>
              </a:xfrm>
              <a:custGeom>
                <a:avLst/>
                <a:gdLst>
                  <a:gd name="textAreaLeft" fmla="*/ 0 w 366480"/>
                  <a:gd name="textAreaRight" fmla="*/ 367200 w 366480"/>
                  <a:gd name="textAreaTop" fmla="*/ 0 h 806760"/>
                  <a:gd name="textAreaBottom" fmla="*/ 807480 h 806760"/>
                </a:gdLst>
                <a:ahLst/>
                <a:rect l="textAreaLeft" t="textAreaTop" r="textAreaRight" b="textAreaBottom"/>
                <a:pathLst>
                  <a:path w="119" h="262">
                    <a:moveTo>
                      <a:pt x="119" y="106"/>
                    </a:moveTo>
                    <a:cubicBezTo>
                      <a:pt x="119" y="106"/>
                      <a:pt x="77" y="157"/>
                      <a:pt x="79" y="250"/>
                    </a:cubicBezTo>
                    <a:cubicBezTo>
                      <a:pt x="79" y="257"/>
                      <a:pt x="74" y="262"/>
                      <a:pt x="68" y="262"/>
                    </a:cubicBezTo>
                    <a:cubicBezTo>
                      <a:pt x="68" y="262"/>
                      <a:pt x="68" y="262"/>
                      <a:pt x="68" y="262"/>
                    </a:cubicBezTo>
                    <a:cubicBezTo>
                      <a:pt x="63" y="262"/>
                      <a:pt x="59" y="260"/>
                      <a:pt x="57" y="256"/>
                    </a:cubicBezTo>
                    <a:cubicBezTo>
                      <a:pt x="50" y="240"/>
                      <a:pt x="30" y="199"/>
                      <a:pt x="17" y="157"/>
                    </a:cubicBezTo>
                    <a:cubicBezTo>
                      <a:pt x="0" y="105"/>
                      <a:pt x="93" y="0"/>
                      <a:pt x="93" y="0"/>
                    </a:cubicBezTo>
                    <a:lnTo>
                      <a:pt x="119" y="10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72" name="Google Shape;1295;p37"/>
              <p:cNvSpPr/>
              <p:nvPr/>
            </p:nvSpPr>
            <p:spPr>
              <a:xfrm>
                <a:off x="7917840" y="2918160"/>
                <a:ext cx="366480" cy="806760"/>
              </a:xfrm>
              <a:custGeom>
                <a:avLst/>
                <a:gdLst>
                  <a:gd name="textAreaLeft" fmla="*/ 0 w 366480"/>
                  <a:gd name="textAreaRight" fmla="*/ 367200 w 366480"/>
                  <a:gd name="textAreaTop" fmla="*/ 0 h 806760"/>
                  <a:gd name="textAreaBottom" fmla="*/ 807480 h 806760"/>
                </a:gdLst>
                <a:ahLst/>
                <a:rect l="textAreaLeft" t="textAreaTop" r="textAreaRight" b="textAreaBottom"/>
                <a:pathLst>
                  <a:path w="119" h="262">
                    <a:moveTo>
                      <a:pt x="0" y="106"/>
                    </a:moveTo>
                    <a:cubicBezTo>
                      <a:pt x="0" y="106"/>
                      <a:pt x="43" y="157"/>
                      <a:pt x="40" y="250"/>
                    </a:cubicBezTo>
                    <a:cubicBezTo>
                      <a:pt x="40" y="257"/>
                      <a:pt x="45" y="262"/>
                      <a:pt x="52" y="262"/>
                    </a:cubicBezTo>
                    <a:cubicBezTo>
                      <a:pt x="52" y="262"/>
                      <a:pt x="52" y="262"/>
                      <a:pt x="52" y="262"/>
                    </a:cubicBezTo>
                    <a:cubicBezTo>
                      <a:pt x="56" y="262"/>
                      <a:pt x="60" y="260"/>
                      <a:pt x="62" y="256"/>
                    </a:cubicBezTo>
                    <a:cubicBezTo>
                      <a:pt x="69" y="240"/>
                      <a:pt x="89" y="199"/>
                      <a:pt x="102" y="157"/>
                    </a:cubicBezTo>
                    <a:cubicBezTo>
                      <a:pt x="119" y="105"/>
                      <a:pt x="26" y="0"/>
                      <a:pt x="26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73" name="Google Shape;1296;p37"/>
              <p:cNvSpPr/>
              <p:nvPr/>
            </p:nvSpPr>
            <p:spPr>
              <a:xfrm>
                <a:off x="7619400" y="1820160"/>
                <a:ext cx="436680" cy="1534680"/>
              </a:xfrm>
              <a:custGeom>
                <a:avLst/>
                <a:gdLst>
                  <a:gd name="textAreaLeft" fmla="*/ 0 w 436680"/>
                  <a:gd name="textAreaRight" fmla="*/ 437400 w 436680"/>
                  <a:gd name="textAreaTop" fmla="*/ 0 h 1534680"/>
                  <a:gd name="textAreaBottom" fmla="*/ 1535400 h 1534680"/>
                </a:gdLst>
                <a:ahLst/>
                <a:rect l="textAreaLeft" t="textAreaTop" r="textAreaRight" b="textAreaBottom"/>
                <a:pathLst>
                  <a:path w="142" h="498">
                    <a:moveTo>
                      <a:pt x="78" y="6"/>
                    </a:moveTo>
                    <a:cubicBezTo>
                      <a:pt x="75" y="0"/>
                      <a:pt x="67" y="0"/>
                      <a:pt x="64" y="6"/>
                    </a:cubicBezTo>
                    <a:cubicBezTo>
                      <a:pt x="46" y="43"/>
                      <a:pt x="0" y="147"/>
                      <a:pt x="0" y="236"/>
                    </a:cubicBezTo>
                    <a:cubicBezTo>
                      <a:pt x="0" y="347"/>
                      <a:pt x="43" y="492"/>
                      <a:pt x="43" y="492"/>
                    </a:cubicBezTo>
                    <a:cubicBezTo>
                      <a:pt x="61" y="498"/>
                      <a:pt x="81" y="498"/>
                      <a:pt x="99" y="492"/>
                    </a:cubicBezTo>
                    <a:cubicBezTo>
                      <a:pt x="99" y="492"/>
                      <a:pt x="142" y="347"/>
                      <a:pt x="142" y="236"/>
                    </a:cubicBezTo>
                    <a:cubicBezTo>
                      <a:pt x="142" y="147"/>
                      <a:pt x="96" y="43"/>
                      <a:pt x="78" y="6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74" name="Google Shape;1297;p37"/>
              <p:cNvSpPr/>
              <p:nvPr/>
            </p:nvSpPr>
            <p:spPr>
              <a:xfrm>
                <a:off x="7736400" y="3275280"/>
                <a:ext cx="205560" cy="79920"/>
              </a:xfrm>
              <a:custGeom>
                <a:avLst/>
                <a:gdLst>
                  <a:gd name="textAreaLeft" fmla="*/ 0 w 205560"/>
                  <a:gd name="textAreaRight" fmla="*/ 206280 w 205560"/>
                  <a:gd name="textAreaTop" fmla="*/ 0 h 79920"/>
                  <a:gd name="textAreaBottom" fmla="*/ 80640 h 79920"/>
                </a:gdLst>
                <a:ahLst/>
                <a:rect l="textAreaLeft" t="textAreaTop" r="textAreaRight" b="textAreaBottom"/>
                <a:pathLst>
                  <a:path w="67" h="26">
                    <a:moveTo>
                      <a:pt x="0" y="0"/>
                    </a:moveTo>
                    <a:cubicBezTo>
                      <a:pt x="3" y="13"/>
                      <a:pt x="5" y="20"/>
                      <a:pt x="5" y="20"/>
                    </a:cubicBezTo>
                    <a:cubicBezTo>
                      <a:pt x="23" y="26"/>
                      <a:pt x="43" y="26"/>
                      <a:pt x="61" y="20"/>
                    </a:cubicBezTo>
                    <a:cubicBezTo>
                      <a:pt x="61" y="20"/>
                      <a:pt x="63" y="13"/>
                      <a:pt x="67" y="0"/>
                    </a:cubicBezTo>
                    <a:cubicBezTo>
                      <a:pt x="45" y="5"/>
                      <a:pt x="22" y="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0320" bIns="40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75" name="Google Shape;1298;p37"/>
              <p:cNvSpPr/>
              <p:nvPr/>
            </p:nvSpPr>
            <p:spPr>
              <a:xfrm>
                <a:off x="7675200" y="1820160"/>
                <a:ext cx="325080" cy="391320"/>
              </a:xfrm>
              <a:custGeom>
                <a:avLst/>
                <a:gdLst>
                  <a:gd name="textAreaLeft" fmla="*/ 0 w 325080"/>
                  <a:gd name="textAreaRight" fmla="*/ 325800 w 325080"/>
                  <a:gd name="textAreaTop" fmla="*/ 0 h 391320"/>
                  <a:gd name="textAreaBottom" fmla="*/ 392040 h 391320"/>
                </a:gdLst>
                <a:ahLst/>
                <a:rect l="textAreaLeft" t="textAreaTop" r="textAreaRight" b="textAreaBottom"/>
                <a:pathLst>
                  <a:path w="106" h="127">
                    <a:moveTo>
                      <a:pt x="106" y="127"/>
                    </a:moveTo>
                    <a:cubicBezTo>
                      <a:pt x="92" y="74"/>
                      <a:pt x="71" y="28"/>
                      <a:pt x="60" y="6"/>
                    </a:cubicBezTo>
                    <a:cubicBezTo>
                      <a:pt x="57" y="0"/>
                      <a:pt x="49" y="0"/>
                      <a:pt x="46" y="6"/>
                    </a:cubicBezTo>
                    <a:cubicBezTo>
                      <a:pt x="35" y="28"/>
                      <a:pt x="15" y="74"/>
                      <a:pt x="0" y="127"/>
                    </a:cubicBezTo>
                    <a:cubicBezTo>
                      <a:pt x="35" y="125"/>
                      <a:pt x="71" y="125"/>
                      <a:pt x="106" y="12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76" name="Google Shape;1299;p37"/>
              <p:cNvSpPr/>
              <p:nvPr/>
            </p:nvSpPr>
            <p:spPr>
              <a:xfrm>
                <a:off x="7760880" y="2405520"/>
                <a:ext cx="162720" cy="16272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77" name="Google Shape;1300;p37"/>
              <p:cNvSpPr/>
              <p:nvPr/>
            </p:nvSpPr>
            <p:spPr>
              <a:xfrm>
                <a:off x="7776360" y="2665080"/>
                <a:ext cx="131760" cy="13176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78" name="Google Shape;1301;p37"/>
              <p:cNvSpPr/>
              <p:nvPr/>
            </p:nvSpPr>
            <p:spPr>
              <a:xfrm>
                <a:off x="7785720" y="2893680"/>
                <a:ext cx="113760" cy="11196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9600" bIns="396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cxnSp>
          <p:nvCxnSpPr>
            <p:cNvPr id="1179" name="Google Shape;1302;p37"/>
            <p:cNvCxnSpPr/>
            <p:nvPr/>
          </p:nvCxnSpPr>
          <p:spPr>
            <a:xfrm>
              <a:off x="3961800" y="4370040"/>
              <a:ext cx="4816440" cy="72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180" name="Google Shape;1303;p37"/>
            <p:cNvSpPr/>
            <p:nvPr/>
          </p:nvSpPr>
          <p:spPr>
            <a:xfrm>
              <a:off x="7023600" y="1325160"/>
              <a:ext cx="709560" cy="321840"/>
            </a:xfrm>
            <a:custGeom>
              <a:avLst/>
              <a:gdLst>
                <a:gd name="textAreaLeft" fmla="*/ 0 w 709560"/>
                <a:gd name="textAreaRight" fmla="*/ 710280 w 709560"/>
                <a:gd name="textAreaTop" fmla="*/ 0 h 321840"/>
                <a:gd name="textAreaBottom" fmla="*/ 322560 h 321840"/>
              </a:gdLst>
              <a:ahLst/>
              <a:rect l="textAreaLeft" t="textAreaTop" r="textAreaRight" b="textAreaBottom"/>
              <a:pathLst>
                <a:path w="968" h="439">
                  <a:moveTo>
                    <a:pt x="882" y="266"/>
                  </a:moveTo>
                  <a:cubicBezTo>
                    <a:pt x="847" y="266"/>
                    <a:pt x="847" y="266"/>
                    <a:pt x="847" y="266"/>
                  </a:cubicBezTo>
                  <a:cubicBezTo>
                    <a:pt x="847" y="119"/>
                    <a:pt x="727" y="0"/>
                    <a:pt x="580" y="0"/>
                  </a:cubicBezTo>
                  <a:cubicBezTo>
                    <a:pt x="472" y="0"/>
                    <a:pt x="379" y="65"/>
                    <a:pt x="337" y="158"/>
                  </a:cubicBezTo>
                  <a:cubicBezTo>
                    <a:pt x="319" y="147"/>
                    <a:pt x="297" y="141"/>
                    <a:pt x="274" y="141"/>
                  </a:cubicBezTo>
                  <a:cubicBezTo>
                    <a:pt x="205" y="141"/>
                    <a:pt x="149" y="197"/>
                    <a:pt x="149" y="266"/>
                  </a:cubicBezTo>
                  <a:cubicBezTo>
                    <a:pt x="86" y="266"/>
                    <a:pt x="86" y="266"/>
                    <a:pt x="86" y="266"/>
                  </a:cubicBezTo>
                  <a:cubicBezTo>
                    <a:pt x="39" y="266"/>
                    <a:pt x="0" y="305"/>
                    <a:pt x="0" y="353"/>
                  </a:cubicBezTo>
                  <a:cubicBezTo>
                    <a:pt x="0" y="401"/>
                    <a:pt x="39" y="439"/>
                    <a:pt x="86" y="439"/>
                  </a:cubicBezTo>
                  <a:cubicBezTo>
                    <a:pt x="882" y="439"/>
                    <a:pt x="882" y="439"/>
                    <a:pt x="882" y="439"/>
                  </a:cubicBezTo>
                  <a:cubicBezTo>
                    <a:pt x="929" y="439"/>
                    <a:pt x="968" y="401"/>
                    <a:pt x="968" y="353"/>
                  </a:cubicBezTo>
                  <a:cubicBezTo>
                    <a:pt x="968" y="305"/>
                    <a:pt x="929" y="266"/>
                    <a:pt x="882" y="26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181" name="Google Shape;1304;p37"/>
            <p:cNvSpPr/>
            <p:nvPr/>
          </p:nvSpPr>
          <p:spPr>
            <a:xfrm>
              <a:off x="5639760" y="167832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182" name="Google Shape;1305;p37"/>
            <p:cNvGrpSpPr/>
            <p:nvPr/>
          </p:nvGrpSpPr>
          <p:grpSpPr>
            <a:xfrm>
              <a:off x="4187520" y="3559680"/>
              <a:ext cx="572400" cy="803160"/>
              <a:chOff x="4187520" y="3559680"/>
              <a:chExt cx="572400" cy="803160"/>
            </a:xfrm>
          </p:grpSpPr>
          <p:grpSp>
            <p:nvGrpSpPr>
              <p:cNvPr id="1183" name="Google Shape;1306;p37"/>
              <p:cNvGrpSpPr/>
              <p:nvPr/>
            </p:nvGrpSpPr>
            <p:grpSpPr>
              <a:xfrm>
                <a:off x="4187520" y="3559680"/>
                <a:ext cx="572400" cy="466920"/>
                <a:chOff x="4187520" y="3559680"/>
                <a:chExt cx="572400" cy="466920"/>
              </a:xfrm>
            </p:grpSpPr>
            <p:sp>
              <p:nvSpPr>
                <p:cNvPr id="1184" name="Google Shape;1307;p37"/>
                <p:cNvSpPr/>
                <p:nvPr/>
              </p:nvSpPr>
              <p:spPr>
                <a:xfrm>
                  <a:off x="4362120" y="3559680"/>
                  <a:ext cx="302400" cy="84240"/>
                </a:xfrm>
                <a:custGeom>
                  <a:avLst/>
                  <a:gdLst>
                    <a:gd name="textAreaLeft" fmla="*/ 0 w 302400"/>
                    <a:gd name="textAreaRight" fmla="*/ 303120 w 302400"/>
                    <a:gd name="textAreaTop" fmla="*/ 0 h 84240"/>
                    <a:gd name="textAreaBottom" fmla="*/ 84960 h 84240"/>
                  </a:gdLst>
                  <a:ahLst/>
                  <a:rect l="textAreaLeft" t="textAreaTop" r="textAreaRight" b="textAreaBottom"/>
                  <a:pathLst>
                    <a:path w="264" h="74">
                      <a:moveTo>
                        <a:pt x="183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3" y="0"/>
                        <a:pt x="53" y="5"/>
                        <a:pt x="47" y="1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264" y="74"/>
                        <a:pt x="264" y="74"/>
                        <a:pt x="264" y="74"/>
                      </a:cubicBezTo>
                      <a:cubicBezTo>
                        <a:pt x="222" y="19"/>
                        <a:pt x="222" y="19"/>
                        <a:pt x="222" y="19"/>
                      </a:cubicBezTo>
                      <a:cubicBezTo>
                        <a:pt x="213" y="7"/>
                        <a:pt x="198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2480" bIns="424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85" name="Google Shape;1308;p37"/>
                <p:cNvSpPr/>
                <p:nvPr/>
              </p:nvSpPr>
              <p:spPr>
                <a:xfrm>
                  <a:off x="4404600" y="3559680"/>
                  <a:ext cx="259920" cy="84240"/>
                </a:xfrm>
                <a:custGeom>
                  <a:avLst/>
                  <a:gdLst>
                    <a:gd name="textAreaLeft" fmla="*/ 0 w 259920"/>
                    <a:gd name="textAreaRight" fmla="*/ 260640 w 259920"/>
                    <a:gd name="textAreaTop" fmla="*/ 0 h 84240"/>
                    <a:gd name="textAreaBottom" fmla="*/ 84960 h 84240"/>
                  </a:gdLst>
                  <a:ahLst/>
                  <a:rect l="textAreaLeft" t="textAreaTop" r="textAreaRight" b="textAreaBottom"/>
                  <a:pathLst>
                    <a:path w="227" h="74">
                      <a:moveTo>
                        <a:pt x="154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3" y="0"/>
                        <a:pt x="53" y="5"/>
                        <a:pt x="47" y="1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227" y="74"/>
                        <a:pt x="227" y="74"/>
                        <a:pt x="227" y="74"/>
                      </a:cubicBezTo>
                      <a:cubicBezTo>
                        <a:pt x="180" y="13"/>
                        <a:pt x="180" y="13"/>
                        <a:pt x="180" y="13"/>
                      </a:cubicBezTo>
                      <a:cubicBezTo>
                        <a:pt x="174" y="5"/>
                        <a:pt x="164" y="0"/>
                        <a:pt x="1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2480" bIns="424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86" name="Google Shape;1309;p37"/>
                <p:cNvSpPr/>
                <p:nvPr/>
              </p:nvSpPr>
              <p:spPr>
                <a:xfrm>
                  <a:off x="4187520" y="3633120"/>
                  <a:ext cx="572400" cy="393480"/>
                </a:xfrm>
                <a:custGeom>
                  <a:avLst/>
                  <a:gdLst>
                    <a:gd name="textAreaLeft" fmla="*/ 0 w 572400"/>
                    <a:gd name="textAreaRight" fmla="*/ 573120 w 572400"/>
                    <a:gd name="textAreaTop" fmla="*/ 0 h 393480"/>
                    <a:gd name="textAreaBottom" fmla="*/ 394200 h 393480"/>
                  </a:gdLst>
                  <a:ahLst/>
                  <a:rect l="textAreaLeft" t="textAreaTop" r="textAreaRight" b="textAreaBottom"/>
                  <a:pathLst>
                    <a:path w="499" h="343">
                      <a:moveTo>
                        <a:pt x="485" y="343"/>
                      </a:moveTo>
                      <a:cubicBezTo>
                        <a:pt x="14" y="343"/>
                        <a:pt x="14" y="343"/>
                        <a:pt x="14" y="343"/>
                      </a:cubicBezTo>
                      <a:cubicBezTo>
                        <a:pt x="7" y="343"/>
                        <a:pt x="0" y="337"/>
                        <a:pt x="0" y="33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485" y="0"/>
                        <a:pt x="485" y="0"/>
                        <a:pt x="485" y="0"/>
                      </a:cubicBezTo>
                      <a:cubicBezTo>
                        <a:pt x="493" y="0"/>
                        <a:pt x="499" y="6"/>
                        <a:pt x="499" y="13"/>
                      </a:cubicBezTo>
                      <a:cubicBezTo>
                        <a:pt x="499" y="330"/>
                        <a:pt x="499" y="330"/>
                        <a:pt x="499" y="330"/>
                      </a:cubicBezTo>
                      <a:cubicBezTo>
                        <a:pt x="499" y="337"/>
                        <a:pt x="493" y="343"/>
                        <a:pt x="485" y="3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87" name="Google Shape;1310;p37"/>
                <p:cNvSpPr/>
                <p:nvPr/>
              </p:nvSpPr>
              <p:spPr>
                <a:xfrm>
                  <a:off x="4187520" y="3633120"/>
                  <a:ext cx="121320" cy="393480"/>
                </a:xfrm>
                <a:custGeom>
                  <a:avLst/>
                  <a:gdLst>
                    <a:gd name="textAreaLeft" fmla="*/ 0 w 121320"/>
                    <a:gd name="textAreaRight" fmla="*/ 122040 w 121320"/>
                    <a:gd name="textAreaTop" fmla="*/ 0 h 393480"/>
                    <a:gd name="textAreaBottom" fmla="*/ 394200 h 393480"/>
                  </a:gdLst>
                  <a:ahLst/>
                  <a:rect l="textAreaLeft" t="textAreaTop" r="textAreaRight" b="textAreaBottom"/>
                  <a:pathLst>
                    <a:path w="106" h="343">
                      <a:moveTo>
                        <a:pt x="106" y="343"/>
                      </a:moveTo>
                      <a:cubicBezTo>
                        <a:pt x="14" y="343"/>
                        <a:pt x="14" y="343"/>
                        <a:pt x="14" y="343"/>
                      </a:cubicBezTo>
                      <a:cubicBezTo>
                        <a:pt x="6" y="343"/>
                        <a:pt x="0" y="337"/>
                        <a:pt x="0" y="33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  <a:lnTo>
                        <a:pt x="106" y="3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88" name="Google Shape;1311;p37"/>
                <p:cNvSpPr/>
                <p:nvPr/>
              </p:nvSpPr>
              <p:spPr>
                <a:xfrm>
                  <a:off x="4367880" y="3663000"/>
                  <a:ext cx="333360" cy="333360"/>
                </a:xfrm>
                <a:prstGeom prst="ellipse">
                  <a:avLst/>
                </a:prstGeom>
                <a:solidFill>
                  <a:schemeClr val="dk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89" name="Google Shape;1312;p37"/>
                <p:cNvSpPr/>
                <p:nvPr/>
              </p:nvSpPr>
              <p:spPr>
                <a:xfrm>
                  <a:off x="4411440" y="3706560"/>
                  <a:ext cx="246240" cy="24624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90" name="Google Shape;1313;p37"/>
                <p:cNvSpPr/>
                <p:nvPr/>
              </p:nvSpPr>
              <p:spPr>
                <a:xfrm>
                  <a:off x="4426560" y="3721680"/>
                  <a:ext cx="216360" cy="216360"/>
                </a:xfrm>
                <a:prstGeom prst="ellipse">
                  <a:avLst/>
                </a:pr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91" name="Google Shape;1314;p37"/>
                <p:cNvSpPr/>
                <p:nvPr/>
              </p:nvSpPr>
              <p:spPr>
                <a:xfrm>
                  <a:off x="4591080" y="3798720"/>
                  <a:ext cx="21960" cy="2340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8280" bIns="82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92" name="Google Shape;1315;p37"/>
                <p:cNvSpPr/>
                <p:nvPr/>
              </p:nvSpPr>
              <p:spPr>
                <a:xfrm>
                  <a:off x="4552920" y="3752640"/>
                  <a:ext cx="41760" cy="4104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760" bIns="147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</p:grpSp>
          <p:grpSp>
            <p:nvGrpSpPr>
              <p:cNvPr id="1193" name="Google Shape;1316;p37"/>
              <p:cNvGrpSpPr/>
              <p:nvPr/>
            </p:nvGrpSpPr>
            <p:grpSpPr>
              <a:xfrm>
                <a:off x="4218120" y="4011120"/>
                <a:ext cx="511200" cy="351720"/>
                <a:chOff x="4218120" y="4011120"/>
                <a:chExt cx="511200" cy="351720"/>
              </a:xfrm>
            </p:grpSpPr>
            <p:sp>
              <p:nvSpPr>
                <p:cNvPr id="1194" name="Google Shape;1317;p37"/>
                <p:cNvSpPr/>
                <p:nvPr/>
              </p:nvSpPr>
              <p:spPr>
                <a:xfrm>
                  <a:off x="4457880" y="4071600"/>
                  <a:ext cx="30240" cy="4752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23760" bIns="237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95" name="Google Shape;1318;p37"/>
                <p:cNvSpPr/>
                <p:nvPr/>
              </p:nvSpPr>
              <p:spPr>
                <a:xfrm>
                  <a:off x="4381200" y="4048200"/>
                  <a:ext cx="76320" cy="73080"/>
                </a:xfrm>
                <a:custGeom>
                  <a:avLst/>
                  <a:gdLst>
                    <a:gd name="textAreaLeft" fmla="*/ 0 w 76320"/>
                    <a:gd name="textAreaRight" fmla="*/ 77040 w 76320"/>
                    <a:gd name="textAreaTop" fmla="*/ 0 h 73080"/>
                    <a:gd name="textAreaBottom" fmla="*/ 73800 h 73080"/>
                  </a:gdLst>
                  <a:ahLst/>
                  <a:rect l="textAreaLeft" t="textAreaTop" r="textAreaRight" b="textAreaBottom"/>
                  <a:pathLst>
                    <a:path w="102" h="98">
                      <a:moveTo>
                        <a:pt x="38" y="98"/>
                      </a:moveTo>
                      <a:lnTo>
                        <a:pt x="0" y="98"/>
                      </a:lnTo>
                      <a:lnTo>
                        <a:pt x="64" y="0"/>
                      </a:lnTo>
                      <a:lnTo>
                        <a:pt x="102" y="0"/>
                      </a:lnTo>
                      <a:lnTo>
                        <a:pt x="38" y="9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6720" bIns="367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96" name="Google Shape;1319;p37"/>
                <p:cNvSpPr/>
                <p:nvPr/>
              </p:nvSpPr>
              <p:spPr>
                <a:xfrm>
                  <a:off x="4490280" y="4048200"/>
                  <a:ext cx="74520" cy="73080"/>
                </a:xfrm>
                <a:custGeom>
                  <a:avLst/>
                  <a:gdLst>
                    <a:gd name="textAreaLeft" fmla="*/ 0 w 74520"/>
                    <a:gd name="textAreaRight" fmla="*/ 75240 w 74520"/>
                    <a:gd name="textAreaTop" fmla="*/ 0 h 73080"/>
                    <a:gd name="textAreaBottom" fmla="*/ 73800 h 73080"/>
                  </a:gdLst>
                  <a:ahLst/>
                  <a:rect l="textAreaLeft" t="textAreaTop" r="textAreaRight" b="textAreaBottom"/>
                  <a:pathLst>
                    <a:path w="100" h="98">
                      <a:moveTo>
                        <a:pt x="64" y="98"/>
                      </a:moveTo>
                      <a:lnTo>
                        <a:pt x="100" y="98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64" y="9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6720" bIns="367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97" name="Google Shape;1320;p37"/>
                <p:cNvSpPr/>
                <p:nvPr/>
              </p:nvSpPr>
              <p:spPr>
                <a:xfrm>
                  <a:off x="4427640" y="4011120"/>
                  <a:ext cx="90360" cy="67320"/>
                </a:xfrm>
                <a:custGeom>
                  <a:avLst/>
                  <a:gdLst>
                    <a:gd name="textAreaLeft" fmla="*/ 0 w 90360"/>
                    <a:gd name="textAreaRight" fmla="*/ 91080 w 90360"/>
                    <a:gd name="textAreaTop" fmla="*/ 0 h 67320"/>
                    <a:gd name="textAreaBottom" fmla="*/ 68040 h 67320"/>
                  </a:gdLst>
                  <a:ahLst/>
                  <a:rect l="textAreaLeft" t="textAreaTop" r="textAreaRight" b="textAreaBottom"/>
                  <a:pathLst>
                    <a:path w="51" h="38">
                      <a:moveTo>
                        <a:pt x="33" y="38"/>
                      </a:move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8" y="38"/>
                        <a:pt x="0" y="30"/>
                        <a:pt x="0" y="2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1" y="30"/>
                        <a:pt x="43" y="38"/>
                        <a:pt x="33" y="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3840" bIns="338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98" name="Google Shape;1321;p37"/>
                <p:cNvSpPr/>
                <p:nvPr/>
              </p:nvSpPr>
              <p:spPr>
                <a:xfrm>
                  <a:off x="4448880" y="4102560"/>
                  <a:ext cx="47520" cy="260280"/>
                </a:xfrm>
                <a:custGeom>
                  <a:avLst/>
                  <a:gdLst>
                    <a:gd name="textAreaLeft" fmla="*/ 0 w 47520"/>
                    <a:gd name="textAreaRight" fmla="*/ 48240 w 47520"/>
                    <a:gd name="textAreaTop" fmla="*/ 0 h 260280"/>
                    <a:gd name="textAreaBottom" fmla="*/ 261000 h 260280"/>
                  </a:gdLst>
                  <a:ahLst/>
                  <a:rect l="textAreaLeft" t="textAreaTop" r="textAreaRight" b="textAreaBottom"/>
                  <a:pathLst>
                    <a:path w="27" h="146">
                      <a:moveTo>
                        <a:pt x="21" y="146"/>
                      </a:moveTo>
                      <a:cubicBezTo>
                        <a:pt x="6" y="146"/>
                        <a:pt x="6" y="146"/>
                        <a:pt x="6" y="146"/>
                      </a:cubicBezTo>
                      <a:cubicBezTo>
                        <a:pt x="3" y="146"/>
                        <a:pt x="0" y="143"/>
                        <a:pt x="0" y="14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4" y="0"/>
                        <a:pt x="27" y="3"/>
                        <a:pt x="27" y="6"/>
                      </a:cubicBezTo>
                      <a:cubicBezTo>
                        <a:pt x="27" y="140"/>
                        <a:pt x="27" y="140"/>
                        <a:pt x="27" y="140"/>
                      </a:cubicBezTo>
                      <a:cubicBezTo>
                        <a:pt x="27" y="143"/>
                        <a:pt x="24" y="146"/>
                        <a:pt x="21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199" name="Google Shape;1322;p37"/>
                <p:cNvSpPr/>
                <p:nvPr/>
              </p:nvSpPr>
              <p:spPr>
                <a:xfrm>
                  <a:off x="4218120" y="4102560"/>
                  <a:ext cx="208800" cy="260280"/>
                </a:xfrm>
                <a:custGeom>
                  <a:avLst/>
                  <a:gdLst>
                    <a:gd name="textAreaLeft" fmla="*/ 0 w 208800"/>
                    <a:gd name="textAreaRight" fmla="*/ 209520 w 208800"/>
                    <a:gd name="textAreaTop" fmla="*/ 0 h 260280"/>
                    <a:gd name="textAreaBottom" fmla="*/ 261000 h 260280"/>
                  </a:gdLst>
                  <a:ahLst/>
                  <a:rect l="textAreaLeft" t="textAreaTop" r="textAreaRight" b="textAreaBottom"/>
                  <a:pathLst>
                    <a:path w="117" h="146">
                      <a:moveTo>
                        <a:pt x="18" y="146"/>
                      </a:moveTo>
                      <a:cubicBezTo>
                        <a:pt x="4" y="146"/>
                        <a:pt x="4" y="146"/>
                        <a:pt x="4" y="146"/>
                      </a:cubicBezTo>
                      <a:cubicBezTo>
                        <a:pt x="1" y="146"/>
                        <a:pt x="0" y="143"/>
                        <a:pt x="2" y="140"/>
                      </a:cubicBezTo>
                      <a:cubicBezTo>
                        <a:pt x="89" y="6"/>
                        <a:pt x="89" y="6"/>
                        <a:pt x="89" y="6"/>
                      </a:cubicBezTo>
                      <a:cubicBezTo>
                        <a:pt x="91" y="3"/>
                        <a:pt x="96" y="0"/>
                        <a:pt x="99" y="0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117" y="0"/>
                        <a:pt x="117" y="3"/>
                        <a:pt x="115" y="6"/>
                      </a:cubicBezTo>
                      <a:cubicBezTo>
                        <a:pt x="28" y="140"/>
                        <a:pt x="28" y="140"/>
                        <a:pt x="28" y="140"/>
                      </a:cubicBezTo>
                      <a:cubicBezTo>
                        <a:pt x="26" y="143"/>
                        <a:pt x="22" y="146"/>
                        <a:pt x="18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200" name="Google Shape;1323;p37"/>
                <p:cNvSpPr/>
                <p:nvPr/>
              </p:nvSpPr>
              <p:spPr>
                <a:xfrm>
                  <a:off x="4519080" y="4102560"/>
                  <a:ext cx="210240" cy="260280"/>
                </a:xfrm>
                <a:custGeom>
                  <a:avLst/>
                  <a:gdLst>
                    <a:gd name="textAreaLeft" fmla="*/ 0 w 210240"/>
                    <a:gd name="textAreaRight" fmla="*/ 210960 w 210240"/>
                    <a:gd name="textAreaTop" fmla="*/ 0 h 260280"/>
                    <a:gd name="textAreaBottom" fmla="*/ 261000 h 260280"/>
                  </a:gdLst>
                  <a:ahLst/>
                  <a:rect l="textAreaLeft" t="textAreaTop" r="textAreaRight" b="textAreaBottom"/>
                  <a:pathLst>
                    <a:path w="118" h="146">
                      <a:moveTo>
                        <a:pt x="99" y="146"/>
                      </a:moveTo>
                      <a:cubicBezTo>
                        <a:pt x="113" y="146"/>
                        <a:pt x="113" y="146"/>
                        <a:pt x="113" y="146"/>
                      </a:cubicBezTo>
                      <a:cubicBezTo>
                        <a:pt x="117" y="146"/>
                        <a:pt x="118" y="143"/>
                        <a:pt x="115" y="140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6" y="3"/>
                        <a:pt x="22" y="0"/>
                        <a:pt x="1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1" y="0"/>
                        <a:pt x="0" y="3"/>
                        <a:pt x="2" y="6"/>
                      </a:cubicBezTo>
                      <a:cubicBezTo>
                        <a:pt x="89" y="140"/>
                        <a:pt x="89" y="140"/>
                        <a:pt x="89" y="140"/>
                      </a:cubicBezTo>
                      <a:cubicBezTo>
                        <a:pt x="91" y="143"/>
                        <a:pt x="96" y="146"/>
                        <a:pt x="99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</p:grpSp>
        </p:grpSp>
        <p:grpSp>
          <p:nvGrpSpPr>
            <p:cNvPr id="1201" name="Google Shape;1324;p37"/>
            <p:cNvGrpSpPr/>
            <p:nvPr/>
          </p:nvGrpSpPr>
          <p:grpSpPr>
            <a:xfrm>
              <a:off x="6533640" y="3087360"/>
              <a:ext cx="1026360" cy="1311120"/>
              <a:chOff x="6533640" y="3087360"/>
              <a:chExt cx="1026360" cy="1311120"/>
            </a:xfrm>
          </p:grpSpPr>
          <p:sp>
            <p:nvSpPr>
              <p:cNvPr id="1202" name="Google Shape;1325;p37"/>
              <p:cNvSpPr/>
              <p:nvPr/>
            </p:nvSpPr>
            <p:spPr>
              <a:xfrm>
                <a:off x="6880320" y="3732840"/>
                <a:ext cx="73440" cy="763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8160" bIns="38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03" name="Google Shape;1326;p37"/>
              <p:cNvSpPr/>
              <p:nvPr/>
            </p:nvSpPr>
            <p:spPr>
              <a:xfrm>
                <a:off x="6876000" y="3728520"/>
                <a:ext cx="82080" cy="84960"/>
              </a:xfrm>
              <a:custGeom>
                <a:avLst/>
                <a:gdLst>
                  <a:gd name="textAreaLeft" fmla="*/ 0 w 82080"/>
                  <a:gd name="textAreaRight" fmla="*/ 82800 w 82080"/>
                  <a:gd name="textAreaTop" fmla="*/ 0 h 84960"/>
                  <a:gd name="textAreaBottom" fmla="*/ 85680 h 84960"/>
                </a:gdLst>
                <a:ahLst/>
                <a:rect l="textAreaLeft" t="textAreaTop" r="textAreaRight" b="textAreaBottom"/>
                <a:pathLst>
                  <a:path w="59" h="61">
                    <a:moveTo>
                      <a:pt x="56" y="58"/>
                    </a:moveTo>
                    <a:lnTo>
                      <a:pt x="56" y="56"/>
                    </a:lnTo>
                    <a:lnTo>
                      <a:pt x="6" y="56"/>
                    </a:lnTo>
                    <a:lnTo>
                      <a:pt x="6" y="6"/>
                    </a:lnTo>
                    <a:lnTo>
                      <a:pt x="53" y="6"/>
                    </a:lnTo>
                    <a:lnTo>
                      <a:pt x="53" y="58"/>
                    </a:lnTo>
                    <a:lnTo>
                      <a:pt x="56" y="58"/>
                    </a:lnTo>
                    <a:lnTo>
                      <a:pt x="56" y="56"/>
                    </a:lnTo>
                    <a:lnTo>
                      <a:pt x="56" y="58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59" y="61"/>
                    </a:lnTo>
                    <a:lnTo>
                      <a:pt x="59" y="58"/>
                    </a:lnTo>
                    <a:lnTo>
                      <a:pt x="56" y="58"/>
                    </a:lnTo>
                    <a:close/>
                  </a:path>
                </a:pathLst>
              </a:custGeom>
              <a:solidFill>
                <a:srgbClr val="072e5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2840" bIns="42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ffffff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04" name="Google Shape;1327;p37"/>
              <p:cNvSpPr/>
              <p:nvPr/>
            </p:nvSpPr>
            <p:spPr>
              <a:xfrm>
                <a:off x="6970320" y="3188160"/>
                <a:ext cx="188640" cy="212760"/>
              </a:xfrm>
              <a:custGeom>
                <a:avLst/>
                <a:gdLst>
                  <a:gd name="textAreaLeft" fmla="*/ 0 w 188640"/>
                  <a:gd name="textAreaRight" fmla="*/ 189360 w 188640"/>
                  <a:gd name="textAreaTop" fmla="*/ 0 h 212760"/>
                  <a:gd name="textAreaBottom" fmla="*/ 213480 h 212760"/>
                </a:gdLst>
                <a:ahLst/>
                <a:rect l="textAreaLeft" t="textAreaTop" r="textAreaRight" b="textAreaBottom"/>
                <a:pathLst>
                  <a:path w="91" h="102">
                    <a:moveTo>
                      <a:pt x="6" y="13"/>
                    </a:moveTo>
                    <a:cubicBezTo>
                      <a:pt x="6" y="13"/>
                      <a:pt x="8" y="34"/>
                      <a:pt x="0" y="44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7" y="43"/>
                      <a:pt x="9" y="44"/>
                      <a:pt x="9" y="4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5" y="66"/>
                      <a:pt x="24" y="71"/>
                      <a:pt x="33" y="70"/>
                    </a:cubicBezTo>
                    <a:cubicBezTo>
                      <a:pt x="38" y="69"/>
                      <a:pt x="38" y="69"/>
                      <a:pt x="38" y="69"/>
                    </a:cubicBezTo>
                    <a:cubicBezTo>
                      <a:pt x="41" y="69"/>
                      <a:pt x="44" y="71"/>
                      <a:pt x="45" y="7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3" y="99"/>
                      <a:pt x="59" y="102"/>
                      <a:pt x="64" y="100"/>
                    </a:cubicBezTo>
                    <a:cubicBezTo>
                      <a:pt x="91" y="94"/>
                      <a:pt x="91" y="94"/>
                      <a:pt x="91" y="94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05" name="Google Shape;1328;p37"/>
              <p:cNvSpPr/>
              <p:nvPr/>
            </p:nvSpPr>
            <p:spPr>
              <a:xfrm>
                <a:off x="7256520" y="4127040"/>
                <a:ext cx="195840" cy="233640"/>
              </a:xfrm>
              <a:custGeom>
                <a:avLst/>
                <a:gdLst>
                  <a:gd name="textAreaLeft" fmla="*/ 0 w 195840"/>
                  <a:gd name="textAreaRight" fmla="*/ 196560 w 195840"/>
                  <a:gd name="textAreaTop" fmla="*/ 0 h 233640"/>
                  <a:gd name="textAreaBottom" fmla="*/ 234360 h 233640"/>
                </a:gdLst>
                <a:ahLst/>
                <a:rect l="textAreaLeft" t="textAreaTop" r="textAreaRight" b="textAreaBottom"/>
                <a:pathLst>
                  <a:path w="94" h="112">
                    <a:moveTo>
                      <a:pt x="6" y="22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92" y="27"/>
                      <a:pt x="93" y="57"/>
                    </a:cubicBezTo>
                    <a:cubicBezTo>
                      <a:pt x="94" y="87"/>
                      <a:pt x="83" y="110"/>
                      <a:pt x="62" y="112"/>
                    </a:cubicBezTo>
                    <a:cubicBezTo>
                      <a:pt x="55" y="112"/>
                      <a:pt x="64" y="90"/>
                      <a:pt x="63" y="76"/>
                    </a:cubicBezTo>
                    <a:cubicBezTo>
                      <a:pt x="63" y="68"/>
                      <a:pt x="55" y="60"/>
                      <a:pt x="48" y="55"/>
                    </a:cubicBezTo>
                    <a:cubicBezTo>
                      <a:pt x="44" y="52"/>
                      <a:pt x="39" y="52"/>
                      <a:pt x="35" y="53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06" name="Google Shape;1329;p37"/>
              <p:cNvSpPr/>
              <p:nvPr/>
            </p:nvSpPr>
            <p:spPr>
              <a:xfrm>
                <a:off x="7364520" y="4127040"/>
                <a:ext cx="87840" cy="233640"/>
              </a:xfrm>
              <a:custGeom>
                <a:avLst/>
                <a:gdLst>
                  <a:gd name="textAreaLeft" fmla="*/ 0 w 87840"/>
                  <a:gd name="textAreaRight" fmla="*/ 88560 w 87840"/>
                  <a:gd name="textAreaTop" fmla="*/ 0 h 233640"/>
                  <a:gd name="textAreaBottom" fmla="*/ 234360 h 233640"/>
                </a:gdLst>
                <a:ahLst/>
                <a:rect l="textAreaLeft" t="textAreaTop" r="textAreaRight" b="textAreaBottom"/>
                <a:pathLst>
                  <a:path w="42" h="112">
                    <a:moveTo>
                      <a:pt x="41" y="57"/>
                    </a:moveTo>
                    <a:cubicBezTo>
                      <a:pt x="40" y="27"/>
                      <a:pt x="26" y="0"/>
                      <a:pt x="2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5" y="17"/>
                      <a:pt x="14" y="39"/>
                      <a:pt x="5" y="63"/>
                    </a:cubicBezTo>
                    <a:cubicBezTo>
                      <a:pt x="8" y="67"/>
                      <a:pt x="11" y="71"/>
                      <a:pt x="11" y="76"/>
                    </a:cubicBezTo>
                    <a:cubicBezTo>
                      <a:pt x="12" y="90"/>
                      <a:pt x="3" y="112"/>
                      <a:pt x="10" y="112"/>
                    </a:cubicBezTo>
                    <a:cubicBezTo>
                      <a:pt x="31" y="110"/>
                      <a:pt x="42" y="87"/>
                      <a:pt x="41" y="5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07" name="Google Shape;1330;p37"/>
              <p:cNvSpPr/>
              <p:nvPr/>
            </p:nvSpPr>
            <p:spPr>
              <a:xfrm>
                <a:off x="6766560" y="3668040"/>
                <a:ext cx="567720" cy="597240"/>
              </a:xfrm>
              <a:custGeom>
                <a:avLst/>
                <a:gdLst>
                  <a:gd name="textAreaLeft" fmla="*/ 0 w 567720"/>
                  <a:gd name="textAreaRight" fmla="*/ 568440 w 567720"/>
                  <a:gd name="textAreaTop" fmla="*/ 0 h 597240"/>
                  <a:gd name="textAreaBottom" fmla="*/ 597960 h 597240"/>
                </a:gdLst>
                <a:ahLst/>
                <a:rect l="textAreaLeft" t="textAreaTop" r="textAreaRight" b="textAreaBottom"/>
                <a:pathLst>
                  <a:path w="272" h="285">
                    <a:moveTo>
                      <a:pt x="212" y="74"/>
                    </a:moveTo>
                    <a:cubicBezTo>
                      <a:pt x="212" y="74"/>
                      <a:pt x="74" y="0"/>
                      <a:pt x="37" y="35"/>
                    </a:cubicBezTo>
                    <a:cubicBezTo>
                      <a:pt x="0" y="71"/>
                      <a:pt x="86" y="285"/>
                      <a:pt x="86" y="285"/>
                    </a:cubicBezTo>
                    <a:cubicBezTo>
                      <a:pt x="147" y="285"/>
                      <a:pt x="147" y="285"/>
                      <a:pt x="147" y="285"/>
                    </a:cubicBezTo>
                    <a:cubicBezTo>
                      <a:pt x="103" y="127"/>
                      <a:pt x="103" y="127"/>
                      <a:pt x="103" y="127"/>
                    </a:cubicBezTo>
                    <a:cubicBezTo>
                      <a:pt x="103" y="127"/>
                      <a:pt x="172" y="158"/>
                      <a:pt x="217" y="168"/>
                    </a:cubicBezTo>
                    <a:cubicBezTo>
                      <a:pt x="272" y="180"/>
                      <a:pt x="272" y="84"/>
                      <a:pt x="272" y="84"/>
                    </a:cubicBezTo>
                    <a:lnTo>
                      <a:pt x="212" y="74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08" name="Google Shape;1331;p37"/>
              <p:cNvSpPr/>
              <p:nvPr/>
            </p:nvSpPr>
            <p:spPr>
              <a:xfrm>
                <a:off x="6905520" y="3817080"/>
                <a:ext cx="277200" cy="309600"/>
              </a:xfrm>
              <a:custGeom>
                <a:avLst/>
                <a:gdLst>
                  <a:gd name="textAreaLeft" fmla="*/ 0 w 277200"/>
                  <a:gd name="textAreaRight" fmla="*/ 277920 w 277200"/>
                  <a:gd name="textAreaTop" fmla="*/ 0 h 309600"/>
                  <a:gd name="textAreaBottom" fmla="*/ 310320 h 309600"/>
                </a:gdLst>
                <a:ahLst/>
                <a:rect l="textAreaLeft" t="textAreaTop" r="textAreaRight" b="textAreaBottom"/>
                <a:pathLst>
                  <a:path w="133" h="148">
                    <a:moveTo>
                      <a:pt x="133" y="40"/>
                    </a:moveTo>
                    <a:cubicBezTo>
                      <a:pt x="133" y="40"/>
                      <a:pt x="110" y="30"/>
                      <a:pt x="84" y="20"/>
                    </a:cubicBezTo>
                    <a:cubicBezTo>
                      <a:pt x="58" y="10"/>
                      <a:pt x="28" y="0"/>
                      <a:pt x="13" y="0"/>
                    </a:cubicBezTo>
                    <a:cubicBezTo>
                      <a:pt x="10" y="0"/>
                      <a:pt x="7" y="0"/>
                      <a:pt x="6" y="1"/>
                    </a:cubicBezTo>
                    <a:cubicBezTo>
                      <a:pt x="3" y="2"/>
                      <a:pt x="2" y="4"/>
                      <a:pt x="1" y="7"/>
                    </a:cubicBezTo>
                    <a:cubicBezTo>
                      <a:pt x="0" y="10"/>
                      <a:pt x="0" y="14"/>
                      <a:pt x="0" y="18"/>
                    </a:cubicBezTo>
                    <a:cubicBezTo>
                      <a:pt x="0" y="37"/>
                      <a:pt x="7" y="70"/>
                      <a:pt x="15" y="97"/>
                    </a:cubicBezTo>
                    <a:cubicBezTo>
                      <a:pt x="22" y="125"/>
                      <a:pt x="29" y="148"/>
                      <a:pt x="29" y="148"/>
                    </a:cubicBezTo>
                    <a:cubicBezTo>
                      <a:pt x="31" y="147"/>
                      <a:pt x="31" y="147"/>
                      <a:pt x="31" y="147"/>
                    </a:cubicBezTo>
                    <a:cubicBezTo>
                      <a:pt x="31" y="147"/>
                      <a:pt x="29" y="142"/>
                      <a:pt x="27" y="132"/>
                    </a:cubicBezTo>
                    <a:cubicBezTo>
                      <a:pt x="18" y="105"/>
                      <a:pt x="2" y="46"/>
                      <a:pt x="2" y="18"/>
                    </a:cubicBezTo>
                    <a:cubicBezTo>
                      <a:pt x="2" y="14"/>
                      <a:pt x="2" y="10"/>
                      <a:pt x="3" y="8"/>
                    </a:cubicBezTo>
                    <a:cubicBezTo>
                      <a:pt x="4" y="5"/>
                      <a:pt x="5" y="4"/>
                      <a:pt x="6" y="3"/>
                    </a:cubicBezTo>
                    <a:cubicBezTo>
                      <a:pt x="8" y="2"/>
                      <a:pt x="10" y="2"/>
                      <a:pt x="13" y="2"/>
                    </a:cubicBezTo>
                    <a:cubicBezTo>
                      <a:pt x="27" y="2"/>
                      <a:pt x="57" y="12"/>
                      <a:pt x="83" y="22"/>
                    </a:cubicBezTo>
                    <a:cubicBezTo>
                      <a:pt x="96" y="27"/>
                      <a:pt x="109" y="32"/>
                      <a:pt x="117" y="36"/>
                    </a:cubicBezTo>
                    <a:cubicBezTo>
                      <a:pt x="122" y="38"/>
                      <a:pt x="125" y="39"/>
                      <a:pt x="128" y="40"/>
                    </a:cubicBezTo>
                    <a:cubicBezTo>
                      <a:pt x="130" y="42"/>
                      <a:pt x="132" y="42"/>
                      <a:pt x="132" y="42"/>
                    </a:cubicBezTo>
                    <a:cubicBezTo>
                      <a:pt x="133" y="40"/>
                      <a:pt x="133" y="40"/>
                      <a:pt x="133" y="4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09" name="Google Shape;1332;p37"/>
              <p:cNvSpPr/>
              <p:nvPr/>
            </p:nvSpPr>
            <p:spPr>
              <a:xfrm>
                <a:off x="6783480" y="3791520"/>
                <a:ext cx="691200" cy="606960"/>
              </a:xfrm>
              <a:custGeom>
                <a:avLst/>
                <a:gdLst>
                  <a:gd name="textAreaLeft" fmla="*/ 0 w 691200"/>
                  <a:gd name="textAreaRight" fmla="*/ 691920 w 691200"/>
                  <a:gd name="textAreaTop" fmla="*/ 0 h 606960"/>
                  <a:gd name="textAreaBottom" fmla="*/ 607680 h 606960"/>
                </a:gdLst>
                <a:ahLst/>
                <a:rect l="textAreaLeft" t="textAreaTop" r="textAreaRight" b="textAreaBottom"/>
                <a:pathLst>
                  <a:path w="331" h="290">
                    <a:moveTo>
                      <a:pt x="307" y="0"/>
                    </a:moveTo>
                    <a:cubicBezTo>
                      <a:pt x="307" y="0"/>
                      <a:pt x="331" y="35"/>
                      <a:pt x="313" y="80"/>
                    </a:cubicBezTo>
                    <a:cubicBezTo>
                      <a:pt x="294" y="127"/>
                      <a:pt x="156" y="201"/>
                      <a:pt x="156" y="201"/>
                    </a:cubicBez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241"/>
                      <a:pt x="245" y="241"/>
                      <a:pt x="245" y="241"/>
                    </a:cubicBezTo>
                    <a:cubicBezTo>
                      <a:pt x="245" y="241"/>
                      <a:pt x="81" y="290"/>
                      <a:pt x="40" y="268"/>
                    </a:cubicBezTo>
                    <a:cubicBezTo>
                      <a:pt x="0" y="245"/>
                      <a:pt x="20" y="208"/>
                      <a:pt x="59" y="159"/>
                    </a:cubicBezTo>
                    <a:cubicBezTo>
                      <a:pt x="99" y="111"/>
                      <a:pt x="187" y="42"/>
                      <a:pt x="187" y="42"/>
                    </a:cubicBezTo>
                    <a:cubicBezTo>
                      <a:pt x="192" y="0"/>
                      <a:pt x="192" y="0"/>
                      <a:pt x="192" y="0"/>
                    </a:cubicBez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0" name="Google Shape;1333;p37"/>
              <p:cNvSpPr/>
              <p:nvPr/>
            </p:nvSpPr>
            <p:spPr>
              <a:xfrm>
                <a:off x="6937920" y="3829680"/>
                <a:ext cx="405000" cy="463680"/>
              </a:xfrm>
              <a:custGeom>
                <a:avLst/>
                <a:gdLst>
                  <a:gd name="textAreaLeft" fmla="*/ 0 w 405000"/>
                  <a:gd name="textAreaRight" fmla="*/ 405720 w 405000"/>
                  <a:gd name="textAreaTop" fmla="*/ 0 h 463680"/>
                  <a:gd name="textAreaBottom" fmla="*/ 464400 h 463680"/>
                </a:gdLst>
                <a:ahLst/>
                <a:rect l="textAreaLeft" t="textAreaTop" r="textAreaRight" b="textAreaBottom"/>
                <a:pathLst>
                  <a:path w="194" h="222">
                    <a:moveTo>
                      <a:pt x="189" y="1"/>
                    </a:moveTo>
                    <a:cubicBezTo>
                      <a:pt x="189" y="1"/>
                      <a:pt x="189" y="1"/>
                      <a:pt x="189" y="2"/>
                    </a:cubicBezTo>
                    <a:cubicBezTo>
                      <a:pt x="190" y="4"/>
                      <a:pt x="192" y="10"/>
                      <a:pt x="192" y="17"/>
                    </a:cubicBezTo>
                    <a:cubicBezTo>
                      <a:pt x="192" y="25"/>
                      <a:pt x="190" y="34"/>
                      <a:pt x="185" y="42"/>
                    </a:cubicBezTo>
                    <a:cubicBezTo>
                      <a:pt x="184" y="44"/>
                      <a:pt x="180" y="48"/>
                      <a:pt x="174" y="53"/>
                    </a:cubicBezTo>
                    <a:cubicBezTo>
                      <a:pt x="153" y="72"/>
                      <a:pt x="110" y="104"/>
                      <a:pt x="72" y="135"/>
                    </a:cubicBezTo>
                    <a:cubicBezTo>
                      <a:pt x="53" y="150"/>
                      <a:pt x="35" y="166"/>
                      <a:pt x="22" y="178"/>
                    </a:cubicBezTo>
                    <a:cubicBezTo>
                      <a:pt x="15" y="185"/>
                      <a:pt x="10" y="191"/>
                      <a:pt x="6" y="196"/>
                    </a:cubicBezTo>
                    <a:cubicBezTo>
                      <a:pt x="2" y="201"/>
                      <a:pt x="0" y="205"/>
                      <a:pt x="0" y="209"/>
                    </a:cubicBezTo>
                    <a:cubicBezTo>
                      <a:pt x="0" y="209"/>
                      <a:pt x="0" y="210"/>
                      <a:pt x="0" y="210"/>
                    </a:cubicBezTo>
                    <a:cubicBezTo>
                      <a:pt x="1" y="215"/>
                      <a:pt x="4" y="218"/>
                      <a:pt x="8" y="220"/>
                    </a:cubicBezTo>
                    <a:cubicBezTo>
                      <a:pt x="13" y="221"/>
                      <a:pt x="18" y="222"/>
                      <a:pt x="25" y="222"/>
                    </a:cubicBezTo>
                    <a:cubicBezTo>
                      <a:pt x="49" y="222"/>
                      <a:pt x="85" y="212"/>
                      <a:pt x="116" y="203"/>
                    </a:cubicBezTo>
                    <a:cubicBezTo>
                      <a:pt x="147" y="193"/>
                      <a:pt x="171" y="183"/>
                      <a:pt x="172" y="183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69" y="182"/>
                      <a:pt x="166" y="183"/>
                    </a:cubicBezTo>
                    <a:cubicBezTo>
                      <a:pt x="157" y="187"/>
                      <a:pt x="131" y="196"/>
                      <a:pt x="104" y="204"/>
                    </a:cubicBezTo>
                    <a:cubicBezTo>
                      <a:pt x="76" y="213"/>
                      <a:pt x="45" y="220"/>
                      <a:pt x="25" y="220"/>
                    </a:cubicBezTo>
                    <a:cubicBezTo>
                      <a:pt x="19" y="220"/>
                      <a:pt x="13" y="219"/>
                      <a:pt x="9" y="218"/>
                    </a:cubicBezTo>
                    <a:cubicBezTo>
                      <a:pt x="5" y="216"/>
                      <a:pt x="3" y="214"/>
                      <a:pt x="2" y="210"/>
                    </a:cubicBezTo>
                    <a:cubicBezTo>
                      <a:pt x="2" y="210"/>
                      <a:pt x="2" y="209"/>
                      <a:pt x="2" y="209"/>
                    </a:cubicBezTo>
                    <a:cubicBezTo>
                      <a:pt x="2" y="206"/>
                      <a:pt x="5" y="201"/>
                      <a:pt x="9" y="195"/>
                    </a:cubicBezTo>
                    <a:cubicBezTo>
                      <a:pt x="26" y="174"/>
                      <a:pt x="68" y="140"/>
                      <a:pt x="106" y="110"/>
                    </a:cubicBezTo>
                    <a:cubicBezTo>
                      <a:pt x="126" y="95"/>
                      <a:pt x="145" y="80"/>
                      <a:pt x="159" y="68"/>
                    </a:cubicBezTo>
                    <a:cubicBezTo>
                      <a:pt x="166" y="63"/>
                      <a:pt x="173" y="57"/>
                      <a:pt x="177" y="53"/>
                    </a:cubicBezTo>
                    <a:cubicBezTo>
                      <a:pt x="182" y="49"/>
                      <a:pt x="185" y="45"/>
                      <a:pt x="187" y="43"/>
                    </a:cubicBezTo>
                    <a:cubicBezTo>
                      <a:pt x="192" y="34"/>
                      <a:pt x="194" y="25"/>
                      <a:pt x="194" y="17"/>
                    </a:cubicBezTo>
                    <a:cubicBezTo>
                      <a:pt x="194" y="7"/>
                      <a:pt x="191" y="0"/>
                      <a:pt x="191" y="0"/>
                    </a:cubicBezTo>
                    <a:cubicBezTo>
                      <a:pt x="189" y="1"/>
                      <a:pt x="189" y="1"/>
                      <a:pt x="1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1" name="Google Shape;1334;p37"/>
              <p:cNvSpPr/>
              <p:nvPr/>
            </p:nvSpPr>
            <p:spPr>
              <a:xfrm>
                <a:off x="7261920" y="3358080"/>
                <a:ext cx="298080" cy="424440"/>
              </a:xfrm>
              <a:custGeom>
                <a:avLst/>
                <a:gdLst>
                  <a:gd name="textAreaLeft" fmla="*/ 0 w 298080"/>
                  <a:gd name="textAreaRight" fmla="*/ 298800 w 298080"/>
                  <a:gd name="textAreaTop" fmla="*/ 0 h 424440"/>
                  <a:gd name="textAreaBottom" fmla="*/ 425160 h 424440"/>
                </a:gdLst>
                <a:ahLst/>
                <a:rect l="textAreaLeft" t="textAreaTop" r="textAreaRight" b="textAreaBottom"/>
                <a:pathLst>
                  <a:path w="143" h="203">
                    <a:moveTo>
                      <a:pt x="0" y="0"/>
                    </a:moveTo>
                    <a:cubicBezTo>
                      <a:pt x="0" y="0"/>
                      <a:pt x="143" y="60"/>
                      <a:pt x="142" y="93"/>
                    </a:cubicBezTo>
                    <a:cubicBezTo>
                      <a:pt x="142" y="127"/>
                      <a:pt x="74" y="203"/>
                      <a:pt x="74" y="203"/>
                    </a:cubicBezTo>
                    <a:cubicBezTo>
                      <a:pt x="59" y="179"/>
                      <a:pt x="59" y="179"/>
                      <a:pt x="59" y="179"/>
                    </a:cubicBezTo>
                    <a:cubicBezTo>
                      <a:pt x="99" y="102"/>
                      <a:pt x="99" y="102"/>
                      <a:pt x="99" y="102"/>
                    </a:cubicBezTo>
                    <a:cubicBezTo>
                      <a:pt x="14" y="62"/>
                      <a:pt x="14" y="62"/>
                      <a:pt x="14" y="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2" name="Google Shape;1335;p37"/>
              <p:cNvSpPr/>
              <p:nvPr/>
            </p:nvSpPr>
            <p:spPr>
              <a:xfrm>
                <a:off x="7012440" y="3358080"/>
                <a:ext cx="449640" cy="488880"/>
              </a:xfrm>
              <a:custGeom>
                <a:avLst/>
                <a:gdLst>
                  <a:gd name="textAreaLeft" fmla="*/ 0 w 449640"/>
                  <a:gd name="textAreaRight" fmla="*/ 450360 w 449640"/>
                  <a:gd name="textAreaTop" fmla="*/ 0 h 488880"/>
                  <a:gd name="textAreaBottom" fmla="*/ 489600 h 488880"/>
                </a:gdLst>
                <a:ahLst/>
                <a:rect l="textAreaLeft" t="textAreaTop" r="textAreaRight" b="textAreaBottom"/>
                <a:pathLst>
                  <a:path w="216" h="234">
                    <a:moveTo>
                      <a:pt x="32" y="14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6" y="49"/>
                      <a:pt x="7" y="74"/>
                    </a:cubicBezTo>
                    <a:cubicBezTo>
                      <a:pt x="8" y="100"/>
                      <a:pt x="12" y="123"/>
                      <a:pt x="29" y="132"/>
                    </a:cubicBezTo>
                    <a:cubicBezTo>
                      <a:pt x="45" y="141"/>
                      <a:pt x="57" y="144"/>
                      <a:pt x="64" y="162"/>
                    </a:cubicBezTo>
                    <a:cubicBezTo>
                      <a:pt x="70" y="180"/>
                      <a:pt x="73" y="199"/>
                      <a:pt x="73" y="211"/>
                    </a:cubicBezTo>
                    <a:cubicBezTo>
                      <a:pt x="74" y="224"/>
                      <a:pt x="109" y="234"/>
                      <a:pt x="139" y="233"/>
                    </a:cubicBezTo>
                    <a:cubicBezTo>
                      <a:pt x="169" y="231"/>
                      <a:pt x="198" y="230"/>
                      <a:pt x="207" y="212"/>
                    </a:cubicBezTo>
                    <a:cubicBezTo>
                      <a:pt x="216" y="194"/>
                      <a:pt x="197" y="171"/>
                      <a:pt x="193" y="153"/>
                    </a:cubicBezTo>
                    <a:cubicBezTo>
                      <a:pt x="188" y="136"/>
                      <a:pt x="174" y="42"/>
                      <a:pt x="120" y="0"/>
                    </a:cubicBezTo>
                    <a:cubicBezTo>
                      <a:pt x="69" y="0"/>
                      <a:pt x="69" y="0"/>
                      <a:pt x="69" y="0"/>
                    </a:cubicBezTo>
                    <a:lnTo>
                      <a:pt x="32" y="14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3" name="Google Shape;1336;p37"/>
              <p:cNvSpPr/>
              <p:nvPr/>
            </p:nvSpPr>
            <p:spPr>
              <a:xfrm>
                <a:off x="6533640" y="3412800"/>
                <a:ext cx="569160" cy="327600"/>
              </a:xfrm>
              <a:custGeom>
                <a:avLst/>
                <a:gdLst>
                  <a:gd name="textAreaLeft" fmla="*/ 0 w 569160"/>
                  <a:gd name="textAreaRight" fmla="*/ 569880 w 569160"/>
                  <a:gd name="textAreaTop" fmla="*/ 0 h 327600"/>
                  <a:gd name="textAreaBottom" fmla="*/ 328320 h 327600"/>
                </a:gdLst>
                <a:ahLst/>
                <a:rect l="textAreaLeft" t="textAreaTop" r="textAreaRight" b="textAreaBottom"/>
                <a:pathLst>
                  <a:path w="273" h="157">
                    <a:moveTo>
                      <a:pt x="219" y="13"/>
                    </a:moveTo>
                    <a:cubicBezTo>
                      <a:pt x="227" y="2"/>
                      <a:pt x="242" y="0"/>
                      <a:pt x="252" y="7"/>
                    </a:cubicBezTo>
                    <a:cubicBezTo>
                      <a:pt x="264" y="16"/>
                      <a:pt x="273" y="30"/>
                      <a:pt x="254" y="51"/>
                    </a:cubicBezTo>
                    <a:cubicBezTo>
                      <a:pt x="236" y="71"/>
                      <a:pt x="203" y="104"/>
                      <a:pt x="182" y="124"/>
                    </a:cubicBezTo>
                    <a:cubicBezTo>
                      <a:pt x="169" y="136"/>
                      <a:pt x="154" y="143"/>
                      <a:pt x="137" y="146"/>
                    </a:cubicBezTo>
                    <a:cubicBezTo>
                      <a:pt x="44" y="157"/>
                      <a:pt x="44" y="157"/>
                      <a:pt x="44" y="157"/>
                    </a:cubicBezTo>
                    <a:cubicBezTo>
                      <a:pt x="44" y="157"/>
                      <a:pt x="3" y="155"/>
                      <a:pt x="1" y="148"/>
                    </a:cubicBezTo>
                    <a:cubicBezTo>
                      <a:pt x="0" y="140"/>
                      <a:pt x="29" y="139"/>
                      <a:pt x="29" y="139"/>
                    </a:cubicBezTo>
                    <a:cubicBezTo>
                      <a:pt x="29" y="139"/>
                      <a:pt x="15" y="124"/>
                      <a:pt x="19" y="123"/>
                    </a:cubicBezTo>
                    <a:cubicBezTo>
                      <a:pt x="22" y="121"/>
                      <a:pt x="44" y="132"/>
                      <a:pt x="46" y="139"/>
                    </a:cubicBezTo>
                    <a:cubicBezTo>
                      <a:pt x="154" y="103"/>
                      <a:pt x="154" y="103"/>
                      <a:pt x="154" y="103"/>
                    </a:cubicBezTo>
                    <a:lnTo>
                      <a:pt x="219" y="13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4" name="Google Shape;1337;p37"/>
              <p:cNvSpPr/>
              <p:nvPr/>
            </p:nvSpPr>
            <p:spPr>
              <a:xfrm>
                <a:off x="6954840" y="3087360"/>
                <a:ext cx="330480" cy="379440"/>
              </a:xfrm>
              <a:custGeom>
                <a:avLst/>
                <a:gdLst>
                  <a:gd name="textAreaLeft" fmla="*/ 0 w 330480"/>
                  <a:gd name="textAreaRight" fmla="*/ 331200 w 330480"/>
                  <a:gd name="textAreaTop" fmla="*/ 0 h 379440"/>
                  <a:gd name="textAreaBottom" fmla="*/ 380160 h 379440"/>
                </a:gdLst>
                <a:ahLst/>
                <a:rect l="textAreaLeft" t="textAreaTop" r="textAreaRight" b="textAreaBottom"/>
                <a:pathLst>
                  <a:path w="158" h="181">
                    <a:moveTo>
                      <a:pt x="4" y="66"/>
                    </a:move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62"/>
                      <a:pt x="40" y="76"/>
                      <a:pt x="51" y="82"/>
                    </a:cubicBezTo>
                    <a:cubicBezTo>
                      <a:pt x="62" y="88"/>
                      <a:pt x="68" y="89"/>
                      <a:pt x="67" y="102"/>
                    </a:cubicBezTo>
                    <a:cubicBezTo>
                      <a:pt x="67" y="116"/>
                      <a:pt x="62" y="121"/>
                      <a:pt x="76" y="129"/>
                    </a:cubicBezTo>
                    <a:cubicBezTo>
                      <a:pt x="90" y="138"/>
                      <a:pt x="77" y="156"/>
                      <a:pt x="76" y="164"/>
                    </a:cubicBezTo>
                    <a:cubicBezTo>
                      <a:pt x="76" y="173"/>
                      <a:pt x="80" y="181"/>
                      <a:pt x="106" y="181"/>
                    </a:cubicBezTo>
                    <a:cubicBezTo>
                      <a:pt x="133" y="181"/>
                      <a:pt x="158" y="166"/>
                      <a:pt x="155" y="145"/>
                    </a:cubicBezTo>
                    <a:cubicBezTo>
                      <a:pt x="151" y="125"/>
                      <a:pt x="133" y="120"/>
                      <a:pt x="129" y="109"/>
                    </a:cubicBezTo>
                    <a:cubicBezTo>
                      <a:pt x="124" y="96"/>
                      <a:pt x="127" y="87"/>
                      <a:pt x="118" y="78"/>
                    </a:cubicBezTo>
                    <a:cubicBezTo>
                      <a:pt x="109" y="68"/>
                      <a:pt x="101" y="61"/>
                      <a:pt x="100" y="46"/>
                    </a:cubicBezTo>
                    <a:cubicBezTo>
                      <a:pt x="98" y="30"/>
                      <a:pt x="73" y="0"/>
                      <a:pt x="38" y="9"/>
                    </a:cubicBezTo>
                    <a:cubicBezTo>
                      <a:pt x="3" y="18"/>
                      <a:pt x="0" y="48"/>
                      <a:pt x="4" y="66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215" name="Google Shape;1338;p37"/>
            <p:cNvGrpSpPr/>
            <p:nvPr/>
          </p:nvGrpSpPr>
          <p:grpSpPr>
            <a:xfrm>
              <a:off x="4812840" y="2596680"/>
              <a:ext cx="950400" cy="1791000"/>
              <a:chOff x="4812840" y="2596680"/>
              <a:chExt cx="950400" cy="1791000"/>
            </a:xfrm>
          </p:grpSpPr>
          <p:sp>
            <p:nvSpPr>
              <p:cNvPr id="1216" name="Google Shape;1339;p37"/>
              <p:cNvSpPr/>
              <p:nvPr/>
            </p:nvSpPr>
            <p:spPr>
              <a:xfrm>
                <a:off x="5329080" y="2654280"/>
                <a:ext cx="30240" cy="27360"/>
              </a:xfrm>
              <a:custGeom>
                <a:avLst/>
                <a:gdLst>
                  <a:gd name="textAreaLeft" fmla="*/ 0 w 30240"/>
                  <a:gd name="textAreaRight" fmla="*/ 30960 w 30240"/>
                  <a:gd name="textAreaTop" fmla="*/ 0 h 27360"/>
                  <a:gd name="textAreaBottom" fmla="*/ 28080 h 27360"/>
                </a:gdLst>
                <a:ahLst/>
                <a:rect l="textAreaLeft" t="textAreaTop" r="textAreaRight" b="textAreaBottom"/>
                <a:pathLst>
                  <a:path w="14" h="13">
                    <a:moveTo>
                      <a:pt x="11" y="11"/>
                    </a:moveTo>
                    <a:cubicBezTo>
                      <a:pt x="9" y="13"/>
                      <a:pt x="5" y="13"/>
                      <a:pt x="3" y="11"/>
                    </a:cubicBezTo>
                    <a:cubicBezTo>
                      <a:pt x="0" y="9"/>
                      <a:pt x="0" y="5"/>
                      <a:pt x="3" y="2"/>
                    </a:cubicBezTo>
                    <a:cubicBezTo>
                      <a:pt x="5" y="0"/>
                      <a:pt x="9" y="0"/>
                      <a:pt x="11" y="2"/>
                    </a:cubicBezTo>
                    <a:cubicBezTo>
                      <a:pt x="14" y="5"/>
                      <a:pt x="14" y="9"/>
                      <a:pt x="11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4040" bIns="14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7" name="Google Shape;1340;p37"/>
              <p:cNvSpPr/>
              <p:nvPr/>
            </p:nvSpPr>
            <p:spPr>
              <a:xfrm>
                <a:off x="5531040" y="4239360"/>
                <a:ext cx="232200" cy="130680"/>
              </a:xfrm>
              <a:custGeom>
                <a:avLst/>
                <a:gdLst>
                  <a:gd name="textAreaLeft" fmla="*/ 0 w 232200"/>
                  <a:gd name="textAreaRight" fmla="*/ 232920 w 232200"/>
                  <a:gd name="textAreaTop" fmla="*/ 0 h 130680"/>
                  <a:gd name="textAreaBottom" fmla="*/ 131400 h 130680"/>
                </a:gdLst>
                <a:ahLst/>
                <a:rect l="textAreaLeft" t="textAreaTop" r="textAreaRight" b="textAreaBottom"/>
                <a:pathLst>
                  <a:path w="106" h="60">
                    <a:moveTo>
                      <a:pt x="30" y="0"/>
                    </a:moveTo>
                    <a:cubicBezTo>
                      <a:pt x="30" y="0"/>
                      <a:pt x="35" y="17"/>
                      <a:pt x="59" y="22"/>
                    </a:cubicBezTo>
                    <a:cubicBezTo>
                      <a:pt x="82" y="26"/>
                      <a:pt x="101" y="19"/>
                      <a:pt x="103" y="29"/>
                    </a:cubicBezTo>
                    <a:cubicBezTo>
                      <a:pt x="106" y="39"/>
                      <a:pt x="46" y="60"/>
                      <a:pt x="0" y="60"/>
                    </a:cubicBezTo>
                    <a:cubicBezTo>
                      <a:pt x="0" y="60"/>
                      <a:pt x="5" y="29"/>
                      <a:pt x="4" y="17"/>
                    </a:cubicBezTo>
                    <a:cubicBezTo>
                      <a:pt x="2" y="5"/>
                      <a:pt x="0" y="0"/>
                      <a:pt x="0" y="0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8" name="Google Shape;1341;p37"/>
              <p:cNvSpPr/>
              <p:nvPr/>
            </p:nvSpPr>
            <p:spPr>
              <a:xfrm>
                <a:off x="4897080" y="4161240"/>
                <a:ext cx="217440" cy="226440"/>
              </a:xfrm>
              <a:custGeom>
                <a:avLst/>
                <a:gdLst>
                  <a:gd name="textAreaLeft" fmla="*/ 0 w 217440"/>
                  <a:gd name="textAreaRight" fmla="*/ 218160 w 217440"/>
                  <a:gd name="textAreaTop" fmla="*/ 0 h 226440"/>
                  <a:gd name="textAreaBottom" fmla="*/ 227160 h 226440"/>
                </a:gdLst>
                <a:ahLst/>
                <a:rect l="textAreaLeft" t="textAreaTop" r="textAreaRight" b="textAreaBottom"/>
                <a:pathLst>
                  <a:path w="100" h="103">
                    <a:moveTo>
                      <a:pt x="64" y="22"/>
                    </a:moveTo>
                    <a:cubicBezTo>
                      <a:pt x="64" y="22"/>
                      <a:pt x="55" y="38"/>
                      <a:pt x="68" y="58"/>
                    </a:cubicBezTo>
                    <a:cubicBezTo>
                      <a:pt x="82" y="78"/>
                      <a:pt x="100" y="85"/>
                      <a:pt x="95" y="94"/>
                    </a:cubicBezTo>
                    <a:cubicBezTo>
                      <a:pt x="89" y="103"/>
                      <a:pt x="32" y="76"/>
                      <a:pt x="0" y="43"/>
                    </a:cubicBezTo>
                    <a:cubicBezTo>
                      <a:pt x="0" y="43"/>
                      <a:pt x="25" y="24"/>
                      <a:pt x="33" y="15"/>
                    </a:cubicBezTo>
                    <a:cubicBezTo>
                      <a:pt x="41" y="6"/>
                      <a:pt x="43" y="0"/>
                      <a:pt x="43" y="0"/>
                    </a:cubicBezTo>
                    <a:lnTo>
                      <a:pt x="64" y="22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9" name="Google Shape;1342;p37"/>
              <p:cNvSpPr/>
              <p:nvPr/>
            </p:nvSpPr>
            <p:spPr>
              <a:xfrm>
                <a:off x="4961880" y="3289680"/>
                <a:ext cx="401760" cy="950400"/>
              </a:xfrm>
              <a:custGeom>
                <a:avLst/>
                <a:gdLst>
                  <a:gd name="textAreaLeft" fmla="*/ 0 w 401760"/>
                  <a:gd name="textAreaRight" fmla="*/ 402480 w 401760"/>
                  <a:gd name="textAreaTop" fmla="*/ 0 h 950400"/>
                  <a:gd name="textAreaBottom" fmla="*/ 951120 h 950400"/>
                </a:gdLst>
                <a:ahLst/>
                <a:rect l="textAreaLeft" t="textAreaTop" r="textAreaRight" b="textAreaBottom"/>
                <a:pathLst>
                  <a:path w="183" h="432">
                    <a:moveTo>
                      <a:pt x="183" y="0"/>
                    </a:moveTo>
                    <a:cubicBezTo>
                      <a:pt x="183" y="0"/>
                      <a:pt x="165" y="200"/>
                      <a:pt x="146" y="262"/>
                    </a:cubicBezTo>
                    <a:cubicBezTo>
                      <a:pt x="126" y="323"/>
                      <a:pt x="37" y="432"/>
                      <a:pt x="37" y="432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07"/>
                      <a:pt x="35" y="325"/>
                      <a:pt x="67" y="274"/>
                    </a:cubicBezTo>
                    <a:cubicBezTo>
                      <a:pt x="79" y="254"/>
                      <a:pt x="86" y="232"/>
                      <a:pt x="86" y="208"/>
                    </a:cubicBezTo>
                    <a:cubicBezTo>
                      <a:pt x="88" y="158"/>
                      <a:pt x="91" y="69"/>
                      <a:pt x="98" y="0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20" name="Google Shape;1343;p37"/>
              <p:cNvSpPr/>
              <p:nvPr/>
            </p:nvSpPr>
            <p:spPr>
              <a:xfrm>
                <a:off x="5009040" y="3513960"/>
                <a:ext cx="288360" cy="704160"/>
              </a:xfrm>
              <a:custGeom>
                <a:avLst/>
                <a:gdLst>
                  <a:gd name="textAreaLeft" fmla="*/ 0 w 288360"/>
                  <a:gd name="textAreaRight" fmla="*/ 289080 w 288360"/>
                  <a:gd name="textAreaTop" fmla="*/ 0 h 704160"/>
                  <a:gd name="textAreaBottom" fmla="*/ 704880 h 704160"/>
                </a:gdLst>
                <a:ahLst/>
                <a:rect l="textAreaLeft" t="textAreaTop" r="textAreaRight" b="textAreaBottom"/>
                <a:pathLst>
                  <a:path w="132" h="320">
                    <a:moveTo>
                      <a:pt x="2" y="320"/>
                    </a:moveTo>
                    <a:cubicBezTo>
                      <a:pt x="95" y="164"/>
                      <a:pt x="95" y="164"/>
                      <a:pt x="95" y="164"/>
                    </a:cubicBezTo>
                    <a:cubicBezTo>
                      <a:pt x="100" y="154"/>
                      <a:pt x="105" y="143"/>
                      <a:pt x="107" y="132"/>
                    </a:cubicBezTo>
                    <a:cubicBezTo>
                      <a:pt x="132" y="1"/>
                      <a:pt x="132" y="1"/>
                      <a:pt x="132" y="1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05" y="131"/>
                      <a:pt x="105" y="131"/>
                      <a:pt x="105" y="131"/>
                    </a:cubicBezTo>
                    <a:cubicBezTo>
                      <a:pt x="103" y="143"/>
                      <a:pt x="99" y="153"/>
                      <a:pt x="93" y="163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2" y="320"/>
                      <a:pt x="2" y="320"/>
                      <a:pt x="2" y="32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21" name="Google Shape;1344;p37"/>
              <p:cNvSpPr/>
              <p:nvPr/>
            </p:nvSpPr>
            <p:spPr>
              <a:xfrm>
                <a:off x="5193360" y="3279240"/>
                <a:ext cx="417960" cy="969480"/>
              </a:xfrm>
              <a:custGeom>
                <a:avLst/>
                <a:gdLst>
                  <a:gd name="textAreaLeft" fmla="*/ 0 w 417960"/>
                  <a:gd name="textAreaRight" fmla="*/ 418680 w 417960"/>
                  <a:gd name="textAreaTop" fmla="*/ 0 h 969480"/>
                  <a:gd name="textAreaBottom" fmla="*/ 970200 h 969480"/>
                </a:gdLst>
                <a:ahLst/>
                <a:rect l="textAreaLeft" t="textAreaTop" r="textAreaRight" b="textAreaBottom"/>
                <a:pathLst>
                  <a:path w="191" h="441">
                    <a:moveTo>
                      <a:pt x="93" y="0"/>
                    </a:moveTo>
                    <a:cubicBezTo>
                      <a:pt x="93" y="0"/>
                      <a:pt x="175" y="341"/>
                      <a:pt x="191" y="441"/>
                    </a:cubicBezTo>
                    <a:cubicBezTo>
                      <a:pt x="152" y="441"/>
                      <a:pt x="152" y="441"/>
                      <a:pt x="152" y="441"/>
                    </a:cubicBezTo>
                    <a:cubicBezTo>
                      <a:pt x="152" y="441"/>
                      <a:pt x="106" y="350"/>
                      <a:pt x="95" y="272"/>
                    </a:cubicBezTo>
                    <a:cubicBezTo>
                      <a:pt x="94" y="265"/>
                      <a:pt x="91" y="258"/>
                      <a:pt x="87" y="251"/>
                    </a:cubicBezTo>
                    <a:cubicBezTo>
                      <a:pt x="74" y="230"/>
                      <a:pt x="44" y="179"/>
                      <a:pt x="34" y="142"/>
                    </a:cubicBezTo>
                    <a:cubicBezTo>
                      <a:pt x="21" y="95"/>
                      <a:pt x="0" y="51"/>
                      <a:pt x="1" y="0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22" name="Google Shape;1345;p37"/>
              <p:cNvSpPr/>
              <p:nvPr/>
            </p:nvSpPr>
            <p:spPr>
              <a:xfrm>
                <a:off x="5301000" y="3289680"/>
                <a:ext cx="284040" cy="959400"/>
              </a:xfrm>
              <a:custGeom>
                <a:avLst/>
                <a:gdLst>
                  <a:gd name="textAreaLeft" fmla="*/ 0 w 284040"/>
                  <a:gd name="textAreaRight" fmla="*/ 284760 w 284040"/>
                  <a:gd name="textAreaTop" fmla="*/ 0 h 959400"/>
                  <a:gd name="textAreaBottom" fmla="*/ 960120 h 959400"/>
                </a:gdLst>
                <a:ahLst/>
                <a:rect l="textAreaLeft" t="textAreaTop" r="textAreaRight" b="textAreaBottom"/>
                <a:pathLst>
                  <a:path w="193" h="651">
                    <a:moveTo>
                      <a:pt x="0" y="2"/>
                    </a:moveTo>
                    <a:lnTo>
                      <a:pt x="114" y="349"/>
                    </a:lnTo>
                    <a:lnTo>
                      <a:pt x="190" y="651"/>
                    </a:lnTo>
                    <a:lnTo>
                      <a:pt x="193" y="651"/>
                    </a:lnTo>
                    <a:lnTo>
                      <a:pt x="117" y="348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23" name="Google Shape;1346;p37"/>
              <p:cNvSpPr/>
              <p:nvPr/>
            </p:nvSpPr>
            <p:spPr>
              <a:xfrm>
                <a:off x="5531040" y="4271760"/>
                <a:ext cx="232200" cy="97920"/>
              </a:xfrm>
              <a:custGeom>
                <a:avLst/>
                <a:gdLst>
                  <a:gd name="textAreaLeft" fmla="*/ 0 w 232200"/>
                  <a:gd name="textAreaRight" fmla="*/ 232920 w 232200"/>
                  <a:gd name="textAreaTop" fmla="*/ 0 h 97920"/>
                  <a:gd name="textAreaBottom" fmla="*/ 98640 h 97920"/>
                </a:gdLst>
                <a:ahLst/>
                <a:rect l="textAreaLeft" t="textAreaTop" r="textAreaRight" b="textAreaBottom"/>
                <a:pathLst>
                  <a:path w="106" h="45">
                    <a:moveTo>
                      <a:pt x="59" y="7"/>
                    </a:moveTo>
                    <a:cubicBezTo>
                      <a:pt x="51" y="6"/>
                      <a:pt x="46" y="3"/>
                      <a:pt x="42" y="0"/>
                    </a:cubicBezTo>
                    <a:cubicBezTo>
                      <a:pt x="31" y="6"/>
                      <a:pt x="30" y="15"/>
                      <a:pt x="27" y="17"/>
                    </a:cubicBezTo>
                    <a:cubicBezTo>
                      <a:pt x="25" y="19"/>
                      <a:pt x="12" y="16"/>
                      <a:pt x="4" y="14"/>
                    </a:cubicBezTo>
                    <a:cubicBezTo>
                      <a:pt x="3" y="28"/>
                      <a:pt x="0" y="45"/>
                      <a:pt x="0" y="45"/>
                    </a:cubicBezTo>
                    <a:cubicBezTo>
                      <a:pt x="46" y="45"/>
                      <a:pt x="106" y="24"/>
                      <a:pt x="103" y="14"/>
                    </a:cubicBezTo>
                    <a:cubicBezTo>
                      <a:pt x="101" y="4"/>
                      <a:pt x="82" y="11"/>
                      <a:pt x="59" y="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24" name="Google Shape;1347;p37"/>
              <p:cNvSpPr/>
              <p:nvPr/>
            </p:nvSpPr>
            <p:spPr>
              <a:xfrm>
                <a:off x="4897080" y="4212720"/>
                <a:ext cx="217440" cy="174600"/>
              </a:xfrm>
              <a:custGeom>
                <a:avLst/>
                <a:gdLst>
                  <a:gd name="textAreaLeft" fmla="*/ 0 w 217440"/>
                  <a:gd name="textAreaRight" fmla="*/ 218160 w 217440"/>
                  <a:gd name="textAreaTop" fmla="*/ 0 h 174600"/>
                  <a:gd name="textAreaBottom" fmla="*/ 175320 h 174600"/>
                </a:gdLst>
                <a:ahLst/>
                <a:rect l="textAreaLeft" t="textAreaTop" r="textAreaRight" b="textAreaBottom"/>
                <a:pathLst>
                  <a:path w="100" h="80">
                    <a:moveTo>
                      <a:pt x="68" y="35"/>
                    </a:moveTo>
                    <a:cubicBezTo>
                      <a:pt x="64" y="28"/>
                      <a:pt x="62" y="23"/>
                      <a:pt x="61" y="18"/>
                    </a:cubicBezTo>
                    <a:cubicBezTo>
                      <a:pt x="49" y="14"/>
                      <a:pt x="42" y="20"/>
                      <a:pt x="39" y="19"/>
                    </a:cubicBezTo>
                    <a:cubicBezTo>
                      <a:pt x="37" y="19"/>
                      <a:pt x="29" y="8"/>
                      <a:pt x="24" y="0"/>
                    </a:cubicBezTo>
                    <a:cubicBezTo>
                      <a:pt x="14" y="10"/>
                      <a:pt x="0" y="20"/>
                      <a:pt x="0" y="20"/>
                    </a:cubicBezTo>
                    <a:cubicBezTo>
                      <a:pt x="32" y="53"/>
                      <a:pt x="89" y="80"/>
                      <a:pt x="95" y="71"/>
                    </a:cubicBezTo>
                    <a:cubicBezTo>
                      <a:pt x="100" y="62"/>
                      <a:pt x="82" y="55"/>
                      <a:pt x="68" y="3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25" name="Google Shape;1348;p37"/>
              <p:cNvSpPr/>
              <p:nvPr/>
            </p:nvSpPr>
            <p:spPr>
              <a:xfrm>
                <a:off x="5298120" y="2649600"/>
                <a:ext cx="124560" cy="146880"/>
              </a:xfrm>
              <a:custGeom>
                <a:avLst/>
                <a:gdLst>
                  <a:gd name="textAreaLeft" fmla="*/ 0 w 124560"/>
                  <a:gd name="textAreaRight" fmla="*/ 125280 w 12456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57" h="67">
                    <a:moveTo>
                      <a:pt x="21" y="67"/>
                    </a:moveTo>
                    <a:cubicBezTo>
                      <a:pt x="21" y="67"/>
                      <a:pt x="0" y="42"/>
                      <a:pt x="2" y="1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57" y="27"/>
                      <a:pt x="50" y="45"/>
                    </a:cubicBezTo>
                    <a:cubicBezTo>
                      <a:pt x="44" y="63"/>
                      <a:pt x="21" y="67"/>
                      <a:pt x="21" y="6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26" name="Google Shape;1349;p37"/>
              <p:cNvSpPr/>
              <p:nvPr/>
            </p:nvSpPr>
            <p:spPr>
              <a:xfrm>
                <a:off x="5601960" y="3303000"/>
                <a:ext cx="143640" cy="118800"/>
              </a:xfrm>
              <a:custGeom>
                <a:avLst/>
                <a:gdLst>
                  <a:gd name="textAreaLeft" fmla="*/ 0 w 143640"/>
                  <a:gd name="textAreaRight" fmla="*/ 144360 w 143640"/>
                  <a:gd name="textAreaTop" fmla="*/ 0 h 118800"/>
                  <a:gd name="textAreaBottom" fmla="*/ 119520 h 118800"/>
                </a:gdLst>
                <a:ahLst/>
                <a:rect l="textAreaLeft" t="textAreaTop" r="textAreaRight" b="textAreaBottom"/>
                <a:pathLst>
                  <a:path w="66" h="54">
                    <a:moveTo>
                      <a:pt x="13" y="0"/>
                    </a:moveTo>
                    <a:cubicBezTo>
                      <a:pt x="13" y="0"/>
                      <a:pt x="19" y="9"/>
                      <a:pt x="32" y="8"/>
                    </a:cubicBezTo>
                    <a:cubicBezTo>
                      <a:pt x="45" y="7"/>
                      <a:pt x="61" y="9"/>
                      <a:pt x="61" y="11"/>
                    </a:cubicBezTo>
                    <a:cubicBezTo>
                      <a:pt x="62" y="13"/>
                      <a:pt x="44" y="13"/>
                      <a:pt x="44" y="13"/>
                    </a:cubicBezTo>
                    <a:cubicBezTo>
                      <a:pt x="44" y="13"/>
                      <a:pt x="64" y="19"/>
                      <a:pt x="64" y="24"/>
                    </a:cubicBezTo>
                    <a:cubicBezTo>
                      <a:pt x="64" y="29"/>
                      <a:pt x="49" y="18"/>
                      <a:pt x="49" y="18"/>
                    </a:cubicBezTo>
                    <a:cubicBezTo>
                      <a:pt x="49" y="18"/>
                      <a:pt x="66" y="33"/>
                      <a:pt x="64" y="35"/>
                    </a:cubicBezTo>
                    <a:cubicBezTo>
                      <a:pt x="61" y="37"/>
                      <a:pt x="46" y="24"/>
                      <a:pt x="46" y="24"/>
                    </a:cubicBezTo>
                    <a:cubicBezTo>
                      <a:pt x="46" y="24"/>
                      <a:pt x="60" y="36"/>
                      <a:pt x="54" y="48"/>
                    </a:cubicBezTo>
                    <a:cubicBezTo>
                      <a:pt x="51" y="54"/>
                      <a:pt x="49" y="32"/>
                      <a:pt x="43" y="30"/>
                    </a:cubicBezTo>
                    <a:cubicBezTo>
                      <a:pt x="37" y="27"/>
                      <a:pt x="25" y="25"/>
                      <a:pt x="28" y="38"/>
                    </a:cubicBezTo>
                    <a:cubicBezTo>
                      <a:pt x="31" y="51"/>
                      <a:pt x="30" y="51"/>
                      <a:pt x="27" y="49"/>
                    </a:cubicBezTo>
                    <a:cubicBezTo>
                      <a:pt x="25" y="48"/>
                      <a:pt x="18" y="40"/>
                      <a:pt x="18" y="29"/>
                    </a:cubicBezTo>
                    <a:cubicBezTo>
                      <a:pt x="0" y="13"/>
                      <a:pt x="0" y="13"/>
                      <a:pt x="0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27" name="Google Shape;1350;p37"/>
              <p:cNvSpPr/>
              <p:nvPr/>
            </p:nvSpPr>
            <p:spPr>
              <a:xfrm>
                <a:off x="5388120" y="2935800"/>
                <a:ext cx="255960" cy="398880"/>
              </a:xfrm>
              <a:custGeom>
                <a:avLst/>
                <a:gdLst>
                  <a:gd name="textAreaLeft" fmla="*/ 0 w 255960"/>
                  <a:gd name="textAreaRight" fmla="*/ 256680 w 255960"/>
                  <a:gd name="textAreaTop" fmla="*/ 0 h 398880"/>
                  <a:gd name="textAreaBottom" fmla="*/ 399600 h 398880"/>
                </a:gdLst>
                <a:ahLst/>
                <a:rect l="textAreaLeft" t="textAreaTop" r="textAreaRight" b="textAreaBottom"/>
                <a:pathLst>
                  <a:path w="117" h="182">
                    <a:moveTo>
                      <a:pt x="39" y="0"/>
                    </a:moveTo>
                    <a:cubicBezTo>
                      <a:pt x="57" y="102"/>
                      <a:pt x="57" y="102"/>
                      <a:pt x="57" y="102"/>
                    </a:cubicBez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02" y="182"/>
                      <a:pt x="38" y="146"/>
                      <a:pt x="20" y="115"/>
                    </a:cubicBezTo>
                    <a:cubicBezTo>
                      <a:pt x="2" y="84"/>
                      <a:pt x="0" y="9"/>
                      <a:pt x="0" y="9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28" name="Google Shape;1351;p37"/>
              <p:cNvSpPr/>
              <p:nvPr/>
            </p:nvSpPr>
            <p:spPr>
              <a:xfrm>
                <a:off x="5334840" y="2660040"/>
                <a:ext cx="159840" cy="192600"/>
              </a:xfrm>
              <a:custGeom>
                <a:avLst/>
                <a:gdLst>
                  <a:gd name="textAreaLeft" fmla="*/ 0 w 159840"/>
                  <a:gd name="textAreaRight" fmla="*/ 160560 w 159840"/>
                  <a:gd name="textAreaTop" fmla="*/ 0 h 192600"/>
                  <a:gd name="textAreaBottom" fmla="*/ 193320 h 192600"/>
                </a:gdLst>
                <a:ahLst/>
                <a:rect l="textAreaLeft" t="textAreaTop" r="textAreaRight" b="textAreaBottom"/>
                <a:pathLst>
                  <a:path w="73" h="88">
                    <a:moveTo>
                      <a:pt x="55" y="0"/>
                    </a:moveTo>
                    <a:cubicBezTo>
                      <a:pt x="55" y="0"/>
                      <a:pt x="57" y="21"/>
                      <a:pt x="73" y="26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4" y="28"/>
                      <a:pt x="64" y="52"/>
                      <a:pt x="63" y="57"/>
                    </a:cubicBezTo>
                    <a:cubicBezTo>
                      <a:pt x="63" y="63"/>
                      <a:pt x="47" y="63"/>
                      <a:pt x="45" y="66"/>
                    </a:cubicBezTo>
                    <a:cubicBezTo>
                      <a:pt x="43" y="69"/>
                      <a:pt x="40" y="88"/>
                      <a:pt x="4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12" y="55"/>
                      <a:pt x="13" y="45"/>
                    </a:cubicBezTo>
                    <a:cubicBezTo>
                      <a:pt x="13" y="45"/>
                      <a:pt x="8" y="44"/>
                      <a:pt x="5" y="40"/>
                    </a:cubicBezTo>
                    <a:cubicBezTo>
                      <a:pt x="3" y="34"/>
                      <a:pt x="2" y="24"/>
                      <a:pt x="10" y="23"/>
                    </a:cubicBezTo>
                    <a:cubicBezTo>
                      <a:pt x="18" y="21"/>
                      <a:pt x="21" y="30"/>
                      <a:pt x="21" y="30"/>
                    </a:cubicBezTo>
                    <a:cubicBezTo>
                      <a:pt x="28" y="1"/>
                      <a:pt x="28" y="1"/>
                      <a:pt x="28" y="1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29" name="Google Shape;1352;p37"/>
              <p:cNvSpPr/>
              <p:nvPr/>
            </p:nvSpPr>
            <p:spPr>
              <a:xfrm>
                <a:off x="5163840" y="2840040"/>
                <a:ext cx="308880" cy="462240"/>
              </a:xfrm>
              <a:custGeom>
                <a:avLst/>
                <a:gdLst>
                  <a:gd name="textAreaLeft" fmla="*/ 0 w 308880"/>
                  <a:gd name="textAreaRight" fmla="*/ 309600 w 308880"/>
                  <a:gd name="textAreaTop" fmla="*/ 0 h 462240"/>
                  <a:gd name="textAreaBottom" fmla="*/ 462960 h 462240"/>
                </a:gdLst>
                <a:ahLst/>
                <a:rect l="textAreaLeft" t="textAreaTop" r="textAreaRight" b="textAreaBottom"/>
                <a:pathLst>
                  <a:path w="141" h="210">
                    <a:moveTo>
                      <a:pt x="68" y="0"/>
                    </a:moveTo>
                    <a:cubicBezTo>
                      <a:pt x="133" y="0"/>
                      <a:pt x="133" y="0"/>
                      <a:pt x="133" y="0"/>
                    </a:cubicBezTo>
                    <a:cubicBezTo>
                      <a:pt x="129" y="14"/>
                      <a:pt x="129" y="14"/>
                      <a:pt x="129" y="14"/>
                    </a:cubicBezTo>
                    <a:cubicBezTo>
                      <a:pt x="129" y="14"/>
                      <a:pt x="139" y="33"/>
                      <a:pt x="140" y="67"/>
                    </a:cubicBezTo>
                    <a:cubicBezTo>
                      <a:pt x="141" y="100"/>
                      <a:pt x="128" y="136"/>
                      <a:pt x="127" y="156"/>
                    </a:cubicBezTo>
                    <a:cubicBezTo>
                      <a:pt x="127" y="176"/>
                      <a:pt x="127" y="210"/>
                      <a:pt x="113" y="210"/>
                    </a:cubicBezTo>
                    <a:cubicBezTo>
                      <a:pt x="100" y="210"/>
                      <a:pt x="25" y="210"/>
                      <a:pt x="13" y="210"/>
                    </a:cubicBezTo>
                    <a:cubicBezTo>
                      <a:pt x="1" y="210"/>
                      <a:pt x="0" y="169"/>
                      <a:pt x="13" y="127"/>
                    </a:cubicBezTo>
                    <a:cubicBezTo>
                      <a:pt x="26" y="85"/>
                      <a:pt x="65" y="16"/>
                      <a:pt x="65" y="16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0" name="Google Shape;1353;p37"/>
              <p:cNvSpPr/>
              <p:nvPr/>
            </p:nvSpPr>
            <p:spPr>
              <a:xfrm>
                <a:off x="4812840" y="3018240"/>
                <a:ext cx="682200" cy="471240"/>
              </a:xfrm>
              <a:custGeom>
                <a:avLst/>
                <a:gdLst>
                  <a:gd name="textAreaLeft" fmla="*/ 0 w 682200"/>
                  <a:gd name="textAreaRight" fmla="*/ 682920 w 682200"/>
                  <a:gd name="textAreaTop" fmla="*/ 0 h 471240"/>
                  <a:gd name="textAreaBottom" fmla="*/ 471960 h 471240"/>
                </a:gdLst>
                <a:ahLst/>
                <a:rect l="textAreaLeft" t="textAreaTop" r="textAreaRight" b="textAreaBottom"/>
                <a:pathLst>
                  <a:path w="311" h="214">
                    <a:moveTo>
                      <a:pt x="0" y="214"/>
                    </a:moveTo>
                    <a:cubicBezTo>
                      <a:pt x="0" y="163"/>
                      <a:pt x="0" y="163"/>
                      <a:pt x="0" y="163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  <a:cubicBezTo>
                      <a:pt x="241" y="0"/>
                      <a:pt x="311" y="70"/>
                      <a:pt x="311" y="156"/>
                    </a:cubicBezTo>
                    <a:cubicBezTo>
                      <a:pt x="311" y="163"/>
                      <a:pt x="311" y="163"/>
                      <a:pt x="311" y="163"/>
                    </a:cubicBezTo>
                    <a:cubicBezTo>
                      <a:pt x="311" y="163"/>
                      <a:pt x="311" y="163"/>
                      <a:pt x="311" y="163"/>
                    </a:cubicBezTo>
                    <a:cubicBezTo>
                      <a:pt x="311" y="214"/>
                      <a:pt x="311" y="214"/>
                      <a:pt x="311" y="214"/>
                    </a:cubicBezTo>
                    <a:lnTo>
                      <a:pt x="0" y="214"/>
                    </a:lnTo>
                    <a:close/>
                    <a:moveTo>
                      <a:pt x="156" y="59"/>
                    </a:moveTo>
                    <a:cubicBezTo>
                      <a:pt x="102" y="59"/>
                      <a:pt x="59" y="102"/>
                      <a:pt x="59" y="156"/>
                    </a:cubicBezTo>
                    <a:cubicBezTo>
                      <a:pt x="59" y="163"/>
                      <a:pt x="59" y="163"/>
                      <a:pt x="59" y="163"/>
                    </a:cubicBezTo>
                    <a:cubicBezTo>
                      <a:pt x="252" y="163"/>
                      <a:pt x="252" y="163"/>
                      <a:pt x="252" y="163"/>
                    </a:cubicBezTo>
                    <a:cubicBezTo>
                      <a:pt x="252" y="156"/>
                      <a:pt x="252" y="156"/>
                      <a:pt x="252" y="156"/>
                    </a:cubicBezTo>
                    <a:cubicBezTo>
                      <a:pt x="252" y="102"/>
                      <a:pt x="209" y="59"/>
                      <a:pt x="156" y="5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1" name="Google Shape;1354;p37"/>
              <p:cNvSpPr/>
              <p:nvPr/>
            </p:nvSpPr>
            <p:spPr>
              <a:xfrm>
                <a:off x="4827600" y="3034800"/>
                <a:ext cx="652680" cy="362160"/>
              </a:xfrm>
              <a:custGeom>
                <a:avLst/>
                <a:gdLst>
                  <a:gd name="textAreaLeft" fmla="*/ 0 w 652680"/>
                  <a:gd name="textAreaRight" fmla="*/ 653400 w 652680"/>
                  <a:gd name="textAreaTop" fmla="*/ 0 h 362160"/>
                  <a:gd name="textAreaBottom" fmla="*/ 362880 h 362160"/>
                </a:gdLst>
                <a:ahLst/>
                <a:rect l="textAreaLeft" t="textAreaTop" r="textAreaRight" b="textAreaBottom"/>
                <a:pathLst>
                  <a:path w="297" h="165">
                    <a:moveTo>
                      <a:pt x="2" y="165"/>
                    </a:moveTo>
                    <a:cubicBezTo>
                      <a:pt x="2" y="149"/>
                      <a:pt x="2" y="149"/>
                      <a:pt x="2" y="149"/>
                    </a:cubicBezTo>
                    <a:cubicBezTo>
                      <a:pt x="2" y="108"/>
                      <a:pt x="18" y="72"/>
                      <a:pt x="45" y="45"/>
                    </a:cubicBezTo>
                    <a:cubicBezTo>
                      <a:pt x="71" y="18"/>
                      <a:pt x="108" y="2"/>
                      <a:pt x="149" y="2"/>
                    </a:cubicBezTo>
                    <a:cubicBezTo>
                      <a:pt x="189" y="2"/>
                      <a:pt x="226" y="18"/>
                      <a:pt x="252" y="45"/>
                    </a:cubicBezTo>
                    <a:cubicBezTo>
                      <a:pt x="279" y="72"/>
                      <a:pt x="295" y="108"/>
                      <a:pt x="295" y="149"/>
                    </a:cubicBezTo>
                    <a:cubicBezTo>
                      <a:pt x="295" y="164"/>
                      <a:pt x="295" y="164"/>
                      <a:pt x="295" y="164"/>
                    </a:cubicBezTo>
                    <a:cubicBezTo>
                      <a:pt x="295" y="165"/>
                      <a:pt x="295" y="165"/>
                      <a:pt x="295" y="165"/>
                    </a:cubicBezTo>
                    <a:cubicBezTo>
                      <a:pt x="297" y="165"/>
                      <a:pt x="297" y="165"/>
                      <a:pt x="297" y="165"/>
                    </a:cubicBezTo>
                    <a:cubicBezTo>
                      <a:pt x="297" y="164"/>
                      <a:pt x="297" y="164"/>
                      <a:pt x="297" y="164"/>
                    </a:cubicBezTo>
                    <a:cubicBezTo>
                      <a:pt x="296" y="164"/>
                      <a:pt x="296" y="164"/>
                      <a:pt x="296" y="164"/>
                    </a:cubicBezTo>
                    <a:cubicBezTo>
                      <a:pt x="297" y="164"/>
                      <a:pt x="297" y="164"/>
                      <a:pt x="297" y="164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7" y="67"/>
                      <a:pt x="230" y="0"/>
                      <a:pt x="149" y="0"/>
                    </a:cubicBezTo>
                    <a:cubicBezTo>
                      <a:pt x="67" y="0"/>
                      <a:pt x="0" y="67"/>
                      <a:pt x="0" y="149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" y="165"/>
                      <a:pt x="2" y="165"/>
                      <a:pt x="2" y="165"/>
                    </a:cubicBezTo>
                    <a:close/>
                    <a:moveTo>
                      <a:pt x="254" y="165"/>
                    </a:moveTo>
                    <a:cubicBezTo>
                      <a:pt x="254" y="149"/>
                      <a:pt x="254" y="149"/>
                      <a:pt x="254" y="149"/>
                    </a:cubicBezTo>
                    <a:cubicBezTo>
                      <a:pt x="254" y="90"/>
                      <a:pt x="207" y="43"/>
                      <a:pt x="149" y="43"/>
                    </a:cubicBezTo>
                    <a:cubicBezTo>
                      <a:pt x="90" y="43"/>
                      <a:pt x="43" y="90"/>
                      <a:pt x="43" y="149"/>
                    </a:cubicBezTo>
                    <a:cubicBezTo>
                      <a:pt x="43" y="165"/>
                      <a:pt x="43" y="165"/>
                      <a:pt x="43" y="165"/>
                    </a:cubicBezTo>
                    <a:cubicBezTo>
                      <a:pt x="45" y="165"/>
                      <a:pt x="45" y="165"/>
                      <a:pt x="45" y="165"/>
                    </a:cubicBezTo>
                    <a:cubicBezTo>
                      <a:pt x="45" y="149"/>
                      <a:pt x="45" y="149"/>
                      <a:pt x="45" y="149"/>
                    </a:cubicBezTo>
                    <a:cubicBezTo>
                      <a:pt x="45" y="120"/>
                      <a:pt x="57" y="94"/>
                      <a:pt x="75" y="75"/>
                    </a:cubicBezTo>
                    <a:cubicBezTo>
                      <a:pt x="94" y="57"/>
                      <a:pt x="120" y="45"/>
                      <a:pt x="149" y="45"/>
                    </a:cubicBezTo>
                    <a:cubicBezTo>
                      <a:pt x="177" y="45"/>
                      <a:pt x="203" y="57"/>
                      <a:pt x="222" y="75"/>
                    </a:cubicBezTo>
                    <a:cubicBezTo>
                      <a:pt x="240" y="94"/>
                      <a:pt x="252" y="120"/>
                      <a:pt x="252" y="149"/>
                    </a:cubicBezTo>
                    <a:cubicBezTo>
                      <a:pt x="252" y="165"/>
                      <a:pt x="252" y="165"/>
                      <a:pt x="252" y="165"/>
                    </a:cubicBezTo>
                    <a:cubicBezTo>
                      <a:pt x="254" y="165"/>
                      <a:pt x="254" y="165"/>
                      <a:pt x="254" y="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2" name="Google Shape;1355;p37"/>
              <p:cNvSpPr/>
              <p:nvPr/>
            </p:nvSpPr>
            <p:spPr>
              <a:xfrm>
                <a:off x="4849920" y="3435840"/>
                <a:ext cx="3960" cy="5400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000" bIns="27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3" name="Google Shape;1356;p37"/>
              <p:cNvSpPr/>
              <p:nvPr/>
            </p:nvSpPr>
            <p:spPr>
              <a:xfrm>
                <a:off x="4849920" y="3435840"/>
                <a:ext cx="3600" cy="5400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54000"/>
                  <a:gd name="textAreaBottom" fmla="*/ 54720 h 54000"/>
                </a:gdLst>
                <a:ah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360" bIns="27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4" name="Google Shape;1357;p37"/>
              <p:cNvSpPr/>
              <p:nvPr/>
            </p:nvSpPr>
            <p:spPr>
              <a:xfrm>
                <a:off x="487044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5" name="Google Shape;1358;p37"/>
              <p:cNvSpPr/>
              <p:nvPr/>
            </p:nvSpPr>
            <p:spPr>
              <a:xfrm>
                <a:off x="487044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6" name="Google Shape;1359;p37"/>
              <p:cNvSpPr/>
              <p:nvPr/>
            </p:nvSpPr>
            <p:spPr>
              <a:xfrm>
                <a:off x="488952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7" name="Google Shape;1360;p37"/>
              <p:cNvSpPr/>
              <p:nvPr/>
            </p:nvSpPr>
            <p:spPr>
              <a:xfrm>
                <a:off x="488952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8" name="Google Shape;1361;p37"/>
              <p:cNvSpPr/>
              <p:nvPr/>
            </p:nvSpPr>
            <p:spPr>
              <a:xfrm>
                <a:off x="4911840" y="3445920"/>
                <a:ext cx="3960" cy="43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9" name="Google Shape;1362;p37"/>
              <p:cNvSpPr/>
              <p:nvPr/>
            </p:nvSpPr>
            <p:spPr>
              <a:xfrm>
                <a:off x="4911840" y="3445920"/>
                <a:ext cx="3600" cy="43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0" name="Google Shape;1363;p37"/>
              <p:cNvSpPr/>
              <p:nvPr/>
            </p:nvSpPr>
            <p:spPr>
              <a:xfrm>
                <a:off x="493092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1" name="Google Shape;1364;p37"/>
              <p:cNvSpPr/>
              <p:nvPr/>
            </p:nvSpPr>
            <p:spPr>
              <a:xfrm>
                <a:off x="493092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2" name="Google Shape;1365;p37"/>
              <p:cNvSpPr/>
              <p:nvPr/>
            </p:nvSpPr>
            <p:spPr>
              <a:xfrm>
                <a:off x="495144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3" name="Google Shape;1366;p37"/>
              <p:cNvSpPr/>
              <p:nvPr/>
            </p:nvSpPr>
            <p:spPr>
              <a:xfrm>
                <a:off x="495144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4" name="Google Shape;1367;p37"/>
              <p:cNvSpPr/>
              <p:nvPr/>
            </p:nvSpPr>
            <p:spPr>
              <a:xfrm>
                <a:off x="4970520" y="3435840"/>
                <a:ext cx="3960" cy="5400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000" bIns="27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5" name="Google Shape;1368;p37"/>
              <p:cNvSpPr/>
              <p:nvPr/>
            </p:nvSpPr>
            <p:spPr>
              <a:xfrm>
                <a:off x="4970520" y="3435840"/>
                <a:ext cx="3600" cy="5400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54000"/>
                  <a:gd name="textAreaBottom" fmla="*/ 54720 h 54000"/>
                </a:gdLst>
                <a:ah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360" bIns="27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6" name="Google Shape;1369;p37"/>
              <p:cNvSpPr/>
              <p:nvPr/>
            </p:nvSpPr>
            <p:spPr>
              <a:xfrm>
                <a:off x="499140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7" name="Google Shape;1370;p37"/>
              <p:cNvSpPr/>
              <p:nvPr/>
            </p:nvSpPr>
            <p:spPr>
              <a:xfrm>
                <a:off x="499140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8" name="Google Shape;1371;p37"/>
              <p:cNvSpPr/>
              <p:nvPr/>
            </p:nvSpPr>
            <p:spPr>
              <a:xfrm>
                <a:off x="501048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9" name="Google Shape;1372;p37"/>
              <p:cNvSpPr/>
              <p:nvPr/>
            </p:nvSpPr>
            <p:spPr>
              <a:xfrm>
                <a:off x="501048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0" name="Google Shape;1373;p37"/>
              <p:cNvSpPr/>
              <p:nvPr/>
            </p:nvSpPr>
            <p:spPr>
              <a:xfrm>
                <a:off x="5032440" y="3445920"/>
                <a:ext cx="3960" cy="43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1" name="Google Shape;1374;p37"/>
              <p:cNvSpPr/>
              <p:nvPr/>
            </p:nvSpPr>
            <p:spPr>
              <a:xfrm>
                <a:off x="5032440" y="3445920"/>
                <a:ext cx="3600" cy="43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2" name="Google Shape;1375;p37"/>
              <p:cNvSpPr/>
              <p:nvPr/>
            </p:nvSpPr>
            <p:spPr>
              <a:xfrm>
                <a:off x="505188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3" name="Google Shape;1376;p37"/>
              <p:cNvSpPr/>
              <p:nvPr/>
            </p:nvSpPr>
            <p:spPr>
              <a:xfrm>
                <a:off x="505188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4" name="Google Shape;1377;p37"/>
              <p:cNvSpPr/>
              <p:nvPr/>
            </p:nvSpPr>
            <p:spPr>
              <a:xfrm>
                <a:off x="507240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5" name="Google Shape;1378;p37"/>
              <p:cNvSpPr/>
              <p:nvPr/>
            </p:nvSpPr>
            <p:spPr>
              <a:xfrm>
                <a:off x="507240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6" name="Google Shape;1379;p37"/>
              <p:cNvSpPr/>
              <p:nvPr/>
            </p:nvSpPr>
            <p:spPr>
              <a:xfrm>
                <a:off x="5091480" y="3435840"/>
                <a:ext cx="3960" cy="5400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000" bIns="27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7" name="Google Shape;1380;p37"/>
              <p:cNvSpPr/>
              <p:nvPr/>
            </p:nvSpPr>
            <p:spPr>
              <a:xfrm>
                <a:off x="5091480" y="3435840"/>
                <a:ext cx="3600" cy="5400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54000"/>
                  <a:gd name="textAreaBottom" fmla="*/ 54720 h 54000"/>
                </a:gdLst>
                <a:ah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360" bIns="27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8" name="Google Shape;1381;p37"/>
              <p:cNvSpPr/>
              <p:nvPr/>
            </p:nvSpPr>
            <p:spPr>
              <a:xfrm>
                <a:off x="5112360" y="3454920"/>
                <a:ext cx="21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9" name="Google Shape;1382;p37"/>
              <p:cNvSpPr/>
              <p:nvPr/>
            </p:nvSpPr>
            <p:spPr>
              <a:xfrm>
                <a:off x="5112360" y="3454920"/>
                <a:ext cx="2160" cy="34560"/>
              </a:xfrm>
              <a:custGeom>
                <a:avLst/>
                <a:gdLst>
                  <a:gd name="textAreaLeft" fmla="*/ 0 w 2160"/>
                  <a:gd name="textAreaRight" fmla="*/ 2880 w 216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2" h="24">
                    <a:moveTo>
                      <a:pt x="0" y="0"/>
                    </a:moveTo>
                    <a:lnTo>
                      <a:pt x="0" y="24"/>
                    </a:lnTo>
                    <a:lnTo>
                      <a:pt x="2" y="24"/>
                    </a:lnTo>
                    <a:lnTo>
                      <a:pt x="2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60" name="Google Shape;1383;p37"/>
              <p:cNvSpPr/>
              <p:nvPr/>
            </p:nvSpPr>
            <p:spPr>
              <a:xfrm>
                <a:off x="513144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61" name="Google Shape;1384;p37"/>
              <p:cNvSpPr/>
              <p:nvPr/>
            </p:nvSpPr>
            <p:spPr>
              <a:xfrm>
                <a:off x="513144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62" name="Google Shape;1385;p37"/>
              <p:cNvSpPr/>
              <p:nvPr/>
            </p:nvSpPr>
            <p:spPr>
              <a:xfrm>
                <a:off x="5153400" y="3445920"/>
                <a:ext cx="3960" cy="43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63" name="Google Shape;1386;p37"/>
              <p:cNvSpPr/>
              <p:nvPr/>
            </p:nvSpPr>
            <p:spPr>
              <a:xfrm>
                <a:off x="5153400" y="3445920"/>
                <a:ext cx="3600" cy="43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64" name="Google Shape;1387;p37"/>
              <p:cNvSpPr/>
              <p:nvPr/>
            </p:nvSpPr>
            <p:spPr>
              <a:xfrm>
                <a:off x="517284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65" name="Google Shape;1388;p37"/>
              <p:cNvSpPr/>
              <p:nvPr/>
            </p:nvSpPr>
            <p:spPr>
              <a:xfrm>
                <a:off x="517284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66" name="Google Shape;1389;p37"/>
              <p:cNvSpPr/>
              <p:nvPr/>
            </p:nvSpPr>
            <p:spPr>
              <a:xfrm>
                <a:off x="519336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67" name="Google Shape;1390;p37"/>
              <p:cNvSpPr/>
              <p:nvPr/>
            </p:nvSpPr>
            <p:spPr>
              <a:xfrm>
                <a:off x="519336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68" name="Google Shape;1391;p37"/>
              <p:cNvSpPr/>
              <p:nvPr/>
            </p:nvSpPr>
            <p:spPr>
              <a:xfrm>
                <a:off x="5212440" y="3435840"/>
                <a:ext cx="3960" cy="5400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000" bIns="27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69" name="Google Shape;1392;p37"/>
              <p:cNvSpPr/>
              <p:nvPr/>
            </p:nvSpPr>
            <p:spPr>
              <a:xfrm>
                <a:off x="5212440" y="3435840"/>
                <a:ext cx="3600" cy="5400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54000"/>
                  <a:gd name="textAreaBottom" fmla="*/ 54720 h 54000"/>
                </a:gdLst>
                <a:ah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360" bIns="27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0" name="Google Shape;1393;p37"/>
              <p:cNvSpPr/>
              <p:nvPr/>
            </p:nvSpPr>
            <p:spPr>
              <a:xfrm>
                <a:off x="523152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1" name="Google Shape;1394;p37"/>
              <p:cNvSpPr/>
              <p:nvPr/>
            </p:nvSpPr>
            <p:spPr>
              <a:xfrm>
                <a:off x="523152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2" name="Google Shape;1395;p37"/>
              <p:cNvSpPr/>
              <p:nvPr/>
            </p:nvSpPr>
            <p:spPr>
              <a:xfrm>
                <a:off x="525240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3" name="Google Shape;1396;p37"/>
              <p:cNvSpPr/>
              <p:nvPr/>
            </p:nvSpPr>
            <p:spPr>
              <a:xfrm>
                <a:off x="525240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4" name="Google Shape;1397;p37"/>
              <p:cNvSpPr/>
              <p:nvPr/>
            </p:nvSpPr>
            <p:spPr>
              <a:xfrm>
                <a:off x="5274360" y="3445920"/>
                <a:ext cx="3960" cy="43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5" name="Google Shape;1398;p37"/>
              <p:cNvSpPr/>
              <p:nvPr/>
            </p:nvSpPr>
            <p:spPr>
              <a:xfrm>
                <a:off x="5274360" y="3445920"/>
                <a:ext cx="3600" cy="43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6" name="Google Shape;1399;p37"/>
              <p:cNvSpPr/>
              <p:nvPr/>
            </p:nvSpPr>
            <p:spPr>
              <a:xfrm>
                <a:off x="529344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7" name="Google Shape;1400;p37"/>
              <p:cNvSpPr/>
              <p:nvPr/>
            </p:nvSpPr>
            <p:spPr>
              <a:xfrm>
                <a:off x="529344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8" name="Google Shape;1401;p37"/>
              <p:cNvSpPr/>
              <p:nvPr/>
            </p:nvSpPr>
            <p:spPr>
              <a:xfrm>
                <a:off x="531432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9" name="Google Shape;1402;p37"/>
              <p:cNvSpPr/>
              <p:nvPr/>
            </p:nvSpPr>
            <p:spPr>
              <a:xfrm>
                <a:off x="531432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0" name="Google Shape;1403;p37"/>
              <p:cNvSpPr/>
              <p:nvPr/>
            </p:nvSpPr>
            <p:spPr>
              <a:xfrm>
                <a:off x="5333400" y="3435840"/>
                <a:ext cx="3960" cy="5400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000" bIns="27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1" name="Google Shape;1404;p37"/>
              <p:cNvSpPr/>
              <p:nvPr/>
            </p:nvSpPr>
            <p:spPr>
              <a:xfrm>
                <a:off x="5333400" y="3435840"/>
                <a:ext cx="3600" cy="5400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54000"/>
                  <a:gd name="textAreaBottom" fmla="*/ 54720 h 54000"/>
                </a:gdLst>
                <a:ah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360" bIns="27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2" name="Google Shape;1405;p37"/>
              <p:cNvSpPr/>
              <p:nvPr/>
            </p:nvSpPr>
            <p:spPr>
              <a:xfrm>
                <a:off x="535248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3" name="Google Shape;1406;p37"/>
              <p:cNvSpPr/>
              <p:nvPr/>
            </p:nvSpPr>
            <p:spPr>
              <a:xfrm>
                <a:off x="535248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4" name="Google Shape;1407;p37"/>
              <p:cNvSpPr/>
              <p:nvPr/>
            </p:nvSpPr>
            <p:spPr>
              <a:xfrm>
                <a:off x="537336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5" name="Google Shape;1408;p37"/>
              <p:cNvSpPr/>
              <p:nvPr/>
            </p:nvSpPr>
            <p:spPr>
              <a:xfrm>
                <a:off x="537336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6" name="Google Shape;1409;p37"/>
              <p:cNvSpPr/>
              <p:nvPr/>
            </p:nvSpPr>
            <p:spPr>
              <a:xfrm>
                <a:off x="5395320" y="3445920"/>
                <a:ext cx="3960" cy="43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7" name="Google Shape;1410;p37"/>
              <p:cNvSpPr/>
              <p:nvPr/>
            </p:nvSpPr>
            <p:spPr>
              <a:xfrm>
                <a:off x="5395320" y="3445920"/>
                <a:ext cx="3600" cy="43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8" name="Google Shape;1411;p37"/>
              <p:cNvSpPr/>
              <p:nvPr/>
            </p:nvSpPr>
            <p:spPr>
              <a:xfrm>
                <a:off x="541440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9" name="Google Shape;1412;p37"/>
              <p:cNvSpPr/>
              <p:nvPr/>
            </p:nvSpPr>
            <p:spPr>
              <a:xfrm>
                <a:off x="541440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0" name="Google Shape;1413;p37"/>
              <p:cNvSpPr/>
              <p:nvPr/>
            </p:nvSpPr>
            <p:spPr>
              <a:xfrm>
                <a:off x="5433840" y="3454920"/>
                <a:ext cx="3960" cy="345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1" name="Google Shape;1414;p37"/>
              <p:cNvSpPr/>
              <p:nvPr/>
            </p:nvSpPr>
            <p:spPr>
              <a:xfrm>
                <a:off x="5433840" y="3454920"/>
                <a:ext cx="3600" cy="3456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640" bIns="17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2" name="Google Shape;1415;p37"/>
              <p:cNvSpPr/>
              <p:nvPr/>
            </p:nvSpPr>
            <p:spPr>
              <a:xfrm>
                <a:off x="5454360" y="3435840"/>
                <a:ext cx="3960" cy="5400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000" bIns="27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3" name="Google Shape;1416;p37"/>
              <p:cNvSpPr/>
              <p:nvPr/>
            </p:nvSpPr>
            <p:spPr>
              <a:xfrm>
                <a:off x="5454360" y="3435840"/>
                <a:ext cx="3600" cy="54000"/>
              </a:xfrm>
              <a:custGeom>
                <a:avLst/>
                <a:gdLst>
                  <a:gd name="textAreaLeft" fmla="*/ 0 w 3600"/>
                  <a:gd name="textAreaRight" fmla="*/ 4320 w 3600"/>
                  <a:gd name="textAreaTop" fmla="*/ 0 h 54000"/>
                  <a:gd name="textAreaBottom" fmla="*/ 54720 h 54000"/>
                </a:gdLst>
                <a:ah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360" bIns="27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4" name="Google Shape;1417;p37"/>
              <p:cNvSpPr/>
              <p:nvPr/>
            </p:nvSpPr>
            <p:spPr>
              <a:xfrm>
                <a:off x="4812840" y="3395880"/>
                <a:ext cx="682200" cy="396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60" bIns="2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5" name="Google Shape;1418;p37"/>
              <p:cNvSpPr/>
              <p:nvPr/>
            </p:nvSpPr>
            <p:spPr>
              <a:xfrm>
                <a:off x="4812840" y="3395880"/>
                <a:ext cx="682200" cy="3600"/>
              </a:xfrm>
              <a:custGeom>
                <a:avLst/>
                <a:gdLst>
                  <a:gd name="textAreaLeft" fmla="*/ 0 w 682200"/>
                  <a:gd name="textAreaRight" fmla="*/ 682920 w 682200"/>
                  <a:gd name="textAreaTop" fmla="*/ 0 h 3600"/>
                  <a:gd name="textAreaBottom" fmla="*/ 4320 h 3600"/>
                </a:gdLst>
                <a:ahLst/>
                <a:rect l="textAreaLeft" t="textAreaTop" r="textAreaRight" b="textAreaBottom"/>
                <a:pathLst>
                  <a:path w="463" h="3">
                    <a:moveTo>
                      <a:pt x="0" y="3"/>
                    </a:moveTo>
                    <a:lnTo>
                      <a:pt x="463" y="3"/>
                    </a:lnTo>
                    <a:lnTo>
                      <a:pt x="463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60" bIns="2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6" name="Google Shape;1419;p37"/>
              <p:cNvSpPr/>
              <p:nvPr/>
            </p:nvSpPr>
            <p:spPr>
              <a:xfrm>
                <a:off x="5100480" y="3382560"/>
                <a:ext cx="93600" cy="133560"/>
              </a:xfrm>
              <a:custGeom>
                <a:avLst/>
                <a:gdLst>
                  <a:gd name="textAreaLeft" fmla="*/ 0 w 93600"/>
                  <a:gd name="textAreaRight" fmla="*/ 94320 w 93600"/>
                  <a:gd name="textAreaTop" fmla="*/ 0 h 133560"/>
                  <a:gd name="textAreaBottom" fmla="*/ 134280 h 133560"/>
                </a:gdLst>
                <a:ahLst/>
                <a:rect l="textAreaLeft" t="textAreaTop" r="textAreaRight" b="textAreaBottom"/>
                <a:pathLst>
                  <a:path w="43" h="61">
                    <a:moveTo>
                      <a:pt x="11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43" y="29"/>
                      <a:pt x="40" y="43"/>
                    </a:cubicBezTo>
                    <a:cubicBezTo>
                      <a:pt x="37" y="56"/>
                      <a:pt x="31" y="58"/>
                      <a:pt x="30" y="58"/>
                    </a:cubicBezTo>
                    <a:cubicBezTo>
                      <a:pt x="29" y="58"/>
                      <a:pt x="34" y="46"/>
                      <a:pt x="34" y="46"/>
                    </a:cubicBezTo>
                    <a:cubicBezTo>
                      <a:pt x="34" y="46"/>
                      <a:pt x="23" y="61"/>
                      <a:pt x="21" y="61"/>
                    </a:cubicBezTo>
                    <a:cubicBezTo>
                      <a:pt x="19" y="60"/>
                      <a:pt x="26" y="47"/>
                      <a:pt x="26" y="47"/>
                    </a:cubicBezTo>
                    <a:cubicBezTo>
                      <a:pt x="26" y="47"/>
                      <a:pt x="13" y="61"/>
                      <a:pt x="11" y="61"/>
                    </a:cubicBezTo>
                    <a:cubicBezTo>
                      <a:pt x="9" y="61"/>
                      <a:pt x="17" y="47"/>
                      <a:pt x="17" y="47"/>
                    </a:cubicBezTo>
                    <a:cubicBezTo>
                      <a:pt x="17" y="47"/>
                      <a:pt x="3" y="53"/>
                      <a:pt x="1" y="51"/>
                    </a:cubicBezTo>
                    <a:cubicBezTo>
                      <a:pt x="0" y="50"/>
                      <a:pt x="9" y="44"/>
                      <a:pt x="9" y="44"/>
                    </a:cubicBezTo>
                    <a:cubicBezTo>
                      <a:pt x="9" y="44"/>
                      <a:pt x="0" y="22"/>
                      <a:pt x="11" y="8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7" name="Google Shape;1420;p37"/>
              <p:cNvSpPr/>
              <p:nvPr/>
            </p:nvSpPr>
            <p:spPr>
              <a:xfrm>
                <a:off x="5094360" y="2840040"/>
                <a:ext cx="326520" cy="555120"/>
              </a:xfrm>
              <a:custGeom>
                <a:avLst/>
                <a:gdLst>
                  <a:gd name="textAreaLeft" fmla="*/ 0 w 326520"/>
                  <a:gd name="textAreaRight" fmla="*/ 327240 w 326520"/>
                  <a:gd name="textAreaTop" fmla="*/ 0 h 555120"/>
                  <a:gd name="textAreaBottom" fmla="*/ 555840 h 555120"/>
                </a:gdLst>
                <a:ahLst/>
                <a:rect l="textAreaLeft" t="textAreaTop" r="textAreaRight" b="textAreaBottom"/>
                <a:pathLst>
                  <a:path w="149" h="252">
                    <a:moveTo>
                      <a:pt x="117" y="18"/>
                    </a:moveTo>
                    <a:cubicBezTo>
                      <a:pt x="149" y="44"/>
                      <a:pt x="50" y="144"/>
                      <a:pt x="50" y="144"/>
                    </a:cubicBezTo>
                    <a:cubicBezTo>
                      <a:pt x="41" y="252"/>
                      <a:pt x="41" y="252"/>
                      <a:pt x="41" y="252"/>
                    </a:cubicBezTo>
                    <a:cubicBezTo>
                      <a:pt x="9" y="252"/>
                      <a:pt x="9" y="252"/>
                      <a:pt x="9" y="252"/>
                    </a:cubicBezTo>
                    <a:cubicBezTo>
                      <a:pt x="9" y="252"/>
                      <a:pt x="0" y="189"/>
                      <a:pt x="5" y="148"/>
                    </a:cubicBezTo>
                    <a:cubicBezTo>
                      <a:pt x="10" y="107"/>
                      <a:pt x="95" y="0"/>
                      <a:pt x="117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8" name="Google Shape;1421;p37"/>
              <p:cNvSpPr/>
              <p:nvPr/>
            </p:nvSpPr>
            <p:spPr>
              <a:xfrm>
                <a:off x="5287680" y="2596680"/>
                <a:ext cx="244080" cy="77400"/>
              </a:xfrm>
              <a:custGeom>
                <a:avLst/>
                <a:gdLst>
                  <a:gd name="textAreaLeft" fmla="*/ 0 w 244080"/>
                  <a:gd name="textAreaRight" fmla="*/ 244800 w 244080"/>
                  <a:gd name="textAreaTop" fmla="*/ 0 h 77400"/>
                  <a:gd name="textAreaBottom" fmla="*/ 78120 h 77400"/>
                </a:gdLst>
                <a:ahLst/>
                <a:rect l="textAreaLeft" t="textAreaTop" r="textAreaRight" b="textAreaBottom"/>
                <a:pathLst>
                  <a:path w="112" h="36">
                    <a:moveTo>
                      <a:pt x="7" y="36"/>
                    </a:moveTo>
                    <a:cubicBezTo>
                      <a:pt x="111" y="36"/>
                      <a:pt x="111" y="36"/>
                      <a:pt x="111" y="36"/>
                    </a:cubicBezTo>
                    <a:cubicBezTo>
                      <a:pt x="112" y="36"/>
                      <a:pt x="112" y="35"/>
                      <a:pt x="111" y="34"/>
                    </a:cubicBezTo>
                    <a:cubicBezTo>
                      <a:pt x="106" y="32"/>
                      <a:pt x="98" y="30"/>
                      <a:pt x="88" y="29"/>
                    </a:cubicBezTo>
                    <a:cubicBezTo>
                      <a:pt x="85" y="28"/>
                      <a:pt x="82" y="26"/>
                      <a:pt x="82" y="23"/>
                    </a:cubicBezTo>
                    <a:cubicBezTo>
                      <a:pt x="80" y="16"/>
                      <a:pt x="76" y="3"/>
                      <a:pt x="62" y="2"/>
                    </a:cubicBezTo>
                    <a:cubicBezTo>
                      <a:pt x="42" y="0"/>
                      <a:pt x="10" y="7"/>
                      <a:pt x="3" y="19"/>
                    </a:cubicBezTo>
                    <a:cubicBezTo>
                      <a:pt x="0" y="26"/>
                      <a:pt x="7" y="36"/>
                      <a:pt x="7" y="36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8880" bIns="388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299" name="Google Shape;1422;p37"/>
            <p:cNvGrpSpPr/>
            <p:nvPr/>
          </p:nvGrpSpPr>
          <p:grpSpPr>
            <a:xfrm>
              <a:off x="6360120" y="957600"/>
              <a:ext cx="326520" cy="327960"/>
              <a:chOff x="6360120" y="957600"/>
              <a:chExt cx="326520" cy="327960"/>
            </a:xfrm>
          </p:grpSpPr>
          <p:sp>
            <p:nvSpPr>
              <p:cNvPr id="1300" name="Google Shape;1423;p37"/>
              <p:cNvSpPr/>
              <p:nvPr/>
            </p:nvSpPr>
            <p:spPr>
              <a:xfrm>
                <a:off x="6501240" y="11167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01" name="Google Shape;1424;p37"/>
              <p:cNvSpPr/>
              <p:nvPr/>
            </p:nvSpPr>
            <p:spPr>
              <a:xfrm>
                <a:off x="6570360" y="111672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02" name="Google Shape;1425;p37"/>
              <p:cNvSpPr/>
              <p:nvPr/>
            </p:nvSpPr>
            <p:spPr>
              <a:xfrm>
                <a:off x="6639120" y="111672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03" name="Google Shape;1426;p37"/>
              <p:cNvSpPr/>
              <p:nvPr/>
            </p:nvSpPr>
            <p:spPr>
              <a:xfrm>
                <a:off x="6431040" y="111672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04" name="Google Shape;1427;p37"/>
              <p:cNvSpPr/>
              <p:nvPr/>
            </p:nvSpPr>
            <p:spPr>
              <a:xfrm>
                <a:off x="6360120" y="111672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05" name="Google Shape;1428;p37"/>
              <p:cNvSpPr/>
              <p:nvPr/>
            </p:nvSpPr>
            <p:spPr>
              <a:xfrm>
                <a:off x="6518520" y="10990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06" name="Google Shape;1429;p37"/>
              <p:cNvSpPr/>
              <p:nvPr/>
            </p:nvSpPr>
            <p:spPr>
              <a:xfrm>
                <a:off x="6518520" y="116856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07" name="Google Shape;1430;p37"/>
              <p:cNvSpPr/>
              <p:nvPr/>
            </p:nvSpPr>
            <p:spPr>
              <a:xfrm>
                <a:off x="6518520" y="123660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08" name="Google Shape;1431;p37"/>
              <p:cNvSpPr/>
              <p:nvPr/>
            </p:nvSpPr>
            <p:spPr>
              <a:xfrm>
                <a:off x="6518520" y="102780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09" name="Google Shape;1432;p37"/>
              <p:cNvSpPr/>
              <p:nvPr/>
            </p:nvSpPr>
            <p:spPr>
              <a:xfrm>
                <a:off x="6518520" y="95760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1310" name="Google Shape;1433;p37"/>
          <p:cNvGrpSpPr/>
          <p:nvPr/>
        </p:nvGrpSpPr>
        <p:grpSpPr>
          <a:xfrm>
            <a:off x="1208880" y="3960000"/>
            <a:ext cx="326160" cy="327960"/>
            <a:chOff x="1208880" y="3960000"/>
            <a:chExt cx="326160" cy="327960"/>
          </a:xfrm>
        </p:grpSpPr>
        <p:sp>
          <p:nvSpPr>
            <p:cNvPr id="1311" name="Google Shape;1434;p37"/>
            <p:cNvSpPr/>
            <p:nvPr/>
          </p:nvSpPr>
          <p:spPr>
            <a:xfrm>
              <a:off x="1350000" y="411912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12" name="Google Shape;1435;p37"/>
            <p:cNvSpPr/>
            <p:nvPr/>
          </p:nvSpPr>
          <p:spPr>
            <a:xfrm>
              <a:off x="1418760" y="4119120"/>
              <a:ext cx="4896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13" name="Google Shape;1436;p37"/>
            <p:cNvSpPr/>
            <p:nvPr/>
          </p:nvSpPr>
          <p:spPr>
            <a:xfrm>
              <a:off x="1487520" y="4119120"/>
              <a:ext cx="4752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14" name="Google Shape;1437;p37"/>
            <p:cNvSpPr/>
            <p:nvPr/>
          </p:nvSpPr>
          <p:spPr>
            <a:xfrm>
              <a:off x="1279440" y="4119120"/>
              <a:ext cx="4788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15" name="Google Shape;1438;p37"/>
            <p:cNvSpPr/>
            <p:nvPr/>
          </p:nvSpPr>
          <p:spPr>
            <a:xfrm>
              <a:off x="1208880" y="411912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16" name="Google Shape;1439;p37"/>
            <p:cNvSpPr/>
            <p:nvPr/>
          </p:nvSpPr>
          <p:spPr>
            <a:xfrm>
              <a:off x="1367280" y="410184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17" name="Google Shape;1440;p37"/>
            <p:cNvSpPr/>
            <p:nvPr/>
          </p:nvSpPr>
          <p:spPr>
            <a:xfrm>
              <a:off x="1367280" y="4170960"/>
              <a:ext cx="11880" cy="47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18" name="Google Shape;1441;p37"/>
            <p:cNvSpPr/>
            <p:nvPr/>
          </p:nvSpPr>
          <p:spPr>
            <a:xfrm>
              <a:off x="1367280" y="423900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19" name="Google Shape;1442;p37"/>
            <p:cNvSpPr/>
            <p:nvPr/>
          </p:nvSpPr>
          <p:spPr>
            <a:xfrm>
              <a:off x="1367280" y="403056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20" name="Google Shape;1443;p37"/>
            <p:cNvSpPr/>
            <p:nvPr/>
          </p:nvSpPr>
          <p:spPr>
            <a:xfrm>
              <a:off x="1367280" y="396000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7714440" cy="57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1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Melhoria na experiência do paciente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8" name="PlaceHolder 2"/>
          <p:cNvSpPr>
            <a:spLocks noGrp="1"/>
          </p:cNvSpPr>
          <p:nvPr>
            <p:ph type="subTitle"/>
          </p:nvPr>
        </p:nvSpPr>
        <p:spPr>
          <a:xfrm>
            <a:off x="2428920" y="1495440"/>
            <a:ext cx="4295160" cy="21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Ao integrar a automação no atendimento, você cria uma experiência mais fluida e eficiente para os pacientes. Isso resulta em maior satisfação, pois eles se sentem valorizados e bem atendidos. Uma comunicação rápida e eficaz promove uma relação de confiança e fidelidade ao seu serviço.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PlaceHolder 1"/>
          <p:cNvSpPr>
            <a:spLocks noGrp="1"/>
          </p:cNvSpPr>
          <p:nvPr>
            <p:ph type="title"/>
          </p:nvPr>
        </p:nvSpPr>
        <p:spPr>
          <a:xfrm>
            <a:off x="4648320" y="3029040"/>
            <a:ext cx="3780720" cy="122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7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Tráfego Pago no Instagram</a:t>
            </a:r>
            <a:endParaRPr b="0" lang="pt-BR" sz="3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0" name="PlaceHolder 2"/>
          <p:cNvSpPr>
            <a:spLocks noGrp="1"/>
          </p:cNvSpPr>
          <p:nvPr>
            <p:ph type="title"/>
          </p:nvPr>
        </p:nvSpPr>
        <p:spPr>
          <a:xfrm>
            <a:off x="4648320" y="2371680"/>
            <a:ext cx="1618560" cy="65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7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03</a:t>
            </a:r>
            <a:endParaRPr b="0" lang="pt-BR" sz="3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1" name="PlaceHolder 3"/>
          <p:cNvSpPr>
            <a:spLocks noGrp="1"/>
          </p:cNvSpPr>
          <p:nvPr>
            <p:ph type="subTitle"/>
          </p:nvPr>
        </p:nvSpPr>
        <p:spPr>
          <a:xfrm>
            <a:off x="4648320" y="4105440"/>
            <a:ext cx="3780720" cy="47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812" name="Google Shape;1567;p41"/>
          <p:cNvGrpSpPr/>
          <p:nvPr/>
        </p:nvGrpSpPr>
        <p:grpSpPr>
          <a:xfrm>
            <a:off x="5102640" y="1183320"/>
            <a:ext cx="326160" cy="327960"/>
            <a:chOff x="5102640" y="1183320"/>
            <a:chExt cx="326160" cy="327960"/>
          </a:xfrm>
        </p:grpSpPr>
        <p:sp>
          <p:nvSpPr>
            <p:cNvPr id="1813" name="Google Shape;1568;p41"/>
            <p:cNvSpPr/>
            <p:nvPr/>
          </p:nvSpPr>
          <p:spPr>
            <a:xfrm>
              <a:off x="5243760" y="134244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14" name="Google Shape;1569;p41"/>
            <p:cNvSpPr/>
            <p:nvPr/>
          </p:nvSpPr>
          <p:spPr>
            <a:xfrm>
              <a:off x="5312520" y="1342440"/>
              <a:ext cx="4896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15" name="Google Shape;1570;p41"/>
            <p:cNvSpPr/>
            <p:nvPr/>
          </p:nvSpPr>
          <p:spPr>
            <a:xfrm>
              <a:off x="5381280" y="1342440"/>
              <a:ext cx="4752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16" name="Google Shape;1571;p41"/>
            <p:cNvSpPr/>
            <p:nvPr/>
          </p:nvSpPr>
          <p:spPr>
            <a:xfrm>
              <a:off x="5173200" y="1342440"/>
              <a:ext cx="4788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17" name="Google Shape;1572;p41"/>
            <p:cNvSpPr/>
            <p:nvPr/>
          </p:nvSpPr>
          <p:spPr>
            <a:xfrm>
              <a:off x="5102640" y="134244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18" name="Google Shape;1573;p41"/>
            <p:cNvSpPr/>
            <p:nvPr/>
          </p:nvSpPr>
          <p:spPr>
            <a:xfrm>
              <a:off x="5261040" y="132480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19" name="Google Shape;1574;p41"/>
            <p:cNvSpPr/>
            <p:nvPr/>
          </p:nvSpPr>
          <p:spPr>
            <a:xfrm>
              <a:off x="5261040" y="1394280"/>
              <a:ext cx="11880" cy="47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20" name="Google Shape;1575;p41"/>
            <p:cNvSpPr/>
            <p:nvPr/>
          </p:nvSpPr>
          <p:spPr>
            <a:xfrm>
              <a:off x="5261040" y="146232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21" name="Google Shape;1576;p41"/>
            <p:cNvSpPr/>
            <p:nvPr/>
          </p:nvSpPr>
          <p:spPr>
            <a:xfrm>
              <a:off x="5261040" y="125352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22" name="Google Shape;1577;p41"/>
            <p:cNvSpPr/>
            <p:nvPr/>
          </p:nvSpPr>
          <p:spPr>
            <a:xfrm>
              <a:off x="5261040" y="118332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1823" name="Google Shape;1578;p41"/>
          <p:cNvGrpSpPr/>
          <p:nvPr/>
        </p:nvGrpSpPr>
        <p:grpSpPr>
          <a:xfrm>
            <a:off x="592200" y="539640"/>
            <a:ext cx="3810600" cy="3237120"/>
            <a:chOff x="592200" y="539640"/>
            <a:chExt cx="3810600" cy="3237120"/>
          </a:xfrm>
        </p:grpSpPr>
        <p:grpSp>
          <p:nvGrpSpPr>
            <p:cNvPr id="1824" name="Google Shape;1579;p41"/>
            <p:cNvGrpSpPr/>
            <p:nvPr/>
          </p:nvGrpSpPr>
          <p:grpSpPr>
            <a:xfrm>
              <a:off x="703800" y="539640"/>
              <a:ext cx="3444120" cy="3237120"/>
              <a:chOff x="703800" y="539640"/>
              <a:chExt cx="3444120" cy="3237120"/>
            </a:xfrm>
          </p:grpSpPr>
          <p:sp>
            <p:nvSpPr>
              <p:cNvPr id="1825" name="Google Shape;1580;p41"/>
              <p:cNvSpPr/>
              <p:nvPr/>
            </p:nvSpPr>
            <p:spPr>
              <a:xfrm flipH="1">
                <a:off x="2124000" y="539640"/>
                <a:ext cx="2023920" cy="3237120"/>
              </a:xfrm>
              <a:custGeom>
                <a:avLst/>
                <a:gdLst>
                  <a:gd name="textAreaLeft" fmla="*/ -360 w 2023920"/>
                  <a:gd name="textAreaRight" fmla="*/ 2024280 w 2023920"/>
                  <a:gd name="textAreaTop" fmla="*/ 0 h 3237120"/>
                  <a:gd name="textAreaBottom" fmla="*/ 3237840 h 3237120"/>
                </a:gdLst>
                <a:ah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26" name="Google Shape;1581;p41"/>
              <p:cNvSpPr/>
              <p:nvPr/>
            </p:nvSpPr>
            <p:spPr>
              <a:xfrm flipH="1">
                <a:off x="703800" y="539640"/>
                <a:ext cx="2023920" cy="3237120"/>
              </a:xfrm>
              <a:custGeom>
                <a:avLst/>
                <a:gdLst>
                  <a:gd name="textAreaLeft" fmla="*/ -360 w 2023920"/>
                  <a:gd name="textAreaRight" fmla="*/ 2024280 w 2023920"/>
                  <a:gd name="textAreaTop" fmla="*/ 0 h 3237120"/>
                  <a:gd name="textAreaBottom" fmla="*/ 3237840 h 3237120"/>
                </a:gdLst>
                <a:ah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827" name="Google Shape;1582;p41"/>
            <p:cNvGrpSpPr/>
            <p:nvPr/>
          </p:nvGrpSpPr>
          <p:grpSpPr>
            <a:xfrm>
              <a:off x="1639440" y="1274040"/>
              <a:ext cx="2230560" cy="2223360"/>
              <a:chOff x="1639440" y="1274040"/>
              <a:chExt cx="2230560" cy="2223360"/>
            </a:xfrm>
          </p:grpSpPr>
          <p:sp>
            <p:nvSpPr>
              <p:cNvPr id="1828" name="Google Shape;1583;p41"/>
              <p:cNvSpPr/>
              <p:nvPr/>
            </p:nvSpPr>
            <p:spPr>
              <a:xfrm>
                <a:off x="2010240" y="1954440"/>
                <a:ext cx="73440" cy="745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7440" bIns="37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29" name="Google Shape;1584;p41"/>
              <p:cNvSpPr/>
              <p:nvPr/>
            </p:nvSpPr>
            <p:spPr>
              <a:xfrm>
                <a:off x="2991960" y="1954440"/>
                <a:ext cx="73440" cy="745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7440" bIns="37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0" name="Google Shape;1585;p41"/>
              <p:cNvSpPr/>
              <p:nvPr/>
            </p:nvSpPr>
            <p:spPr>
              <a:xfrm>
                <a:off x="2452680" y="2845080"/>
                <a:ext cx="601920" cy="652320"/>
              </a:xfrm>
              <a:custGeom>
                <a:avLst/>
                <a:gdLst>
                  <a:gd name="textAreaLeft" fmla="*/ 0 w 601920"/>
                  <a:gd name="textAreaRight" fmla="*/ 602640 w 601920"/>
                  <a:gd name="textAreaTop" fmla="*/ 0 h 652320"/>
                  <a:gd name="textAreaBottom" fmla="*/ 653040 h 652320"/>
                </a:gdLst>
                <a:ahLst/>
                <a:rect l="textAreaLeft" t="textAreaTop" r="textAreaRight" b="textAreaBottom"/>
                <a:pathLst>
                  <a:path w="504" h="546">
                    <a:moveTo>
                      <a:pt x="504" y="546"/>
                    </a:moveTo>
                    <a:lnTo>
                      <a:pt x="0" y="546"/>
                    </a:lnTo>
                    <a:lnTo>
                      <a:pt x="95" y="0"/>
                    </a:lnTo>
                    <a:lnTo>
                      <a:pt x="411" y="0"/>
                    </a:lnTo>
                    <a:lnTo>
                      <a:pt x="504" y="54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1" name="Google Shape;1586;p41"/>
              <p:cNvSpPr/>
              <p:nvPr/>
            </p:nvSpPr>
            <p:spPr>
              <a:xfrm>
                <a:off x="1639440" y="1274040"/>
                <a:ext cx="2230560" cy="1590840"/>
              </a:xfrm>
              <a:custGeom>
                <a:avLst/>
                <a:gdLst>
                  <a:gd name="textAreaLeft" fmla="*/ 0 w 2230560"/>
                  <a:gd name="textAreaRight" fmla="*/ 2231280 w 2230560"/>
                  <a:gd name="textAreaTop" fmla="*/ 0 h 1590840"/>
                  <a:gd name="textAreaBottom" fmla="*/ 1591560 h 1590840"/>
                </a:gdLst>
                <a:ahLst/>
                <a:rect l="textAreaLeft" t="textAreaTop" r="textAreaRight" b="textAreaBottom"/>
                <a:pathLst>
                  <a:path w="963" h="685">
                    <a:moveTo>
                      <a:pt x="937" y="685"/>
                    </a:moveTo>
                    <a:cubicBezTo>
                      <a:pt x="26" y="685"/>
                      <a:pt x="26" y="685"/>
                      <a:pt x="26" y="685"/>
                    </a:cubicBezTo>
                    <a:cubicBezTo>
                      <a:pt x="11" y="685"/>
                      <a:pt x="0" y="673"/>
                      <a:pt x="0" y="65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937" y="0"/>
                      <a:pt x="937" y="0"/>
                      <a:pt x="937" y="0"/>
                    </a:cubicBezTo>
                    <a:cubicBezTo>
                      <a:pt x="951" y="0"/>
                      <a:pt x="963" y="12"/>
                      <a:pt x="963" y="26"/>
                    </a:cubicBezTo>
                    <a:cubicBezTo>
                      <a:pt x="963" y="659"/>
                      <a:pt x="963" y="659"/>
                      <a:pt x="963" y="659"/>
                    </a:cubicBezTo>
                    <a:cubicBezTo>
                      <a:pt x="963" y="673"/>
                      <a:pt x="951" y="685"/>
                      <a:pt x="937" y="68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2" name="Google Shape;1587;p41"/>
              <p:cNvSpPr/>
              <p:nvPr/>
            </p:nvSpPr>
            <p:spPr>
              <a:xfrm>
                <a:off x="1720800" y="1355400"/>
                <a:ext cx="2065680" cy="14281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3" name="Google Shape;1588;p41"/>
              <p:cNvSpPr/>
              <p:nvPr/>
            </p:nvSpPr>
            <p:spPr>
              <a:xfrm>
                <a:off x="3282480" y="1461960"/>
                <a:ext cx="506160" cy="898560"/>
              </a:xfrm>
              <a:custGeom>
                <a:avLst/>
                <a:gdLst>
                  <a:gd name="textAreaLeft" fmla="*/ 0 w 506160"/>
                  <a:gd name="textAreaRight" fmla="*/ 506880 w 506160"/>
                  <a:gd name="textAreaTop" fmla="*/ 0 h 898560"/>
                  <a:gd name="textAreaBottom" fmla="*/ 899280 h 898560"/>
                </a:gdLst>
                <a:ahLst/>
                <a:rect l="textAreaLeft" t="textAreaTop" r="textAreaRight" b="textAreaBottom"/>
                <a:pathLst>
                  <a:path w="219" h="387">
                    <a:moveTo>
                      <a:pt x="219" y="387"/>
                    </a:moveTo>
                    <a:cubicBezTo>
                      <a:pt x="14" y="387"/>
                      <a:pt x="14" y="387"/>
                      <a:pt x="14" y="387"/>
                    </a:cubicBezTo>
                    <a:cubicBezTo>
                      <a:pt x="6" y="387"/>
                      <a:pt x="0" y="380"/>
                      <a:pt x="0" y="3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387"/>
                    </a:lnTo>
                    <a:close/>
                  </a:path>
                </a:pathLst>
              </a:cu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4" name="Google Shape;1589;p41"/>
              <p:cNvSpPr/>
              <p:nvPr/>
            </p:nvSpPr>
            <p:spPr>
              <a:xfrm>
                <a:off x="1720800" y="1355400"/>
                <a:ext cx="237240" cy="1189080"/>
              </a:xfrm>
              <a:prstGeom prst="rect">
                <a:avLst/>
              </a:pr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5" name="Google Shape;1590;p41"/>
              <p:cNvSpPr/>
              <p:nvPr/>
            </p:nvSpPr>
            <p:spPr>
              <a:xfrm>
                <a:off x="1720800" y="1355400"/>
                <a:ext cx="2065680" cy="10584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6" name="Google Shape;1591;p41"/>
              <p:cNvSpPr/>
              <p:nvPr/>
            </p:nvSpPr>
            <p:spPr>
              <a:xfrm>
                <a:off x="3354120" y="1571760"/>
                <a:ext cx="360360" cy="36144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7" name="Google Shape;1592;p41"/>
              <p:cNvSpPr/>
              <p:nvPr/>
            </p:nvSpPr>
            <p:spPr>
              <a:xfrm>
                <a:off x="3354120" y="2111040"/>
                <a:ext cx="68760" cy="687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8" name="Google Shape;1593;p41"/>
              <p:cNvSpPr/>
              <p:nvPr/>
            </p:nvSpPr>
            <p:spPr>
              <a:xfrm>
                <a:off x="3450960" y="2111040"/>
                <a:ext cx="68760" cy="687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9" name="Google Shape;1594;p41"/>
              <p:cNvSpPr/>
              <p:nvPr/>
            </p:nvSpPr>
            <p:spPr>
              <a:xfrm>
                <a:off x="3549240" y="2111040"/>
                <a:ext cx="68760" cy="6876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0" name="Google Shape;1595;p41"/>
              <p:cNvSpPr/>
              <p:nvPr/>
            </p:nvSpPr>
            <p:spPr>
              <a:xfrm>
                <a:off x="3648240" y="2111040"/>
                <a:ext cx="68760" cy="6876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1" name="Google Shape;1596;p41"/>
              <p:cNvSpPr/>
              <p:nvPr/>
            </p:nvSpPr>
            <p:spPr>
              <a:xfrm>
                <a:off x="3354120" y="2207880"/>
                <a:ext cx="68760" cy="687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2" name="Google Shape;1597;p41"/>
              <p:cNvSpPr/>
              <p:nvPr/>
            </p:nvSpPr>
            <p:spPr>
              <a:xfrm>
                <a:off x="3450960" y="2207880"/>
                <a:ext cx="68760" cy="6876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3" name="Google Shape;1598;p41"/>
              <p:cNvSpPr/>
              <p:nvPr/>
            </p:nvSpPr>
            <p:spPr>
              <a:xfrm>
                <a:off x="3549240" y="2207880"/>
                <a:ext cx="68760" cy="68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4" name="Google Shape;1599;p41"/>
              <p:cNvSpPr/>
              <p:nvPr/>
            </p:nvSpPr>
            <p:spPr>
              <a:xfrm>
                <a:off x="3648240" y="2207880"/>
                <a:ext cx="68760" cy="6876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5" name="Google Shape;1600;p41"/>
              <p:cNvSpPr/>
              <p:nvPr/>
            </p:nvSpPr>
            <p:spPr>
              <a:xfrm>
                <a:off x="2388240" y="1810800"/>
                <a:ext cx="733320" cy="226440"/>
              </a:xfrm>
              <a:custGeom>
                <a:avLst/>
                <a:gdLst>
                  <a:gd name="textAreaLeft" fmla="*/ 0 w 733320"/>
                  <a:gd name="textAreaRight" fmla="*/ 734040 w 733320"/>
                  <a:gd name="textAreaTop" fmla="*/ 0 h 226440"/>
                  <a:gd name="textAreaBottom" fmla="*/ 227160 h 226440"/>
                </a:gdLst>
                <a:ahLst/>
                <a:rect l="textAreaLeft" t="textAreaTop" r="textAreaRight" b="textAreaBottom"/>
                <a:pathLst>
                  <a:path w="317" h="98">
                    <a:moveTo>
                      <a:pt x="317" y="98"/>
                    </a:moveTo>
                    <a:cubicBezTo>
                      <a:pt x="0" y="98"/>
                      <a:pt x="0" y="98"/>
                      <a:pt x="0" y="9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295" y="0"/>
                      <a:pt x="317" y="22"/>
                      <a:pt x="317" y="48"/>
                    </a:cubicBezTo>
                    <a:lnTo>
                      <a:pt x="317" y="98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6" name="Google Shape;1601;p41"/>
              <p:cNvSpPr/>
              <p:nvPr/>
            </p:nvSpPr>
            <p:spPr>
              <a:xfrm>
                <a:off x="226728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7" name="Google Shape;1602;p41"/>
              <p:cNvSpPr/>
              <p:nvPr/>
            </p:nvSpPr>
            <p:spPr>
              <a:xfrm>
                <a:off x="2464560" y="2038320"/>
                <a:ext cx="155880" cy="238320"/>
              </a:xfrm>
              <a:custGeom>
                <a:avLst/>
                <a:gdLst>
                  <a:gd name="textAreaLeft" fmla="*/ 0 w 155880"/>
                  <a:gd name="textAreaRight" fmla="*/ 156600 w 15588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8" name="Google Shape;1603;p41"/>
              <p:cNvSpPr/>
              <p:nvPr/>
            </p:nvSpPr>
            <p:spPr>
              <a:xfrm>
                <a:off x="230688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9" name="Google Shape;1604;p41"/>
              <p:cNvSpPr/>
              <p:nvPr/>
            </p:nvSpPr>
            <p:spPr>
              <a:xfrm>
                <a:off x="2425320" y="2038320"/>
                <a:ext cx="155880" cy="238320"/>
              </a:xfrm>
              <a:custGeom>
                <a:avLst/>
                <a:gdLst>
                  <a:gd name="textAreaLeft" fmla="*/ 0 w 155880"/>
                  <a:gd name="textAreaRight" fmla="*/ 156600 w 15588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0" name="Google Shape;1605;p41"/>
              <p:cNvSpPr/>
              <p:nvPr/>
            </p:nvSpPr>
            <p:spPr>
              <a:xfrm>
                <a:off x="2385720" y="2038320"/>
                <a:ext cx="155880" cy="238320"/>
              </a:xfrm>
              <a:custGeom>
                <a:avLst/>
                <a:gdLst>
                  <a:gd name="textAreaLeft" fmla="*/ 0 w 155880"/>
                  <a:gd name="textAreaRight" fmla="*/ 156600 w 15588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1" name="Google Shape;1606;p41"/>
              <p:cNvSpPr/>
              <p:nvPr/>
            </p:nvSpPr>
            <p:spPr>
              <a:xfrm>
                <a:off x="234612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2" name="Google Shape;1607;p41"/>
              <p:cNvSpPr/>
              <p:nvPr/>
            </p:nvSpPr>
            <p:spPr>
              <a:xfrm>
                <a:off x="2248200" y="2038320"/>
                <a:ext cx="136800" cy="232560"/>
              </a:xfrm>
              <a:custGeom>
                <a:avLst/>
                <a:gdLst>
                  <a:gd name="textAreaLeft" fmla="*/ 0 w 136800"/>
                  <a:gd name="textAreaRight" fmla="*/ 137520 w 136800"/>
                  <a:gd name="textAreaTop" fmla="*/ 0 h 232560"/>
                  <a:gd name="textAreaBottom" fmla="*/ 233280 h 232560"/>
                </a:gdLst>
                <a:ahLst/>
                <a:rect l="textAreaLeft" t="textAreaTop" r="textAreaRight" b="textAreaBottom"/>
                <a:pathLst>
                  <a:path w="115" h="195">
                    <a:moveTo>
                      <a:pt x="115" y="0"/>
                    </a:moveTo>
                    <a:lnTo>
                      <a:pt x="99" y="0"/>
                    </a:lnTo>
                    <a:lnTo>
                      <a:pt x="0" y="169"/>
                    </a:lnTo>
                    <a:lnTo>
                      <a:pt x="0" y="195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3" name="Google Shape;1608;p41"/>
              <p:cNvSpPr/>
              <p:nvPr/>
            </p:nvSpPr>
            <p:spPr>
              <a:xfrm>
                <a:off x="2248200" y="2038320"/>
                <a:ext cx="18360" cy="30240"/>
              </a:xfrm>
              <a:custGeom>
                <a:avLst/>
                <a:gdLst>
                  <a:gd name="textAreaLeft" fmla="*/ 0 w 18360"/>
                  <a:gd name="textAreaRight" fmla="*/ 19080 w 18360"/>
                  <a:gd name="textAreaTop" fmla="*/ 0 h 30240"/>
                  <a:gd name="textAreaBottom" fmla="*/ 30960 h 30240"/>
                </a:gdLst>
                <a:ahLst/>
                <a:rect l="textAreaLeft" t="textAreaTop" r="textAreaRight" b="textAreaBottom"/>
                <a:pathLst>
                  <a:path w="16" h="26">
                    <a:moveTo>
                      <a:pt x="0" y="0"/>
                    </a:moveTo>
                    <a:lnTo>
                      <a:pt x="0" y="26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5480" bIns="15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4" name="Google Shape;1609;p41"/>
              <p:cNvSpPr/>
              <p:nvPr/>
            </p:nvSpPr>
            <p:spPr>
              <a:xfrm>
                <a:off x="2248200" y="2038320"/>
                <a:ext cx="57960" cy="9720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97200"/>
                  <a:gd name="textAreaBottom" fmla="*/ 97920 h 97200"/>
                </a:gdLst>
                <a:ahLst/>
                <a:rect l="textAreaLeft" t="textAreaTop" r="textAreaRight" b="textAreaBottom"/>
                <a:pathLst>
                  <a:path w="49" h="82">
                    <a:moveTo>
                      <a:pt x="49" y="0"/>
                    </a:moveTo>
                    <a:lnTo>
                      <a:pt x="33" y="0"/>
                    </a:lnTo>
                    <a:lnTo>
                      <a:pt x="0" y="57"/>
                    </a:lnTo>
                    <a:lnTo>
                      <a:pt x="0" y="82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5" name="Google Shape;1610;p41"/>
              <p:cNvSpPr/>
              <p:nvPr/>
            </p:nvSpPr>
            <p:spPr>
              <a:xfrm>
                <a:off x="2248200" y="2038320"/>
                <a:ext cx="97200" cy="164160"/>
              </a:xfrm>
              <a:custGeom>
                <a:avLst/>
                <a:gdLst>
                  <a:gd name="textAreaLeft" fmla="*/ 0 w 97200"/>
                  <a:gd name="textAreaRight" fmla="*/ 97920 w 97200"/>
                  <a:gd name="textAreaTop" fmla="*/ 0 h 164160"/>
                  <a:gd name="textAreaBottom" fmla="*/ 164880 h 164160"/>
                </a:gdLst>
                <a:ahLst/>
                <a:rect l="textAreaLeft" t="textAreaTop" r="textAreaRight" b="textAreaBottom"/>
                <a:pathLst>
                  <a:path w="82" h="138">
                    <a:moveTo>
                      <a:pt x="82" y="0"/>
                    </a:moveTo>
                    <a:lnTo>
                      <a:pt x="66" y="0"/>
                    </a:lnTo>
                    <a:lnTo>
                      <a:pt x="0" y="113"/>
                    </a:lnTo>
                    <a:lnTo>
                      <a:pt x="0" y="138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6" name="Google Shape;1611;p41"/>
              <p:cNvSpPr/>
              <p:nvPr/>
            </p:nvSpPr>
            <p:spPr>
              <a:xfrm>
                <a:off x="2895120" y="2237760"/>
                <a:ext cx="21960" cy="38880"/>
              </a:xfrm>
              <a:custGeom>
                <a:avLst/>
                <a:gdLst>
                  <a:gd name="textAreaLeft" fmla="*/ 0 w 21960"/>
                  <a:gd name="textAreaRight" fmla="*/ 22680 w 21960"/>
                  <a:gd name="textAreaTop" fmla="*/ 0 h 38880"/>
                  <a:gd name="textAreaBottom" fmla="*/ 39600 h 38880"/>
                </a:gdLst>
                <a:ahLst/>
                <a:rect l="textAreaLeft" t="textAreaTop" r="textAreaRight" b="textAreaBottom"/>
                <a:pathLst>
                  <a:path w="19" h="33">
                    <a:moveTo>
                      <a:pt x="19" y="28"/>
                    </a:moveTo>
                    <a:lnTo>
                      <a:pt x="19" y="0"/>
                    </a:lnTo>
                    <a:lnTo>
                      <a:pt x="0" y="33"/>
                    </a:lnTo>
                    <a:lnTo>
                      <a:pt x="16" y="33"/>
                    </a:lnTo>
                    <a:lnTo>
                      <a:pt x="19" y="28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800" bIns="19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7" name="Google Shape;1612;p41"/>
              <p:cNvSpPr/>
              <p:nvPr/>
            </p:nvSpPr>
            <p:spPr>
              <a:xfrm>
                <a:off x="2739600" y="2038320"/>
                <a:ext cx="154800" cy="238320"/>
              </a:xfrm>
              <a:custGeom>
                <a:avLst/>
                <a:gdLst>
                  <a:gd name="textAreaLeft" fmla="*/ 0 w 154800"/>
                  <a:gd name="textAreaRight" fmla="*/ 155520 w 15480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0" h="200">
                    <a:moveTo>
                      <a:pt x="130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8" name="Google Shape;1613;p41"/>
              <p:cNvSpPr/>
              <p:nvPr/>
            </p:nvSpPr>
            <p:spPr>
              <a:xfrm>
                <a:off x="2504160" y="2038320"/>
                <a:ext cx="155880" cy="238320"/>
              </a:xfrm>
              <a:custGeom>
                <a:avLst/>
                <a:gdLst>
                  <a:gd name="textAreaLeft" fmla="*/ 0 w 155880"/>
                  <a:gd name="textAreaRight" fmla="*/ 156600 w 15588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9" name="Google Shape;1614;p41"/>
              <p:cNvSpPr/>
              <p:nvPr/>
            </p:nvSpPr>
            <p:spPr>
              <a:xfrm>
                <a:off x="2700000" y="2038320"/>
                <a:ext cx="154800" cy="238320"/>
              </a:xfrm>
              <a:custGeom>
                <a:avLst/>
                <a:gdLst>
                  <a:gd name="textAreaLeft" fmla="*/ 0 w 154800"/>
                  <a:gd name="textAreaRight" fmla="*/ 155520 w 15480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0" h="200">
                    <a:moveTo>
                      <a:pt x="130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0" name="Google Shape;1615;p41"/>
              <p:cNvSpPr/>
              <p:nvPr/>
            </p:nvSpPr>
            <p:spPr>
              <a:xfrm>
                <a:off x="2816280" y="2103840"/>
                <a:ext cx="100800" cy="172800"/>
              </a:xfrm>
              <a:custGeom>
                <a:avLst/>
                <a:gdLst>
                  <a:gd name="textAreaLeft" fmla="*/ 0 w 100800"/>
                  <a:gd name="textAreaRight" fmla="*/ 101520 w 100800"/>
                  <a:gd name="textAreaTop" fmla="*/ 0 h 172800"/>
                  <a:gd name="textAreaBottom" fmla="*/ 173520 h 172800"/>
                </a:gdLst>
                <a:ahLst/>
                <a:rect l="textAreaLeft" t="textAreaTop" r="textAreaRight" b="textAreaBottom"/>
                <a:pathLst>
                  <a:path w="85" h="145">
                    <a:moveTo>
                      <a:pt x="85" y="27"/>
                    </a:moveTo>
                    <a:lnTo>
                      <a:pt x="85" y="0"/>
                    </a:lnTo>
                    <a:lnTo>
                      <a:pt x="0" y="145"/>
                    </a:lnTo>
                    <a:lnTo>
                      <a:pt x="16" y="145"/>
                    </a:lnTo>
                    <a:lnTo>
                      <a:pt x="85" y="27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1" name="Google Shape;1616;p41"/>
              <p:cNvSpPr/>
              <p:nvPr/>
            </p:nvSpPr>
            <p:spPr>
              <a:xfrm>
                <a:off x="2855520" y="2170800"/>
                <a:ext cx="61560" cy="105840"/>
              </a:xfrm>
              <a:custGeom>
                <a:avLst/>
                <a:gdLst>
                  <a:gd name="textAreaLeft" fmla="*/ 0 w 61560"/>
                  <a:gd name="textAreaRight" fmla="*/ 62280 w 61560"/>
                  <a:gd name="textAreaTop" fmla="*/ 0 h 105840"/>
                  <a:gd name="textAreaBottom" fmla="*/ 106560 h 105840"/>
                </a:gdLst>
                <a:ahLst/>
                <a:rect l="textAreaLeft" t="textAreaTop" r="textAreaRight" b="textAreaBottom"/>
                <a:pathLst>
                  <a:path w="52" h="89">
                    <a:moveTo>
                      <a:pt x="52" y="27"/>
                    </a:moveTo>
                    <a:lnTo>
                      <a:pt x="52" y="0"/>
                    </a:lnTo>
                    <a:lnTo>
                      <a:pt x="0" y="89"/>
                    </a:lnTo>
                    <a:lnTo>
                      <a:pt x="16" y="89"/>
                    </a:lnTo>
                    <a:lnTo>
                      <a:pt x="52" y="27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2" name="Google Shape;1617;p41"/>
              <p:cNvSpPr/>
              <p:nvPr/>
            </p:nvSpPr>
            <p:spPr>
              <a:xfrm>
                <a:off x="2776680" y="2038320"/>
                <a:ext cx="140400" cy="238320"/>
              </a:xfrm>
              <a:custGeom>
                <a:avLst/>
                <a:gdLst>
                  <a:gd name="textAreaLeft" fmla="*/ 0 w 140400"/>
                  <a:gd name="textAreaRight" fmla="*/ 141120 w 14040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18" h="200">
                    <a:moveTo>
                      <a:pt x="118" y="26"/>
                    </a:moveTo>
                    <a:lnTo>
                      <a:pt x="118" y="0"/>
                    </a:lnTo>
                    <a:lnTo>
                      <a:pt x="118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18" y="26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3" name="Google Shape;1618;p41"/>
              <p:cNvSpPr/>
              <p:nvPr/>
            </p:nvSpPr>
            <p:spPr>
              <a:xfrm>
                <a:off x="254232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4" name="Google Shape;1619;p41"/>
              <p:cNvSpPr/>
              <p:nvPr/>
            </p:nvSpPr>
            <p:spPr>
              <a:xfrm>
                <a:off x="266076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5" name="Google Shape;1620;p41"/>
              <p:cNvSpPr/>
              <p:nvPr/>
            </p:nvSpPr>
            <p:spPr>
              <a:xfrm>
                <a:off x="258192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6" name="Google Shape;1621;p41"/>
              <p:cNvSpPr/>
              <p:nvPr/>
            </p:nvSpPr>
            <p:spPr>
              <a:xfrm>
                <a:off x="262116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7" name="Google Shape;1622;p41"/>
              <p:cNvSpPr/>
              <p:nvPr/>
            </p:nvSpPr>
            <p:spPr>
              <a:xfrm>
                <a:off x="2334240" y="2326320"/>
                <a:ext cx="48240" cy="48240"/>
              </a:xfrm>
              <a:custGeom>
                <a:avLst/>
                <a:gdLst>
                  <a:gd name="textAreaLeft" fmla="*/ 0 w 48240"/>
                  <a:gd name="textAreaRight" fmla="*/ 48960 w 4824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19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0" y="18"/>
                    </a:cubicBezTo>
                    <a:cubicBezTo>
                      <a:pt x="6" y="18"/>
                      <a:pt x="3" y="14"/>
                      <a:pt x="3" y="10"/>
                    </a:cubicBezTo>
                    <a:cubicBezTo>
                      <a:pt x="3" y="6"/>
                      <a:pt x="6" y="3"/>
                      <a:pt x="10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0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8" name="Google Shape;1623;p41"/>
              <p:cNvSpPr/>
              <p:nvPr/>
            </p:nvSpPr>
            <p:spPr>
              <a:xfrm>
                <a:off x="2418120" y="2326320"/>
                <a:ext cx="48240" cy="48240"/>
              </a:xfrm>
              <a:custGeom>
                <a:avLst/>
                <a:gdLst>
                  <a:gd name="textAreaLeft" fmla="*/ 0 w 48240"/>
                  <a:gd name="textAreaRight" fmla="*/ 48960 w 4824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3" y="14"/>
                      <a:pt x="3" y="10"/>
                    </a:cubicBezTo>
                    <a:cubicBezTo>
                      <a:pt x="3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1" y="16"/>
                      <a:pt x="21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9" name="Google Shape;1624;p41"/>
              <p:cNvSpPr/>
              <p:nvPr/>
            </p:nvSpPr>
            <p:spPr>
              <a:xfrm>
                <a:off x="2501640" y="2326320"/>
                <a:ext cx="49680" cy="48240"/>
              </a:xfrm>
              <a:custGeom>
                <a:avLst/>
                <a:gdLst>
                  <a:gd name="textAreaLeft" fmla="*/ 0 w 49680"/>
                  <a:gd name="textAreaRight" fmla="*/ 50400 w 4968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2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4" y="14"/>
                      <a:pt x="4" y="10"/>
                    </a:cubicBezTo>
                    <a:cubicBezTo>
                      <a:pt x="4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2" y="16"/>
                      <a:pt x="22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0" name="Google Shape;1625;p41"/>
              <p:cNvSpPr/>
              <p:nvPr/>
            </p:nvSpPr>
            <p:spPr>
              <a:xfrm>
                <a:off x="2586600" y="2326320"/>
                <a:ext cx="48240" cy="48240"/>
              </a:xfrm>
              <a:custGeom>
                <a:avLst/>
                <a:gdLst>
                  <a:gd name="textAreaLeft" fmla="*/ 0 w 48240"/>
                  <a:gd name="textAreaRight" fmla="*/ 48960 w 4824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19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4" y="18"/>
                      <a:pt x="10" y="18"/>
                    </a:cubicBezTo>
                    <a:cubicBezTo>
                      <a:pt x="6" y="18"/>
                      <a:pt x="3" y="14"/>
                      <a:pt x="3" y="10"/>
                    </a:cubicBezTo>
                    <a:cubicBezTo>
                      <a:pt x="3" y="6"/>
                      <a:pt x="6" y="3"/>
                      <a:pt x="10" y="3"/>
                    </a:cubicBezTo>
                    <a:cubicBezTo>
                      <a:pt x="14" y="3"/>
                      <a:pt x="18" y="6"/>
                      <a:pt x="18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0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1" name="Google Shape;1626;p41"/>
              <p:cNvSpPr/>
              <p:nvPr/>
            </p:nvSpPr>
            <p:spPr>
              <a:xfrm>
                <a:off x="2670120" y="2326320"/>
                <a:ext cx="48240" cy="48240"/>
              </a:xfrm>
              <a:custGeom>
                <a:avLst/>
                <a:gdLst>
                  <a:gd name="textAreaLeft" fmla="*/ 0 w 48240"/>
                  <a:gd name="textAreaRight" fmla="*/ 48960 w 4824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3" y="14"/>
                      <a:pt x="3" y="10"/>
                    </a:cubicBezTo>
                    <a:cubicBezTo>
                      <a:pt x="3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2" name="Google Shape;1627;p41"/>
              <p:cNvSpPr/>
              <p:nvPr/>
            </p:nvSpPr>
            <p:spPr>
              <a:xfrm>
                <a:off x="2754000" y="2326320"/>
                <a:ext cx="49680" cy="48240"/>
              </a:xfrm>
              <a:custGeom>
                <a:avLst/>
                <a:gdLst>
                  <a:gd name="textAreaLeft" fmla="*/ 0 w 49680"/>
                  <a:gd name="textAreaRight" fmla="*/ 50400 w 4968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2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4" y="14"/>
                      <a:pt x="4" y="10"/>
                    </a:cubicBezTo>
                    <a:cubicBezTo>
                      <a:pt x="4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2" y="16"/>
                      <a:pt x="22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3" name="Google Shape;1628;p41"/>
              <p:cNvSpPr/>
              <p:nvPr/>
            </p:nvSpPr>
            <p:spPr>
              <a:xfrm>
                <a:off x="2742120" y="2038320"/>
                <a:ext cx="381960" cy="380880"/>
              </a:xfrm>
              <a:custGeom>
                <a:avLst/>
                <a:gdLst>
                  <a:gd name="textAreaLeft" fmla="*/ 0 w 381960"/>
                  <a:gd name="textAreaRight" fmla="*/ 382680 w 381960"/>
                  <a:gd name="textAreaTop" fmla="*/ 0 h 380880"/>
                  <a:gd name="textAreaBottom" fmla="*/ 381600 h 380880"/>
                </a:gdLst>
                <a:ahLst/>
                <a:rect l="textAreaLeft" t="textAreaTop" r="textAreaRight" b="textAreaBottom"/>
                <a:pathLst>
                  <a:path w="165" h="164">
                    <a:moveTo>
                      <a:pt x="165" y="164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1"/>
                      <a:pt x="74" y="164"/>
                      <a:pt x="165" y="1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4" name="Google Shape;1629;p41"/>
              <p:cNvSpPr/>
              <p:nvPr/>
            </p:nvSpPr>
            <p:spPr>
              <a:xfrm>
                <a:off x="2042640" y="1399680"/>
                <a:ext cx="239760" cy="17280"/>
              </a:xfrm>
              <a:custGeom>
                <a:avLst/>
                <a:gdLst>
                  <a:gd name="textAreaLeft" fmla="*/ 0 w 239760"/>
                  <a:gd name="textAreaRight" fmla="*/ 240480 w 23976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5" name="Google Shape;1630;p41"/>
              <p:cNvSpPr/>
              <p:nvPr/>
            </p:nvSpPr>
            <p:spPr>
              <a:xfrm>
                <a:off x="2371320" y="1399680"/>
                <a:ext cx="240840" cy="17280"/>
              </a:xfrm>
              <a:custGeom>
                <a:avLst/>
                <a:gdLst>
                  <a:gd name="textAreaLeft" fmla="*/ 0 w 240840"/>
                  <a:gd name="textAreaRight" fmla="*/ 241560 w 24084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6" name="Google Shape;1631;p41"/>
              <p:cNvSpPr/>
              <p:nvPr/>
            </p:nvSpPr>
            <p:spPr>
              <a:xfrm>
                <a:off x="2700000" y="1399680"/>
                <a:ext cx="240840" cy="17280"/>
              </a:xfrm>
              <a:custGeom>
                <a:avLst/>
                <a:gdLst>
                  <a:gd name="textAreaLeft" fmla="*/ 0 w 240840"/>
                  <a:gd name="textAreaRight" fmla="*/ 241560 w 24084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7" name="Google Shape;1632;p41"/>
              <p:cNvSpPr/>
              <p:nvPr/>
            </p:nvSpPr>
            <p:spPr>
              <a:xfrm>
                <a:off x="3029040" y="1399680"/>
                <a:ext cx="240840" cy="17280"/>
              </a:xfrm>
              <a:custGeom>
                <a:avLst/>
                <a:gdLst>
                  <a:gd name="textAreaLeft" fmla="*/ 0 w 240840"/>
                  <a:gd name="textAreaRight" fmla="*/ 241560 w 24084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8" name="Google Shape;1633;p41"/>
              <p:cNvSpPr/>
              <p:nvPr/>
            </p:nvSpPr>
            <p:spPr>
              <a:xfrm>
                <a:off x="3359160" y="1399680"/>
                <a:ext cx="239760" cy="17280"/>
              </a:xfrm>
              <a:custGeom>
                <a:avLst/>
                <a:gdLst>
                  <a:gd name="textAreaLeft" fmla="*/ 0 w 239760"/>
                  <a:gd name="textAreaRight" fmla="*/ 240480 w 23976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9" name="Google Shape;1634;p41"/>
              <p:cNvSpPr/>
              <p:nvPr/>
            </p:nvSpPr>
            <p:spPr>
              <a:xfrm>
                <a:off x="1768680" y="1399680"/>
                <a:ext cx="18360" cy="1728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0" name="Google Shape;1635;p41"/>
              <p:cNvSpPr/>
              <p:nvPr/>
            </p:nvSpPr>
            <p:spPr>
              <a:xfrm>
                <a:off x="1840320" y="1399680"/>
                <a:ext cx="18360" cy="1728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1" name="Google Shape;1636;p41"/>
              <p:cNvSpPr/>
              <p:nvPr/>
            </p:nvSpPr>
            <p:spPr>
              <a:xfrm>
                <a:off x="1912320" y="1399680"/>
                <a:ext cx="18360" cy="1728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2" name="Google Shape;1637;p41"/>
              <p:cNvSpPr/>
              <p:nvPr/>
            </p:nvSpPr>
            <p:spPr>
              <a:xfrm>
                <a:off x="3333600" y="2695680"/>
                <a:ext cx="196560" cy="87840"/>
              </a:xfrm>
              <a:custGeom>
                <a:avLst/>
                <a:gdLst>
                  <a:gd name="textAreaLeft" fmla="*/ 0 w 196560"/>
                  <a:gd name="textAreaRight" fmla="*/ 197280 w 196560"/>
                  <a:gd name="textAreaTop" fmla="*/ 0 h 87840"/>
                  <a:gd name="textAreaBottom" fmla="*/ 88560 h 87840"/>
                </a:gdLst>
                <a:ahLst/>
                <a:rect l="textAreaLeft" t="textAreaTop" r="textAreaRight" b="textAreaBottom"/>
                <a:pathLst>
                  <a:path w="85" h="38">
                    <a:moveTo>
                      <a:pt x="85" y="38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3"/>
                      <a:pt x="18" y="0"/>
                      <a:pt x="2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lnTo>
                      <a:pt x="8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28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3" name="Google Shape;1638;p41"/>
              <p:cNvSpPr/>
              <p:nvPr/>
            </p:nvSpPr>
            <p:spPr>
              <a:xfrm>
                <a:off x="3440520" y="2695680"/>
                <a:ext cx="196560" cy="87840"/>
              </a:xfrm>
              <a:custGeom>
                <a:avLst/>
                <a:gdLst>
                  <a:gd name="textAreaLeft" fmla="*/ 0 w 196560"/>
                  <a:gd name="textAreaRight" fmla="*/ 197280 w 196560"/>
                  <a:gd name="textAreaTop" fmla="*/ 0 h 87840"/>
                  <a:gd name="textAreaBottom" fmla="*/ 88560 h 87840"/>
                </a:gdLst>
                <a:ahLst/>
                <a:rect l="textAreaLeft" t="textAreaTop" r="textAreaRight" b="textAreaBottom"/>
                <a:pathLst>
                  <a:path w="85" h="38">
                    <a:moveTo>
                      <a:pt x="85" y="38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3"/>
                      <a:pt x="18" y="0"/>
                      <a:pt x="2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lnTo>
                      <a:pt x="85" y="38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28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884" name="Google Shape;1639;p41"/>
            <p:cNvGrpSpPr/>
            <p:nvPr/>
          </p:nvGrpSpPr>
          <p:grpSpPr>
            <a:xfrm>
              <a:off x="1461240" y="1706400"/>
              <a:ext cx="883440" cy="1798200"/>
              <a:chOff x="1461240" y="1706400"/>
              <a:chExt cx="883440" cy="1798200"/>
            </a:xfrm>
          </p:grpSpPr>
          <p:sp>
            <p:nvSpPr>
              <p:cNvPr id="1885" name="Google Shape;1640;p41"/>
              <p:cNvSpPr/>
              <p:nvPr/>
            </p:nvSpPr>
            <p:spPr>
              <a:xfrm flipH="1">
                <a:off x="1948320" y="3254400"/>
                <a:ext cx="231120" cy="243720"/>
              </a:xfrm>
              <a:custGeom>
                <a:avLst/>
                <a:gdLst>
                  <a:gd name="textAreaLeft" fmla="*/ -360 w 231120"/>
                  <a:gd name="textAreaRight" fmla="*/ 231480 w 231120"/>
                  <a:gd name="textAreaTop" fmla="*/ 0 h 243720"/>
                  <a:gd name="textAreaBottom" fmla="*/ 244440 h 243720"/>
                </a:gdLst>
                <a:ahLst/>
                <a:rect l="textAreaLeft" t="textAreaTop" r="textAreaRight" b="textAreaBottom"/>
                <a:pathLst>
                  <a:path w="98" h="103">
                    <a:moveTo>
                      <a:pt x="63" y="0"/>
                    </a:moveTo>
                    <a:cubicBezTo>
                      <a:pt x="63" y="0"/>
                      <a:pt x="68" y="57"/>
                      <a:pt x="66" y="66"/>
                    </a:cubicBezTo>
                    <a:cubicBezTo>
                      <a:pt x="64" y="74"/>
                      <a:pt x="2" y="87"/>
                      <a:pt x="1" y="96"/>
                    </a:cubicBezTo>
                    <a:cubicBezTo>
                      <a:pt x="0" y="103"/>
                      <a:pt x="57" y="102"/>
                      <a:pt x="89" y="99"/>
                    </a:cubicBezTo>
                    <a:cubicBezTo>
                      <a:pt x="94" y="98"/>
                      <a:pt x="98" y="93"/>
                      <a:pt x="96" y="89"/>
                    </a:cubicBezTo>
                    <a:cubicBezTo>
                      <a:pt x="94" y="80"/>
                      <a:pt x="90" y="66"/>
                      <a:pt x="90" y="58"/>
                    </a:cubicBezTo>
                    <a:cubicBezTo>
                      <a:pt x="90" y="45"/>
                      <a:pt x="94" y="0"/>
                      <a:pt x="94" y="0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6" name="Google Shape;1641;p41"/>
              <p:cNvSpPr/>
              <p:nvPr/>
            </p:nvSpPr>
            <p:spPr>
              <a:xfrm flipH="1">
                <a:off x="1948320" y="3422520"/>
                <a:ext cx="231120" cy="75600"/>
              </a:xfrm>
              <a:custGeom>
                <a:avLst/>
                <a:gdLst>
                  <a:gd name="textAreaLeft" fmla="*/ -360 w 231120"/>
                  <a:gd name="textAreaRight" fmla="*/ 231480 w 231120"/>
                  <a:gd name="textAreaTop" fmla="*/ 0 h 75600"/>
                  <a:gd name="textAreaBottom" fmla="*/ 76320 h 75600"/>
                </a:gdLst>
                <a:ahLst/>
                <a:rect l="textAreaLeft" t="textAreaTop" r="textAreaRight" b="textAreaBottom"/>
                <a:pathLst>
                  <a:path w="98" h="32">
                    <a:moveTo>
                      <a:pt x="89" y="28"/>
                    </a:moveTo>
                    <a:cubicBezTo>
                      <a:pt x="94" y="27"/>
                      <a:pt x="98" y="22"/>
                      <a:pt x="96" y="18"/>
                    </a:cubicBezTo>
                    <a:cubicBezTo>
                      <a:pt x="95" y="13"/>
                      <a:pt x="93" y="8"/>
                      <a:pt x="92" y="2"/>
                    </a:cubicBezTo>
                    <a:cubicBezTo>
                      <a:pt x="75" y="5"/>
                      <a:pt x="65" y="2"/>
                      <a:pt x="59" y="0"/>
                    </a:cubicBezTo>
                    <a:cubicBezTo>
                      <a:pt x="43" y="8"/>
                      <a:pt x="2" y="18"/>
                      <a:pt x="1" y="25"/>
                    </a:cubicBezTo>
                    <a:cubicBezTo>
                      <a:pt x="0" y="32"/>
                      <a:pt x="57" y="31"/>
                      <a:pt x="89" y="28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8160" bIns="38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7" name="Google Shape;1642;p41"/>
              <p:cNvSpPr/>
              <p:nvPr/>
            </p:nvSpPr>
            <p:spPr>
              <a:xfrm flipH="1">
                <a:off x="1478520" y="3217680"/>
                <a:ext cx="221400" cy="286560"/>
              </a:xfrm>
              <a:custGeom>
                <a:avLst/>
                <a:gdLst>
                  <a:gd name="textAreaLeft" fmla="*/ 360 w 221400"/>
                  <a:gd name="textAreaRight" fmla="*/ 222480 w 221400"/>
                  <a:gd name="textAreaTop" fmla="*/ 0 h 286560"/>
                  <a:gd name="textAreaBottom" fmla="*/ 287280 h 286560"/>
                </a:gdLst>
                <a:ahLst/>
                <a:rect l="textAreaLeft" t="textAreaTop" r="textAreaRight" b="textAreaBottom"/>
                <a:pathLst>
                  <a:path w="94" h="121">
                    <a:moveTo>
                      <a:pt x="39" y="7"/>
                    </a:moveTo>
                    <a:cubicBezTo>
                      <a:pt x="39" y="7"/>
                      <a:pt x="57" y="61"/>
                      <a:pt x="57" y="70"/>
                    </a:cubicBezTo>
                    <a:cubicBezTo>
                      <a:pt x="57" y="79"/>
                      <a:pt x="0" y="106"/>
                      <a:pt x="1" y="114"/>
                    </a:cubicBezTo>
                    <a:cubicBezTo>
                      <a:pt x="1" y="121"/>
                      <a:pt x="57" y="108"/>
                      <a:pt x="88" y="97"/>
                    </a:cubicBezTo>
                    <a:cubicBezTo>
                      <a:pt x="92" y="95"/>
                      <a:pt x="94" y="90"/>
                      <a:pt x="92" y="86"/>
                    </a:cubicBezTo>
                    <a:cubicBezTo>
                      <a:pt x="87" y="78"/>
                      <a:pt x="81" y="65"/>
                      <a:pt x="79" y="57"/>
                    </a:cubicBezTo>
                    <a:cubicBezTo>
                      <a:pt x="76" y="45"/>
                      <a:pt x="69" y="0"/>
                      <a:pt x="69" y="0"/>
                    </a:cubicBezTo>
                    <a:lnTo>
                      <a:pt x="39" y="7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8" name="Google Shape;1643;p41"/>
              <p:cNvSpPr/>
              <p:nvPr/>
            </p:nvSpPr>
            <p:spPr>
              <a:xfrm flipH="1">
                <a:off x="1478520" y="3389400"/>
                <a:ext cx="221400" cy="115200"/>
              </a:xfrm>
              <a:custGeom>
                <a:avLst/>
                <a:gdLst>
                  <a:gd name="textAreaLeft" fmla="*/ 360 w 221400"/>
                  <a:gd name="textAreaRight" fmla="*/ 222480 w 221400"/>
                  <a:gd name="textAreaTop" fmla="*/ 0 h 115200"/>
                  <a:gd name="textAreaBottom" fmla="*/ 115920 h 115200"/>
                </a:gdLst>
                <a:ahLst/>
                <a:rect l="textAreaLeft" t="textAreaTop" r="textAreaRight" b="textAreaBottom"/>
                <a:pathLst>
                  <a:path w="94" h="49">
                    <a:moveTo>
                      <a:pt x="88" y="25"/>
                    </a:moveTo>
                    <a:cubicBezTo>
                      <a:pt x="92" y="23"/>
                      <a:pt x="94" y="18"/>
                      <a:pt x="92" y="14"/>
                    </a:cubicBezTo>
                    <a:cubicBezTo>
                      <a:pt x="90" y="10"/>
                      <a:pt x="87" y="5"/>
                      <a:pt x="84" y="0"/>
                    </a:cubicBezTo>
                    <a:cubicBezTo>
                      <a:pt x="69" y="6"/>
                      <a:pt x="58" y="6"/>
                      <a:pt x="52" y="5"/>
                    </a:cubicBezTo>
                    <a:cubicBezTo>
                      <a:pt x="38" y="16"/>
                      <a:pt x="0" y="36"/>
                      <a:pt x="1" y="42"/>
                    </a:cubicBezTo>
                    <a:cubicBezTo>
                      <a:pt x="1" y="49"/>
                      <a:pt x="57" y="36"/>
                      <a:pt x="88" y="25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9" name="Google Shape;1644;p41"/>
              <p:cNvSpPr/>
              <p:nvPr/>
            </p:nvSpPr>
            <p:spPr>
              <a:xfrm flipH="1">
                <a:off x="1513440" y="2351160"/>
                <a:ext cx="558000" cy="909000"/>
              </a:xfrm>
              <a:custGeom>
                <a:avLst/>
                <a:gdLst>
                  <a:gd name="textAreaLeft" fmla="*/ -360 w 558000"/>
                  <a:gd name="textAreaRight" fmla="*/ 558360 w 558000"/>
                  <a:gd name="textAreaTop" fmla="*/ 0 h 909000"/>
                  <a:gd name="textAreaBottom" fmla="*/ 909720 h 909000"/>
                </a:gdLst>
                <a:ahLst/>
                <a:rect l="textAreaLeft" t="textAreaTop" r="textAreaRight" b="textAreaBottom"/>
                <a:pathLst>
                  <a:path w="236" h="384">
                    <a:moveTo>
                      <a:pt x="187" y="0"/>
                    </a:moveTo>
                    <a:cubicBezTo>
                      <a:pt x="187" y="0"/>
                      <a:pt x="200" y="71"/>
                      <a:pt x="200" y="138"/>
                    </a:cubicBezTo>
                    <a:cubicBezTo>
                      <a:pt x="200" y="205"/>
                      <a:pt x="223" y="353"/>
                      <a:pt x="236" y="384"/>
                    </a:cubicBezTo>
                    <a:cubicBezTo>
                      <a:pt x="191" y="384"/>
                      <a:pt x="191" y="384"/>
                      <a:pt x="191" y="384"/>
                    </a:cubicBezTo>
                    <a:cubicBezTo>
                      <a:pt x="191" y="384"/>
                      <a:pt x="146" y="293"/>
                      <a:pt x="134" y="217"/>
                    </a:cubicBezTo>
                    <a:cubicBezTo>
                      <a:pt x="126" y="167"/>
                      <a:pt x="118" y="111"/>
                      <a:pt x="118" y="111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53" y="384"/>
                      <a:pt x="53" y="384"/>
                      <a:pt x="53" y="384"/>
                    </a:cubicBezTo>
                    <a:cubicBezTo>
                      <a:pt x="12" y="384"/>
                      <a:pt x="12" y="384"/>
                      <a:pt x="12" y="384"/>
                    </a:cubicBezTo>
                    <a:cubicBezTo>
                      <a:pt x="12" y="384"/>
                      <a:pt x="0" y="285"/>
                      <a:pt x="12" y="214"/>
                    </a:cubicBezTo>
                    <a:cubicBezTo>
                      <a:pt x="24" y="144"/>
                      <a:pt x="88" y="0"/>
                      <a:pt x="88" y="0"/>
                    </a:cubicBez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0" name="Google Shape;1645;p41"/>
              <p:cNvSpPr/>
              <p:nvPr/>
            </p:nvSpPr>
            <p:spPr>
              <a:xfrm flipH="1">
                <a:off x="1546920" y="2404800"/>
                <a:ext cx="119880" cy="855000"/>
              </a:xfrm>
              <a:custGeom>
                <a:avLst/>
                <a:gdLst>
                  <a:gd name="textAreaLeft" fmla="*/ 360 w 119880"/>
                  <a:gd name="textAreaRight" fmla="*/ 120960 w 119880"/>
                  <a:gd name="textAreaTop" fmla="*/ 0 h 855000"/>
                  <a:gd name="textAreaBottom" fmla="*/ 855720 h 855000"/>
                </a:gdLst>
                <a:ahLst/>
                <a:rect l="textAreaLeft" t="textAreaTop" r="textAreaRight" b="textAreaBottom"/>
                <a:pathLst>
                  <a:path w="51" h="361">
                    <a:moveTo>
                      <a:pt x="0" y="0"/>
                    </a:moveTo>
                    <a:cubicBezTo>
                      <a:pt x="0" y="0"/>
                      <a:pt x="1" y="7"/>
                      <a:pt x="2" y="19"/>
                    </a:cubicBezTo>
                    <a:cubicBezTo>
                      <a:pt x="6" y="55"/>
                      <a:pt x="16" y="134"/>
                      <a:pt x="17" y="197"/>
                    </a:cubicBezTo>
                    <a:cubicBezTo>
                      <a:pt x="17" y="197"/>
                      <a:pt x="17" y="197"/>
                      <a:pt x="17" y="197"/>
                    </a:cubicBezTo>
                    <a:cubicBezTo>
                      <a:pt x="49" y="361"/>
                      <a:pt x="49" y="361"/>
                      <a:pt x="49" y="361"/>
                    </a:cubicBezTo>
                    <a:cubicBezTo>
                      <a:pt x="51" y="361"/>
                      <a:pt x="51" y="361"/>
                      <a:pt x="51" y="361"/>
                    </a:cubicBezTo>
                    <a:cubicBezTo>
                      <a:pt x="19" y="197"/>
                      <a:pt x="19" y="197"/>
                      <a:pt x="19" y="197"/>
                    </a:cubicBezTo>
                    <a:cubicBezTo>
                      <a:pt x="18" y="197"/>
                      <a:pt x="18" y="197"/>
                      <a:pt x="18" y="197"/>
                    </a:cubicBezTo>
                    <a:cubicBezTo>
                      <a:pt x="19" y="197"/>
                      <a:pt x="19" y="197"/>
                      <a:pt x="19" y="197"/>
                    </a:cubicBezTo>
                    <a:cubicBezTo>
                      <a:pt x="17" y="113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1" name="Google Shape;1646;p41"/>
              <p:cNvSpPr/>
              <p:nvPr/>
            </p:nvSpPr>
            <p:spPr>
              <a:xfrm flipH="1">
                <a:off x="1851480" y="1977840"/>
                <a:ext cx="492840" cy="378720"/>
              </a:xfrm>
              <a:custGeom>
                <a:avLst/>
                <a:gdLst>
                  <a:gd name="textAreaLeft" fmla="*/ 360 w 492840"/>
                  <a:gd name="textAreaRight" fmla="*/ 493920 w 492840"/>
                  <a:gd name="textAreaTop" fmla="*/ 0 h 378720"/>
                  <a:gd name="textAreaBottom" fmla="*/ 379440 h 378720"/>
                </a:gdLst>
                <a:ahLst/>
                <a:rect l="textAreaLeft" t="textAreaTop" r="textAreaRight" b="textAreaBottom"/>
                <a:pathLst>
                  <a:path w="209" h="160">
                    <a:moveTo>
                      <a:pt x="200" y="0"/>
                    </a:moveTo>
                    <a:cubicBezTo>
                      <a:pt x="144" y="109"/>
                      <a:pt x="144" y="109"/>
                      <a:pt x="144" y="109"/>
                    </a:cubicBezTo>
                    <a:cubicBezTo>
                      <a:pt x="51" y="142"/>
                      <a:pt x="51" y="142"/>
                      <a:pt x="51" y="142"/>
                    </a:cubicBezTo>
                    <a:cubicBezTo>
                      <a:pt x="51" y="142"/>
                      <a:pt x="36" y="129"/>
                      <a:pt x="26" y="128"/>
                    </a:cubicBezTo>
                    <a:cubicBezTo>
                      <a:pt x="15" y="127"/>
                      <a:pt x="0" y="130"/>
                      <a:pt x="1" y="133"/>
                    </a:cubicBezTo>
                    <a:cubicBezTo>
                      <a:pt x="2" y="135"/>
                      <a:pt x="19" y="134"/>
                      <a:pt x="19" y="134"/>
                    </a:cubicBezTo>
                    <a:cubicBezTo>
                      <a:pt x="19" y="134"/>
                      <a:pt x="2" y="141"/>
                      <a:pt x="1" y="146"/>
                    </a:cubicBezTo>
                    <a:cubicBezTo>
                      <a:pt x="1" y="150"/>
                      <a:pt x="9" y="155"/>
                      <a:pt x="16" y="154"/>
                    </a:cubicBezTo>
                    <a:cubicBezTo>
                      <a:pt x="23" y="154"/>
                      <a:pt x="42" y="160"/>
                      <a:pt x="52" y="154"/>
                    </a:cubicBezTo>
                    <a:cubicBezTo>
                      <a:pt x="52" y="154"/>
                      <a:pt x="151" y="146"/>
                      <a:pt x="165" y="131"/>
                    </a:cubicBezTo>
                    <a:cubicBezTo>
                      <a:pt x="180" y="117"/>
                      <a:pt x="209" y="59"/>
                      <a:pt x="209" y="59"/>
                    </a:cubicBez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2" name="Google Shape;1647;p41"/>
              <p:cNvSpPr/>
              <p:nvPr/>
            </p:nvSpPr>
            <p:spPr>
              <a:xfrm flipH="1">
                <a:off x="1589760" y="1942920"/>
                <a:ext cx="324720" cy="432720"/>
              </a:xfrm>
              <a:custGeom>
                <a:avLst/>
                <a:gdLst>
                  <a:gd name="textAreaLeft" fmla="*/ -360 w 324720"/>
                  <a:gd name="textAreaRight" fmla="*/ 325080 w 324720"/>
                  <a:gd name="textAreaTop" fmla="*/ 0 h 432720"/>
                  <a:gd name="textAreaBottom" fmla="*/ 433440 h 432720"/>
                </a:gdLst>
                <a:ahLst/>
                <a:rect l="textAreaLeft" t="textAreaTop" r="textAreaRight" b="textAreaBottom"/>
                <a:pathLst>
                  <a:path w="138" h="183">
                    <a:moveTo>
                      <a:pt x="56" y="4"/>
                    </a:moveTo>
                    <a:cubicBezTo>
                      <a:pt x="93" y="0"/>
                      <a:pt x="113" y="13"/>
                      <a:pt x="113" y="13"/>
                    </a:cubicBezTo>
                    <a:cubicBezTo>
                      <a:pt x="113" y="13"/>
                      <a:pt x="115" y="92"/>
                      <a:pt x="122" y="116"/>
                    </a:cubicBezTo>
                    <a:cubicBezTo>
                      <a:pt x="128" y="140"/>
                      <a:pt x="138" y="159"/>
                      <a:pt x="133" y="171"/>
                    </a:cubicBezTo>
                    <a:cubicBezTo>
                      <a:pt x="128" y="183"/>
                      <a:pt x="119" y="183"/>
                      <a:pt x="105" y="183"/>
                    </a:cubicBezTo>
                    <a:cubicBezTo>
                      <a:pt x="92" y="183"/>
                      <a:pt x="54" y="183"/>
                      <a:pt x="35" y="183"/>
                    </a:cubicBezTo>
                    <a:cubicBezTo>
                      <a:pt x="17" y="183"/>
                      <a:pt x="8" y="180"/>
                      <a:pt x="10" y="163"/>
                    </a:cubicBezTo>
                    <a:cubicBezTo>
                      <a:pt x="12" y="145"/>
                      <a:pt x="15" y="100"/>
                      <a:pt x="10" y="86"/>
                    </a:cubicBezTo>
                    <a:cubicBezTo>
                      <a:pt x="5" y="73"/>
                      <a:pt x="0" y="56"/>
                      <a:pt x="6" y="40"/>
                    </a:cubicBezTo>
                    <a:cubicBezTo>
                      <a:pt x="13" y="24"/>
                      <a:pt x="18" y="15"/>
                      <a:pt x="18" y="15"/>
                    </a:cubicBezTo>
                    <a:cubicBezTo>
                      <a:pt x="18" y="15"/>
                      <a:pt x="34" y="7"/>
                      <a:pt x="56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3" name="Google Shape;1648;p41"/>
              <p:cNvSpPr/>
              <p:nvPr/>
            </p:nvSpPr>
            <p:spPr>
              <a:xfrm flipH="1">
                <a:off x="1494360" y="2146320"/>
                <a:ext cx="269280" cy="26748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4" name="Google Shape;1649;p41"/>
              <p:cNvSpPr/>
              <p:nvPr/>
            </p:nvSpPr>
            <p:spPr>
              <a:xfrm flipH="1">
                <a:off x="1513440" y="2170080"/>
                <a:ext cx="266040" cy="267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5" name="Google Shape;1650;p41"/>
              <p:cNvSpPr/>
              <p:nvPr/>
            </p:nvSpPr>
            <p:spPr>
              <a:xfrm flipH="1">
                <a:off x="1532520" y="2192400"/>
                <a:ext cx="266040" cy="267480"/>
              </a:xfrm>
              <a:prstGeom prst="rect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6" name="Google Shape;1651;p41"/>
              <p:cNvSpPr/>
              <p:nvPr/>
            </p:nvSpPr>
            <p:spPr>
              <a:xfrm flipH="1">
                <a:off x="1461240" y="1971720"/>
                <a:ext cx="277200" cy="509040"/>
              </a:xfrm>
              <a:custGeom>
                <a:avLst/>
                <a:gdLst>
                  <a:gd name="textAreaLeft" fmla="*/ -360 w 277200"/>
                  <a:gd name="textAreaRight" fmla="*/ 277560 w 277200"/>
                  <a:gd name="textAreaTop" fmla="*/ 0 h 509040"/>
                  <a:gd name="textAreaBottom" fmla="*/ 509760 h 509040"/>
                </a:gdLst>
                <a:ahLst/>
                <a:rect l="textAreaLeft" t="textAreaTop" r="textAreaRight" b="textAreaBottom"/>
                <a:pathLst>
                  <a:path w="117" h="215">
                    <a:moveTo>
                      <a:pt x="30" y="4"/>
                    </a:moveTo>
                    <a:cubicBezTo>
                      <a:pt x="32" y="0"/>
                      <a:pt x="38" y="0"/>
                      <a:pt x="41" y="3"/>
                    </a:cubicBezTo>
                    <a:cubicBezTo>
                      <a:pt x="57" y="21"/>
                      <a:pt x="101" y="72"/>
                      <a:pt x="108" y="95"/>
                    </a:cubicBezTo>
                    <a:cubicBezTo>
                      <a:pt x="117" y="123"/>
                      <a:pt x="49" y="197"/>
                      <a:pt x="49" y="197"/>
                    </a:cubicBezTo>
                    <a:cubicBezTo>
                      <a:pt x="49" y="197"/>
                      <a:pt x="31" y="213"/>
                      <a:pt x="18" y="214"/>
                    </a:cubicBezTo>
                    <a:cubicBezTo>
                      <a:pt x="5" y="215"/>
                      <a:pt x="16" y="203"/>
                      <a:pt x="16" y="203"/>
                    </a:cubicBezTo>
                    <a:cubicBezTo>
                      <a:pt x="16" y="203"/>
                      <a:pt x="7" y="208"/>
                      <a:pt x="3" y="207"/>
                    </a:cubicBezTo>
                    <a:cubicBezTo>
                      <a:pt x="0" y="207"/>
                      <a:pt x="23" y="186"/>
                      <a:pt x="36" y="189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79" y="104"/>
                      <a:pt x="48" y="65"/>
                      <a:pt x="33" y="47"/>
                    </a:cubicBezTo>
                    <a:cubicBezTo>
                      <a:pt x="20" y="32"/>
                      <a:pt x="24" y="15"/>
                      <a:pt x="30" y="4"/>
                    </a:cubicBez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7" name="Google Shape;1652;p41"/>
              <p:cNvSpPr/>
              <p:nvPr/>
            </p:nvSpPr>
            <p:spPr>
              <a:xfrm flipH="1">
                <a:off x="1743840" y="1765080"/>
                <a:ext cx="154800" cy="221400"/>
              </a:xfrm>
              <a:custGeom>
                <a:avLst/>
                <a:gdLst>
                  <a:gd name="textAreaLeft" fmla="*/ -360 w 154800"/>
                  <a:gd name="textAreaRight" fmla="*/ 155160 w 154800"/>
                  <a:gd name="textAreaTop" fmla="*/ 0 h 221400"/>
                  <a:gd name="textAreaBottom" fmla="*/ 222120 h 221400"/>
                </a:gdLst>
                <a:ahLst/>
                <a:rect l="textAreaLeft" t="textAreaTop" r="textAreaRight" b="textAreaBottom"/>
                <a:pathLst>
                  <a:path w="66" h="94">
                    <a:moveTo>
                      <a:pt x="11" y="8"/>
                    </a:moveTo>
                    <a:cubicBezTo>
                      <a:pt x="10" y="9"/>
                      <a:pt x="8" y="25"/>
                      <a:pt x="0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5" y="32"/>
                      <a:pt x="6" y="34"/>
                      <a:pt x="6" y="36"/>
                    </a:cubicBezTo>
                    <a:cubicBezTo>
                      <a:pt x="5" y="42"/>
                      <a:pt x="4" y="54"/>
                      <a:pt x="7" y="58"/>
                    </a:cubicBezTo>
                    <a:cubicBezTo>
                      <a:pt x="12" y="62"/>
                      <a:pt x="31" y="57"/>
                      <a:pt x="32" y="63"/>
                    </a:cubicBezTo>
                    <a:cubicBezTo>
                      <a:pt x="33" y="68"/>
                      <a:pt x="34" y="82"/>
                      <a:pt x="34" y="89"/>
                    </a:cubicBezTo>
                    <a:cubicBezTo>
                      <a:pt x="34" y="92"/>
                      <a:pt x="35" y="93"/>
                      <a:pt x="38" y="93"/>
                    </a:cubicBezTo>
                    <a:cubicBezTo>
                      <a:pt x="44" y="94"/>
                      <a:pt x="56" y="93"/>
                      <a:pt x="66" y="85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8" name="Google Shape;1653;p41"/>
              <p:cNvSpPr/>
              <p:nvPr/>
            </p:nvSpPr>
            <p:spPr>
              <a:xfrm flipH="1">
                <a:off x="1681920" y="1706400"/>
                <a:ext cx="223200" cy="224640"/>
              </a:xfrm>
              <a:custGeom>
                <a:avLst/>
                <a:gdLst>
                  <a:gd name="textAreaLeft" fmla="*/ -360 w 223200"/>
                  <a:gd name="textAreaRight" fmla="*/ 223560 w 223200"/>
                  <a:gd name="textAreaTop" fmla="*/ 0 h 224640"/>
                  <a:gd name="textAreaBottom" fmla="*/ 225360 h 224640"/>
                </a:gdLst>
                <a:ahLst/>
                <a:rect l="textAreaLeft" t="textAreaTop" r="textAreaRight" b="textAreaBottom"/>
                <a:pathLst>
                  <a:path w="95" h="95">
                    <a:moveTo>
                      <a:pt x="41" y="12"/>
                    </a:moveTo>
                    <a:cubicBezTo>
                      <a:pt x="39" y="13"/>
                      <a:pt x="37" y="13"/>
                      <a:pt x="35" y="12"/>
                    </a:cubicBezTo>
                    <a:cubicBezTo>
                      <a:pt x="26" y="11"/>
                      <a:pt x="0" y="8"/>
                      <a:pt x="2" y="29"/>
                    </a:cubicBezTo>
                    <a:cubicBezTo>
                      <a:pt x="3" y="37"/>
                      <a:pt x="16" y="39"/>
                      <a:pt x="26" y="39"/>
                    </a:cubicBezTo>
                    <a:cubicBezTo>
                      <a:pt x="33" y="39"/>
                      <a:pt x="39" y="45"/>
                      <a:pt x="39" y="52"/>
                    </a:cubicBezTo>
                    <a:cubicBezTo>
                      <a:pt x="38" y="59"/>
                      <a:pt x="38" y="68"/>
                      <a:pt x="39" y="75"/>
                    </a:cubicBezTo>
                    <a:cubicBezTo>
                      <a:pt x="40" y="91"/>
                      <a:pt x="42" y="93"/>
                      <a:pt x="62" y="92"/>
                    </a:cubicBezTo>
                    <a:cubicBezTo>
                      <a:pt x="81" y="92"/>
                      <a:pt x="89" y="95"/>
                      <a:pt x="91" y="82"/>
                    </a:cubicBezTo>
                    <a:cubicBezTo>
                      <a:pt x="95" y="61"/>
                      <a:pt x="89" y="0"/>
                      <a:pt x="4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cxnSp>
          <p:nvCxnSpPr>
            <p:cNvPr id="1899" name="Google Shape;1654;p41"/>
            <p:cNvCxnSpPr/>
            <p:nvPr/>
          </p:nvCxnSpPr>
          <p:spPr>
            <a:xfrm flipH="1">
              <a:off x="592200" y="3497760"/>
              <a:ext cx="3810960" cy="72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900" name="Google Shape;1655;p41"/>
            <p:cNvSpPr/>
            <p:nvPr/>
          </p:nvSpPr>
          <p:spPr>
            <a:xfrm>
              <a:off x="1089720" y="135612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901" name="Google Shape;1656;p41"/>
            <p:cNvGrpSpPr/>
            <p:nvPr/>
          </p:nvGrpSpPr>
          <p:grpSpPr>
            <a:xfrm>
              <a:off x="598680" y="2361600"/>
              <a:ext cx="733320" cy="1132560"/>
              <a:chOff x="598680" y="2361600"/>
              <a:chExt cx="733320" cy="1132560"/>
            </a:xfrm>
          </p:grpSpPr>
          <p:sp>
            <p:nvSpPr>
              <p:cNvPr id="1902" name="Google Shape;1657;p41"/>
              <p:cNvSpPr/>
              <p:nvPr/>
            </p:nvSpPr>
            <p:spPr>
              <a:xfrm>
                <a:off x="777240" y="2361600"/>
                <a:ext cx="334800" cy="700560"/>
              </a:xfrm>
              <a:custGeom>
                <a:avLst/>
                <a:gdLst>
                  <a:gd name="textAreaLeft" fmla="*/ 0 w 334800"/>
                  <a:gd name="textAreaRight" fmla="*/ 335520 w 334800"/>
                  <a:gd name="textAreaTop" fmla="*/ 0 h 700560"/>
                  <a:gd name="textAreaBottom" fmla="*/ 701280 h 700560"/>
                </a:gdLst>
                <a:ahLst/>
                <a:rect l="textAreaLeft" t="textAreaTop" r="textAreaRight" b="textAreaBottom"/>
                <a:pathLst>
                  <a:path w="154" h="322">
                    <a:moveTo>
                      <a:pt x="37" y="11"/>
                    </a:moveTo>
                    <a:cubicBezTo>
                      <a:pt x="81" y="0"/>
                      <a:pt x="73" y="52"/>
                      <a:pt x="93" y="72"/>
                    </a:cubicBezTo>
                    <a:cubicBezTo>
                      <a:pt x="113" y="92"/>
                      <a:pt x="122" y="109"/>
                      <a:pt x="118" y="133"/>
                    </a:cubicBezTo>
                    <a:cubicBezTo>
                      <a:pt x="115" y="157"/>
                      <a:pt x="119" y="167"/>
                      <a:pt x="127" y="180"/>
                    </a:cubicBezTo>
                    <a:cubicBezTo>
                      <a:pt x="135" y="193"/>
                      <a:pt x="142" y="222"/>
                      <a:pt x="134" y="238"/>
                    </a:cubicBezTo>
                    <a:cubicBezTo>
                      <a:pt x="126" y="255"/>
                      <a:pt x="154" y="275"/>
                      <a:pt x="132" y="322"/>
                    </a:cubicBezTo>
                    <a:cubicBezTo>
                      <a:pt x="73" y="322"/>
                      <a:pt x="73" y="322"/>
                      <a:pt x="73" y="322"/>
                    </a:cubicBezTo>
                    <a:cubicBezTo>
                      <a:pt x="73" y="322"/>
                      <a:pt x="44" y="297"/>
                      <a:pt x="50" y="267"/>
                    </a:cubicBezTo>
                    <a:cubicBezTo>
                      <a:pt x="57" y="238"/>
                      <a:pt x="41" y="207"/>
                      <a:pt x="32" y="195"/>
                    </a:cubicBezTo>
                    <a:cubicBezTo>
                      <a:pt x="23" y="184"/>
                      <a:pt x="20" y="158"/>
                      <a:pt x="26" y="133"/>
                    </a:cubicBezTo>
                    <a:cubicBezTo>
                      <a:pt x="32" y="108"/>
                      <a:pt x="7" y="98"/>
                      <a:pt x="3" y="67"/>
                    </a:cubicBezTo>
                    <a:cubicBezTo>
                      <a:pt x="0" y="35"/>
                      <a:pt x="15" y="17"/>
                      <a:pt x="37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03" name="Google Shape;1658;p41"/>
              <p:cNvSpPr/>
              <p:nvPr/>
            </p:nvSpPr>
            <p:spPr>
              <a:xfrm>
                <a:off x="859680" y="2438640"/>
                <a:ext cx="141480" cy="623520"/>
              </a:xfrm>
              <a:custGeom>
                <a:avLst/>
                <a:gdLst>
                  <a:gd name="textAreaLeft" fmla="*/ 0 w 141480"/>
                  <a:gd name="textAreaRight" fmla="*/ 142200 w 141480"/>
                  <a:gd name="textAreaTop" fmla="*/ 0 h 623520"/>
                  <a:gd name="textAreaBottom" fmla="*/ 624240 h 623520"/>
                </a:gdLst>
                <a:ahLst/>
                <a:rect l="textAreaLeft" t="textAreaTop" r="textAreaRight" b="textAreaBottom"/>
                <a:pathLst>
                  <a:path w="65" h="287">
                    <a:moveTo>
                      <a:pt x="0" y="0"/>
                    </a:moveTo>
                    <a:cubicBezTo>
                      <a:pt x="0" y="35"/>
                      <a:pt x="26" y="98"/>
                      <a:pt x="40" y="148"/>
                    </a:cubicBezTo>
                    <a:cubicBezTo>
                      <a:pt x="55" y="197"/>
                      <a:pt x="65" y="257"/>
                      <a:pt x="64" y="287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04" name="Google Shape;1659;p41"/>
              <p:cNvSpPr/>
              <p:nvPr/>
            </p:nvSpPr>
            <p:spPr>
              <a:xfrm>
                <a:off x="818640" y="2493000"/>
                <a:ext cx="101880" cy="133920"/>
              </a:xfrm>
              <a:custGeom>
                <a:avLst/>
                <a:gdLst>
                  <a:gd name="textAreaLeft" fmla="*/ 0 w 101880"/>
                  <a:gd name="textAreaRight" fmla="*/ 102600 w 101880"/>
                  <a:gd name="textAreaTop" fmla="*/ 0 h 133920"/>
                  <a:gd name="textAreaBottom" fmla="*/ 134640 h 133920"/>
                </a:gdLst>
                <a:ahLst/>
                <a:rect l="textAreaLeft" t="textAreaTop" r="textAreaRight" b="textAreaBottom"/>
                <a:pathLst>
                  <a:path w="112" h="147">
                    <a:moveTo>
                      <a:pt x="112" y="0"/>
                    </a:moveTo>
                    <a:lnTo>
                      <a:pt x="95" y="147"/>
                    </a:lnTo>
                    <a:lnTo>
                      <a:pt x="0" y="2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05" name="Google Shape;1660;p41"/>
              <p:cNvSpPr/>
              <p:nvPr/>
            </p:nvSpPr>
            <p:spPr>
              <a:xfrm>
                <a:off x="857880" y="2638440"/>
                <a:ext cx="121320" cy="155880"/>
              </a:xfrm>
              <a:custGeom>
                <a:avLst/>
                <a:gdLst>
                  <a:gd name="textAreaLeft" fmla="*/ 0 w 121320"/>
                  <a:gd name="textAreaRight" fmla="*/ 122040 w 121320"/>
                  <a:gd name="textAreaTop" fmla="*/ 0 h 155880"/>
                  <a:gd name="textAreaBottom" fmla="*/ 156600 h 155880"/>
                </a:gdLst>
                <a:ahLst/>
                <a:rect l="textAreaLeft" t="textAreaTop" r="textAreaRight" b="textAreaBottom"/>
                <a:pathLst>
                  <a:path w="133" h="171">
                    <a:moveTo>
                      <a:pt x="133" y="0"/>
                    </a:moveTo>
                    <a:lnTo>
                      <a:pt x="109" y="171"/>
                    </a:lnTo>
                    <a:lnTo>
                      <a:pt x="0" y="55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06" name="Google Shape;1661;p41"/>
              <p:cNvSpPr/>
              <p:nvPr/>
            </p:nvSpPr>
            <p:spPr>
              <a:xfrm>
                <a:off x="911880" y="2810880"/>
                <a:ext cx="127440" cy="164160"/>
              </a:xfrm>
              <a:custGeom>
                <a:avLst/>
                <a:gdLst>
                  <a:gd name="textAreaLeft" fmla="*/ 0 w 127440"/>
                  <a:gd name="textAreaRight" fmla="*/ 128160 w 127440"/>
                  <a:gd name="textAreaTop" fmla="*/ 0 h 164160"/>
                  <a:gd name="textAreaBottom" fmla="*/ 164880 h 164160"/>
                </a:gdLst>
                <a:ahLst/>
                <a:rect l="textAreaLeft" t="textAreaTop" r="textAreaRight" b="textAreaBottom"/>
                <a:pathLst>
                  <a:path w="140" h="180">
                    <a:moveTo>
                      <a:pt x="140" y="0"/>
                    </a:moveTo>
                    <a:lnTo>
                      <a:pt x="88" y="180"/>
                    </a:lnTo>
                    <a:lnTo>
                      <a:pt x="0" y="47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07" name="Google Shape;1662;p41"/>
              <p:cNvSpPr/>
              <p:nvPr/>
            </p:nvSpPr>
            <p:spPr>
              <a:xfrm>
                <a:off x="1011960" y="2649600"/>
                <a:ext cx="320040" cy="450360"/>
              </a:xfrm>
              <a:custGeom>
                <a:avLst/>
                <a:gdLst>
                  <a:gd name="textAreaLeft" fmla="*/ 0 w 320040"/>
                  <a:gd name="textAreaRight" fmla="*/ 320760 w 320040"/>
                  <a:gd name="textAreaTop" fmla="*/ 0 h 450360"/>
                  <a:gd name="textAreaBottom" fmla="*/ 451080 h 450360"/>
                </a:gdLst>
                <a:ahLst/>
                <a:rect l="textAreaLeft" t="textAreaTop" r="textAreaRight" b="textAreaBottom"/>
                <a:pathLst>
                  <a:path w="147" h="207">
                    <a:moveTo>
                      <a:pt x="9" y="207"/>
                    </a:moveTo>
                    <a:cubicBezTo>
                      <a:pt x="9" y="207"/>
                      <a:pt x="0" y="158"/>
                      <a:pt x="10" y="128"/>
                    </a:cubicBezTo>
                    <a:cubicBezTo>
                      <a:pt x="19" y="98"/>
                      <a:pt x="43" y="92"/>
                      <a:pt x="45" y="66"/>
                    </a:cubicBezTo>
                    <a:cubicBezTo>
                      <a:pt x="48" y="26"/>
                      <a:pt x="72" y="0"/>
                      <a:pt x="103" y="4"/>
                    </a:cubicBezTo>
                    <a:cubicBezTo>
                      <a:pt x="133" y="8"/>
                      <a:pt x="147" y="55"/>
                      <a:pt x="117" y="81"/>
                    </a:cubicBezTo>
                    <a:cubicBezTo>
                      <a:pt x="106" y="91"/>
                      <a:pt x="91" y="115"/>
                      <a:pt x="93" y="135"/>
                    </a:cubicBezTo>
                    <a:cubicBezTo>
                      <a:pt x="97" y="166"/>
                      <a:pt x="58" y="185"/>
                      <a:pt x="58" y="185"/>
                    </a:cubicBezTo>
                    <a:lnTo>
                      <a:pt x="9" y="207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08" name="Google Shape;1663;p41"/>
              <p:cNvSpPr/>
              <p:nvPr/>
            </p:nvSpPr>
            <p:spPr>
              <a:xfrm>
                <a:off x="1084320" y="2732040"/>
                <a:ext cx="153360" cy="345600"/>
              </a:xfrm>
              <a:custGeom>
                <a:avLst/>
                <a:gdLst>
                  <a:gd name="textAreaLeft" fmla="*/ 0 w 153360"/>
                  <a:gd name="textAreaRight" fmla="*/ 154080 w 153360"/>
                  <a:gd name="textAreaTop" fmla="*/ 0 h 345600"/>
                  <a:gd name="textAreaBottom" fmla="*/ 346320 h 345600"/>
                </a:gdLst>
                <a:ahLst/>
                <a:rect l="textAreaLeft" t="textAreaTop" r="textAreaRight" b="textAreaBottom"/>
                <a:pathLst>
                  <a:path w="71" h="159">
                    <a:moveTo>
                      <a:pt x="71" y="0"/>
                    </a:moveTo>
                    <a:cubicBezTo>
                      <a:pt x="23" y="51"/>
                      <a:pt x="0" y="145"/>
                      <a:pt x="0" y="159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09" name="Google Shape;1664;p41"/>
              <p:cNvSpPr/>
              <p:nvPr/>
            </p:nvSpPr>
            <p:spPr>
              <a:xfrm>
                <a:off x="1166760" y="2727360"/>
                <a:ext cx="92880" cy="87120"/>
              </a:xfrm>
              <a:custGeom>
                <a:avLst/>
                <a:gdLst>
                  <a:gd name="textAreaLeft" fmla="*/ 0 w 92880"/>
                  <a:gd name="textAreaRight" fmla="*/ 93600 w 92880"/>
                  <a:gd name="textAreaTop" fmla="*/ 0 h 87120"/>
                  <a:gd name="textAreaBottom" fmla="*/ 87840 h 87120"/>
                </a:gdLst>
                <a:ahLst/>
                <a:rect l="textAreaLeft" t="textAreaTop" r="textAreaRight" b="textAreaBottom"/>
                <a:pathLst>
                  <a:path w="102" h="96">
                    <a:moveTo>
                      <a:pt x="0" y="0"/>
                    </a:moveTo>
                    <a:lnTo>
                      <a:pt x="12" y="96"/>
                    </a:lnTo>
                    <a:lnTo>
                      <a:pt x="102" y="50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920" bIns="43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0" name="Google Shape;1665;p41"/>
              <p:cNvSpPr/>
              <p:nvPr/>
            </p:nvSpPr>
            <p:spPr>
              <a:xfrm>
                <a:off x="1112760" y="2834640"/>
                <a:ext cx="101160" cy="8820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88200"/>
                  <a:gd name="textAreaBottom" fmla="*/ 88920 h 88200"/>
                </a:gdLst>
                <a:ahLst/>
                <a:rect l="textAreaLeft" t="textAreaTop" r="textAreaRight" b="textAreaBottom"/>
                <a:pathLst>
                  <a:path w="111" h="97">
                    <a:moveTo>
                      <a:pt x="0" y="0"/>
                    </a:moveTo>
                    <a:lnTo>
                      <a:pt x="14" y="97"/>
                    </a:lnTo>
                    <a:lnTo>
                      <a:pt x="111" y="36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28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1" name="Google Shape;1666;p41"/>
              <p:cNvSpPr/>
              <p:nvPr/>
            </p:nvSpPr>
            <p:spPr>
              <a:xfrm>
                <a:off x="1051200" y="2930040"/>
                <a:ext cx="132120" cy="101880"/>
              </a:xfrm>
              <a:custGeom>
                <a:avLst/>
                <a:gdLst>
                  <a:gd name="textAreaLeft" fmla="*/ 0 w 132120"/>
                  <a:gd name="textAreaRight" fmla="*/ 132840 w 132120"/>
                  <a:gd name="textAreaTop" fmla="*/ 0 h 101880"/>
                  <a:gd name="textAreaBottom" fmla="*/ 102600 h 101880"/>
                </a:gdLst>
                <a:ahLst/>
                <a:rect l="textAreaLeft" t="textAreaTop" r="textAreaRight" b="textAreaBottom"/>
                <a:pathLst>
                  <a:path w="145" h="112">
                    <a:moveTo>
                      <a:pt x="0" y="0"/>
                    </a:moveTo>
                    <a:lnTo>
                      <a:pt x="45" y="112"/>
                    </a:lnTo>
                    <a:lnTo>
                      <a:pt x="145" y="48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2" name="Google Shape;1667;p41"/>
              <p:cNvSpPr/>
              <p:nvPr/>
            </p:nvSpPr>
            <p:spPr>
              <a:xfrm>
                <a:off x="598680" y="2697120"/>
                <a:ext cx="374040" cy="4024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402480"/>
                  <a:gd name="textAreaBottom" fmla="*/ 403200 h 402480"/>
                </a:gdLst>
                <a:ahLst/>
                <a:rect l="textAreaLeft" t="textAreaTop" r="textAreaRight" b="textAreaBottom"/>
                <a:pathLst>
                  <a:path w="172" h="185">
                    <a:moveTo>
                      <a:pt x="172" y="185"/>
                    </a:moveTo>
                    <a:cubicBezTo>
                      <a:pt x="172" y="185"/>
                      <a:pt x="168" y="135"/>
                      <a:pt x="152" y="109"/>
                    </a:cubicBezTo>
                    <a:cubicBezTo>
                      <a:pt x="135" y="82"/>
                      <a:pt x="110" y="82"/>
                      <a:pt x="102" y="57"/>
                    </a:cubicBezTo>
                    <a:cubicBezTo>
                      <a:pt x="89" y="20"/>
                      <a:pt x="59" y="0"/>
                      <a:pt x="31" y="11"/>
                    </a:cubicBezTo>
                    <a:cubicBezTo>
                      <a:pt x="2" y="23"/>
                      <a:pt x="0" y="72"/>
                      <a:pt x="35" y="89"/>
                    </a:cubicBezTo>
                    <a:cubicBezTo>
                      <a:pt x="49" y="96"/>
                      <a:pt x="69" y="117"/>
                      <a:pt x="72" y="136"/>
                    </a:cubicBezTo>
                    <a:cubicBezTo>
                      <a:pt x="76" y="168"/>
                      <a:pt x="119" y="176"/>
                      <a:pt x="119" y="176"/>
                    </a:cubicBezTo>
                    <a:lnTo>
                      <a:pt x="172" y="185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3" name="Google Shape;1668;p41"/>
              <p:cNvSpPr/>
              <p:nvPr/>
            </p:nvSpPr>
            <p:spPr>
              <a:xfrm>
                <a:off x="681840" y="2795400"/>
                <a:ext cx="234000" cy="295200"/>
              </a:xfrm>
              <a:custGeom>
                <a:avLst/>
                <a:gdLst>
                  <a:gd name="textAreaLeft" fmla="*/ 0 w 234000"/>
                  <a:gd name="textAreaRight" fmla="*/ 234720 w 234000"/>
                  <a:gd name="textAreaTop" fmla="*/ 0 h 295200"/>
                  <a:gd name="textAreaBottom" fmla="*/ 295920 h 295200"/>
                </a:gdLst>
                <a:ahLst/>
                <a:rect l="textAreaLeft" t="textAreaTop" r="textAreaRight" b="textAreaBottom"/>
                <a:pathLst>
                  <a:path w="108" h="136">
                    <a:moveTo>
                      <a:pt x="0" y="0"/>
                    </a:moveTo>
                    <a:cubicBezTo>
                      <a:pt x="59" y="37"/>
                      <a:pt x="105" y="123"/>
                      <a:pt x="108" y="136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4" name="Google Shape;1669;p41"/>
              <p:cNvSpPr/>
              <p:nvPr/>
            </p:nvSpPr>
            <p:spPr>
              <a:xfrm>
                <a:off x="671040" y="2773440"/>
                <a:ext cx="88200" cy="86400"/>
              </a:xfrm>
              <a:custGeom>
                <a:avLst/>
                <a:gdLst>
                  <a:gd name="textAreaLeft" fmla="*/ 0 w 88200"/>
                  <a:gd name="textAreaRight" fmla="*/ 88920 w 88200"/>
                  <a:gd name="textAreaTop" fmla="*/ 0 h 86400"/>
                  <a:gd name="textAreaBottom" fmla="*/ 87120 h 86400"/>
                </a:gdLst>
                <a:ahLst/>
                <a:rect l="textAreaLeft" t="textAreaTop" r="textAreaRight" b="textAreaBottom"/>
                <a:pathLst>
                  <a:path w="97" h="95">
                    <a:moveTo>
                      <a:pt x="85" y="0"/>
                    </a:moveTo>
                    <a:lnTo>
                      <a:pt x="97" y="95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560" bIns="43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5" name="Google Shape;1670;p41"/>
              <p:cNvSpPr/>
              <p:nvPr/>
            </p:nvSpPr>
            <p:spPr>
              <a:xfrm>
                <a:off x="738000" y="2863080"/>
                <a:ext cx="97200" cy="88200"/>
              </a:xfrm>
              <a:custGeom>
                <a:avLst/>
                <a:gdLst>
                  <a:gd name="textAreaLeft" fmla="*/ 0 w 97200"/>
                  <a:gd name="textAreaRight" fmla="*/ 97920 w 97200"/>
                  <a:gd name="textAreaTop" fmla="*/ 0 h 88200"/>
                  <a:gd name="textAreaBottom" fmla="*/ 88920 h 88200"/>
                </a:gdLst>
                <a:ahLst/>
                <a:rect l="textAreaLeft" t="textAreaTop" r="textAreaRight" b="textAreaBottom"/>
                <a:pathLst>
                  <a:path w="107" h="97">
                    <a:moveTo>
                      <a:pt x="98" y="0"/>
                    </a:moveTo>
                    <a:lnTo>
                      <a:pt x="107" y="97"/>
                    </a:lnTo>
                    <a:lnTo>
                      <a:pt x="0" y="62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28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6" name="Google Shape;1671;p41"/>
              <p:cNvSpPr/>
              <p:nvPr/>
            </p:nvSpPr>
            <p:spPr>
              <a:xfrm>
                <a:off x="793080" y="2939040"/>
                <a:ext cx="118440" cy="110160"/>
              </a:xfrm>
              <a:custGeom>
                <a:avLst/>
                <a:gdLst>
                  <a:gd name="textAreaLeft" fmla="*/ 0 w 118440"/>
                  <a:gd name="textAreaRight" fmla="*/ 119160 w 118440"/>
                  <a:gd name="textAreaTop" fmla="*/ 0 h 110160"/>
                  <a:gd name="textAreaBottom" fmla="*/ 110880 h 110160"/>
                </a:gdLst>
                <a:ahLst/>
                <a:rect l="textAreaLeft" t="textAreaTop" r="textAreaRight" b="textAreaBottom"/>
                <a:pathLst>
                  <a:path w="130" h="121">
                    <a:moveTo>
                      <a:pt x="130" y="0"/>
                    </a:moveTo>
                    <a:lnTo>
                      <a:pt x="114" y="121"/>
                    </a:lnTo>
                    <a:lnTo>
                      <a:pt x="0" y="83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7" name="Google Shape;1672;p41"/>
              <p:cNvSpPr/>
              <p:nvPr/>
            </p:nvSpPr>
            <p:spPr>
              <a:xfrm>
                <a:off x="748800" y="3045600"/>
                <a:ext cx="453960" cy="448560"/>
              </a:xfrm>
              <a:custGeom>
                <a:avLst/>
                <a:gdLst>
                  <a:gd name="textAreaLeft" fmla="*/ 0 w 453960"/>
                  <a:gd name="textAreaRight" fmla="*/ 454680 w 453960"/>
                  <a:gd name="textAreaTop" fmla="*/ 0 h 448560"/>
                  <a:gd name="textAreaBottom" fmla="*/ 449280 h 448560"/>
                </a:gdLst>
                <a:ahLst/>
                <a:rect l="textAreaLeft" t="textAreaTop" r="textAreaRight" b="textAreaBottom"/>
                <a:pathLst>
                  <a:path w="496" h="490">
                    <a:moveTo>
                      <a:pt x="439" y="490"/>
                    </a:moveTo>
                    <a:lnTo>
                      <a:pt x="57" y="490"/>
                    </a:lnTo>
                    <a:lnTo>
                      <a:pt x="0" y="0"/>
                    </a:lnTo>
                    <a:lnTo>
                      <a:pt x="496" y="0"/>
                    </a:lnTo>
                    <a:lnTo>
                      <a:pt x="439" y="49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8" name="Google Shape;1673;p41"/>
              <p:cNvSpPr/>
              <p:nvPr/>
            </p:nvSpPr>
            <p:spPr>
              <a:xfrm>
                <a:off x="738000" y="3039120"/>
                <a:ext cx="475920" cy="56160"/>
              </a:xfrm>
              <a:custGeom>
                <a:avLst/>
                <a:gdLst>
                  <a:gd name="textAreaLeft" fmla="*/ 0 w 475920"/>
                  <a:gd name="textAreaRight" fmla="*/ 476640 w 475920"/>
                  <a:gd name="textAreaTop" fmla="*/ 0 h 56160"/>
                  <a:gd name="textAreaBottom" fmla="*/ 56880 h 56160"/>
                </a:gdLst>
                <a:ahLst/>
                <a:rect l="textAreaLeft" t="textAreaTop" r="textAreaRight" b="textAreaBottom"/>
                <a:pathLst>
                  <a:path w="520" h="62">
                    <a:moveTo>
                      <a:pt x="7" y="62"/>
                    </a:moveTo>
                    <a:lnTo>
                      <a:pt x="513" y="62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7" y="62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919" name="Google Shape;1674;p41"/>
            <p:cNvSpPr/>
            <p:nvPr/>
          </p:nvSpPr>
          <p:spPr>
            <a:xfrm>
              <a:off x="2880360" y="84276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20" name="Google Shape;1675;p41"/>
            <p:cNvSpPr/>
            <p:nvPr/>
          </p:nvSpPr>
          <p:spPr>
            <a:xfrm>
              <a:off x="965520" y="1855080"/>
              <a:ext cx="408240" cy="409320"/>
            </a:xfrm>
            <a:custGeom>
              <a:avLst/>
              <a:gdLst>
                <a:gd name="textAreaLeft" fmla="*/ 0 w 408240"/>
                <a:gd name="textAreaRight" fmla="*/ 408960 w 408240"/>
                <a:gd name="textAreaTop" fmla="*/ 0 h 409320"/>
                <a:gd name="textAreaBottom" fmla="*/ 410040 h 40932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PlaceHolder 1"/>
          <p:cNvSpPr>
            <a:spLocks noGrp="1"/>
          </p:cNvSpPr>
          <p:nvPr>
            <p:ph type="title"/>
          </p:nvPr>
        </p:nvSpPr>
        <p:spPr>
          <a:xfrm>
            <a:off x="714240" y="1104840"/>
            <a:ext cx="4104720" cy="178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Desenvolvimento de conteúdo visual atrativo</a:t>
            </a:r>
            <a:endParaRPr b="0" lang="pt-BR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2" name="PlaceHolder 2"/>
          <p:cNvSpPr>
            <a:spLocks noGrp="1"/>
          </p:cNvSpPr>
          <p:nvPr>
            <p:ph type="subTitle"/>
          </p:nvPr>
        </p:nvSpPr>
        <p:spPr>
          <a:xfrm>
            <a:off x="714240" y="2819520"/>
            <a:ext cx="4104720" cy="159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Crie postagens e anúncios visualmente atraentes que chamem a atenção dos usuários. Utilize imagens de alta qualidade, vídeos envolventes e gráficos informativos. O conteúdo deve refletir a identidade da sua clínica e captar a atenção do público-alvo rapidamente.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923" name="Google Shape;1482;p40"/>
          <p:cNvGrpSpPr/>
          <p:nvPr/>
        </p:nvGrpSpPr>
        <p:grpSpPr>
          <a:xfrm>
            <a:off x="4822920" y="652680"/>
            <a:ext cx="4070520" cy="3668760"/>
            <a:chOff x="4822920" y="652680"/>
            <a:chExt cx="4070520" cy="3668760"/>
          </a:xfrm>
        </p:grpSpPr>
        <p:sp>
          <p:nvSpPr>
            <p:cNvPr id="1924" name="Google Shape;1483;p40"/>
            <p:cNvSpPr/>
            <p:nvPr/>
          </p:nvSpPr>
          <p:spPr>
            <a:xfrm flipH="1">
              <a:off x="5176080" y="652680"/>
              <a:ext cx="3370320" cy="3668760"/>
            </a:xfrm>
            <a:custGeom>
              <a:avLst/>
              <a:gdLst>
                <a:gd name="textAreaLeft" fmla="*/ -360 w 3370320"/>
                <a:gd name="textAreaRight" fmla="*/ 3370680 w 3370320"/>
                <a:gd name="textAreaTop" fmla="*/ 0 h 3668760"/>
                <a:gd name="textAreaBottom" fmla="*/ 3669480 h 3668760"/>
              </a:gdLst>
              <a:ahLst/>
              <a:rect l="textAreaLeft" t="textAreaTop" r="textAreaRight" b="textAreaBottom"/>
              <a:pathLst>
                <a:path w="1091" h="1011">
                  <a:moveTo>
                    <a:pt x="1011" y="1011"/>
                  </a:moveTo>
                  <a:cubicBezTo>
                    <a:pt x="80" y="1011"/>
                    <a:pt x="80" y="1011"/>
                    <a:pt x="80" y="1011"/>
                  </a:cubicBezTo>
                  <a:cubicBezTo>
                    <a:pt x="36" y="1011"/>
                    <a:pt x="0" y="975"/>
                    <a:pt x="0" y="93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858" y="0"/>
                    <a:pt x="1091" y="232"/>
                    <a:pt x="1091" y="520"/>
                  </a:cubicBezTo>
                  <a:cubicBezTo>
                    <a:pt x="1091" y="930"/>
                    <a:pt x="1091" y="930"/>
                    <a:pt x="1091" y="930"/>
                  </a:cubicBezTo>
                  <a:cubicBezTo>
                    <a:pt x="1091" y="975"/>
                    <a:pt x="1055" y="1011"/>
                    <a:pt x="1011" y="101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25" name="Google Shape;1484;p40"/>
            <p:cNvSpPr/>
            <p:nvPr/>
          </p:nvSpPr>
          <p:spPr>
            <a:xfrm>
              <a:off x="6558840" y="81252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926" name="Google Shape;1485;p40"/>
            <p:cNvGrpSpPr/>
            <p:nvPr/>
          </p:nvGrpSpPr>
          <p:grpSpPr>
            <a:xfrm>
              <a:off x="4889520" y="1248120"/>
              <a:ext cx="3175200" cy="2414160"/>
              <a:chOff x="4889520" y="1248120"/>
              <a:chExt cx="3175200" cy="2414160"/>
            </a:xfrm>
          </p:grpSpPr>
          <p:sp>
            <p:nvSpPr>
              <p:cNvPr id="1927" name="Google Shape;1486;p40"/>
              <p:cNvSpPr/>
              <p:nvPr/>
            </p:nvSpPr>
            <p:spPr>
              <a:xfrm>
                <a:off x="4889520" y="1248120"/>
                <a:ext cx="3174840" cy="24141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28" name="Google Shape;1487;p40"/>
              <p:cNvSpPr/>
              <p:nvPr/>
            </p:nvSpPr>
            <p:spPr>
              <a:xfrm>
                <a:off x="7571520" y="1248120"/>
                <a:ext cx="493200" cy="24141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29" name="Google Shape;1488;p40"/>
              <p:cNvSpPr/>
              <p:nvPr/>
            </p:nvSpPr>
            <p:spPr>
              <a:xfrm>
                <a:off x="4889520" y="1248120"/>
                <a:ext cx="3174840" cy="20988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30" name="Google Shape;1489;p40"/>
              <p:cNvSpPr/>
              <p:nvPr/>
            </p:nvSpPr>
            <p:spPr>
              <a:xfrm>
                <a:off x="5022000" y="1320840"/>
                <a:ext cx="64800" cy="64800"/>
              </a:xfrm>
              <a:custGeom>
                <a:avLst/>
                <a:gdLst>
                  <a:gd name="textAreaLeft" fmla="*/ 0 w 64800"/>
                  <a:gd name="textAreaRight" fmla="*/ 65520 w 64800"/>
                  <a:gd name="textAreaTop" fmla="*/ 0 h 64800"/>
                  <a:gd name="textAreaBottom" fmla="*/ 65520 h 648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760" bIns="32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31" name="Google Shape;1490;p40"/>
              <p:cNvSpPr/>
              <p:nvPr/>
            </p:nvSpPr>
            <p:spPr>
              <a:xfrm>
                <a:off x="5153400" y="1320840"/>
                <a:ext cx="64800" cy="64800"/>
              </a:xfrm>
              <a:custGeom>
                <a:avLst/>
                <a:gdLst>
                  <a:gd name="textAreaLeft" fmla="*/ 0 w 64800"/>
                  <a:gd name="textAreaRight" fmla="*/ 65520 w 64800"/>
                  <a:gd name="textAreaTop" fmla="*/ 0 h 64800"/>
                  <a:gd name="textAreaBottom" fmla="*/ 65520 h 648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3" y="15"/>
                      <a:pt x="10" y="15"/>
                    </a:cubicBezTo>
                    <a:cubicBezTo>
                      <a:pt x="7" y="15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760" bIns="32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32" name="Google Shape;1491;p40"/>
              <p:cNvSpPr/>
              <p:nvPr/>
            </p:nvSpPr>
            <p:spPr>
              <a:xfrm>
                <a:off x="5296680" y="1320840"/>
                <a:ext cx="64800" cy="64800"/>
              </a:xfrm>
              <a:custGeom>
                <a:avLst/>
                <a:gdLst>
                  <a:gd name="textAreaLeft" fmla="*/ 0 w 64800"/>
                  <a:gd name="textAreaRight" fmla="*/ 65520 w 64800"/>
                  <a:gd name="textAreaTop" fmla="*/ 0 h 64800"/>
                  <a:gd name="textAreaBottom" fmla="*/ 65520 h 648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760" bIns="32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33" name="Google Shape;1492;p40"/>
              <p:cNvSpPr/>
              <p:nvPr/>
            </p:nvSpPr>
            <p:spPr>
              <a:xfrm>
                <a:off x="5558760" y="1331280"/>
                <a:ext cx="441720" cy="43560"/>
              </a:xfrm>
              <a:custGeom>
                <a:avLst/>
                <a:gdLst>
                  <a:gd name="textAreaLeft" fmla="*/ 0 w 441720"/>
                  <a:gd name="textAreaRight" fmla="*/ 442440 w 4417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29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6" y="0"/>
                      <a:pt x="129" y="3"/>
                      <a:pt x="129" y="7"/>
                    </a:cubicBezTo>
                    <a:cubicBezTo>
                      <a:pt x="129" y="10"/>
                      <a:pt x="126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34" name="Google Shape;1493;p40"/>
              <p:cNvSpPr/>
              <p:nvPr/>
            </p:nvSpPr>
            <p:spPr>
              <a:xfrm>
                <a:off x="6123600" y="1331280"/>
                <a:ext cx="445320" cy="43560"/>
              </a:xfrm>
              <a:custGeom>
                <a:avLst/>
                <a:gdLst>
                  <a:gd name="textAreaLeft" fmla="*/ 0 w 445320"/>
                  <a:gd name="textAreaRight" fmla="*/ 446040 w 4453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35" name="Google Shape;1494;p40"/>
              <p:cNvSpPr/>
              <p:nvPr/>
            </p:nvSpPr>
            <p:spPr>
              <a:xfrm>
                <a:off x="6693480" y="1331280"/>
                <a:ext cx="445320" cy="43560"/>
              </a:xfrm>
              <a:custGeom>
                <a:avLst/>
                <a:gdLst>
                  <a:gd name="textAreaLeft" fmla="*/ 0 w 445320"/>
                  <a:gd name="textAreaRight" fmla="*/ 446040 w 4453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36" name="Google Shape;1495;p40"/>
              <p:cNvSpPr/>
              <p:nvPr/>
            </p:nvSpPr>
            <p:spPr>
              <a:xfrm>
                <a:off x="7260120" y="1331280"/>
                <a:ext cx="445320" cy="43560"/>
              </a:xfrm>
              <a:custGeom>
                <a:avLst/>
                <a:gdLst>
                  <a:gd name="textAreaLeft" fmla="*/ 0 w 445320"/>
                  <a:gd name="textAreaRight" fmla="*/ 446040 w 4453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937" name="Google Shape;1496;p40"/>
            <p:cNvSpPr/>
            <p:nvPr/>
          </p:nvSpPr>
          <p:spPr>
            <a:xfrm>
              <a:off x="6242400" y="2282760"/>
              <a:ext cx="775440" cy="777240"/>
            </a:xfrm>
            <a:custGeom>
              <a:avLst/>
              <a:gdLst>
                <a:gd name="textAreaLeft" fmla="*/ 0 w 775440"/>
                <a:gd name="textAreaRight" fmla="*/ 776160 w 775440"/>
                <a:gd name="textAreaTop" fmla="*/ 0 h 777240"/>
                <a:gd name="textAreaBottom" fmla="*/ 777960 h 77724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38" name="Google Shape;1497;p40"/>
            <p:cNvSpPr/>
            <p:nvPr/>
          </p:nvSpPr>
          <p:spPr>
            <a:xfrm>
              <a:off x="5084640" y="2155320"/>
              <a:ext cx="1434240" cy="943200"/>
            </a:xfrm>
            <a:custGeom>
              <a:avLst/>
              <a:gdLst>
                <a:gd name="textAreaLeft" fmla="*/ 0 w 1434240"/>
                <a:gd name="textAreaRight" fmla="*/ 1434960 w 1434240"/>
                <a:gd name="textAreaTop" fmla="*/ 0 h 943200"/>
                <a:gd name="textAreaBottom" fmla="*/ 943920 h 943200"/>
              </a:gdLst>
              <a:ahLst/>
              <a:rect l="textAreaLeft" t="textAreaTop" r="textAreaRight" b="textAreaBottom"/>
              <a:pathLst>
                <a:path w="433" h="284">
                  <a:moveTo>
                    <a:pt x="415" y="284"/>
                  </a:moveTo>
                  <a:cubicBezTo>
                    <a:pt x="17" y="284"/>
                    <a:pt x="17" y="284"/>
                    <a:pt x="17" y="284"/>
                  </a:cubicBezTo>
                  <a:cubicBezTo>
                    <a:pt x="8" y="284"/>
                    <a:pt x="0" y="277"/>
                    <a:pt x="0" y="26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5" y="0"/>
                    <a:pt x="433" y="7"/>
                    <a:pt x="433" y="17"/>
                  </a:cubicBezTo>
                  <a:cubicBezTo>
                    <a:pt x="433" y="267"/>
                    <a:pt x="433" y="267"/>
                    <a:pt x="433" y="267"/>
                  </a:cubicBezTo>
                  <a:cubicBezTo>
                    <a:pt x="433" y="277"/>
                    <a:pt x="425" y="284"/>
                    <a:pt x="415" y="284"/>
                  </a:cubicBez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39" name="Google Shape;1498;p40"/>
            <p:cNvSpPr/>
            <p:nvPr/>
          </p:nvSpPr>
          <p:spPr>
            <a:xfrm>
              <a:off x="5236920" y="2321280"/>
              <a:ext cx="1129680" cy="108720"/>
            </a:xfrm>
            <a:custGeom>
              <a:avLst/>
              <a:gdLst>
                <a:gd name="textAreaLeft" fmla="*/ 0 w 1129680"/>
                <a:gd name="textAreaRight" fmla="*/ 1130400 w 1129680"/>
                <a:gd name="textAreaTop" fmla="*/ 0 h 108720"/>
                <a:gd name="textAreaBottom" fmla="*/ 109440 h 108720"/>
              </a:gdLst>
              <a:ahLst/>
              <a:rect l="textAreaLeft" t="textAreaTop" r="textAreaRight" b="textAreaBottom"/>
              <a:pathLst>
                <a:path w="341" h="33">
                  <a:moveTo>
                    <a:pt x="324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7" y="33"/>
                    <a:pt x="0" y="26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34" y="0"/>
                    <a:pt x="341" y="8"/>
                    <a:pt x="341" y="17"/>
                  </a:cubicBezTo>
                  <a:cubicBezTo>
                    <a:pt x="341" y="26"/>
                    <a:pt x="334" y="33"/>
                    <a:pt x="324" y="33"/>
                  </a:cubicBezTo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0" name="Google Shape;1499;p40"/>
            <p:cNvSpPr/>
            <p:nvPr/>
          </p:nvSpPr>
          <p:spPr>
            <a:xfrm>
              <a:off x="5236920" y="2567520"/>
              <a:ext cx="298440" cy="298440"/>
            </a:xfrm>
            <a:custGeom>
              <a:avLst/>
              <a:gdLst>
                <a:gd name="textAreaLeft" fmla="*/ 0 w 298440"/>
                <a:gd name="textAreaRight" fmla="*/ 299160 w 298440"/>
                <a:gd name="textAreaTop" fmla="*/ 0 h 298440"/>
                <a:gd name="textAreaBottom" fmla="*/ 299160 h 298440"/>
              </a:gdLst>
              <a:ahLst/>
              <a:rect l="textAreaLeft" t="textAreaTop" r="textAreaRight" b="textAreaBottom"/>
              <a:pathLst>
                <a:path w="90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1" name="Google Shape;1500;p40"/>
            <p:cNvSpPr/>
            <p:nvPr/>
          </p:nvSpPr>
          <p:spPr>
            <a:xfrm>
              <a:off x="5296680" y="2627280"/>
              <a:ext cx="238680" cy="238680"/>
            </a:xfrm>
            <a:custGeom>
              <a:avLst/>
              <a:gdLst>
                <a:gd name="textAreaLeft" fmla="*/ 0 w 238680"/>
                <a:gd name="textAreaRight" fmla="*/ 239400 w 23868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140" h="140">
                  <a:moveTo>
                    <a:pt x="43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43" y="43"/>
                  </a:lnTo>
                  <a:lnTo>
                    <a:pt x="43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2" name="Google Shape;1501;p40"/>
            <p:cNvSpPr/>
            <p:nvPr/>
          </p:nvSpPr>
          <p:spPr>
            <a:xfrm>
              <a:off x="5236920" y="2905920"/>
              <a:ext cx="298440" cy="26640"/>
            </a:xfrm>
            <a:custGeom>
              <a:avLst/>
              <a:gdLst>
                <a:gd name="textAreaLeft" fmla="*/ 0 w 298440"/>
                <a:gd name="textAreaRight" fmla="*/ 299160 w 29844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90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680" bIns="13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3" name="Google Shape;1502;p40"/>
            <p:cNvSpPr/>
            <p:nvPr/>
          </p:nvSpPr>
          <p:spPr>
            <a:xfrm>
              <a:off x="5654160" y="2567520"/>
              <a:ext cx="295200" cy="298440"/>
            </a:xfrm>
            <a:custGeom>
              <a:avLst/>
              <a:gdLst>
                <a:gd name="textAreaLeft" fmla="*/ 0 w 295200"/>
                <a:gd name="textAreaRight" fmla="*/ 295920 w 295200"/>
                <a:gd name="textAreaTop" fmla="*/ 0 h 298440"/>
                <a:gd name="textAreaBottom" fmla="*/ 299160 h 298440"/>
              </a:gdLst>
              <a:ahLst/>
              <a:rect l="textAreaLeft" t="textAreaTop" r="textAreaRight" b="textAreaBottom"/>
              <a:pathLst>
                <a:path w="89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4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89" y="4"/>
                    <a:pt x="89" y="10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4" name="Google Shape;1503;p40"/>
            <p:cNvSpPr/>
            <p:nvPr/>
          </p:nvSpPr>
          <p:spPr>
            <a:xfrm>
              <a:off x="5710680" y="2627280"/>
              <a:ext cx="238680" cy="238680"/>
            </a:xfrm>
            <a:custGeom>
              <a:avLst/>
              <a:gdLst>
                <a:gd name="textAreaLeft" fmla="*/ 0 w 238680"/>
                <a:gd name="textAreaRight" fmla="*/ 239400 w 23868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72" h="72">
                  <a:moveTo>
                    <a:pt x="23" y="72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8" y="22"/>
                    <a:pt x="23" y="27"/>
                    <a:pt x="23" y="32"/>
                  </a:cubicBezTo>
                  <a:lnTo>
                    <a:pt x="23" y="72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5" name="Google Shape;1504;p40"/>
            <p:cNvSpPr/>
            <p:nvPr/>
          </p:nvSpPr>
          <p:spPr>
            <a:xfrm>
              <a:off x="5654160" y="2905920"/>
              <a:ext cx="295200" cy="26640"/>
            </a:xfrm>
            <a:custGeom>
              <a:avLst/>
              <a:gdLst>
                <a:gd name="textAreaLeft" fmla="*/ 0 w 295200"/>
                <a:gd name="textAreaRight" fmla="*/ 295920 w 29520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89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9" y="1"/>
                    <a:pt x="89" y="4"/>
                  </a:cubicBezTo>
                  <a:cubicBezTo>
                    <a:pt x="89" y="6"/>
                    <a:pt x="87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680" bIns="13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6" name="Google Shape;1505;p40"/>
            <p:cNvSpPr/>
            <p:nvPr/>
          </p:nvSpPr>
          <p:spPr>
            <a:xfrm>
              <a:off x="6069600" y="2567520"/>
              <a:ext cx="297000" cy="298440"/>
            </a:xfrm>
            <a:custGeom>
              <a:avLst/>
              <a:gdLst>
                <a:gd name="textAreaLeft" fmla="*/ 0 w 297000"/>
                <a:gd name="textAreaRight" fmla="*/ 297720 w 297000"/>
                <a:gd name="textAreaTop" fmla="*/ 0 h 298440"/>
                <a:gd name="textAreaBottom" fmla="*/ 299160 h 298440"/>
              </a:gdLst>
              <a:ahLst/>
              <a:rect l="textAreaLeft" t="textAreaTop" r="textAreaRight" b="textAreaBottom"/>
              <a:pathLst>
                <a:path w="90" h="90">
                  <a:moveTo>
                    <a:pt x="80" y="90"/>
                  </a:moveTo>
                  <a:cubicBezTo>
                    <a:pt x="11" y="90"/>
                    <a:pt x="11" y="90"/>
                    <a:pt x="11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80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7" name="Google Shape;1506;p40"/>
            <p:cNvSpPr/>
            <p:nvPr/>
          </p:nvSpPr>
          <p:spPr>
            <a:xfrm>
              <a:off x="6069600" y="2905920"/>
              <a:ext cx="297000" cy="26640"/>
            </a:xfrm>
            <a:custGeom>
              <a:avLst/>
              <a:gdLst>
                <a:gd name="textAreaLeft" fmla="*/ 0 w 297000"/>
                <a:gd name="textAreaRight" fmla="*/ 297720 w 29700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90" h="8">
                  <a:moveTo>
                    <a:pt x="8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6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680" bIns="13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8" name="Google Shape;1507;p40"/>
            <p:cNvSpPr/>
            <p:nvPr/>
          </p:nvSpPr>
          <p:spPr>
            <a:xfrm>
              <a:off x="6127920" y="2627280"/>
              <a:ext cx="238680" cy="238680"/>
            </a:xfrm>
            <a:custGeom>
              <a:avLst/>
              <a:gdLst>
                <a:gd name="textAreaLeft" fmla="*/ 0 w 238680"/>
                <a:gd name="textAreaRight" fmla="*/ 239400 w 23868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140" h="140">
                  <a:moveTo>
                    <a:pt x="45" y="140"/>
                  </a:moveTo>
                  <a:lnTo>
                    <a:pt x="0" y="140"/>
                  </a:lnTo>
                  <a:lnTo>
                    <a:pt x="0" y="66"/>
                  </a:lnTo>
                  <a:lnTo>
                    <a:pt x="66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86" y="43"/>
                  </a:lnTo>
                  <a:lnTo>
                    <a:pt x="45" y="83"/>
                  </a:lnTo>
                  <a:lnTo>
                    <a:pt x="45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9" name="Google Shape;1508;p40"/>
            <p:cNvSpPr/>
            <p:nvPr/>
          </p:nvSpPr>
          <p:spPr>
            <a:xfrm>
              <a:off x="5300280" y="2363760"/>
              <a:ext cx="606240" cy="30240"/>
            </a:xfrm>
            <a:custGeom>
              <a:avLst/>
              <a:gdLst>
                <a:gd name="textAreaLeft" fmla="*/ 0 w 606240"/>
                <a:gd name="textAreaRight" fmla="*/ 606960 w 606240"/>
                <a:gd name="textAreaTop" fmla="*/ 0 h 30240"/>
                <a:gd name="textAreaBottom" fmla="*/ 30960 h 30240"/>
              </a:gdLst>
              <a:ahLst/>
              <a:rect l="textAreaLeft" t="textAreaTop" r="textAreaRight" b="textAreaBottom"/>
              <a:pathLst>
                <a:path w="183" h="9">
                  <a:moveTo>
                    <a:pt x="17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81" y="9"/>
                    <a:pt x="183" y="7"/>
                    <a:pt x="183" y="5"/>
                  </a:cubicBezTo>
                  <a:cubicBezTo>
                    <a:pt x="183" y="2"/>
                    <a:pt x="181" y="0"/>
                    <a:pt x="179" y="0"/>
                  </a:cubicBez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50" name="Google Shape;1509;p40"/>
            <p:cNvSpPr/>
            <p:nvPr/>
          </p:nvSpPr>
          <p:spPr>
            <a:xfrm>
              <a:off x="6247800" y="2360520"/>
              <a:ext cx="42120" cy="37080"/>
            </a:xfrm>
            <a:custGeom>
              <a:avLst/>
              <a:gdLst>
                <a:gd name="textAreaLeft" fmla="*/ 0 w 42120"/>
                <a:gd name="textAreaRight" fmla="*/ 42840 w 42120"/>
                <a:gd name="textAreaTop" fmla="*/ 0 h 37080"/>
                <a:gd name="textAreaBottom" fmla="*/ 37800 h 37080"/>
              </a:gdLst>
              <a:ahLst/>
              <a:rect l="textAreaLeft" t="textAreaTop" r="textAreaRight" b="textAreaBottom"/>
              <a:pathLst>
                <a:path w="25" h="22">
                  <a:moveTo>
                    <a:pt x="0" y="0"/>
                  </a:moveTo>
                  <a:lnTo>
                    <a:pt x="25" y="0"/>
                  </a:lnTo>
                  <a:lnTo>
                    <a:pt x="12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51" name="Google Shape;1510;p40"/>
            <p:cNvSpPr/>
            <p:nvPr/>
          </p:nvSpPr>
          <p:spPr>
            <a:xfrm>
              <a:off x="5977080" y="1517760"/>
              <a:ext cx="928080" cy="802440"/>
            </a:xfrm>
            <a:custGeom>
              <a:avLst/>
              <a:gdLst>
                <a:gd name="textAreaLeft" fmla="*/ 0 w 928080"/>
                <a:gd name="textAreaRight" fmla="*/ 928800 w 928080"/>
                <a:gd name="textAreaTop" fmla="*/ 0 h 802440"/>
                <a:gd name="textAreaBottom" fmla="*/ 803160 h 802440"/>
              </a:gdLst>
              <a:ahLst/>
              <a:rect l="textAreaLeft" t="textAreaTop" r="textAreaRight" b="textAreaBottom"/>
              <a:pathLst>
                <a:path w="302" h="260">
                  <a:moveTo>
                    <a:pt x="28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4"/>
                    <a:pt x="8" y="202"/>
                    <a:pt x="18" y="202"/>
                  </a:cubicBezTo>
                  <a:cubicBezTo>
                    <a:pt x="23" y="202"/>
                    <a:pt x="23" y="202"/>
                    <a:pt x="23" y="202"/>
                  </a:cubicBezTo>
                  <a:cubicBezTo>
                    <a:pt x="23" y="255"/>
                    <a:pt x="23" y="255"/>
                    <a:pt x="23" y="255"/>
                  </a:cubicBezTo>
                  <a:cubicBezTo>
                    <a:pt x="23" y="258"/>
                    <a:pt x="27" y="260"/>
                    <a:pt x="29" y="257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284" y="202"/>
                    <a:pt x="284" y="202"/>
                    <a:pt x="284" y="202"/>
                  </a:cubicBezTo>
                  <a:cubicBezTo>
                    <a:pt x="294" y="202"/>
                    <a:pt x="302" y="194"/>
                    <a:pt x="302" y="184"/>
                  </a:cubicBezTo>
                  <a:cubicBezTo>
                    <a:pt x="302" y="17"/>
                    <a:pt x="302" y="17"/>
                    <a:pt x="302" y="17"/>
                  </a:cubicBezTo>
                  <a:cubicBezTo>
                    <a:pt x="302" y="7"/>
                    <a:pt x="294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52" name="Google Shape;1511;p40"/>
            <p:cNvSpPr/>
            <p:nvPr/>
          </p:nvSpPr>
          <p:spPr>
            <a:xfrm>
              <a:off x="6242400" y="1808280"/>
              <a:ext cx="226440" cy="227880"/>
            </a:xfrm>
            <a:custGeom>
              <a:avLst/>
              <a:gdLst>
                <a:gd name="textAreaLeft" fmla="*/ 0 w 226440"/>
                <a:gd name="textAreaRight" fmla="*/ 227160 w 226440"/>
                <a:gd name="textAreaTop" fmla="*/ 0 h 227880"/>
                <a:gd name="textAreaBottom" fmla="*/ 228600 h 227880"/>
              </a:gdLst>
              <a:ahLst/>
              <a:rect l="textAreaLeft" t="textAreaTop" r="textAreaRight" b="textAreaBottom"/>
              <a:pathLst>
                <a:path w="74" h="74">
                  <a:moveTo>
                    <a:pt x="65" y="39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51"/>
                    <a:pt x="0" y="54"/>
                    <a:pt x="2" y="56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20" y="74"/>
                    <a:pt x="23" y="74"/>
                    <a:pt x="24" y="72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65" y="39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53" name="Google Shape;1512;p40"/>
            <p:cNvSpPr/>
            <p:nvPr/>
          </p:nvSpPr>
          <p:spPr>
            <a:xfrm>
              <a:off x="6091560" y="1724400"/>
              <a:ext cx="707400" cy="126360"/>
            </a:xfrm>
            <a:custGeom>
              <a:avLst/>
              <a:gdLst>
                <a:gd name="textAreaLeft" fmla="*/ 0 w 707400"/>
                <a:gd name="textAreaRight" fmla="*/ 708120 w 707400"/>
                <a:gd name="textAreaTop" fmla="*/ 0 h 126360"/>
                <a:gd name="textAreaBottom" fmla="*/ 127080 h 126360"/>
              </a:gdLst>
              <a:ahLst/>
              <a:rect l="textAreaLeft" t="textAreaTop" r="textAreaRight" b="textAreaBottom"/>
              <a:pathLst>
                <a:path w="230" h="41">
                  <a:moveTo>
                    <a:pt x="3" y="24"/>
                  </a:moveTo>
                  <a:cubicBezTo>
                    <a:pt x="20" y="10"/>
                    <a:pt x="37" y="5"/>
                    <a:pt x="55" y="5"/>
                  </a:cubicBezTo>
                  <a:cubicBezTo>
                    <a:pt x="79" y="5"/>
                    <a:pt x="103" y="14"/>
                    <a:pt x="126" y="23"/>
                  </a:cubicBezTo>
                  <a:cubicBezTo>
                    <a:pt x="150" y="32"/>
                    <a:pt x="172" y="41"/>
                    <a:pt x="192" y="41"/>
                  </a:cubicBezTo>
                  <a:cubicBezTo>
                    <a:pt x="206" y="41"/>
                    <a:pt x="219" y="36"/>
                    <a:pt x="230" y="24"/>
                  </a:cubicBezTo>
                  <a:cubicBezTo>
                    <a:pt x="226" y="21"/>
                    <a:pt x="226" y="21"/>
                    <a:pt x="226" y="21"/>
                  </a:cubicBezTo>
                  <a:cubicBezTo>
                    <a:pt x="217" y="32"/>
                    <a:pt x="205" y="37"/>
                    <a:pt x="192" y="37"/>
                  </a:cubicBezTo>
                  <a:cubicBezTo>
                    <a:pt x="173" y="37"/>
                    <a:pt x="151" y="28"/>
                    <a:pt x="128" y="19"/>
                  </a:cubicBezTo>
                  <a:cubicBezTo>
                    <a:pt x="105" y="10"/>
                    <a:pt x="80" y="0"/>
                    <a:pt x="55" y="0"/>
                  </a:cubicBezTo>
                  <a:cubicBezTo>
                    <a:pt x="36" y="0"/>
                    <a:pt x="17" y="6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54" name="Google Shape;1513;p40"/>
            <p:cNvSpPr/>
            <p:nvPr/>
          </p:nvSpPr>
          <p:spPr>
            <a:xfrm>
              <a:off x="60199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55" name="Google Shape;1514;p40"/>
            <p:cNvSpPr/>
            <p:nvPr/>
          </p:nvSpPr>
          <p:spPr>
            <a:xfrm>
              <a:off x="60199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56" name="Google Shape;1515;p40"/>
            <p:cNvSpPr/>
            <p:nvPr/>
          </p:nvSpPr>
          <p:spPr>
            <a:xfrm>
              <a:off x="6010560" y="1870200"/>
              <a:ext cx="30960" cy="29520"/>
            </a:xfrm>
            <a:custGeom>
              <a:avLst/>
              <a:gdLst>
                <a:gd name="textAreaLeft" fmla="*/ 0 w 30960"/>
                <a:gd name="textAreaRight" fmla="*/ 31680 w 30960"/>
                <a:gd name="textAreaTop" fmla="*/ 0 h 29520"/>
                <a:gd name="textAreaBottom" fmla="*/ 30240 h 29520"/>
              </a:gdLst>
              <a:ah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57" name="Google Shape;1516;p40"/>
            <p:cNvSpPr/>
            <p:nvPr/>
          </p:nvSpPr>
          <p:spPr>
            <a:xfrm>
              <a:off x="6147000" y="1687680"/>
              <a:ext cx="32760" cy="32760"/>
            </a:xfrm>
            <a:custGeom>
              <a:avLst/>
              <a:gdLst>
                <a:gd name="textAreaLeft" fmla="*/ 0 w 32760"/>
                <a:gd name="textAreaRight" fmla="*/ 33480 w 32760"/>
                <a:gd name="textAreaTop" fmla="*/ 0 h 32760"/>
                <a:gd name="textAreaBottom" fmla="*/ 33480 h 32760"/>
              </a:gdLst>
              <a:ah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4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58" name="Google Shape;1517;p40"/>
            <p:cNvSpPr/>
            <p:nvPr/>
          </p:nvSpPr>
          <p:spPr>
            <a:xfrm>
              <a:off x="6062760" y="1762200"/>
              <a:ext cx="64440" cy="64440"/>
            </a:xfrm>
            <a:custGeom>
              <a:avLst/>
              <a:gdLst>
                <a:gd name="textAreaLeft" fmla="*/ 0 w 64440"/>
                <a:gd name="textAreaRight" fmla="*/ 65160 w 64440"/>
                <a:gd name="textAreaTop" fmla="*/ 0 h 64440"/>
                <a:gd name="textAreaBottom" fmla="*/ 65160 h 64440"/>
              </a:gdLst>
              <a:ahLst/>
              <a:rect l="textAreaLeft" t="textAreaTop" r="textAreaRight" b="textAreaBottom"/>
              <a:pathLst>
                <a:path w="21" h="21">
                  <a:moveTo>
                    <a:pt x="16" y="3"/>
                  </a:moveTo>
                  <a:cubicBezTo>
                    <a:pt x="20" y="6"/>
                    <a:pt x="21" y="12"/>
                    <a:pt x="18" y="16"/>
                  </a:cubicBezTo>
                  <a:cubicBezTo>
                    <a:pt x="15" y="21"/>
                    <a:pt x="9" y="21"/>
                    <a:pt x="5" y="18"/>
                  </a:cubicBezTo>
                  <a:cubicBezTo>
                    <a:pt x="0" y="15"/>
                    <a:pt x="0" y="9"/>
                    <a:pt x="3" y="5"/>
                  </a:cubicBezTo>
                  <a:cubicBezTo>
                    <a:pt x="6" y="1"/>
                    <a:pt x="12" y="0"/>
                    <a:pt x="16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59" name="Google Shape;1518;p40"/>
            <p:cNvSpPr/>
            <p:nvPr/>
          </p:nvSpPr>
          <p:spPr>
            <a:xfrm>
              <a:off x="67183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60" name="Google Shape;1519;p40"/>
            <p:cNvSpPr/>
            <p:nvPr/>
          </p:nvSpPr>
          <p:spPr>
            <a:xfrm>
              <a:off x="67183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61" name="Google Shape;1520;p40"/>
            <p:cNvSpPr/>
            <p:nvPr/>
          </p:nvSpPr>
          <p:spPr>
            <a:xfrm>
              <a:off x="6708960" y="1870200"/>
              <a:ext cx="30960" cy="29520"/>
            </a:xfrm>
            <a:custGeom>
              <a:avLst/>
              <a:gdLst>
                <a:gd name="textAreaLeft" fmla="*/ 0 w 30960"/>
                <a:gd name="textAreaRight" fmla="*/ 31680 w 30960"/>
                <a:gd name="textAreaTop" fmla="*/ 0 h 29520"/>
                <a:gd name="textAreaBottom" fmla="*/ 30240 h 29520"/>
              </a:gdLst>
              <a:ah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62" name="Google Shape;1521;p40"/>
            <p:cNvSpPr/>
            <p:nvPr/>
          </p:nvSpPr>
          <p:spPr>
            <a:xfrm>
              <a:off x="6845400" y="1687680"/>
              <a:ext cx="32760" cy="32760"/>
            </a:xfrm>
            <a:custGeom>
              <a:avLst/>
              <a:gdLst>
                <a:gd name="textAreaLeft" fmla="*/ 0 w 32760"/>
                <a:gd name="textAreaRight" fmla="*/ 33480 w 32760"/>
                <a:gd name="textAreaTop" fmla="*/ 0 h 32760"/>
                <a:gd name="textAreaBottom" fmla="*/ 33480 h 32760"/>
              </a:gdLst>
              <a:ah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63" name="Google Shape;1522;p40"/>
            <p:cNvSpPr/>
            <p:nvPr/>
          </p:nvSpPr>
          <p:spPr>
            <a:xfrm>
              <a:off x="6758280" y="1762200"/>
              <a:ext cx="67680" cy="64440"/>
            </a:xfrm>
            <a:custGeom>
              <a:avLst/>
              <a:gdLst>
                <a:gd name="textAreaLeft" fmla="*/ 0 w 67680"/>
                <a:gd name="textAreaRight" fmla="*/ 68400 w 67680"/>
                <a:gd name="textAreaTop" fmla="*/ 0 h 64440"/>
                <a:gd name="textAreaBottom" fmla="*/ 65160 h 64440"/>
              </a:gdLst>
              <a:ahLst/>
              <a:rect l="textAreaLeft" t="textAreaTop" r="textAreaRight" b="textAreaBottom"/>
              <a:pathLst>
                <a:path w="22" h="21">
                  <a:moveTo>
                    <a:pt x="17" y="3"/>
                  </a:moveTo>
                  <a:cubicBezTo>
                    <a:pt x="21" y="6"/>
                    <a:pt x="22" y="12"/>
                    <a:pt x="19" y="16"/>
                  </a:cubicBezTo>
                  <a:cubicBezTo>
                    <a:pt x="16" y="21"/>
                    <a:pt x="10" y="21"/>
                    <a:pt x="5" y="18"/>
                  </a:cubicBezTo>
                  <a:cubicBezTo>
                    <a:pt x="1" y="15"/>
                    <a:pt x="0" y="9"/>
                    <a:pt x="4" y="5"/>
                  </a:cubicBezTo>
                  <a:cubicBezTo>
                    <a:pt x="7" y="1"/>
                    <a:pt x="13" y="0"/>
                    <a:pt x="17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64" name="Google Shape;1523;p40"/>
            <p:cNvSpPr/>
            <p:nvPr/>
          </p:nvSpPr>
          <p:spPr>
            <a:xfrm>
              <a:off x="5053320" y="3663000"/>
              <a:ext cx="1945440" cy="500760"/>
            </a:xfrm>
            <a:custGeom>
              <a:avLst/>
              <a:gdLst>
                <a:gd name="textAreaLeft" fmla="*/ 0 w 1945440"/>
                <a:gd name="textAreaRight" fmla="*/ 1946160 w 1945440"/>
                <a:gd name="textAreaTop" fmla="*/ 0 h 500760"/>
                <a:gd name="textAreaBottom" fmla="*/ 501480 h 500760"/>
              </a:gdLst>
              <a:ahLst/>
              <a:rect l="textAreaLeft" t="textAreaTop" r="textAreaRight" b="textAreaBottom"/>
              <a:pathLst>
                <a:path w="961" h="248">
                  <a:moveTo>
                    <a:pt x="961" y="248"/>
                  </a:moveTo>
                  <a:cubicBezTo>
                    <a:pt x="904" y="105"/>
                    <a:pt x="711" y="0"/>
                    <a:pt x="480" y="0"/>
                  </a:cubicBezTo>
                  <a:cubicBezTo>
                    <a:pt x="250" y="0"/>
                    <a:pt x="56" y="105"/>
                    <a:pt x="0" y="248"/>
                  </a:cubicBezTo>
                  <a:lnTo>
                    <a:pt x="961" y="24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65" name="Google Shape;1524;p40"/>
            <p:cNvSpPr/>
            <p:nvPr/>
          </p:nvSpPr>
          <p:spPr>
            <a:xfrm>
              <a:off x="6826320" y="3306600"/>
              <a:ext cx="1251720" cy="861120"/>
            </a:xfrm>
            <a:custGeom>
              <a:avLst/>
              <a:gdLst>
                <a:gd name="textAreaLeft" fmla="*/ 0 w 1251720"/>
                <a:gd name="textAreaRight" fmla="*/ 1252440 w 1251720"/>
                <a:gd name="textAreaTop" fmla="*/ 0 h 861120"/>
                <a:gd name="textAreaBottom" fmla="*/ 861840 h 861120"/>
              </a:gdLst>
              <a:ahLst/>
              <a:rect l="textAreaLeft" t="textAreaTop" r="textAreaRight" b="textAreaBottom"/>
              <a:pathLst>
                <a:path w="618" h="426">
                  <a:moveTo>
                    <a:pt x="598" y="426"/>
                  </a:moveTo>
                  <a:cubicBezTo>
                    <a:pt x="605" y="396"/>
                    <a:pt x="618" y="332"/>
                    <a:pt x="599" y="289"/>
                  </a:cubicBezTo>
                  <a:cubicBezTo>
                    <a:pt x="572" y="232"/>
                    <a:pt x="552" y="244"/>
                    <a:pt x="558" y="156"/>
                  </a:cubicBezTo>
                  <a:cubicBezTo>
                    <a:pt x="560" y="114"/>
                    <a:pt x="547" y="16"/>
                    <a:pt x="475" y="7"/>
                  </a:cubicBezTo>
                  <a:cubicBezTo>
                    <a:pt x="411" y="0"/>
                    <a:pt x="371" y="70"/>
                    <a:pt x="337" y="124"/>
                  </a:cubicBezTo>
                  <a:cubicBezTo>
                    <a:pt x="303" y="178"/>
                    <a:pt x="261" y="139"/>
                    <a:pt x="234" y="215"/>
                  </a:cubicBezTo>
                  <a:cubicBezTo>
                    <a:pt x="207" y="292"/>
                    <a:pt x="163" y="315"/>
                    <a:pt x="124" y="323"/>
                  </a:cubicBezTo>
                  <a:cubicBezTo>
                    <a:pt x="38" y="340"/>
                    <a:pt x="12" y="363"/>
                    <a:pt x="0" y="426"/>
                  </a:cubicBezTo>
                  <a:lnTo>
                    <a:pt x="598" y="42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cxnSp>
          <p:nvCxnSpPr>
            <p:cNvPr id="1966" name="Google Shape;1525;p40"/>
            <p:cNvCxnSpPr/>
            <p:nvPr/>
          </p:nvCxnSpPr>
          <p:spPr>
            <a:xfrm>
              <a:off x="4822920" y="4165560"/>
              <a:ext cx="4021920" cy="72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967" name="Google Shape;1526;p40"/>
            <p:cNvSpPr/>
            <p:nvPr/>
          </p:nvSpPr>
          <p:spPr>
            <a:xfrm>
              <a:off x="7804080" y="997920"/>
              <a:ext cx="709560" cy="321840"/>
            </a:xfrm>
            <a:custGeom>
              <a:avLst/>
              <a:gdLst>
                <a:gd name="textAreaLeft" fmla="*/ 0 w 709560"/>
                <a:gd name="textAreaRight" fmla="*/ 710280 w 709560"/>
                <a:gd name="textAreaTop" fmla="*/ 0 h 321840"/>
                <a:gd name="textAreaBottom" fmla="*/ 322560 h 321840"/>
              </a:gdLst>
              <a:ahLst/>
              <a:rect l="textAreaLeft" t="textAreaTop" r="textAreaRight" b="textAreaBottom"/>
              <a:pathLst>
                <a:path w="968" h="439">
                  <a:moveTo>
                    <a:pt x="882" y="266"/>
                  </a:moveTo>
                  <a:cubicBezTo>
                    <a:pt x="847" y="266"/>
                    <a:pt x="847" y="266"/>
                    <a:pt x="847" y="266"/>
                  </a:cubicBezTo>
                  <a:cubicBezTo>
                    <a:pt x="847" y="119"/>
                    <a:pt x="727" y="0"/>
                    <a:pt x="580" y="0"/>
                  </a:cubicBezTo>
                  <a:cubicBezTo>
                    <a:pt x="472" y="0"/>
                    <a:pt x="379" y="65"/>
                    <a:pt x="337" y="158"/>
                  </a:cubicBezTo>
                  <a:cubicBezTo>
                    <a:pt x="319" y="147"/>
                    <a:pt x="297" y="141"/>
                    <a:pt x="274" y="141"/>
                  </a:cubicBezTo>
                  <a:cubicBezTo>
                    <a:pt x="205" y="141"/>
                    <a:pt x="149" y="197"/>
                    <a:pt x="149" y="266"/>
                  </a:cubicBezTo>
                  <a:cubicBezTo>
                    <a:pt x="86" y="266"/>
                    <a:pt x="86" y="266"/>
                    <a:pt x="86" y="266"/>
                  </a:cubicBezTo>
                  <a:cubicBezTo>
                    <a:pt x="39" y="266"/>
                    <a:pt x="0" y="305"/>
                    <a:pt x="0" y="353"/>
                  </a:cubicBezTo>
                  <a:cubicBezTo>
                    <a:pt x="0" y="401"/>
                    <a:pt x="39" y="439"/>
                    <a:pt x="86" y="439"/>
                  </a:cubicBezTo>
                  <a:cubicBezTo>
                    <a:pt x="882" y="439"/>
                    <a:pt x="882" y="439"/>
                    <a:pt x="882" y="439"/>
                  </a:cubicBezTo>
                  <a:cubicBezTo>
                    <a:pt x="929" y="439"/>
                    <a:pt x="968" y="401"/>
                    <a:pt x="968" y="353"/>
                  </a:cubicBezTo>
                  <a:cubicBezTo>
                    <a:pt x="968" y="305"/>
                    <a:pt x="929" y="266"/>
                    <a:pt x="882" y="26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968" name="Google Shape;1527;p40"/>
            <p:cNvGrpSpPr/>
            <p:nvPr/>
          </p:nvGrpSpPr>
          <p:grpSpPr>
            <a:xfrm>
              <a:off x="6999120" y="1776960"/>
              <a:ext cx="1894320" cy="2387160"/>
              <a:chOff x="6999120" y="1776960"/>
              <a:chExt cx="1894320" cy="2387160"/>
            </a:xfrm>
          </p:grpSpPr>
          <p:sp>
            <p:nvSpPr>
              <p:cNvPr id="1969" name="Google Shape;1528;p40"/>
              <p:cNvSpPr/>
              <p:nvPr/>
            </p:nvSpPr>
            <p:spPr>
              <a:xfrm flipH="1">
                <a:off x="7671960" y="2715480"/>
                <a:ext cx="734400" cy="144864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0" name="Google Shape;1529;p40"/>
              <p:cNvSpPr/>
              <p:nvPr/>
            </p:nvSpPr>
            <p:spPr>
              <a:xfrm flipH="1">
                <a:off x="7832160" y="2656440"/>
                <a:ext cx="862920" cy="612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0600" bIns="306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1" name="Google Shape;1530;p40"/>
              <p:cNvSpPr/>
              <p:nvPr/>
            </p:nvSpPr>
            <p:spPr>
              <a:xfrm flipH="1">
                <a:off x="8159040" y="2715480"/>
                <a:ext cx="734400" cy="1448640"/>
              </a:xfrm>
              <a:custGeom>
                <a:avLst/>
                <a:gdLst>
                  <a:gd name="textAreaLeft" fmla="*/ -360 w 734400"/>
                  <a:gd name="textAreaRight" fmla="*/ 734760 w 734400"/>
                  <a:gd name="textAreaTop" fmla="*/ 0 h 1448640"/>
                  <a:gd name="textAreaBottom" fmla="*/ 1449360 h 1448640"/>
                </a:gdLst>
                <a:ahLst/>
                <a:rect l="textAreaLeft" t="textAreaTop" r="textAreaRight" b="textAreaBottom"/>
                <a:pathLst>
                  <a:path w="463" h="913">
                    <a:moveTo>
                      <a:pt x="427" y="0"/>
                    </a:moveTo>
                    <a:lnTo>
                      <a:pt x="414" y="67"/>
                    </a:lnTo>
                    <a:lnTo>
                      <a:pt x="204" y="67"/>
                    </a:lnTo>
                    <a:lnTo>
                      <a:pt x="217" y="0"/>
                    </a:lnTo>
                    <a:lnTo>
                      <a:pt x="182" y="0"/>
                    </a:lnTo>
                    <a:lnTo>
                      <a:pt x="0" y="913"/>
                    </a:lnTo>
                    <a:lnTo>
                      <a:pt x="36" y="913"/>
                    </a:lnTo>
                    <a:lnTo>
                      <a:pt x="46" y="857"/>
                    </a:lnTo>
                    <a:lnTo>
                      <a:pt x="258" y="857"/>
                    </a:lnTo>
                    <a:lnTo>
                      <a:pt x="247" y="913"/>
                    </a:lnTo>
                    <a:lnTo>
                      <a:pt x="283" y="913"/>
                    </a:lnTo>
                    <a:lnTo>
                      <a:pt x="463" y="0"/>
                    </a:lnTo>
                    <a:lnTo>
                      <a:pt x="427" y="0"/>
                    </a:lnTo>
                    <a:close/>
                    <a:moveTo>
                      <a:pt x="410" y="93"/>
                    </a:moveTo>
                    <a:lnTo>
                      <a:pt x="393" y="176"/>
                    </a:lnTo>
                    <a:lnTo>
                      <a:pt x="182" y="176"/>
                    </a:lnTo>
                    <a:lnTo>
                      <a:pt x="198" y="93"/>
                    </a:lnTo>
                    <a:lnTo>
                      <a:pt x="410" y="93"/>
                    </a:lnTo>
                    <a:close/>
                    <a:moveTo>
                      <a:pt x="95" y="614"/>
                    </a:moveTo>
                    <a:lnTo>
                      <a:pt x="112" y="530"/>
                    </a:lnTo>
                    <a:lnTo>
                      <a:pt x="323" y="530"/>
                    </a:lnTo>
                    <a:lnTo>
                      <a:pt x="307" y="614"/>
                    </a:lnTo>
                    <a:lnTo>
                      <a:pt x="95" y="614"/>
                    </a:lnTo>
                    <a:close/>
                    <a:moveTo>
                      <a:pt x="301" y="639"/>
                    </a:moveTo>
                    <a:lnTo>
                      <a:pt x="284" y="723"/>
                    </a:lnTo>
                    <a:lnTo>
                      <a:pt x="73" y="723"/>
                    </a:lnTo>
                    <a:lnTo>
                      <a:pt x="89" y="639"/>
                    </a:lnTo>
                    <a:lnTo>
                      <a:pt x="301" y="639"/>
                    </a:lnTo>
                    <a:close/>
                    <a:moveTo>
                      <a:pt x="116" y="505"/>
                    </a:moveTo>
                    <a:lnTo>
                      <a:pt x="134" y="421"/>
                    </a:lnTo>
                    <a:lnTo>
                      <a:pt x="344" y="421"/>
                    </a:lnTo>
                    <a:lnTo>
                      <a:pt x="328" y="505"/>
                    </a:lnTo>
                    <a:lnTo>
                      <a:pt x="116" y="505"/>
                    </a:lnTo>
                    <a:close/>
                    <a:moveTo>
                      <a:pt x="139" y="394"/>
                    </a:moveTo>
                    <a:lnTo>
                      <a:pt x="155" y="312"/>
                    </a:lnTo>
                    <a:lnTo>
                      <a:pt x="366" y="312"/>
                    </a:lnTo>
                    <a:lnTo>
                      <a:pt x="350" y="394"/>
                    </a:lnTo>
                    <a:lnTo>
                      <a:pt x="139" y="394"/>
                    </a:lnTo>
                    <a:close/>
                    <a:moveTo>
                      <a:pt x="161" y="285"/>
                    </a:moveTo>
                    <a:lnTo>
                      <a:pt x="177" y="203"/>
                    </a:lnTo>
                    <a:lnTo>
                      <a:pt x="387" y="203"/>
                    </a:lnTo>
                    <a:lnTo>
                      <a:pt x="371" y="285"/>
                    </a:lnTo>
                    <a:lnTo>
                      <a:pt x="161" y="285"/>
                    </a:lnTo>
                    <a:close/>
                    <a:moveTo>
                      <a:pt x="52" y="832"/>
                    </a:moveTo>
                    <a:lnTo>
                      <a:pt x="69" y="748"/>
                    </a:lnTo>
                    <a:lnTo>
                      <a:pt x="280" y="748"/>
                    </a:lnTo>
                    <a:lnTo>
                      <a:pt x="264" y="832"/>
                    </a:lnTo>
                    <a:lnTo>
                      <a:pt x="52" y="832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2" name="Google Shape;1531;p40"/>
              <p:cNvSpPr/>
              <p:nvPr/>
            </p:nvSpPr>
            <p:spPr>
              <a:xfrm flipH="1">
                <a:off x="7657560" y="2494800"/>
                <a:ext cx="521640" cy="546840"/>
              </a:xfrm>
              <a:custGeom>
                <a:avLst/>
                <a:gdLst>
                  <a:gd name="textAreaLeft" fmla="*/ 360 w 521640"/>
                  <a:gd name="textAreaRight" fmla="*/ 522720 w 521640"/>
                  <a:gd name="textAreaTop" fmla="*/ 0 h 546840"/>
                  <a:gd name="textAreaBottom" fmla="*/ 547560 h 546840"/>
                </a:gdLst>
                <a:ahLst/>
                <a:rect l="textAreaLeft" t="textAreaTop" r="textAreaRight" b="textAreaBottom"/>
                <a:pathLst>
                  <a:path w="221" h="231">
                    <a:moveTo>
                      <a:pt x="6" y="0"/>
                    </a:moveTo>
                    <a:cubicBezTo>
                      <a:pt x="0" y="27"/>
                      <a:pt x="18" y="70"/>
                      <a:pt x="64" y="70"/>
                    </a:cubicBezTo>
                    <a:cubicBezTo>
                      <a:pt x="111" y="70"/>
                      <a:pt x="160" y="70"/>
                      <a:pt x="160" y="70"/>
                    </a:cubicBezTo>
                    <a:cubicBezTo>
                      <a:pt x="119" y="231"/>
                      <a:pt x="119" y="231"/>
                      <a:pt x="119" y="231"/>
                    </a:cubicBezTo>
                    <a:cubicBezTo>
                      <a:pt x="165" y="231"/>
                      <a:pt x="165" y="231"/>
                      <a:pt x="165" y="231"/>
                    </a:cubicBezTo>
                    <a:cubicBezTo>
                      <a:pt x="165" y="231"/>
                      <a:pt x="221" y="77"/>
                      <a:pt x="213" y="45"/>
                    </a:cubicBezTo>
                    <a:cubicBezTo>
                      <a:pt x="206" y="14"/>
                      <a:pt x="91" y="0"/>
                      <a:pt x="9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3" name="Google Shape;1532;p40"/>
              <p:cNvSpPr/>
              <p:nvPr/>
            </p:nvSpPr>
            <p:spPr>
              <a:xfrm flipH="1">
                <a:off x="7782840" y="2997720"/>
                <a:ext cx="143640" cy="22464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224640"/>
                  <a:gd name="textAreaBottom" fmla="*/ 225360 h 224640"/>
                </a:gdLst>
                <a:ah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4" name="Google Shape;1533;p40"/>
              <p:cNvSpPr/>
              <p:nvPr/>
            </p:nvSpPr>
            <p:spPr>
              <a:xfrm flipH="1">
                <a:off x="7782840" y="3085200"/>
                <a:ext cx="143640" cy="13752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137520"/>
                  <a:gd name="textAreaBottom" fmla="*/ 138240 h 137520"/>
                </a:gdLst>
                <a:ah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5" name="Google Shape;1534;p40"/>
              <p:cNvSpPr/>
              <p:nvPr/>
            </p:nvSpPr>
            <p:spPr>
              <a:xfrm flipH="1">
                <a:off x="7757640" y="2975760"/>
                <a:ext cx="151560" cy="73800"/>
              </a:xfrm>
              <a:custGeom>
                <a:avLst/>
                <a:gdLst>
                  <a:gd name="textAreaLeft" fmla="*/ 360 w 151560"/>
                  <a:gd name="textAreaRight" fmla="*/ 152640 w 151560"/>
                  <a:gd name="textAreaTop" fmla="*/ 0 h 73800"/>
                  <a:gd name="textAreaBottom" fmla="*/ 74520 h 73800"/>
                </a:gdLst>
                <a:ah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7080" bIns="37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6" name="Google Shape;1535;p40"/>
              <p:cNvSpPr/>
              <p:nvPr/>
            </p:nvSpPr>
            <p:spPr>
              <a:xfrm flipH="1">
                <a:off x="7581240" y="2045520"/>
                <a:ext cx="839160" cy="448560"/>
              </a:xfrm>
              <a:custGeom>
                <a:avLst/>
                <a:gdLst>
                  <a:gd name="textAreaLeft" fmla="*/ 360 w 839160"/>
                  <a:gd name="textAreaRight" fmla="*/ 840240 w 839160"/>
                  <a:gd name="textAreaTop" fmla="*/ 0 h 448560"/>
                  <a:gd name="textAreaBottom" fmla="*/ 449280 h 448560"/>
                </a:gdLst>
                <a:ahLst/>
                <a:rect l="textAreaLeft" t="textAreaTop" r="textAreaRight" b="textAreaBottom"/>
                <a:pathLst>
                  <a:path w="355" h="190">
                    <a:moveTo>
                      <a:pt x="229" y="2"/>
                    </a:moveTo>
                    <a:cubicBezTo>
                      <a:pt x="226" y="0"/>
                      <a:pt x="223" y="0"/>
                      <a:pt x="219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14" y="0"/>
                      <a:pt x="101" y="4"/>
                      <a:pt x="89" y="13"/>
                    </a:cubicBezTo>
                    <a:cubicBezTo>
                      <a:pt x="66" y="31"/>
                      <a:pt x="27" y="69"/>
                      <a:pt x="0" y="132"/>
                    </a:cubicBezTo>
                    <a:cubicBezTo>
                      <a:pt x="44" y="132"/>
                      <a:pt x="44" y="132"/>
                      <a:pt x="44" y="132"/>
                    </a:cubicBezTo>
                    <a:cubicBezTo>
                      <a:pt x="44" y="132"/>
                      <a:pt x="65" y="77"/>
                      <a:pt x="98" y="54"/>
                    </a:cubicBezTo>
                    <a:cubicBezTo>
                      <a:pt x="69" y="190"/>
                      <a:pt x="69" y="190"/>
                      <a:pt x="69" y="190"/>
                    </a:cubicBezTo>
                    <a:cubicBezTo>
                      <a:pt x="194" y="190"/>
                      <a:pt x="194" y="190"/>
                      <a:pt x="194" y="190"/>
                    </a:cubicBezTo>
                    <a:cubicBezTo>
                      <a:pt x="217" y="47"/>
                      <a:pt x="217" y="47"/>
                      <a:pt x="217" y="47"/>
                    </a:cubicBezTo>
                    <a:cubicBezTo>
                      <a:pt x="344" y="91"/>
                      <a:pt x="344" y="91"/>
                      <a:pt x="344" y="91"/>
                    </a:cubicBezTo>
                    <a:cubicBezTo>
                      <a:pt x="355" y="56"/>
                      <a:pt x="355" y="56"/>
                      <a:pt x="355" y="56"/>
                    </a:cubicBezTo>
                    <a:lnTo>
                      <a:pt x="229" y="2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7" name="Google Shape;1536;p40"/>
              <p:cNvSpPr/>
              <p:nvPr/>
            </p:nvSpPr>
            <p:spPr>
              <a:xfrm flipH="1">
                <a:off x="7821000" y="2494800"/>
                <a:ext cx="478800" cy="546840"/>
              </a:xfrm>
              <a:custGeom>
                <a:avLst/>
                <a:gdLst>
                  <a:gd name="textAreaLeft" fmla="*/ -360 w 478800"/>
                  <a:gd name="textAreaRight" fmla="*/ 479160 w 478800"/>
                  <a:gd name="textAreaTop" fmla="*/ 0 h 546840"/>
                  <a:gd name="textAreaBottom" fmla="*/ 547560 h 546840"/>
                </a:gdLst>
                <a:ahLst/>
                <a:rect l="textAreaLeft" t="textAreaTop" r="textAreaRight" b="textAreaBottom"/>
                <a:pathLst>
                  <a:path w="203" h="231">
                    <a:moveTo>
                      <a:pt x="18" y="0"/>
                    </a:moveTo>
                    <a:cubicBezTo>
                      <a:pt x="12" y="27"/>
                      <a:pt x="0" y="70"/>
                      <a:pt x="46" y="70"/>
                    </a:cubicBezTo>
                    <a:cubicBezTo>
                      <a:pt x="93" y="70"/>
                      <a:pt x="142" y="70"/>
                      <a:pt x="142" y="70"/>
                    </a:cubicBezTo>
                    <a:cubicBezTo>
                      <a:pt x="101" y="231"/>
                      <a:pt x="101" y="231"/>
                      <a:pt x="101" y="231"/>
                    </a:cubicBezTo>
                    <a:cubicBezTo>
                      <a:pt x="147" y="231"/>
                      <a:pt x="147" y="231"/>
                      <a:pt x="147" y="231"/>
                    </a:cubicBezTo>
                    <a:cubicBezTo>
                      <a:pt x="147" y="231"/>
                      <a:pt x="203" y="77"/>
                      <a:pt x="195" y="45"/>
                    </a:cubicBezTo>
                    <a:cubicBezTo>
                      <a:pt x="188" y="14"/>
                      <a:pt x="73" y="0"/>
                      <a:pt x="73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8" name="Google Shape;1537;p40"/>
              <p:cNvSpPr/>
              <p:nvPr/>
            </p:nvSpPr>
            <p:spPr>
              <a:xfrm flipH="1">
                <a:off x="7946640" y="2997720"/>
                <a:ext cx="143640" cy="22464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224640"/>
                  <a:gd name="textAreaBottom" fmla="*/ 225360 h 224640"/>
                </a:gdLst>
                <a:ah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9" name="Google Shape;1538;p40"/>
              <p:cNvSpPr/>
              <p:nvPr/>
            </p:nvSpPr>
            <p:spPr>
              <a:xfrm flipH="1">
                <a:off x="7946640" y="3085200"/>
                <a:ext cx="143640" cy="13752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137520"/>
                  <a:gd name="textAreaBottom" fmla="*/ 138240 h 137520"/>
                </a:gdLst>
                <a:ah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0" name="Google Shape;1539;p40"/>
              <p:cNvSpPr/>
              <p:nvPr/>
            </p:nvSpPr>
            <p:spPr>
              <a:xfrm flipH="1">
                <a:off x="8327520" y="2338920"/>
                <a:ext cx="164520" cy="289800"/>
              </a:xfrm>
              <a:custGeom>
                <a:avLst/>
                <a:gdLst>
                  <a:gd name="textAreaLeft" fmla="*/ 360 w 164520"/>
                  <a:gd name="textAreaRight" fmla="*/ 165600 w 164520"/>
                  <a:gd name="textAreaTop" fmla="*/ 0 h 289800"/>
                  <a:gd name="textAreaBottom" fmla="*/ 290520 h 289800"/>
                </a:gdLst>
                <a:ahLst/>
                <a:rect l="textAreaLeft" t="textAreaTop" r="textAreaRight" b="textAreaBottom"/>
                <a:pathLst>
                  <a:path w="70" h="123">
                    <a:moveTo>
                      <a:pt x="70" y="1"/>
                    </a:moveTo>
                    <a:cubicBezTo>
                      <a:pt x="70" y="2"/>
                      <a:pt x="39" y="88"/>
                      <a:pt x="39" y="88"/>
                    </a:cubicBezTo>
                    <a:cubicBezTo>
                      <a:pt x="39" y="88"/>
                      <a:pt x="35" y="112"/>
                      <a:pt x="33" y="114"/>
                    </a:cubicBezTo>
                    <a:cubicBezTo>
                      <a:pt x="30" y="116"/>
                      <a:pt x="32" y="99"/>
                      <a:pt x="32" y="99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1" y="112"/>
                      <a:pt x="0" y="108"/>
                      <a:pt x="2" y="106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70" y="1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1" name="Google Shape;1540;p40"/>
              <p:cNvSpPr/>
              <p:nvPr/>
            </p:nvSpPr>
            <p:spPr>
              <a:xfrm flipH="1">
                <a:off x="8289360" y="2307240"/>
                <a:ext cx="138960" cy="51840"/>
              </a:xfrm>
              <a:custGeom>
                <a:avLst/>
                <a:gdLst>
                  <a:gd name="textAreaLeft" fmla="*/ -360 w 138960"/>
                  <a:gd name="textAreaRight" fmla="*/ 139320 w 138960"/>
                  <a:gd name="textAreaTop" fmla="*/ 0 h 51840"/>
                  <a:gd name="textAreaBottom" fmla="*/ 52560 h 51840"/>
                </a:gdLst>
                <a:ahLst/>
                <a:rect l="textAreaLeft" t="textAreaTop" r="textAreaRight" b="textAreaBottom"/>
                <a:pathLst>
                  <a:path w="59" h="22">
                    <a:moveTo>
                      <a:pt x="10" y="0"/>
                    </a:moveTo>
                    <a:cubicBezTo>
                      <a:pt x="7" y="7"/>
                      <a:pt x="3" y="14"/>
                      <a:pt x="0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2"/>
                      <a:pt x="53" y="13"/>
                      <a:pt x="59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2" name="Google Shape;1541;p40"/>
              <p:cNvSpPr/>
              <p:nvPr/>
            </p:nvSpPr>
            <p:spPr>
              <a:xfrm flipH="1">
                <a:off x="7919640" y="2975760"/>
                <a:ext cx="153360" cy="73800"/>
              </a:xfrm>
              <a:custGeom>
                <a:avLst/>
                <a:gdLst>
                  <a:gd name="textAreaLeft" fmla="*/ -360 w 153360"/>
                  <a:gd name="textAreaRight" fmla="*/ 153720 w 153360"/>
                  <a:gd name="textAreaTop" fmla="*/ 0 h 73800"/>
                  <a:gd name="textAreaBottom" fmla="*/ 74520 h 73800"/>
                </a:gdLst>
                <a:ah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7080" bIns="37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3" name="Google Shape;1542;p40"/>
              <p:cNvSpPr/>
              <p:nvPr/>
            </p:nvSpPr>
            <p:spPr>
              <a:xfrm flipH="1">
                <a:off x="7994160" y="1788120"/>
                <a:ext cx="121680" cy="200880"/>
              </a:xfrm>
              <a:custGeom>
                <a:avLst/>
                <a:gdLst>
                  <a:gd name="textAreaLeft" fmla="*/ -360 w 121680"/>
                  <a:gd name="textAreaRight" fmla="*/ 122040 w 121680"/>
                  <a:gd name="textAreaTop" fmla="*/ 0 h 200880"/>
                  <a:gd name="textAreaBottom" fmla="*/ 201600 h 200880"/>
                </a:gdLst>
                <a:ahLst/>
                <a:rect l="textAreaLeft" t="textAreaTop" r="textAreaRight" b="textAreaBottom"/>
                <a:pathLst>
                  <a:path w="52" h="85">
                    <a:moveTo>
                      <a:pt x="25" y="85"/>
                    </a:move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4"/>
                      <a:pt x="0" y="50"/>
                      <a:pt x="13" y="25"/>
                    </a:cubicBezTo>
                    <a:cubicBezTo>
                      <a:pt x="26" y="0"/>
                      <a:pt x="52" y="30"/>
                      <a:pt x="52" y="30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4" name="Google Shape;1543;p40"/>
              <p:cNvSpPr/>
              <p:nvPr/>
            </p:nvSpPr>
            <p:spPr>
              <a:xfrm flipH="1">
                <a:off x="7922520" y="1848600"/>
                <a:ext cx="183600" cy="259560"/>
              </a:xfrm>
              <a:custGeom>
                <a:avLst/>
                <a:gdLst>
                  <a:gd name="textAreaLeft" fmla="*/ -360 w 183600"/>
                  <a:gd name="textAreaRight" fmla="*/ 183960 w 183600"/>
                  <a:gd name="textAreaTop" fmla="*/ 0 h 259560"/>
                  <a:gd name="textAreaBottom" fmla="*/ 260280 h 259560"/>
                </a:gdLst>
                <a:ahLst/>
                <a:rect l="textAreaLeft" t="textAreaTop" r="textAreaRight" b="textAreaBottom"/>
                <a:pathLst>
                  <a:path w="78" h="110">
                    <a:moveTo>
                      <a:pt x="73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7"/>
                      <a:pt x="35" y="14"/>
                      <a:pt x="32" y="20"/>
                    </a:cubicBezTo>
                    <a:cubicBezTo>
                      <a:pt x="32" y="17"/>
                      <a:pt x="30" y="13"/>
                      <a:pt x="26" y="13"/>
                    </a:cubicBezTo>
                    <a:cubicBezTo>
                      <a:pt x="19" y="14"/>
                      <a:pt x="17" y="32"/>
                      <a:pt x="23" y="33"/>
                    </a:cubicBezTo>
                    <a:cubicBezTo>
                      <a:pt x="24" y="33"/>
                      <a:pt x="25" y="33"/>
                      <a:pt x="26" y="33"/>
                    </a:cubicBezTo>
                    <a:cubicBezTo>
                      <a:pt x="20" y="43"/>
                      <a:pt x="14" y="49"/>
                      <a:pt x="14" y="49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30" y="110"/>
                      <a:pt x="59" y="83"/>
                      <a:pt x="59" y="83"/>
                    </a:cubicBezTo>
                    <a:cubicBezTo>
                      <a:pt x="48" y="83"/>
                      <a:pt x="48" y="83"/>
                      <a:pt x="48" y="8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7"/>
                      <a:pt x="50" y="55"/>
                      <a:pt x="53" y="55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65" y="54"/>
                      <a:pt x="68" y="51"/>
                      <a:pt x="69" y="46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32"/>
                      <a:pt x="74" y="1"/>
                      <a:pt x="73" y="0"/>
                    </a:cubicBez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5" name="Google Shape;1544;p40"/>
              <p:cNvSpPr/>
              <p:nvPr/>
            </p:nvSpPr>
            <p:spPr>
              <a:xfrm flipH="1">
                <a:off x="7879680" y="1776960"/>
                <a:ext cx="216720" cy="81720"/>
              </a:xfrm>
              <a:custGeom>
                <a:avLst/>
                <a:gdLst>
                  <a:gd name="textAreaLeft" fmla="*/ -360 w 216720"/>
                  <a:gd name="textAreaRight" fmla="*/ 217080 w 216720"/>
                  <a:gd name="textAreaTop" fmla="*/ 0 h 81720"/>
                  <a:gd name="textAreaBottom" fmla="*/ 82440 h 81720"/>
                </a:gdLst>
                <a:ahLst/>
                <a:rect l="textAreaLeft" t="textAreaTop" r="textAreaRight" b="textAreaBottom"/>
                <a:pathLst>
                  <a:path w="92" h="35">
                    <a:moveTo>
                      <a:pt x="2" y="32"/>
                    </a:moveTo>
                    <a:cubicBezTo>
                      <a:pt x="2" y="34"/>
                      <a:pt x="4" y="35"/>
                      <a:pt x="6" y="35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87" y="35"/>
                      <a:pt x="92" y="35"/>
                      <a:pt x="92" y="31"/>
                    </a:cubicBezTo>
                    <a:cubicBezTo>
                      <a:pt x="92" y="28"/>
                      <a:pt x="79" y="26"/>
                      <a:pt x="79" y="26"/>
                    </a:cubicBezTo>
                    <a:cubicBezTo>
                      <a:pt x="79" y="26"/>
                      <a:pt x="72" y="0"/>
                      <a:pt x="46" y="0"/>
                    </a:cubicBezTo>
                    <a:cubicBezTo>
                      <a:pt x="21" y="0"/>
                      <a:pt x="3" y="11"/>
                      <a:pt x="1" y="23"/>
                    </a:cubicBezTo>
                    <a:cubicBezTo>
                      <a:pt x="0" y="27"/>
                      <a:pt x="1" y="30"/>
                      <a:pt x="2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1040" bIns="41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6" name="Google Shape;1545;p40"/>
              <p:cNvSpPr/>
              <p:nvPr/>
            </p:nvSpPr>
            <p:spPr>
              <a:xfrm flipH="1">
                <a:off x="6998760" y="2137320"/>
                <a:ext cx="359640" cy="399240"/>
              </a:xfrm>
              <a:custGeom>
                <a:avLst/>
                <a:gdLst>
                  <a:gd name="textAreaLeft" fmla="*/ 360 w 359640"/>
                  <a:gd name="textAreaRight" fmla="*/ 360720 w 359640"/>
                  <a:gd name="textAreaTop" fmla="*/ 0 h 399240"/>
                  <a:gd name="textAreaBottom" fmla="*/ 399960 h 399240"/>
                </a:gdLst>
                <a:ah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close/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007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7" name="Google Shape;1546;p40"/>
              <p:cNvSpPr/>
              <p:nvPr/>
            </p:nvSpPr>
            <p:spPr>
              <a:xfrm flipH="1">
                <a:off x="6998760" y="2137320"/>
                <a:ext cx="359640" cy="399240"/>
              </a:xfrm>
              <a:custGeom>
                <a:avLst/>
                <a:gdLst>
                  <a:gd name="textAreaLeft" fmla="*/ 360 w 359640"/>
                  <a:gd name="textAreaRight" fmla="*/ 360720 w 359640"/>
                  <a:gd name="textAreaTop" fmla="*/ 0 h 399240"/>
                  <a:gd name="textAreaBottom" fmla="*/ 399960 h 399240"/>
                </a:gdLst>
                <a:ah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8" name="Google Shape;1547;p40"/>
              <p:cNvSpPr/>
              <p:nvPr/>
            </p:nvSpPr>
            <p:spPr>
              <a:xfrm flipH="1">
                <a:off x="7252920" y="2201040"/>
                <a:ext cx="323280" cy="156600"/>
              </a:xfrm>
              <a:custGeom>
                <a:avLst/>
                <a:gdLst>
                  <a:gd name="textAreaLeft" fmla="*/ -360 w 323280"/>
                  <a:gd name="textAreaRight" fmla="*/ 323640 w 323280"/>
                  <a:gd name="textAreaTop" fmla="*/ 0 h 156600"/>
                  <a:gd name="textAreaBottom" fmla="*/ 157320 h 156600"/>
                </a:gdLst>
                <a:ahLst/>
                <a:rect l="textAreaLeft" t="textAreaTop" r="textAreaRight" b="textAreaBottom"/>
                <a:pathLst>
                  <a:path w="137" h="66">
                    <a:moveTo>
                      <a:pt x="9" y="0"/>
                    </a:moveTo>
                    <a:cubicBezTo>
                      <a:pt x="94" y="36"/>
                      <a:pt x="94" y="36"/>
                      <a:pt x="94" y="36"/>
                    </a:cubicBezTo>
                    <a:cubicBezTo>
                      <a:pt x="94" y="36"/>
                      <a:pt x="109" y="30"/>
                      <a:pt x="123" y="29"/>
                    </a:cubicBezTo>
                    <a:cubicBezTo>
                      <a:pt x="137" y="28"/>
                      <a:pt x="132" y="35"/>
                      <a:pt x="125" y="36"/>
                    </a:cubicBezTo>
                    <a:cubicBezTo>
                      <a:pt x="118" y="36"/>
                      <a:pt x="111" y="39"/>
                      <a:pt x="111" y="39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89" y="54"/>
                      <a:pt x="89" y="54"/>
                      <a:pt x="89" y="54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9" name="Google Shape;1548;p40"/>
              <p:cNvSpPr/>
              <p:nvPr/>
            </p:nvSpPr>
            <p:spPr>
              <a:xfrm flipH="1">
                <a:off x="7536960" y="2166120"/>
                <a:ext cx="81720" cy="121680"/>
              </a:xfrm>
              <a:custGeom>
                <a:avLst/>
                <a:gdLst>
                  <a:gd name="textAreaLeft" fmla="*/ 360 w 81720"/>
                  <a:gd name="textAreaRight" fmla="*/ 82800 w 81720"/>
                  <a:gd name="textAreaTop" fmla="*/ 0 h 121680"/>
                  <a:gd name="textAreaBottom" fmla="*/ 122400 h 121680"/>
                </a:gdLst>
                <a:ahLst/>
                <a:rect l="textAreaLeft" t="textAreaTop" r="textAreaRight" b="textAreaBottom"/>
                <a:pathLst>
                  <a:path w="35" h="52">
                    <a:moveTo>
                      <a:pt x="0" y="44"/>
                    </a:moveTo>
                    <a:cubicBezTo>
                      <a:pt x="21" y="52"/>
                      <a:pt x="21" y="52"/>
                      <a:pt x="21" y="52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9" y="12"/>
                      <a:pt x="4" y="31"/>
                      <a:pt x="0" y="4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990" name="Google Shape;1549;p40"/>
            <p:cNvGrpSpPr/>
            <p:nvPr/>
          </p:nvGrpSpPr>
          <p:grpSpPr>
            <a:xfrm>
              <a:off x="5405760" y="665280"/>
              <a:ext cx="326160" cy="327960"/>
              <a:chOff x="5405760" y="665280"/>
              <a:chExt cx="326160" cy="327960"/>
            </a:xfrm>
          </p:grpSpPr>
          <p:sp>
            <p:nvSpPr>
              <p:cNvPr id="1991" name="Google Shape;1550;p40"/>
              <p:cNvSpPr/>
              <p:nvPr/>
            </p:nvSpPr>
            <p:spPr>
              <a:xfrm>
                <a:off x="5546880" y="824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92" name="Google Shape;1551;p40"/>
              <p:cNvSpPr/>
              <p:nvPr/>
            </p:nvSpPr>
            <p:spPr>
              <a:xfrm>
                <a:off x="5615640" y="8244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93" name="Google Shape;1552;p40"/>
              <p:cNvSpPr/>
              <p:nvPr/>
            </p:nvSpPr>
            <p:spPr>
              <a:xfrm>
                <a:off x="5684400" y="82440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94" name="Google Shape;1553;p40"/>
              <p:cNvSpPr/>
              <p:nvPr/>
            </p:nvSpPr>
            <p:spPr>
              <a:xfrm>
                <a:off x="5476320" y="82440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95" name="Google Shape;1554;p40"/>
              <p:cNvSpPr/>
              <p:nvPr/>
            </p:nvSpPr>
            <p:spPr>
              <a:xfrm>
                <a:off x="5405760" y="824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96" name="Google Shape;1555;p40"/>
              <p:cNvSpPr/>
              <p:nvPr/>
            </p:nvSpPr>
            <p:spPr>
              <a:xfrm>
                <a:off x="5564160" y="80676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97" name="Google Shape;1556;p40"/>
              <p:cNvSpPr/>
              <p:nvPr/>
            </p:nvSpPr>
            <p:spPr>
              <a:xfrm>
                <a:off x="5564160" y="87624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98" name="Google Shape;1557;p40"/>
              <p:cNvSpPr/>
              <p:nvPr/>
            </p:nvSpPr>
            <p:spPr>
              <a:xfrm>
                <a:off x="5564160" y="9442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99" name="Google Shape;1558;p40"/>
              <p:cNvSpPr/>
              <p:nvPr/>
            </p:nvSpPr>
            <p:spPr>
              <a:xfrm>
                <a:off x="5564160" y="7354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00" name="Google Shape;1559;p40"/>
              <p:cNvSpPr/>
              <p:nvPr/>
            </p:nvSpPr>
            <p:spPr>
              <a:xfrm>
                <a:off x="5564160" y="6652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7714440" cy="57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1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Segmentação de público-alvo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2" name="PlaceHolder 2"/>
          <p:cNvSpPr>
            <a:spLocks noGrp="1"/>
          </p:cNvSpPr>
          <p:nvPr>
            <p:ph type="subTitle"/>
          </p:nvPr>
        </p:nvSpPr>
        <p:spPr>
          <a:xfrm>
            <a:off x="2428920" y="1495440"/>
            <a:ext cx="4295160" cy="21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Aproveite as ferramentas de segmentação do Instagram para alcançar precisamente quem pode se beneficiar dos seus serviços. Direcione seus anúncios com base em interesses, comportamentos e dados demográficos para garantir que sua mensagem chegue às pessoas certas.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3" name="Google Shape;2004;p51" descr=""/>
          <p:cNvPicPr/>
          <p:nvPr/>
        </p:nvPicPr>
        <p:blipFill>
          <a:blip r:embed="rId1"/>
          <a:srcRect l="18780" t="0" r="10135" b="0"/>
          <a:stretch/>
        </p:blipFill>
        <p:spPr>
          <a:xfrm>
            <a:off x="4784040" y="1071360"/>
            <a:ext cx="3336840" cy="312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04" name="PlaceHolder 1"/>
          <p:cNvSpPr>
            <a:spLocks noGrp="1"/>
          </p:cNvSpPr>
          <p:nvPr>
            <p:ph type="title"/>
          </p:nvPr>
        </p:nvSpPr>
        <p:spPr>
          <a:xfrm>
            <a:off x="1009800" y="1476360"/>
            <a:ext cx="3656880" cy="145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50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Análise de desempenho e ajustes de campanha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5" name="PlaceHolder 2"/>
          <p:cNvSpPr>
            <a:spLocks noGrp="1"/>
          </p:cNvSpPr>
          <p:nvPr>
            <p:ph type="subTitle"/>
          </p:nvPr>
        </p:nvSpPr>
        <p:spPr>
          <a:xfrm>
            <a:off x="1009800" y="2990880"/>
            <a:ext cx="3656880" cy="111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Monitore o desempenho de suas campanhas regularmente e faça ajustes conforme necessário. Utilize métricas como engajamento, cliques e conversões para avaliar a eficácia de suas estratégias. Teste diferentes abordagens e esteja sempre disposto a adaptar-se para maximizar resultados.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006" name="Google Shape;2007;p51"/>
          <p:cNvGrpSpPr/>
          <p:nvPr/>
        </p:nvGrpSpPr>
        <p:grpSpPr>
          <a:xfrm>
            <a:off x="954360" y="947880"/>
            <a:ext cx="187560" cy="188280"/>
            <a:chOff x="954360" y="947880"/>
            <a:chExt cx="187560" cy="188280"/>
          </a:xfrm>
        </p:grpSpPr>
        <p:sp>
          <p:nvSpPr>
            <p:cNvPr id="2007" name="Google Shape;2008;p51"/>
            <p:cNvSpPr/>
            <p:nvPr/>
          </p:nvSpPr>
          <p:spPr>
            <a:xfrm>
              <a:off x="1024560" y="103644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08" name="Google Shape;2009;p51"/>
            <p:cNvSpPr/>
            <p:nvPr/>
          </p:nvSpPr>
          <p:spPr>
            <a:xfrm>
              <a:off x="1093320" y="103644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09" name="Google Shape;2010;p51"/>
            <p:cNvSpPr/>
            <p:nvPr/>
          </p:nvSpPr>
          <p:spPr>
            <a:xfrm>
              <a:off x="954360" y="1036440"/>
              <a:ext cx="4896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10" name="Google Shape;2011;p51"/>
            <p:cNvSpPr/>
            <p:nvPr/>
          </p:nvSpPr>
          <p:spPr>
            <a:xfrm>
              <a:off x="1041480" y="1019160"/>
              <a:ext cx="1224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11" name="Google Shape;2012;p51"/>
            <p:cNvSpPr/>
            <p:nvPr/>
          </p:nvSpPr>
          <p:spPr>
            <a:xfrm>
              <a:off x="1041480" y="1088640"/>
              <a:ext cx="12240" cy="47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12" name="Google Shape;2013;p51"/>
            <p:cNvSpPr/>
            <p:nvPr/>
          </p:nvSpPr>
          <p:spPr>
            <a:xfrm>
              <a:off x="1041480" y="947880"/>
              <a:ext cx="1224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7714440" cy="57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1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Conclusões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4" name="PlaceHolder 2"/>
          <p:cNvSpPr>
            <a:spLocks noGrp="1"/>
          </p:cNvSpPr>
          <p:nvPr>
            <p:ph type="subTitle"/>
          </p:nvPr>
        </p:nvSpPr>
        <p:spPr>
          <a:xfrm>
            <a:off x="2428920" y="1495440"/>
            <a:ext cx="4295160" cy="21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Adotar uma estratégia de marketing digital eficaz para clínicas médicas, combinando Google Ads, automação de atendimento e tráfego pago no Instagram, pode transformar a forma como você atrai e retém pacientes. Esses elementos não apenas aumentam a visibilidade, mas também melhoram a experiência do paciente, criando um ciclo de fidelização e sucesso.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PlaceHolder 1"/>
          <p:cNvSpPr>
            <a:spLocks noGrp="1"/>
          </p:cNvSpPr>
          <p:nvPr>
            <p:ph type="subTitle"/>
          </p:nvPr>
        </p:nvSpPr>
        <p:spPr>
          <a:xfrm>
            <a:off x="714240" y="1657440"/>
            <a:ext cx="3561480" cy="116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Do you have any questions?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6" name="Google Shape;2767;p72"/>
          <p:cNvSpPr/>
          <p:nvPr/>
        </p:nvSpPr>
        <p:spPr>
          <a:xfrm>
            <a:off x="714240" y="4124160"/>
            <a:ext cx="4152240" cy="2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128160" bIns="128160" anchor="t">
            <a:normAutofit fontScale="25000" lnSpcReduction="19999"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Arial"/>
              </a:rPr>
              <a:t>Thank you!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7" name="PlaceHolder 2"/>
          <p:cNvSpPr>
            <a:spLocks noGrp="1"/>
          </p:cNvSpPr>
          <p:nvPr>
            <p:ph type="title"/>
          </p:nvPr>
        </p:nvSpPr>
        <p:spPr>
          <a:xfrm>
            <a:off x="714240" y="752400"/>
            <a:ext cx="4104720" cy="105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trike="noStrike" u="none">
                <a:solidFill>
                  <a:schemeClr val="dk1"/>
                </a:solidFill>
                <a:uFillTx/>
                <a:latin typeface="Poppins ExtraBold"/>
                <a:ea typeface="Poppins ExtraBold"/>
              </a:rPr>
              <a:t>Thank you!</a:t>
            </a:r>
            <a:endParaRPr b="0" lang="pt-BR" sz="5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018" name="Google Shape;2769;p72"/>
          <p:cNvGrpSpPr/>
          <p:nvPr/>
        </p:nvGrpSpPr>
        <p:grpSpPr>
          <a:xfrm>
            <a:off x="2535840" y="3036960"/>
            <a:ext cx="406800" cy="406800"/>
            <a:chOff x="2535840" y="3036960"/>
            <a:chExt cx="406800" cy="406800"/>
          </a:xfrm>
        </p:grpSpPr>
        <p:sp>
          <p:nvSpPr>
            <p:cNvPr id="2019" name="Google Shape;2770;p72"/>
            <p:cNvSpPr/>
            <p:nvPr/>
          </p:nvSpPr>
          <p:spPr>
            <a:xfrm>
              <a:off x="2596320" y="3180960"/>
              <a:ext cx="70920" cy="214200"/>
            </a:xfrm>
            <a:custGeom>
              <a:avLst/>
              <a:gdLst>
                <a:gd name="textAreaLeft" fmla="*/ 0 w 70920"/>
                <a:gd name="textAreaRight" fmla="*/ 71640 w 70920"/>
                <a:gd name="textAreaTop" fmla="*/ 0 h 214200"/>
                <a:gd name="textAreaBottom" fmla="*/ 214920 h 214200"/>
              </a:gdLst>
              <a:ahLst/>
              <a:rect l="textAreaLeft" t="textAreaTop" r="textAreaRight" b="textAreaBottom"/>
              <a:pathLst>
                <a:path w="3514" h="10537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20" name="Google Shape;2771;p72"/>
            <p:cNvSpPr/>
            <p:nvPr/>
          </p:nvSpPr>
          <p:spPr>
            <a:xfrm>
              <a:off x="2596320" y="3085560"/>
              <a:ext cx="70920" cy="70920"/>
            </a:xfrm>
            <a:custGeom>
              <a:avLst/>
              <a:gdLst>
                <a:gd name="textAreaLeft" fmla="*/ 0 w 70920"/>
                <a:gd name="textAreaRight" fmla="*/ 71640 w 70920"/>
                <a:gd name="textAreaTop" fmla="*/ 0 h 70920"/>
                <a:gd name="textAreaBottom" fmla="*/ 71640 h 70920"/>
              </a:gdLst>
              <a:ahLst/>
              <a:rect l="textAreaLeft" t="textAreaTop" r="textAreaRight" b="textAreaBottom"/>
              <a:pathLst>
                <a:path w="3514" h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21" name="Google Shape;2772;p72"/>
            <p:cNvSpPr/>
            <p:nvPr/>
          </p:nvSpPr>
          <p:spPr>
            <a:xfrm>
              <a:off x="2691720" y="3180600"/>
              <a:ext cx="190440" cy="214560"/>
            </a:xfrm>
            <a:custGeom>
              <a:avLst/>
              <a:gdLst>
                <a:gd name="textAreaLeft" fmla="*/ 0 w 190440"/>
                <a:gd name="textAreaRight" fmla="*/ 191160 w 190440"/>
                <a:gd name="textAreaTop" fmla="*/ 0 h 214560"/>
                <a:gd name="textAreaBottom" fmla="*/ 215280 h 214560"/>
              </a:gdLst>
              <a:ahLst/>
              <a:rect l="textAreaLeft" t="textAreaTop" r="textAreaRight" b="textAreaBottom"/>
              <a:pathLst>
                <a:path w="9368" h="10556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22" name="Google Shape;2773;p72"/>
            <p:cNvSpPr/>
            <p:nvPr/>
          </p:nvSpPr>
          <p:spPr>
            <a:xfrm>
              <a:off x="2535840" y="3036960"/>
              <a:ext cx="406800" cy="406800"/>
            </a:xfrm>
            <a:custGeom>
              <a:avLst/>
              <a:gdLst>
                <a:gd name="textAreaLeft" fmla="*/ 0 w 406800"/>
                <a:gd name="textAreaRight" fmla="*/ 407520 w 406800"/>
                <a:gd name="textAreaTop" fmla="*/ 0 h 406800"/>
                <a:gd name="textAreaBottom" fmla="*/ 407520 h 406800"/>
              </a:gdLst>
              <a:ahLst/>
              <a:rect l="textAreaLeft" t="textAreaTop" r="textAreaRight" b="textAreaBottom"/>
              <a:pathLst>
                <a:path w="19982" h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2023" name="Google Shape;2774;p72"/>
          <p:cNvGrpSpPr/>
          <p:nvPr/>
        </p:nvGrpSpPr>
        <p:grpSpPr>
          <a:xfrm>
            <a:off x="1667880" y="3036960"/>
            <a:ext cx="406800" cy="406800"/>
            <a:chOff x="1667880" y="3036960"/>
            <a:chExt cx="406800" cy="406800"/>
          </a:xfrm>
        </p:grpSpPr>
        <p:sp>
          <p:nvSpPr>
            <p:cNvPr id="2024" name="Google Shape;2775;p72"/>
            <p:cNvSpPr/>
            <p:nvPr/>
          </p:nvSpPr>
          <p:spPr>
            <a:xfrm>
              <a:off x="1788120" y="3157200"/>
              <a:ext cx="166320" cy="166320"/>
            </a:xfrm>
            <a:custGeom>
              <a:avLst/>
              <a:gdLst>
                <a:gd name="textAreaLeft" fmla="*/ 0 w 166320"/>
                <a:gd name="textAreaRight" fmla="*/ 167040 w 166320"/>
                <a:gd name="textAreaTop" fmla="*/ 0 h 166320"/>
                <a:gd name="textAreaBottom" fmla="*/ 167040 h 166320"/>
              </a:gdLst>
              <a:ahLst/>
              <a:rect l="textAreaLeft" t="textAreaTop" r="textAreaRight" b="textAreaBottom"/>
              <a:pathLst>
                <a:path w="8197" h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3520" bIns="83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25" name="Google Shape;2776;p72"/>
            <p:cNvSpPr/>
            <p:nvPr/>
          </p:nvSpPr>
          <p:spPr>
            <a:xfrm>
              <a:off x="1715760" y="3084840"/>
              <a:ext cx="311040" cy="311040"/>
            </a:xfrm>
            <a:custGeom>
              <a:avLst/>
              <a:gdLst>
                <a:gd name="textAreaLeft" fmla="*/ 0 w 311040"/>
                <a:gd name="textAreaRight" fmla="*/ 311760 w 311040"/>
                <a:gd name="textAreaTop" fmla="*/ 0 h 311040"/>
                <a:gd name="textAreaBottom" fmla="*/ 311760 h 311040"/>
              </a:gdLst>
              <a:ahLst/>
              <a:rect l="textAreaLeft" t="textAreaTop" r="textAreaRight" b="textAreaBottom"/>
              <a:pathLst>
                <a:path w="15300" h="15299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26" name="Google Shape;2777;p72"/>
            <p:cNvSpPr/>
            <p:nvPr/>
          </p:nvSpPr>
          <p:spPr>
            <a:xfrm>
              <a:off x="1667880" y="3036960"/>
              <a:ext cx="406800" cy="406800"/>
            </a:xfrm>
            <a:custGeom>
              <a:avLst/>
              <a:gdLst>
                <a:gd name="textAreaLeft" fmla="*/ 0 w 406800"/>
                <a:gd name="textAreaRight" fmla="*/ 407520 w 406800"/>
                <a:gd name="textAreaTop" fmla="*/ 0 h 406800"/>
                <a:gd name="textAreaBottom" fmla="*/ 407520 h 406800"/>
              </a:gdLst>
              <a:ahLst/>
              <a:rect l="textAreaLeft" t="textAreaTop" r="textAreaRight" b="textAreaBottom"/>
              <a:pathLst>
                <a:path w="19984" h="19982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27" name="Google Shape;2778;p72"/>
            <p:cNvSpPr/>
            <p:nvPr/>
          </p:nvSpPr>
          <p:spPr>
            <a:xfrm>
              <a:off x="1931400" y="3133440"/>
              <a:ext cx="47160" cy="47160"/>
            </a:xfrm>
            <a:custGeom>
              <a:avLst/>
              <a:gdLst>
                <a:gd name="textAreaLeft" fmla="*/ 0 w 47160"/>
                <a:gd name="textAreaRight" fmla="*/ 47880 w 47160"/>
                <a:gd name="textAreaTop" fmla="*/ 0 h 47160"/>
                <a:gd name="textAreaBottom" fmla="*/ 47880 h 47160"/>
              </a:gdLst>
              <a:ahLst/>
              <a:rect l="textAreaLeft" t="textAreaTop" r="textAreaRight" b="textAreaBottom"/>
              <a:pathLst>
                <a:path w="2342" h="2343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2028" name="Google Shape;2779;p72"/>
          <p:cNvSpPr/>
          <p:nvPr/>
        </p:nvSpPr>
        <p:spPr>
          <a:xfrm>
            <a:off x="799920" y="3036960"/>
            <a:ext cx="406800" cy="406800"/>
          </a:xfrm>
          <a:custGeom>
            <a:avLst/>
            <a:gdLst>
              <a:gd name="textAreaLeft" fmla="*/ 0 w 406800"/>
              <a:gd name="textAreaRight" fmla="*/ 407520 w 406800"/>
              <a:gd name="textAreaTop" fmla="*/ 0 h 406800"/>
              <a:gd name="textAreaBottom" fmla="*/ 407520 h 406800"/>
            </a:gdLst>
            <a:ahLst/>
            <a:rect l="textAreaLeft" t="textAreaTop" r="textAreaRight" b="textAreaBottom"/>
            <a:pathLst>
              <a:path w="19982" h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OpenSymbol"/>
            </a:endParaRPr>
          </a:p>
        </p:txBody>
      </p:sp>
      <p:grpSp>
        <p:nvGrpSpPr>
          <p:cNvPr id="2029" name="Google Shape;2780;p72"/>
          <p:cNvGrpSpPr/>
          <p:nvPr/>
        </p:nvGrpSpPr>
        <p:grpSpPr>
          <a:xfrm>
            <a:off x="4608000" y="564120"/>
            <a:ext cx="4057560" cy="3974040"/>
            <a:chOff x="4608000" y="564120"/>
            <a:chExt cx="4057560" cy="3974040"/>
          </a:xfrm>
        </p:grpSpPr>
        <p:grpSp>
          <p:nvGrpSpPr>
            <p:cNvPr id="2030" name="Google Shape;2781;p72"/>
            <p:cNvGrpSpPr/>
            <p:nvPr/>
          </p:nvGrpSpPr>
          <p:grpSpPr>
            <a:xfrm>
              <a:off x="4864320" y="677520"/>
              <a:ext cx="3468240" cy="3616200"/>
              <a:chOff x="4864320" y="677520"/>
              <a:chExt cx="3468240" cy="3616200"/>
            </a:xfrm>
          </p:grpSpPr>
          <p:sp>
            <p:nvSpPr>
              <p:cNvPr id="2031" name="Google Shape;2782;p72"/>
              <p:cNvSpPr/>
              <p:nvPr/>
            </p:nvSpPr>
            <p:spPr>
              <a:xfrm flipH="1">
                <a:off x="6313680" y="677520"/>
                <a:ext cx="2018880" cy="3616200"/>
              </a:xfrm>
              <a:custGeom>
                <a:avLst/>
                <a:gdLst>
                  <a:gd name="textAreaLeft" fmla="*/ -360 w 2018880"/>
                  <a:gd name="textAreaRight" fmla="*/ 2019240 w 2018880"/>
                  <a:gd name="textAreaTop" fmla="*/ 0 h 3616200"/>
                  <a:gd name="textAreaBottom" fmla="*/ 3616920 h 3616200"/>
                </a:gdLst>
                <a:ahLst/>
                <a:rect l="textAreaLeft" t="textAreaTop" r="textAreaRight" b="textAreaBottom"/>
                <a:pathLst>
                  <a:path w="636" h="1040">
                    <a:moveTo>
                      <a:pt x="636" y="1040"/>
                    </a:moveTo>
                    <a:cubicBezTo>
                      <a:pt x="52" y="1040"/>
                      <a:pt x="52" y="1040"/>
                      <a:pt x="52" y="1040"/>
                    </a:cubicBezTo>
                    <a:cubicBezTo>
                      <a:pt x="23" y="1040"/>
                      <a:pt x="0" y="1017"/>
                      <a:pt x="0" y="988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6" y="143"/>
                      <a:pt x="636" y="319"/>
                    </a:cubicBezTo>
                    <a:lnTo>
                      <a:pt x="636" y="104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2" name="Google Shape;2783;p72"/>
              <p:cNvSpPr/>
              <p:nvPr/>
            </p:nvSpPr>
            <p:spPr>
              <a:xfrm flipH="1">
                <a:off x="4864320" y="1056240"/>
                <a:ext cx="2023920" cy="3237120"/>
              </a:xfrm>
              <a:custGeom>
                <a:avLst/>
                <a:gdLst>
                  <a:gd name="textAreaLeft" fmla="*/ -360 w 2023920"/>
                  <a:gd name="textAreaRight" fmla="*/ 2024280 w 2023920"/>
                  <a:gd name="textAreaTop" fmla="*/ 0 h 3237120"/>
                  <a:gd name="textAreaBottom" fmla="*/ 3237840 h 3237120"/>
                </a:gdLst>
                <a:ah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033" name="Google Shape;2784;p72"/>
            <p:cNvGrpSpPr/>
            <p:nvPr/>
          </p:nvGrpSpPr>
          <p:grpSpPr>
            <a:xfrm>
              <a:off x="5230800" y="1504080"/>
              <a:ext cx="2327400" cy="1769400"/>
              <a:chOff x="5230800" y="1504080"/>
              <a:chExt cx="2327400" cy="1769400"/>
            </a:xfrm>
          </p:grpSpPr>
          <p:sp>
            <p:nvSpPr>
              <p:cNvPr id="2034" name="Google Shape;2785;p72"/>
              <p:cNvSpPr/>
              <p:nvPr/>
            </p:nvSpPr>
            <p:spPr>
              <a:xfrm>
                <a:off x="5230800" y="1504080"/>
                <a:ext cx="2327400" cy="176940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5" name="Google Shape;2786;p72"/>
              <p:cNvSpPr/>
              <p:nvPr/>
            </p:nvSpPr>
            <p:spPr>
              <a:xfrm>
                <a:off x="7196760" y="1504080"/>
                <a:ext cx="361440" cy="176940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6" name="Google Shape;2787;p72"/>
              <p:cNvSpPr/>
              <p:nvPr/>
            </p:nvSpPr>
            <p:spPr>
              <a:xfrm>
                <a:off x="5230800" y="1504080"/>
                <a:ext cx="2327400" cy="1537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7" name="Google Shape;2788;p72"/>
              <p:cNvSpPr/>
              <p:nvPr/>
            </p:nvSpPr>
            <p:spPr>
              <a:xfrm>
                <a:off x="5327640" y="1557000"/>
                <a:ext cx="47160" cy="47160"/>
              </a:xfrm>
              <a:custGeom>
                <a:avLst/>
                <a:gdLst>
                  <a:gd name="textAreaLeft" fmla="*/ 0 w 47160"/>
                  <a:gd name="textAreaRight" fmla="*/ 47880 w 47160"/>
                  <a:gd name="textAreaTop" fmla="*/ 0 h 47160"/>
                  <a:gd name="textAreaBottom" fmla="*/ 47880 h 4716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8" name="Google Shape;2789;p72"/>
              <p:cNvSpPr/>
              <p:nvPr/>
            </p:nvSpPr>
            <p:spPr>
              <a:xfrm>
                <a:off x="5424120" y="1557000"/>
                <a:ext cx="47160" cy="47160"/>
              </a:xfrm>
              <a:custGeom>
                <a:avLst/>
                <a:gdLst>
                  <a:gd name="textAreaLeft" fmla="*/ 0 w 47160"/>
                  <a:gd name="textAreaRight" fmla="*/ 47880 w 47160"/>
                  <a:gd name="textAreaTop" fmla="*/ 0 h 47160"/>
                  <a:gd name="textAreaBottom" fmla="*/ 47880 h 4716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3" y="15"/>
                      <a:pt x="10" y="15"/>
                    </a:cubicBezTo>
                    <a:cubicBezTo>
                      <a:pt x="7" y="15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9" name="Google Shape;2790;p72"/>
              <p:cNvSpPr/>
              <p:nvPr/>
            </p:nvSpPr>
            <p:spPr>
              <a:xfrm>
                <a:off x="5529240" y="1557000"/>
                <a:ext cx="47160" cy="47160"/>
              </a:xfrm>
              <a:custGeom>
                <a:avLst/>
                <a:gdLst>
                  <a:gd name="textAreaLeft" fmla="*/ 0 w 47160"/>
                  <a:gd name="textAreaRight" fmla="*/ 47880 w 47160"/>
                  <a:gd name="textAreaTop" fmla="*/ 0 h 47160"/>
                  <a:gd name="textAreaBottom" fmla="*/ 47880 h 4716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40" name="Google Shape;2791;p72"/>
              <p:cNvSpPr/>
              <p:nvPr/>
            </p:nvSpPr>
            <p:spPr>
              <a:xfrm>
                <a:off x="5721480" y="1564920"/>
                <a:ext cx="323640" cy="31680"/>
              </a:xfrm>
              <a:custGeom>
                <a:avLst/>
                <a:gdLst>
                  <a:gd name="textAreaLeft" fmla="*/ 0 w 323640"/>
                  <a:gd name="textAreaRight" fmla="*/ 324360 w 323640"/>
                  <a:gd name="textAreaTop" fmla="*/ 0 h 31680"/>
                  <a:gd name="textAreaBottom" fmla="*/ 32400 h 31680"/>
                </a:gdLst>
                <a:ahLst/>
                <a:rect l="textAreaLeft" t="textAreaTop" r="textAreaRight" b="textAreaBottom"/>
                <a:pathLst>
                  <a:path w="129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6" y="0"/>
                      <a:pt x="129" y="3"/>
                      <a:pt x="129" y="7"/>
                    </a:cubicBezTo>
                    <a:cubicBezTo>
                      <a:pt x="129" y="10"/>
                      <a:pt x="126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200" bIns="16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41" name="Google Shape;2792;p72"/>
              <p:cNvSpPr/>
              <p:nvPr/>
            </p:nvSpPr>
            <p:spPr>
              <a:xfrm>
                <a:off x="6135120" y="1564920"/>
                <a:ext cx="326160" cy="31680"/>
              </a:xfrm>
              <a:custGeom>
                <a:avLst/>
                <a:gdLst>
                  <a:gd name="textAreaLeft" fmla="*/ 0 w 326160"/>
                  <a:gd name="textAreaRight" fmla="*/ 326880 w 326160"/>
                  <a:gd name="textAreaTop" fmla="*/ 0 h 31680"/>
                  <a:gd name="textAreaBottom" fmla="*/ 32400 h 3168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200" bIns="16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42" name="Google Shape;2793;p72"/>
              <p:cNvSpPr/>
              <p:nvPr/>
            </p:nvSpPr>
            <p:spPr>
              <a:xfrm>
                <a:off x="6553080" y="1564920"/>
                <a:ext cx="326160" cy="31680"/>
              </a:xfrm>
              <a:custGeom>
                <a:avLst/>
                <a:gdLst>
                  <a:gd name="textAreaLeft" fmla="*/ 0 w 326160"/>
                  <a:gd name="textAreaRight" fmla="*/ 326880 w 326160"/>
                  <a:gd name="textAreaTop" fmla="*/ 0 h 31680"/>
                  <a:gd name="textAreaBottom" fmla="*/ 32400 h 3168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200" bIns="16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43" name="Google Shape;2794;p72"/>
              <p:cNvSpPr/>
              <p:nvPr/>
            </p:nvSpPr>
            <p:spPr>
              <a:xfrm>
                <a:off x="6968520" y="1564920"/>
                <a:ext cx="326160" cy="31680"/>
              </a:xfrm>
              <a:custGeom>
                <a:avLst/>
                <a:gdLst>
                  <a:gd name="textAreaLeft" fmla="*/ 0 w 326160"/>
                  <a:gd name="textAreaRight" fmla="*/ 326880 w 326160"/>
                  <a:gd name="textAreaTop" fmla="*/ 0 h 31680"/>
                  <a:gd name="textAreaBottom" fmla="*/ 32400 h 3168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200" bIns="16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2044" name="Google Shape;2795;p72"/>
            <p:cNvSpPr/>
            <p:nvPr/>
          </p:nvSpPr>
          <p:spPr>
            <a:xfrm>
              <a:off x="5385960" y="1755720"/>
              <a:ext cx="1668240" cy="933120"/>
            </a:xfrm>
            <a:prstGeom prst="rect">
              <a:avLst/>
            </a:pr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45" name="Google Shape;2796;p72"/>
            <p:cNvSpPr/>
            <p:nvPr/>
          </p:nvSpPr>
          <p:spPr>
            <a:xfrm>
              <a:off x="5972400" y="3660120"/>
              <a:ext cx="1945440" cy="500760"/>
            </a:xfrm>
            <a:custGeom>
              <a:avLst/>
              <a:gdLst>
                <a:gd name="textAreaLeft" fmla="*/ 0 w 1945440"/>
                <a:gd name="textAreaRight" fmla="*/ 1946160 w 1945440"/>
                <a:gd name="textAreaTop" fmla="*/ 0 h 500760"/>
                <a:gd name="textAreaBottom" fmla="*/ 501480 h 500760"/>
              </a:gdLst>
              <a:ahLst/>
              <a:rect l="textAreaLeft" t="textAreaTop" r="textAreaRight" b="textAreaBottom"/>
              <a:pathLst>
                <a:path w="961" h="248">
                  <a:moveTo>
                    <a:pt x="961" y="248"/>
                  </a:moveTo>
                  <a:cubicBezTo>
                    <a:pt x="904" y="105"/>
                    <a:pt x="711" y="0"/>
                    <a:pt x="480" y="0"/>
                  </a:cubicBezTo>
                  <a:cubicBezTo>
                    <a:pt x="250" y="0"/>
                    <a:pt x="56" y="105"/>
                    <a:pt x="0" y="248"/>
                  </a:cubicBezTo>
                  <a:lnTo>
                    <a:pt x="961" y="24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46" name="Google Shape;2797;p72"/>
            <p:cNvSpPr/>
            <p:nvPr/>
          </p:nvSpPr>
          <p:spPr>
            <a:xfrm>
              <a:off x="4960800" y="3303720"/>
              <a:ext cx="1251720" cy="861120"/>
            </a:xfrm>
            <a:custGeom>
              <a:avLst/>
              <a:gdLst>
                <a:gd name="textAreaLeft" fmla="*/ 0 w 1251720"/>
                <a:gd name="textAreaRight" fmla="*/ 1252440 w 1251720"/>
                <a:gd name="textAreaTop" fmla="*/ 0 h 861120"/>
                <a:gd name="textAreaBottom" fmla="*/ 861840 h 861120"/>
              </a:gdLst>
              <a:ahLst/>
              <a:rect l="textAreaLeft" t="textAreaTop" r="textAreaRight" b="textAreaBottom"/>
              <a:pathLst>
                <a:path w="618" h="426">
                  <a:moveTo>
                    <a:pt x="598" y="426"/>
                  </a:moveTo>
                  <a:cubicBezTo>
                    <a:pt x="605" y="396"/>
                    <a:pt x="618" y="332"/>
                    <a:pt x="599" y="289"/>
                  </a:cubicBezTo>
                  <a:cubicBezTo>
                    <a:pt x="572" y="232"/>
                    <a:pt x="552" y="244"/>
                    <a:pt x="558" y="156"/>
                  </a:cubicBezTo>
                  <a:cubicBezTo>
                    <a:pt x="560" y="114"/>
                    <a:pt x="547" y="16"/>
                    <a:pt x="475" y="7"/>
                  </a:cubicBezTo>
                  <a:cubicBezTo>
                    <a:pt x="411" y="0"/>
                    <a:pt x="371" y="70"/>
                    <a:pt x="337" y="124"/>
                  </a:cubicBezTo>
                  <a:cubicBezTo>
                    <a:pt x="303" y="178"/>
                    <a:pt x="261" y="139"/>
                    <a:pt x="234" y="215"/>
                  </a:cubicBezTo>
                  <a:cubicBezTo>
                    <a:pt x="207" y="292"/>
                    <a:pt x="163" y="315"/>
                    <a:pt x="124" y="323"/>
                  </a:cubicBezTo>
                  <a:cubicBezTo>
                    <a:pt x="38" y="340"/>
                    <a:pt x="12" y="363"/>
                    <a:pt x="0" y="426"/>
                  </a:cubicBezTo>
                  <a:lnTo>
                    <a:pt x="598" y="42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2047" name="Google Shape;2798;p72"/>
            <p:cNvGrpSpPr/>
            <p:nvPr/>
          </p:nvGrpSpPr>
          <p:grpSpPr>
            <a:xfrm>
              <a:off x="4608000" y="1282680"/>
              <a:ext cx="187920" cy="188280"/>
              <a:chOff x="4608000" y="1282680"/>
              <a:chExt cx="187920" cy="188280"/>
            </a:xfrm>
          </p:grpSpPr>
          <p:sp>
            <p:nvSpPr>
              <p:cNvPr id="2048" name="Google Shape;2799;p72"/>
              <p:cNvSpPr/>
              <p:nvPr/>
            </p:nvSpPr>
            <p:spPr>
              <a:xfrm>
                <a:off x="4678560" y="1371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49" name="Google Shape;2800;p72"/>
              <p:cNvSpPr/>
              <p:nvPr/>
            </p:nvSpPr>
            <p:spPr>
              <a:xfrm>
                <a:off x="4747320" y="137124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0" name="Google Shape;2801;p72"/>
              <p:cNvSpPr/>
              <p:nvPr/>
            </p:nvSpPr>
            <p:spPr>
              <a:xfrm>
                <a:off x="4608000" y="137124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1" name="Google Shape;2802;p72"/>
              <p:cNvSpPr/>
              <p:nvPr/>
            </p:nvSpPr>
            <p:spPr>
              <a:xfrm>
                <a:off x="4695480" y="135396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2" name="Google Shape;2803;p72"/>
              <p:cNvSpPr/>
              <p:nvPr/>
            </p:nvSpPr>
            <p:spPr>
              <a:xfrm>
                <a:off x="4695480" y="1423440"/>
                <a:ext cx="1224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3" name="Google Shape;2804;p72"/>
              <p:cNvSpPr/>
              <p:nvPr/>
            </p:nvSpPr>
            <p:spPr>
              <a:xfrm>
                <a:off x="4695480" y="1282680"/>
                <a:ext cx="1224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054" name="Google Shape;2805;p72"/>
            <p:cNvGrpSpPr/>
            <p:nvPr/>
          </p:nvGrpSpPr>
          <p:grpSpPr>
            <a:xfrm>
              <a:off x="5484960" y="564120"/>
              <a:ext cx="326520" cy="327600"/>
              <a:chOff x="5484960" y="564120"/>
              <a:chExt cx="326520" cy="327600"/>
            </a:xfrm>
          </p:grpSpPr>
          <p:sp>
            <p:nvSpPr>
              <p:cNvPr id="2055" name="Google Shape;2806;p72"/>
              <p:cNvSpPr/>
              <p:nvPr/>
            </p:nvSpPr>
            <p:spPr>
              <a:xfrm>
                <a:off x="5626080" y="722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6" name="Google Shape;2807;p72"/>
              <p:cNvSpPr/>
              <p:nvPr/>
            </p:nvSpPr>
            <p:spPr>
              <a:xfrm>
                <a:off x="5694840" y="72288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7" name="Google Shape;2808;p72"/>
              <p:cNvSpPr/>
              <p:nvPr/>
            </p:nvSpPr>
            <p:spPr>
              <a:xfrm>
                <a:off x="5763960" y="72288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8" name="Google Shape;2809;p72"/>
              <p:cNvSpPr/>
              <p:nvPr/>
            </p:nvSpPr>
            <p:spPr>
              <a:xfrm>
                <a:off x="5555880" y="72288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9" name="Google Shape;2810;p72"/>
              <p:cNvSpPr/>
              <p:nvPr/>
            </p:nvSpPr>
            <p:spPr>
              <a:xfrm>
                <a:off x="5484960" y="72288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60" name="Google Shape;2811;p72"/>
              <p:cNvSpPr/>
              <p:nvPr/>
            </p:nvSpPr>
            <p:spPr>
              <a:xfrm>
                <a:off x="5643360" y="70560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61" name="Google Shape;2812;p72"/>
              <p:cNvSpPr/>
              <p:nvPr/>
            </p:nvSpPr>
            <p:spPr>
              <a:xfrm>
                <a:off x="5643360" y="77508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62" name="Google Shape;2813;p72"/>
              <p:cNvSpPr/>
              <p:nvPr/>
            </p:nvSpPr>
            <p:spPr>
              <a:xfrm>
                <a:off x="5643360" y="84276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63" name="Google Shape;2814;p72"/>
              <p:cNvSpPr/>
              <p:nvPr/>
            </p:nvSpPr>
            <p:spPr>
              <a:xfrm>
                <a:off x="5643360" y="6343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64" name="Google Shape;2815;p72"/>
              <p:cNvSpPr/>
              <p:nvPr/>
            </p:nvSpPr>
            <p:spPr>
              <a:xfrm>
                <a:off x="5643360" y="56412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065" name="Google Shape;2816;p72"/>
            <p:cNvGrpSpPr/>
            <p:nvPr/>
          </p:nvGrpSpPr>
          <p:grpSpPr>
            <a:xfrm>
              <a:off x="4748040" y="3362040"/>
              <a:ext cx="572400" cy="803160"/>
              <a:chOff x="4748040" y="3362040"/>
              <a:chExt cx="572400" cy="803160"/>
            </a:xfrm>
          </p:grpSpPr>
          <p:grpSp>
            <p:nvGrpSpPr>
              <p:cNvPr id="2066" name="Google Shape;2817;p72"/>
              <p:cNvGrpSpPr/>
              <p:nvPr/>
            </p:nvGrpSpPr>
            <p:grpSpPr>
              <a:xfrm>
                <a:off x="4748040" y="3362040"/>
                <a:ext cx="572400" cy="466920"/>
                <a:chOff x="4748040" y="3362040"/>
                <a:chExt cx="572400" cy="466920"/>
              </a:xfrm>
            </p:grpSpPr>
            <p:sp>
              <p:nvSpPr>
                <p:cNvPr id="2067" name="Google Shape;2818;p72"/>
                <p:cNvSpPr/>
                <p:nvPr/>
              </p:nvSpPr>
              <p:spPr>
                <a:xfrm>
                  <a:off x="4922640" y="3362040"/>
                  <a:ext cx="302400" cy="84240"/>
                </a:xfrm>
                <a:custGeom>
                  <a:avLst/>
                  <a:gdLst>
                    <a:gd name="textAreaLeft" fmla="*/ 0 w 302400"/>
                    <a:gd name="textAreaRight" fmla="*/ 303120 w 302400"/>
                    <a:gd name="textAreaTop" fmla="*/ 0 h 84240"/>
                    <a:gd name="textAreaBottom" fmla="*/ 84960 h 84240"/>
                  </a:gdLst>
                  <a:ahLst/>
                  <a:rect l="textAreaLeft" t="textAreaTop" r="textAreaRight" b="textAreaBottom"/>
                  <a:pathLst>
                    <a:path w="264" h="74">
                      <a:moveTo>
                        <a:pt x="183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3" y="0"/>
                        <a:pt x="53" y="5"/>
                        <a:pt x="47" y="1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264" y="74"/>
                        <a:pt x="264" y="74"/>
                        <a:pt x="264" y="74"/>
                      </a:cubicBezTo>
                      <a:cubicBezTo>
                        <a:pt x="222" y="19"/>
                        <a:pt x="222" y="19"/>
                        <a:pt x="222" y="19"/>
                      </a:cubicBezTo>
                      <a:cubicBezTo>
                        <a:pt x="213" y="7"/>
                        <a:pt x="198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2480" bIns="424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68" name="Google Shape;2819;p72"/>
                <p:cNvSpPr/>
                <p:nvPr/>
              </p:nvSpPr>
              <p:spPr>
                <a:xfrm>
                  <a:off x="4965480" y="3362040"/>
                  <a:ext cx="259920" cy="84240"/>
                </a:xfrm>
                <a:custGeom>
                  <a:avLst/>
                  <a:gdLst>
                    <a:gd name="textAreaLeft" fmla="*/ 0 w 259920"/>
                    <a:gd name="textAreaRight" fmla="*/ 260640 w 259920"/>
                    <a:gd name="textAreaTop" fmla="*/ 0 h 84240"/>
                    <a:gd name="textAreaBottom" fmla="*/ 84960 h 84240"/>
                  </a:gdLst>
                  <a:ahLst/>
                  <a:rect l="textAreaLeft" t="textAreaTop" r="textAreaRight" b="textAreaBottom"/>
                  <a:pathLst>
                    <a:path w="227" h="74">
                      <a:moveTo>
                        <a:pt x="154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3" y="0"/>
                        <a:pt x="53" y="5"/>
                        <a:pt x="47" y="1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227" y="74"/>
                        <a:pt x="227" y="74"/>
                        <a:pt x="227" y="74"/>
                      </a:cubicBezTo>
                      <a:cubicBezTo>
                        <a:pt x="180" y="13"/>
                        <a:pt x="180" y="13"/>
                        <a:pt x="180" y="13"/>
                      </a:cubicBezTo>
                      <a:cubicBezTo>
                        <a:pt x="174" y="5"/>
                        <a:pt x="164" y="0"/>
                        <a:pt x="1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2480" bIns="424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69" name="Google Shape;2820;p72"/>
                <p:cNvSpPr/>
                <p:nvPr/>
              </p:nvSpPr>
              <p:spPr>
                <a:xfrm>
                  <a:off x="4748040" y="3435480"/>
                  <a:ext cx="572400" cy="393480"/>
                </a:xfrm>
                <a:custGeom>
                  <a:avLst/>
                  <a:gdLst>
                    <a:gd name="textAreaLeft" fmla="*/ 0 w 572400"/>
                    <a:gd name="textAreaRight" fmla="*/ 573120 w 572400"/>
                    <a:gd name="textAreaTop" fmla="*/ 0 h 393480"/>
                    <a:gd name="textAreaBottom" fmla="*/ 394200 h 393480"/>
                  </a:gdLst>
                  <a:ahLst/>
                  <a:rect l="textAreaLeft" t="textAreaTop" r="textAreaRight" b="textAreaBottom"/>
                  <a:pathLst>
                    <a:path w="499" h="343">
                      <a:moveTo>
                        <a:pt x="485" y="343"/>
                      </a:moveTo>
                      <a:cubicBezTo>
                        <a:pt x="14" y="343"/>
                        <a:pt x="14" y="343"/>
                        <a:pt x="14" y="343"/>
                      </a:cubicBezTo>
                      <a:cubicBezTo>
                        <a:pt x="7" y="343"/>
                        <a:pt x="0" y="337"/>
                        <a:pt x="0" y="33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485" y="0"/>
                        <a:pt x="485" y="0"/>
                        <a:pt x="485" y="0"/>
                      </a:cubicBezTo>
                      <a:cubicBezTo>
                        <a:pt x="493" y="0"/>
                        <a:pt x="499" y="6"/>
                        <a:pt x="499" y="13"/>
                      </a:cubicBezTo>
                      <a:cubicBezTo>
                        <a:pt x="499" y="330"/>
                        <a:pt x="499" y="330"/>
                        <a:pt x="499" y="330"/>
                      </a:cubicBezTo>
                      <a:cubicBezTo>
                        <a:pt x="499" y="337"/>
                        <a:pt x="493" y="343"/>
                        <a:pt x="485" y="3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70" name="Google Shape;2821;p72"/>
                <p:cNvSpPr/>
                <p:nvPr/>
              </p:nvSpPr>
              <p:spPr>
                <a:xfrm>
                  <a:off x="4748040" y="3435480"/>
                  <a:ext cx="121320" cy="393480"/>
                </a:xfrm>
                <a:custGeom>
                  <a:avLst/>
                  <a:gdLst>
                    <a:gd name="textAreaLeft" fmla="*/ 0 w 121320"/>
                    <a:gd name="textAreaRight" fmla="*/ 122040 w 121320"/>
                    <a:gd name="textAreaTop" fmla="*/ 0 h 393480"/>
                    <a:gd name="textAreaBottom" fmla="*/ 394200 h 393480"/>
                  </a:gdLst>
                  <a:ahLst/>
                  <a:rect l="textAreaLeft" t="textAreaTop" r="textAreaRight" b="textAreaBottom"/>
                  <a:pathLst>
                    <a:path w="106" h="343">
                      <a:moveTo>
                        <a:pt x="106" y="343"/>
                      </a:moveTo>
                      <a:cubicBezTo>
                        <a:pt x="14" y="343"/>
                        <a:pt x="14" y="343"/>
                        <a:pt x="14" y="343"/>
                      </a:cubicBezTo>
                      <a:cubicBezTo>
                        <a:pt x="6" y="343"/>
                        <a:pt x="0" y="337"/>
                        <a:pt x="0" y="33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  <a:lnTo>
                        <a:pt x="106" y="3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71" name="Google Shape;2822;p72"/>
                <p:cNvSpPr/>
                <p:nvPr/>
              </p:nvSpPr>
              <p:spPr>
                <a:xfrm>
                  <a:off x="4928760" y="3465720"/>
                  <a:ext cx="333360" cy="333360"/>
                </a:xfrm>
                <a:prstGeom prst="ellipse">
                  <a:avLst/>
                </a:prstGeom>
                <a:solidFill>
                  <a:schemeClr val="dk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72" name="Google Shape;2823;p72"/>
                <p:cNvSpPr/>
                <p:nvPr/>
              </p:nvSpPr>
              <p:spPr>
                <a:xfrm>
                  <a:off x="4971960" y="3509280"/>
                  <a:ext cx="246240" cy="24624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73" name="Google Shape;2824;p72"/>
                <p:cNvSpPr/>
                <p:nvPr/>
              </p:nvSpPr>
              <p:spPr>
                <a:xfrm>
                  <a:off x="4987080" y="3524040"/>
                  <a:ext cx="216360" cy="216360"/>
                </a:xfrm>
                <a:prstGeom prst="ellipse">
                  <a:avLst/>
                </a:pr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74" name="Google Shape;2825;p72"/>
                <p:cNvSpPr/>
                <p:nvPr/>
              </p:nvSpPr>
              <p:spPr>
                <a:xfrm>
                  <a:off x="5151600" y="3601080"/>
                  <a:ext cx="21960" cy="2340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8280" bIns="82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75" name="Google Shape;2826;p72"/>
                <p:cNvSpPr/>
                <p:nvPr/>
              </p:nvSpPr>
              <p:spPr>
                <a:xfrm>
                  <a:off x="5113440" y="3555000"/>
                  <a:ext cx="41760" cy="4104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4760" bIns="147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</p:grpSp>
          <p:grpSp>
            <p:nvGrpSpPr>
              <p:cNvPr id="2076" name="Google Shape;2827;p72"/>
              <p:cNvGrpSpPr/>
              <p:nvPr/>
            </p:nvGrpSpPr>
            <p:grpSpPr>
              <a:xfrm>
                <a:off x="4778640" y="3813840"/>
                <a:ext cx="511200" cy="351360"/>
                <a:chOff x="4778640" y="3813840"/>
                <a:chExt cx="511200" cy="351360"/>
              </a:xfrm>
            </p:grpSpPr>
            <p:sp>
              <p:nvSpPr>
                <p:cNvPr id="2077" name="Google Shape;2828;p72"/>
                <p:cNvSpPr/>
                <p:nvPr/>
              </p:nvSpPr>
              <p:spPr>
                <a:xfrm>
                  <a:off x="5018400" y="3873960"/>
                  <a:ext cx="30240" cy="4752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23760" bIns="237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78" name="Google Shape;2829;p72"/>
                <p:cNvSpPr/>
                <p:nvPr/>
              </p:nvSpPr>
              <p:spPr>
                <a:xfrm>
                  <a:off x="4941720" y="3850560"/>
                  <a:ext cx="76320" cy="73080"/>
                </a:xfrm>
                <a:custGeom>
                  <a:avLst/>
                  <a:gdLst>
                    <a:gd name="textAreaLeft" fmla="*/ 0 w 76320"/>
                    <a:gd name="textAreaRight" fmla="*/ 77040 w 76320"/>
                    <a:gd name="textAreaTop" fmla="*/ 0 h 73080"/>
                    <a:gd name="textAreaBottom" fmla="*/ 73800 h 73080"/>
                  </a:gdLst>
                  <a:ahLst/>
                  <a:rect l="textAreaLeft" t="textAreaTop" r="textAreaRight" b="textAreaBottom"/>
                  <a:pathLst>
                    <a:path w="102" h="98">
                      <a:moveTo>
                        <a:pt x="38" y="98"/>
                      </a:moveTo>
                      <a:lnTo>
                        <a:pt x="0" y="98"/>
                      </a:lnTo>
                      <a:lnTo>
                        <a:pt x="64" y="0"/>
                      </a:lnTo>
                      <a:lnTo>
                        <a:pt x="102" y="0"/>
                      </a:lnTo>
                      <a:lnTo>
                        <a:pt x="38" y="9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6720" bIns="367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79" name="Google Shape;2830;p72"/>
                <p:cNvSpPr/>
                <p:nvPr/>
              </p:nvSpPr>
              <p:spPr>
                <a:xfrm>
                  <a:off x="5050800" y="3850560"/>
                  <a:ext cx="74520" cy="73080"/>
                </a:xfrm>
                <a:custGeom>
                  <a:avLst/>
                  <a:gdLst>
                    <a:gd name="textAreaLeft" fmla="*/ 0 w 74520"/>
                    <a:gd name="textAreaRight" fmla="*/ 75240 w 74520"/>
                    <a:gd name="textAreaTop" fmla="*/ 0 h 73080"/>
                    <a:gd name="textAreaBottom" fmla="*/ 73800 h 73080"/>
                  </a:gdLst>
                  <a:ahLst/>
                  <a:rect l="textAreaLeft" t="textAreaTop" r="textAreaRight" b="textAreaBottom"/>
                  <a:pathLst>
                    <a:path w="100" h="98">
                      <a:moveTo>
                        <a:pt x="64" y="98"/>
                      </a:moveTo>
                      <a:lnTo>
                        <a:pt x="100" y="98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64" y="9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6720" bIns="367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80" name="Google Shape;2831;p72"/>
                <p:cNvSpPr/>
                <p:nvPr/>
              </p:nvSpPr>
              <p:spPr>
                <a:xfrm>
                  <a:off x="4988520" y="3813840"/>
                  <a:ext cx="90360" cy="67320"/>
                </a:xfrm>
                <a:custGeom>
                  <a:avLst/>
                  <a:gdLst>
                    <a:gd name="textAreaLeft" fmla="*/ 0 w 90360"/>
                    <a:gd name="textAreaRight" fmla="*/ 91080 w 90360"/>
                    <a:gd name="textAreaTop" fmla="*/ 0 h 67320"/>
                    <a:gd name="textAreaBottom" fmla="*/ 68040 h 67320"/>
                  </a:gdLst>
                  <a:ahLst/>
                  <a:rect l="textAreaLeft" t="textAreaTop" r="textAreaRight" b="textAreaBottom"/>
                  <a:pathLst>
                    <a:path w="51" h="38">
                      <a:moveTo>
                        <a:pt x="33" y="38"/>
                      </a:move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8" y="38"/>
                        <a:pt x="0" y="30"/>
                        <a:pt x="0" y="2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1" y="30"/>
                        <a:pt x="43" y="38"/>
                        <a:pt x="33" y="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3840" bIns="338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81" name="Google Shape;2832;p72"/>
                <p:cNvSpPr/>
                <p:nvPr/>
              </p:nvSpPr>
              <p:spPr>
                <a:xfrm>
                  <a:off x="5009400" y="3904920"/>
                  <a:ext cx="47520" cy="260280"/>
                </a:xfrm>
                <a:custGeom>
                  <a:avLst/>
                  <a:gdLst>
                    <a:gd name="textAreaLeft" fmla="*/ 0 w 47520"/>
                    <a:gd name="textAreaRight" fmla="*/ 48240 w 47520"/>
                    <a:gd name="textAreaTop" fmla="*/ 0 h 260280"/>
                    <a:gd name="textAreaBottom" fmla="*/ 261000 h 260280"/>
                  </a:gdLst>
                  <a:ahLst/>
                  <a:rect l="textAreaLeft" t="textAreaTop" r="textAreaRight" b="textAreaBottom"/>
                  <a:pathLst>
                    <a:path w="27" h="146">
                      <a:moveTo>
                        <a:pt x="21" y="146"/>
                      </a:moveTo>
                      <a:cubicBezTo>
                        <a:pt x="6" y="146"/>
                        <a:pt x="6" y="146"/>
                        <a:pt x="6" y="146"/>
                      </a:cubicBezTo>
                      <a:cubicBezTo>
                        <a:pt x="3" y="146"/>
                        <a:pt x="0" y="143"/>
                        <a:pt x="0" y="14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4" y="0"/>
                        <a:pt x="27" y="3"/>
                        <a:pt x="27" y="6"/>
                      </a:cubicBezTo>
                      <a:cubicBezTo>
                        <a:pt x="27" y="140"/>
                        <a:pt x="27" y="140"/>
                        <a:pt x="27" y="140"/>
                      </a:cubicBezTo>
                      <a:cubicBezTo>
                        <a:pt x="27" y="143"/>
                        <a:pt x="24" y="146"/>
                        <a:pt x="21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82" name="Google Shape;2833;p72"/>
                <p:cNvSpPr/>
                <p:nvPr/>
              </p:nvSpPr>
              <p:spPr>
                <a:xfrm>
                  <a:off x="4778640" y="3904920"/>
                  <a:ext cx="208800" cy="260280"/>
                </a:xfrm>
                <a:custGeom>
                  <a:avLst/>
                  <a:gdLst>
                    <a:gd name="textAreaLeft" fmla="*/ 0 w 208800"/>
                    <a:gd name="textAreaRight" fmla="*/ 209520 w 208800"/>
                    <a:gd name="textAreaTop" fmla="*/ 0 h 260280"/>
                    <a:gd name="textAreaBottom" fmla="*/ 261000 h 260280"/>
                  </a:gdLst>
                  <a:ahLst/>
                  <a:rect l="textAreaLeft" t="textAreaTop" r="textAreaRight" b="textAreaBottom"/>
                  <a:pathLst>
                    <a:path w="117" h="146">
                      <a:moveTo>
                        <a:pt x="18" y="146"/>
                      </a:moveTo>
                      <a:cubicBezTo>
                        <a:pt x="4" y="146"/>
                        <a:pt x="4" y="146"/>
                        <a:pt x="4" y="146"/>
                      </a:cubicBezTo>
                      <a:cubicBezTo>
                        <a:pt x="1" y="146"/>
                        <a:pt x="0" y="143"/>
                        <a:pt x="2" y="140"/>
                      </a:cubicBezTo>
                      <a:cubicBezTo>
                        <a:pt x="89" y="6"/>
                        <a:pt x="89" y="6"/>
                        <a:pt x="89" y="6"/>
                      </a:cubicBezTo>
                      <a:cubicBezTo>
                        <a:pt x="91" y="3"/>
                        <a:pt x="96" y="0"/>
                        <a:pt x="99" y="0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117" y="0"/>
                        <a:pt x="117" y="3"/>
                        <a:pt x="115" y="6"/>
                      </a:cubicBezTo>
                      <a:cubicBezTo>
                        <a:pt x="28" y="140"/>
                        <a:pt x="28" y="140"/>
                        <a:pt x="28" y="140"/>
                      </a:cubicBezTo>
                      <a:cubicBezTo>
                        <a:pt x="26" y="143"/>
                        <a:pt x="22" y="146"/>
                        <a:pt x="18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083" name="Google Shape;2834;p72"/>
                <p:cNvSpPr/>
                <p:nvPr/>
              </p:nvSpPr>
              <p:spPr>
                <a:xfrm>
                  <a:off x="5079600" y="3904920"/>
                  <a:ext cx="210240" cy="260280"/>
                </a:xfrm>
                <a:custGeom>
                  <a:avLst/>
                  <a:gdLst>
                    <a:gd name="textAreaLeft" fmla="*/ 0 w 210240"/>
                    <a:gd name="textAreaRight" fmla="*/ 210960 w 210240"/>
                    <a:gd name="textAreaTop" fmla="*/ 0 h 260280"/>
                    <a:gd name="textAreaBottom" fmla="*/ 261000 h 260280"/>
                  </a:gdLst>
                  <a:ahLst/>
                  <a:rect l="textAreaLeft" t="textAreaTop" r="textAreaRight" b="textAreaBottom"/>
                  <a:pathLst>
                    <a:path w="118" h="146">
                      <a:moveTo>
                        <a:pt x="99" y="146"/>
                      </a:moveTo>
                      <a:cubicBezTo>
                        <a:pt x="113" y="146"/>
                        <a:pt x="113" y="146"/>
                        <a:pt x="113" y="146"/>
                      </a:cubicBezTo>
                      <a:cubicBezTo>
                        <a:pt x="117" y="146"/>
                        <a:pt x="118" y="143"/>
                        <a:pt x="115" y="140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6" y="3"/>
                        <a:pt x="22" y="0"/>
                        <a:pt x="1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1" y="0"/>
                        <a:pt x="0" y="3"/>
                        <a:pt x="2" y="6"/>
                      </a:cubicBezTo>
                      <a:cubicBezTo>
                        <a:pt x="89" y="140"/>
                        <a:pt x="89" y="140"/>
                        <a:pt x="89" y="140"/>
                      </a:cubicBezTo>
                      <a:cubicBezTo>
                        <a:pt x="91" y="143"/>
                        <a:pt x="96" y="146"/>
                        <a:pt x="99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</p:grpSp>
        </p:grpSp>
        <p:cxnSp>
          <p:nvCxnSpPr>
            <p:cNvPr id="2084" name="Google Shape;2835;p72"/>
            <p:cNvCxnSpPr/>
            <p:nvPr/>
          </p:nvCxnSpPr>
          <p:spPr>
            <a:xfrm>
              <a:off x="4632840" y="4165560"/>
              <a:ext cx="4033080" cy="72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2085" name="Google Shape;2836;p72"/>
            <p:cNvSpPr/>
            <p:nvPr/>
          </p:nvSpPr>
          <p:spPr>
            <a:xfrm>
              <a:off x="6750360" y="1296000"/>
              <a:ext cx="928080" cy="802440"/>
            </a:xfrm>
            <a:custGeom>
              <a:avLst/>
              <a:gdLst>
                <a:gd name="textAreaLeft" fmla="*/ 0 w 928080"/>
                <a:gd name="textAreaRight" fmla="*/ 928800 w 928080"/>
                <a:gd name="textAreaTop" fmla="*/ 0 h 802440"/>
                <a:gd name="textAreaBottom" fmla="*/ 803160 h 802440"/>
              </a:gdLst>
              <a:ahLst/>
              <a:rect l="textAreaLeft" t="textAreaTop" r="textAreaRight" b="textAreaBottom"/>
              <a:pathLst>
                <a:path w="302" h="260">
                  <a:moveTo>
                    <a:pt x="28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4"/>
                    <a:pt x="8" y="202"/>
                    <a:pt x="18" y="202"/>
                  </a:cubicBezTo>
                  <a:cubicBezTo>
                    <a:pt x="23" y="202"/>
                    <a:pt x="23" y="202"/>
                    <a:pt x="23" y="202"/>
                  </a:cubicBezTo>
                  <a:cubicBezTo>
                    <a:pt x="23" y="255"/>
                    <a:pt x="23" y="255"/>
                    <a:pt x="23" y="255"/>
                  </a:cubicBezTo>
                  <a:cubicBezTo>
                    <a:pt x="23" y="258"/>
                    <a:pt x="27" y="260"/>
                    <a:pt x="29" y="257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284" y="202"/>
                    <a:pt x="284" y="202"/>
                    <a:pt x="284" y="202"/>
                  </a:cubicBezTo>
                  <a:cubicBezTo>
                    <a:pt x="294" y="202"/>
                    <a:pt x="302" y="194"/>
                    <a:pt x="302" y="184"/>
                  </a:cubicBezTo>
                  <a:cubicBezTo>
                    <a:pt x="302" y="17"/>
                    <a:pt x="302" y="17"/>
                    <a:pt x="302" y="17"/>
                  </a:cubicBezTo>
                  <a:cubicBezTo>
                    <a:pt x="302" y="7"/>
                    <a:pt x="294" y="0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2086" name="Google Shape;2837;p72"/>
            <p:cNvGrpSpPr/>
            <p:nvPr/>
          </p:nvGrpSpPr>
          <p:grpSpPr>
            <a:xfrm>
              <a:off x="6882120" y="834840"/>
              <a:ext cx="1259640" cy="1263600"/>
              <a:chOff x="6882120" y="834840"/>
              <a:chExt cx="1259640" cy="1263600"/>
            </a:xfrm>
          </p:grpSpPr>
          <p:sp>
            <p:nvSpPr>
              <p:cNvPr id="2087" name="Google Shape;2838;p72"/>
              <p:cNvSpPr/>
              <p:nvPr/>
            </p:nvSpPr>
            <p:spPr>
              <a:xfrm>
                <a:off x="6882120" y="834840"/>
                <a:ext cx="709560" cy="321840"/>
              </a:xfrm>
              <a:custGeom>
                <a:avLst/>
                <a:gdLst>
                  <a:gd name="textAreaLeft" fmla="*/ 0 w 709560"/>
                  <a:gd name="textAreaRight" fmla="*/ 710280 w 709560"/>
                  <a:gd name="textAreaTop" fmla="*/ 0 h 321840"/>
                  <a:gd name="textAreaBottom" fmla="*/ 322560 h 321840"/>
                </a:gdLst>
                <a:ahLst/>
                <a:rect l="textAreaLeft" t="textAreaTop" r="textAreaRight" b="textAreaBottom"/>
                <a:pathLst>
                  <a:path w="968" h="439">
                    <a:moveTo>
                      <a:pt x="882" y="266"/>
                    </a:moveTo>
                    <a:cubicBezTo>
                      <a:pt x="847" y="266"/>
                      <a:pt x="847" y="266"/>
                      <a:pt x="847" y="266"/>
                    </a:cubicBezTo>
                    <a:cubicBezTo>
                      <a:pt x="847" y="119"/>
                      <a:pt x="727" y="0"/>
                      <a:pt x="580" y="0"/>
                    </a:cubicBezTo>
                    <a:cubicBezTo>
                      <a:pt x="472" y="0"/>
                      <a:pt x="379" y="65"/>
                      <a:pt x="337" y="158"/>
                    </a:cubicBezTo>
                    <a:cubicBezTo>
                      <a:pt x="319" y="147"/>
                      <a:pt x="297" y="141"/>
                      <a:pt x="274" y="141"/>
                    </a:cubicBezTo>
                    <a:cubicBezTo>
                      <a:pt x="205" y="141"/>
                      <a:pt x="149" y="197"/>
                      <a:pt x="149" y="266"/>
                    </a:cubicBezTo>
                    <a:cubicBezTo>
                      <a:pt x="86" y="266"/>
                      <a:pt x="86" y="266"/>
                      <a:pt x="86" y="266"/>
                    </a:cubicBezTo>
                    <a:cubicBezTo>
                      <a:pt x="39" y="266"/>
                      <a:pt x="0" y="305"/>
                      <a:pt x="0" y="353"/>
                    </a:cubicBezTo>
                    <a:cubicBezTo>
                      <a:pt x="0" y="401"/>
                      <a:pt x="39" y="439"/>
                      <a:pt x="86" y="439"/>
                    </a:cubicBezTo>
                    <a:cubicBezTo>
                      <a:pt x="882" y="439"/>
                      <a:pt x="882" y="439"/>
                      <a:pt x="882" y="439"/>
                    </a:cubicBezTo>
                    <a:cubicBezTo>
                      <a:pt x="929" y="439"/>
                      <a:pt x="968" y="401"/>
                      <a:pt x="968" y="353"/>
                    </a:cubicBezTo>
                    <a:cubicBezTo>
                      <a:pt x="968" y="305"/>
                      <a:pt x="929" y="266"/>
                      <a:pt x="882" y="26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88" name="Google Shape;2839;p72"/>
              <p:cNvSpPr/>
              <p:nvPr/>
            </p:nvSpPr>
            <p:spPr>
              <a:xfrm>
                <a:off x="7592760" y="1849320"/>
                <a:ext cx="549000" cy="249120"/>
              </a:xfrm>
              <a:custGeom>
                <a:avLst/>
                <a:gdLst>
                  <a:gd name="textAreaLeft" fmla="*/ 0 w 549000"/>
                  <a:gd name="textAreaRight" fmla="*/ 549720 w 549000"/>
                  <a:gd name="textAreaTop" fmla="*/ 0 h 249120"/>
                  <a:gd name="textAreaBottom" fmla="*/ 249840 h 249120"/>
                </a:gdLst>
                <a:ahLst/>
                <a:rect l="textAreaLeft" t="textAreaTop" r="textAreaRight" b="textAreaBottom"/>
                <a:pathLst>
                  <a:path w="749" h="340">
                    <a:moveTo>
                      <a:pt x="67" y="206"/>
                    </a:moveTo>
                    <a:cubicBezTo>
                      <a:pt x="94" y="206"/>
                      <a:pt x="94" y="206"/>
                      <a:pt x="94" y="206"/>
                    </a:cubicBezTo>
                    <a:cubicBezTo>
                      <a:pt x="94" y="92"/>
                      <a:pt x="186" y="0"/>
                      <a:pt x="300" y="0"/>
                    </a:cubicBezTo>
                    <a:cubicBezTo>
                      <a:pt x="384" y="0"/>
                      <a:pt x="456" y="50"/>
                      <a:pt x="488" y="122"/>
                    </a:cubicBezTo>
                    <a:cubicBezTo>
                      <a:pt x="502" y="114"/>
                      <a:pt x="519" y="109"/>
                      <a:pt x="536" y="109"/>
                    </a:cubicBezTo>
                    <a:cubicBezTo>
                      <a:pt x="590" y="109"/>
                      <a:pt x="633" y="153"/>
                      <a:pt x="633" y="206"/>
                    </a:cubicBezTo>
                    <a:cubicBezTo>
                      <a:pt x="682" y="206"/>
                      <a:pt x="682" y="206"/>
                      <a:pt x="682" y="206"/>
                    </a:cubicBezTo>
                    <a:cubicBezTo>
                      <a:pt x="719" y="206"/>
                      <a:pt x="749" y="236"/>
                      <a:pt x="749" y="273"/>
                    </a:cubicBezTo>
                    <a:cubicBezTo>
                      <a:pt x="749" y="310"/>
                      <a:pt x="719" y="340"/>
                      <a:pt x="682" y="340"/>
                    </a:cubicBezTo>
                    <a:cubicBezTo>
                      <a:pt x="67" y="340"/>
                      <a:pt x="67" y="340"/>
                      <a:pt x="67" y="340"/>
                    </a:cubicBezTo>
                    <a:cubicBezTo>
                      <a:pt x="30" y="340"/>
                      <a:pt x="0" y="310"/>
                      <a:pt x="0" y="273"/>
                    </a:cubicBezTo>
                    <a:cubicBezTo>
                      <a:pt x="0" y="236"/>
                      <a:pt x="30" y="206"/>
                      <a:pt x="67" y="20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2089" name="Google Shape;2840;p72"/>
            <p:cNvSpPr/>
            <p:nvPr/>
          </p:nvSpPr>
          <p:spPr>
            <a:xfrm>
              <a:off x="5638680" y="1861560"/>
              <a:ext cx="273600" cy="7214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90" name="Google Shape;2841;p72"/>
            <p:cNvSpPr/>
            <p:nvPr/>
          </p:nvSpPr>
          <p:spPr>
            <a:xfrm>
              <a:off x="5410800" y="2458080"/>
              <a:ext cx="697680" cy="347040"/>
            </a:xfrm>
            <a:custGeom>
              <a:avLst/>
              <a:gdLst>
                <a:gd name="textAreaLeft" fmla="*/ 0 w 697680"/>
                <a:gd name="textAreaRight" fmla="*/ 698400 w 697680"/>
                <a:gd name="textAreaTop" fmla="*/ 0 h 347040"/>
                <a:gd name="textAreaBottom" fmla="*/ 347760 h 347040"/>
              </a:gdLst>
              <a:ahLst/>
              <a:rect l="textAreaLeft" t="textAreaTop" r="textAreaRight" b="textAreaBottom"/>
              <a:pathLst>
                <a:path w="227" h="113">
                  <a:moveTo>
                    <a:pt x="114" y="0"/>
                  </a:moveTo>
                  <a:cubicBezTo>
                    <a:pt x="51" y="0"/>
                    <a:pt x="0" y="51"/>
                    <a:pt x="0" y="113"/>
                  </a:cubicBezTo>
                  <a:cubicBezTo>
                    <a:pt x="227" y="113"/>
                    <a:pt x="227" y="113"/>
                    <a:pt x="227" y="113"/>
                  </a:cubicBezTo>
                  <a:cubicBezTo>
                    <a:pt x="227" y="51"/>
                    <a:pt x="176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91" name="Google Shape;2842;p72"/>
            <p:cNvSpPr/>
            <p:nvPr/>
          </p:nvSpPr>
          <p:spPr>
            <a:xfrm>
              <a:off x="6048720" y="1861560"/>
              <a:ext cx="189720" cy="1911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2092" name="Google Shape;2843;p72"/>
            <p:cNvGrpSpPr/>
            <p:nvPr/>
          </p:nvGrpSpPr>
          <p:grpSpPr>
            <a:xfrm>
              <a:off x="6013800" y="2167200"/>
              <a:ext cx="867960" cy="348480"/>
              <a:chOff x="6013800" y="2167200"/>
              <a:chExt cx="867960" cy="348480"/>
            </a:xfrm>
          </p:grpSpPr>
          <p:sp>
            <p:nvSpPr>
              <p:cNvPr id="2093" name="Google Shape;2844;p72"/>
              <p:cNvSpPr/>
              <p:nvPr/>
            </p:nvSpPr>
            <p:spPr>
              <a:xfrm>
                <a:off x="6245640" y="2287800"/>
                <a:ext cx="226440" cy="227880"/>
              </a:xfrm>
              <a:custGeom>
                <a:avLst/>
                <a:gdLst>
                  <a:gd name="textAreaLeft" fmla="*/ 0 w 226440"/>
                  <a:gd name="textAreaRight" fmla="*/ 227160 w 226440"/>
                  <a:gd name="textAreaTop" fmla="*/ 0 h 227880"/>
                  <a:gd name="textAreaBottom" fmla="*/ 228600 h 227880"/>
                </a:gdLst>
                <a:ahLst/>
                <a:rect l="textAreaLeft" t="textAreaTop" r="textAreaRight" b="textAreaBottom"/>
                <a:pathLst>
                  <a:path w="74" h="74">
                    <a:moveTo>
                      <a:pt x="65" y="39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51"/>
                      <a:pt x="0" y="54"/>
                      <a:pt x="2" y="56"/>
                    </a:cubicBezTo>
                    <a:cubicBezTo>
                      <a:pt x="18" y="72"/>
                      <a:pt x="18" y="72"/>
                      <a:pt x="18" y="72"/>
                    </a:cubicBezTo>
                    <a:cubicBezTo>
                      <a:pt x="20" y="74"/>
                      <a:pt x="23" y="74"/>
                      <a:pt x="24" y="72"/>
                    </a:cubicBezTo>
                    <a:cubicBezTo>
                      <a:pt x="57" y="31"/>
                      <a:pt x="57" y="31"/>
                      <a:pt x="57" y="31"/>
                    </a:cubicBezTo>
                    <a:lnTo>
                      <a:pt x="65" y="3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94" name="Google Shape;2845;p72"/>
              <p:cNvSpPr/>
              <p:nvPr/>
            </p:nvSpPr>
            <p:spPr>
              <a:xfrm>
                <a:off x="6094800" y="2203560"/>
                <a:ext cx="707400" cy="126360"/>
              </a:xfrm>
              <a:custGeom>
                <a:avLst/>
                <a:gdLst>
                  <a:gd name="textAreaLeft" fmla="*/ 0 w 707400"/>
                  <a:gd name="textAreaRight" fmla="*/ 708120 w 707400"/>
                  <a:gd name="textAreaTop" fmla="*/ 0 h 126360"/>
                  <a:gd name="textAreaBottom" fmla="*/ 127080 h 126360"/>
                </a:gdLst>
                <a:ahLst/>
                <a:rect l="textAreaLeft" t="textAreaTop" r="textAreaRight" b="textAreaBottom"/>
                <a:pathLst>
                  <a:path w="230" h="41">
                    <a:moveTo>
                      <a:pt x="3" y="24"/>
                    </a:moveTo>
                    <a:cubicBezTo>
                      <a:pt x="20" y="10"/>
                      <a:pt x="37" y="5"/>
                      <a:pt x="55" y="5"/>
                    </a:cubicBezTo>
                    <a:cubicBezTo>
                      <a:pt x="79" y="5"/>
                      <a:pt x="103" y="14"/>
                      <a:pt x="126" y="23"/>
                    </a:cubicBezTo>
                    <a:cubicBezTo>
                      <a:pt x="150" y="32"/>
                      <a:pt x="172" y="41"/>
                      <a:pt x="192" y="41"/>
                    </a:cubicBezTo>
                    <a:cubicBezTo>
                      <a:pt x="206" y="41"/>
                      <a:pt x="219" y="36"/>
                      <a:pt x="230" y="24"/>
                    </a:cubicBezTo>
                    <a:cubicBezTo>
                      <a:pt x="226" y="21"/>
                      <a:pt x="226" y="21"/>
                      <a:pt x="226" y="21"/>
                    </a:cubicBezTo>
                    <a:cubicBezTo>
                      <a:pt x="217" y="32"/>
                      <a:pt x="205" y="37"/>
                      <a:pt x="192" y="37"/>
                    </a:cubicBezTo>
                    <a:cubicBezTo>
                      <a:pt x="173" y="37"/>
                      <a:pt x="151" y="28"/>
                      <a:pt x="128" y="19"/>
                    </a:cubicBezTo>
                    <a:cubicBezTo>
                      <a:pt x="105" y="10"/>
                      <a:pt x="80" y="0"/>
                      <a:pt x="55" y="0"/>
                    </a:cubicBezTo>
                    <a:cubicBezTo>
                      <a:pt x="36" y="0"/>
                      <a:pt x="17" y="6"/>
                      <a:pt x="0" y="20"/>
                    </a:cubicBezTo>
                    <a:cubicBezTo>
                      <a:pt x="3" y="24"/>
                      <a:pt x="3" y="24"/>
                      <a:pt x="3" y="2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95" name="Google Shape;2846;p72"/>
              <p:cNvSpPr/>
              <p:nvPr/>
            </p:nvSpPr>
            <p:spPr>
              <a:xfrm>
                <a:off x="6023520" y="2183040"/>
                <a:ext cx="146880" cy="18360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183600"/>
                  <a:gd name="textAreaBottom" fmla="*/ 184320 h 183600"/>
                </a:gdLst>
                <a:ahLst/>
                <a:rect l="textAreaLeft" t="textAreaTop" r="textAreaRight" b="textAreaBottom"/>
                <a:pathLst>
                  <a:path w="93" h="116">
                    <a:moveTo>
                      <a:pt x="6" y="116"/>
                    </a:moveTo>
                    <a:lnTo>
                      <a:pt x="93" y="4"/>
                    </a:lnTo>
                    <a:lnTo>
                      <a:pt x="87" y="0"/>
                    </a:lnTo>
                    <a:lnTo>
                      <a:pt x="0" y="113"/>
                    </a:lnTo>
                    <a:lnTo>
                      <a:pt x="6" y="11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96" name="Google Shape;2847;p72"/>
              <p:cNvSpPr/>
              <p:nvPr/>
            </p:nvSpPr>
            <p:spPr>
              <a:xfrm>
                <a:off x="6023520" y="2183040"/>
                <a:ext cx="146880" cy="18360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183600"/>
                  <a:gd name="textAreaBottom" fmla="*/ 184320 h 183600"/>
                </a:gdLst>
                <a:ahLst/>
                <a:rect l="textAreaLeft" t="textAreaTop" r="textAreaRight" b="textAreaBottom"/>
                <a:pathLst>
                  <a:path w="93" h="116">
                    <a:moveTo>
                      <a:pt x="6" y="116"/>
                    </a:moveTo>
                    <a:lnTo>
                      <a:pt x="93" y="4"/>
                    </a:lnTo>
                    <a:lnTo>
                      <a:pt x="87" y="0"/>
                    </a:lnTo>
                    <a:lnTo>
                      <a:pt x="0" y="11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97" name="Google Shape;2848;p72"/>
              <p:cNvSpPr/>
              <p:nvPr/>
            </p:nvSpPr>
            <p:spPr>
              <a:xfrm>
                <a:off x="6013800" y="2349720"/>
                <a:ext cx="30960" cy="29520"/>
              </a:xfrm>
              <a:custGeom>
                <a:avLst/>
                <a:gdLst>
                  <a:gd name="textAreaLeft" fmla="*/ 0 w 30960"/>
                  <a:gd name="textAreaRight" fmla="*/ 31680 w 30960"/>
                  <a:gd name="textAreaTop" fmla="*/ 0 h 29520"/>
                  <a:gd name="textAreaBottom" fmla="*/ 30240 h 29520"/>
                </a:gdLst>
                <a:ahLst/>
                <a:rect l="textAreaLeft" t="textAreaTop" r="textAreaRight" b="textAreaBottom"/>
                <a:pathLst>
                  <a:path w="10" h="10">
                    <a:moveTo>
                      <a:pt x="8" y="1"/>
                    </a:moveTo>
                    <a:cubicBezTo>
                      <a:pt x="10" y="3"/>
                      <a:pt x="10" y="6"/>
                      <a:pt x="9" y="8"/>
                    </a:cubicBezTo>
                    <a:cubicBezTo>
                      <a:pt x="7" y="10"/>
                      <a:pt x="4" y="10"/>
                      <a:pt x="2" y="8"/>
                    </a:cubicBezTo>
                    <a:cubicBezTo>
                      <a:pt x="0" y="7"/>
                      <a:pt x="0" y="4"/>
                      <a:pt x="1" y="2"/>
                    </a:cubicBezTo>
                    <a:cubicBezTo>
                      <a:pt x="3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5120" bIns="15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98" name="Google Shape;2849;p72"/>
              <p:cNvSpPr/>
              <p:nvPr/>
            </p:nvSpPr>
            <p:spPr>
              <a:xfrm>
                <a:off x="6150240" y="2167200"/>
                <a:ext cx="32760" cy="32760"/>
              </a:xfrm>
              <a:custGeom>
                <a:avLst/>
                <a:gdLst>
                  <a:gd name="textAreaLeft" fmla="*/ 0 w 32760"/>
                  <a:gd name="textAreaRight" fmla="*/ 33480 w 32760"/>
                  <a:gd name="textAreaTop" fmla="*/ 0 h 32760"/>
                  <a:gd name="textAreaBottom" fmla="*/ 33480 h 32760"/>
                </a:gdLst>
                <a:ahLst/>
                <a:rect l="textAreaLeft" t="textAreaTop" r="textAreaRight" b="textAreaBottom"/>
                <a:pathLst>
                  <a:path w="11" h="11">
                    <a:moveTo>
                      <a:pt x="8" y="2"/>
                    </a:moveTo>
                    <a:cubicBezTo>
                      <a:pt x="10" y="4"/>
                      <a:pt x="11" y="6"/>
                      <a:pt x="9" y="8"/>
                    </a:cubicBezTo>
                    <a:cubicBezTo>
                      <a:pt x="8" y="10"/>
                      <a:pt x="5" y="11"/>
                      <a:pt x="3" y="9"/>
                    </a:cubicBezTo>
                    <a:cubicBezTo>
                      <a:pt x="1" y="8"/>
                      <a:pt x="0" y="5"/>
                      <a:pt x="2" y="3"/>
                    </a:cubicBezTo>
                    <a:cubicBezTo>
                      <a:pt x="4" y="1"/>
                      <a:pt x="6" y="0"/>
                      <a:pt x="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560" bIns="16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99" name="Google Shape;2850;p72"/>
              <p:cNvSpPr/>
              <p:nvPr/>
            </p:nvSpPr>
            <p:spPr>
              <a:xfrm>
                <a:off x="6066360" y="2241720"/>
                <a:ext cx="64440" cy="64440"/>
              </a:xfrm>
              <a:custGeom>
                <a:avLst/>
                <a:gdLst>
                  <a:gd name="textAreaLeft" fmla="*/ 0 w 64440"/>
                  <a:gd name="textAreaRight" fmla="*/ 65160 w 64440"/>
                  <a:gd name="textAreaTop" fmla="*/ 0 h 64440"/>
                  <a:gd name="textAreaBottom" fmla="*/ 65160 h 644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16" y="3"/>
                    </a:moveTo>
                    <a:cubicBezTo>
                      <a:pt x="20" y="6"/>
                      <a:pt x="21" y="12"/>
                      <a:pt x="18" y="16"/>
                    </a:cubicBezTo>
                    <a:cubicBezTo>
                      <a:pt x="15" y="21"/>
                      <a:pt x="9" y="21"/>
                      <a:pt x="5" y="18"/>
                    </a:cubicBezTo>
                    <a:cubicBezTo>
                      <a:pt x="0" y="15"/>
                      <a:pt x="0" y="9"/>
                      <a:pt x="3" y="5"/>
                    </a:cubicBezTo>
                    <a:cubicBezTo>
                      <a:pt x="6" y="1"/>
                      <a:pt x="12" y="0"/>
                      <a:pt x="16" y="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400" bIns="32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00" name="Google Shape;2851;p72"/>
              <p:cNvSpPr/>
              <p:nvPr/>
            </p:nvSpPr>
            <p:spPr>
              <a:xfrm>
                <a:off x="6721920" y="2183040"/>
                <a:ext cx="146880" cy="18360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183600"/>
                  <a:gd name="textAreaBottom" fmla="*/ 184320 h 183600"/>
                </a:gdLst>
                <a:ahLst/>
                <a:rect l="textAreaLeft" t="textAreaTop" r="textAreaRight" b="textAreaBottom"/>
                <a:pathLst>
                  <a:path w="93" h="116">
                    <a:moveTo>
                      <a:pt x="6" y="116"/>
                    </a:moveTo>
                    <a:lnTo>
                      <a:pt x="93" y="4"/>
                    </a:lnTo>
                    <a:lnTo>
                      <a:pt x="87" y="0"/>
                    </a:lnTo>
                    <a:lnTo>
                      <a:pt x="0" y="113"/>
                    </a:lnTo>
                    <a:lnTo>
                      <a:pt x="6" y="11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01" name="Google Shape;2852;p72"/>
              <p:cNvSpPr/>
              <p:nvPr/>
            </p:nvSpPr>
            <p:spPr>
              <a:xfrm>
                <a:off x="6721920" y="2183040"/>
                <a:ext cx="146880" cy="18360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183600"/>
                  <a:gd name="textAreaBottom" fmla="*/ 184320 h 183600"/>
                </a:gdLst>
                <a:ahLst/>
                <a:rect l="textAreaLeft" t="textAreaTop" r="textAreaRight" b="textAreaBottom"/>
                <a:pathLst>
                  <a:path w="93" h="116">
                    <a:moveTo>
                      <a:pt x="6" y="116"/>
                    </a:moveTo>
                    <a:lnTo>
                      <a:pt x="93" y="4"/>
                    </a:lnTo>
                    <a:lnTo>
                      <a:pt x="87" y="0"/>
                    </a:lnTo>
                    <a:lnTo>
                      <a:pt x="0" y="11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02" name="Google Shape;2853;p72"/>
              <p:cNvSpPr/>
              <p:nvPr/>
            </p:nvSpPr>
            <p:spPr>
              <a:xfrm>
                <a:off x="6712200" y="2349720"/>
                <a:ext cx="30960" cy="29520"/>
              </a:xfrm>
              <a:custGeom>
                <a:avLst/>
                <a:gdLst>
                  <a:gd name="textAreaLeft" fmla="*/ 0 w 30960"/>
                  <a:gd name="textAreaRight" fmla="*/ 31680 w 30960"/>
                  <a:gd name="textAreaTop" fmla="*/ 0 h 29520"/>
                  <a:gd name="textAreaBottom" fmla="*/ 30240 h 29520"/>
                </a:gdLst>
                <a:ahLst/>
                <a:rect l="textAreaLeft" t="textAreaTop" r="textAreaRight" b="textAreaBottom"/>
                <a:pathLst>
                  <a:path w="10" h="10">
                    <a:moveTo>
                      <a:pt x="8" y="1"/>
                    </a:moveTo>
                    <a:cubicBezTo>
                      <a:pt x="10" y="3"/>
                      <a:pt x="10" y="6"/>
                      <a:pt x="9" y="8"/>
                    </a:cubicBezTo>
                    <a:cubicBezTo>
                      <a:pt x="7" y="10"/>
                      <a:pt x="4" y="10"/>
                      <a:pt x="2" y="8"/>
                    </a:cubicBezTo>
                    <a:cubicBezTo>
                      <a:pt x="0" y="7"/>
                      <a:pt x="0" y="4"/>
                      <a:pt x="1" y="2"/>
                    </a:cubicBezTo>
                    <a:cubicBezTo>
                      <a:pt x="3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5120" bIns="15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03" name="Google Shape;2854;p72"/>
              <p:cNvSpPr/>
              <p:nvPr/>
            </p:nvSpPr>
            <p:spPr>
              <a:xfrm>
                <a:off x="6849000" y="2167200"/>
                <a:ext cx="32760" cy="32760"/>
              </a:xfrm>
              <a:custGeom>
                <a:avLst/>
                <a:gdLst>
                  <a:gd name="textAreaLeft" fmla="*/ 0 w 32760"/>
                  <a:gd name="textAreaRight" fmla="*/ 33480 w 32760"/>
                  <a:gd name="textAreaTop" fmla="*/ 0 h 32760"/>
                  <a:gd name="textAreaBottom" fmla="*/ 33480 h 32760"/>
                </a:gdLst>
                <a:ahLst/>
                <a:rect l="textAreaLeft" t="textAreaTop" r="textAreaRight" b="textAreaBottom"/>
                <a:pathLst>
                  <a:path w="11" h="11">
                    <a:moveTo>
                      <a:pt x="8" y="2"/>
                    </a:moveTo>
                    <a:cubicBezTo>
                      <a:pt x="10" y="4"/>
                      <a:pt x="11" y="6"/>
                      <a:pt x="9" y="8"/>
                    </a:cubicBezTo>
                    <a:cubicBezTo>
                      <a:pt x="8" y="10"/>
                      <a:pt x="5" y="11"/>
                      <a:pt x="3" y="9"/>
                    </a:cubicBezTo>
                    <a:cubicBezTo>
                      <a:pt x="1" y="8"/>
                      <a:pt x="0" y="5"/>
                      <a:pt x="2" y="3"/>
                    </a:cubicBezTo>
                    <a:cubicBezTo>
                      <a:pt x="3" y="1"/>
                      <a:pt x="6" y="0"/>
                      <a:pt x="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560" bIns="16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04" name="Google Shape;2855;p72"/>
              <p:cNvSpPr/>
              <p:nvPr/>
            </p:nvSpPr>
            <p:spPr>
              <a:xfrm>
                <a:off x="6761520" y="2241720"/>
                <a:ext cx="67680" cy="64440"/>
              </a:xfrm>
              <a:custGeom>
                <a:avLst/>
                <a:gdLst>
                  <a:gd name="textAreaLeft" fmla="*/ 0 w 67680"/>
                  <a:gd name="textAreaRight" fmla="*/ 68400 w 67680"/>
                  <a:gd name="textAreaTop" fmla="*/ 0 h 64440"/>
                  <a:gd name="textAreaBottom" fmla="*/ 65160 h 64440"/>
                </a:gdLst>
                <a:ahLst/>
                <a:rect l="textAreaLeft" t="textAreaTop" r="textAreaRight" b="textAreaBottom"/>
                <a:pathLst>
                  <a:path w="22" h="21">
                    <a:moveTo>
                      <a:pt x="17" y="3"/>
                    </a:moveTo>
                    <a:cubicBezTo>
                      <a:pt x="21" y="6"/>
                      <a:pt x="22" y="12"/>
                      <a:pt x="19" y="16"/>
                    </a:cubicBezTo>
                    <a:cubicBezTo>
                      <a:pt x="16" y="21"/>
                      <a:pt x="10" y="21"/>
                      <a:pt x="5" y="18"/>
                    </a:cubicBezTo>
                    <a:cubicBezTo>
                      <a:pt x="1" y="15"/>
                      <a:pt x="0" y="9"/>
                      <a:pt x="4" y="5"/>
                    </a:cubicBezTo>
                    <a:cubicBezTo>
                      <a:pt x="7" y="1"/>
                      <a:pt x="13" y="0"/>
                      <a:pt x="17" y="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400" bIns="32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2105" name="Google Shape;2856;p72"/>
            <p:cNvSpPr/>
            <p:nvPr/>
          </p:nvSpPr>
          <p:spPr>
            <a:xfrm>
              <a:off x="6882120" y="1471680"/>
              <a:ext cx="946080" cy="111960"/>
            </a:xfrm>
            <a:custGeom>
              <a:avLst/>
              <a:gdLst>
                <a:gd name="textAreaLeft" fmla="*/ 0 w 946080"/>
                <a:gd name="textAreaRight" fmla="*/ 946800 w 946080"/>
                <a:gd name="textAreaTop" fmla="*/ 0 h 111960"/>
                <a:gd name="textAreaBottom" fmla="*/ 112680 h 111960"/>
              </a:gdLst>
              <a:ahLst/>
              <a:rect l="textAreaLeft" t="textAreaTop" r="textAreaRight" b="textAreaBottom"/>
              <a:pathLst>
                <a:path w="727" h="45">
                  <a:moveTo>
                    <a:pt x="716" y="45"/>
                  </a:moveTo>
                  <a:cubicBezTo>
                    <a:pt x="679" y="45"/>
                    <a:pt x="660" y="39"/>
                    <a:pt x="642" y="33"/>
                  </a:cubicBezTo>
                  <a:cubicBezTo>
                    <a:pt x="625" y="27"/>
                    <a:pt x="608" y="22"/>
                    <a:pt x="575" y="22"/>
                  </a:cubicBezTo>
                  <a:cubicBezTo>
                    <a:pt x="542" y="22"/>
                    <a:pt x="525" y="27"/>
                    <a:pt x="508" y="33"/>
                  </a:cubicBezTo>
                  <a:cubicBezTo>
                    <a:pt x="490" y="39"/>
                    <a:pt x="471" y="45"/>
                    <a:pt x="434" y="45"/>
                  </a:cubicBezTo>
                  <a:cubicBezTo>
                    <a:pt x="397" y="45"/>
                    <a:pt x="378" y="39"/>
                    <a:pt x="360" y="33"/>
                  </a:cubicBezTo>
                  <a:cubicBezTo>
                    <a:pt x="343" y="27"/>
                    <a:pt x="327" y="22"/>
                    <a:pt x="293" y="22"/>
                  </a:cubicBezTo>
                  <a:cubicBezTo>
                    <a:pt x="260" y="22"/>
                    <a:pt x="244" y="27"/>
                    <a:pt x="226" y="33"/>
                  </a:cubicBezTo>
                  <a:cubicBezTo>
                    <a:pt x="208" y="39"/>
                    <a:pt x="189" y="45"/>
                    <a:pt x="152" y="45"/>
                  </a:cubicBezTo>
                  <a:cubicBezTo>
                    <a:pt x="116" y="45"/>
                    <a:pt x="97" y="39"/>
                    <a:pt x="79" y="33"/>
                  </a:cubicBezTo>
                  <a:cubicBezTo>
                    <a:pt x="61" y="27"/>
                    <a:pt x="45" y="22"/>
                    <a:pt x="12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9" y="0"/>
                    <a:pt x="67" y="6"/>
                    <a:pt x="86" y="11"/>
                  </a:cubicBezTo>
                  <a:cubicBezTo>
                    <a:pt x="103" y="17"/>
                    <a:pt x="119" y="22"/>
                    <a:pt x="152" y="22"/>
                  </a:cubicBezTo>
                  <a:cubicBezTo>
                    <a:pt x="186" y="22"/>
                    <a:pt x="202" y="17"/>
                    <a:pt x="219" y="11"/>
                  </a:cubicBezTo>
                  <a:cubicBezTo>
                    <a:pt x="238" y="6"/>
                    <a:pt x="256" y="0"/>
                    <a:pt x="293" y="0"/>
                  </a:cubicBezTo>
                  <a:cubicBezTo>
                    <a:pt x="330" y="0"/>
                    <a:pt x="349" y="6"/>
                    <a:pt x="367" y="11"/>
                  </a:cubicBezTo>
                  <a:cubicBezTo>
                    <a:pt x="384" y="17"/>
                    <a:pt x="401" y="22"/>
                    <a:pt x="434" y="22"/>
                  </a:cubicBezTo>
                  <a:cubicBezTo>
                    <a:pt x="468" y="22"/>
                    <a:pt x="484" y="17"/>
                    <a:pt x="501" y="11"/>
                  </a:cubicBezTo>
                  <a:cubicBezTo>
                    <a:pt x="519" y="6"/>
                    <a:pt x="538" y="0"/>
                    <a:pt x="575" y="0"/>
                  </a:cubicBezTo>
                  <a:cubicBezTo>
                    <a:pt x="612" y="0"/>
                    <a:pt x="631" y="6"/>
                    <a:pt x="649" y="11"/>
                  </a:cubicBezTo>
                  <a:cubicBezTo>
                    <a:pt x="666" y="17"/>
                    <a:pt x="682" y="22"/>
                    <a:pt x="716" y="22"/>
                  </a:cubicBezTo>
                  <a:cubicBezTo>
                    <a:pt x="722" y="22"/>
                    <a:pt x="727" y="27"/>
                    <a:pt x="727" y="33"/>
                  </a:cubicBezTo>
                  <a:cubicBezTo>
                    <a:pt x="727" y="40"/>
                    <a:pt x="722" y="45"/>
                    <a:pt x="716" y="45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06" name="Google Shape;2857;p72"/>
            <p:cNvSpPr/>
            <p:nvPr/>
          </p:nvSpPr>
          <p:spPr>
            <a:xfrm>
              <a:off x="6882120" y="1619280"/>
              <a:ext cx="946080" cy="111960"/>
            </a:xfrm>
            <a:custGeom>
              <a:avLst/>
              <a:gdLst>
                <a:gd name="textAreaLeft" fmla="*/ 0 w 946080"/>
                <a:gd name="textAreaRight" fmla="*/ 946800 w 946080"/>
                <a:gd name="textAreaTop" fmla="*/ 0 h 111960"/>
                <a:gd name="textAreaBottom" fmla="*/ 112680 h 111960"/>
              </a:gdLst>
              <a:ahLst/>
              <a:rect l="textAreaLeft" t="textAreaTop" r="textAreaRight" b="textAreaBottom"/>
              <a:pathLst>
                <a:path w="727" h="45">
                  <a:moveTo>
                    <a:pt x="716" y="45"/>
                  </a:moveTo>
                  <a:cubicBezTo>
                    <a:pt x="679" y="45"/>
                    <a:pt x="660" y="39"/>
                    <a:pt x="642" y="33"/>
                  </a:cubicBezTo>
                  <a:cubicBezTo>
                    <a:pt x="625" y="28"/>
                    <a:pt x="608" y="22"/>
                    <a:pt x="575" y="22"/>
                  </a:cubicBezTo>
                  <a:cubicBezTo>
                    <a:pt x="542" y="22"/>
                    <a:pt x="525" y="28"/>
                    <a:pt x="508" y="33"/>
                  </a:cubicBezTo>
                  <a:cubicBezTo>
                    <a:pt x="490" y="39"/>
                    <a:pt x="471" y="45"/>
                    <a:pt x="434" y="45"/>
                  </a:cubicBezTo>
                  <a:cubicBezTo>
                    <a:pt x="397" y="45"/>
                    <a:pt x="378" y="39"/>
                    <a:pt x="360" y="33"/>
                  </a:cubicBezTo>
                  <a:cubicBezTo>
                    <a:pt x="343" y="28"/>
                    <a:pt x="327" y="22"/>
                    <a:pt x="293" y="22"/>
                  </a:cubicBezTo>
                  <a:cubicBezTo>
                    <a:pt x="260" y="22"/>
                    <a:pt x="244" y="28"/>
                    <a:pt x="226" y="33"/>
                  </a:cubicBezTo>
                  <a:cubicBezTo>
                    <a:pt x="208" y="39"/>
                    <a:pt x="189" y="45"/>
                    <a:pt x="152" y="45"/>
                  </a:cubicBezTo>
                  <a:cubicBezTo>
                    <a:pt x="116" y="45"/>
                    <a:pt x="97" y="39"/>
                    <a:pt x="79" y="33"/>
                  </a:cubicBezTo>
                  <a:cubicBezTo>
                    <a:pt x="61" y="28"/>
                    <a:pt x="45" y="22"/>
                    <a:pt x="12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9" y="0"/>
                    <a:pt x="67" y="6"/>
                    <a:pt x="86" y="12"/>
                  </a:cubicBezTo>
                  <a:cubicBezTo>
                    <a:pt x="103" y="17"/>
                    <a:pt x="119" y="22"/>
                    <a:pt x="152" y="22"/>
                  </a:cubicBezTo>
                  <a:cubicBezTo>
                    <a:pt x="186" y="22"/>
                    <a:pt x="202" y="17"/>
                    <a:pt x="219" y="12"/>
                  </a:cubicBezTo>
                  <a:cubicBezTo>
                    <a:pt x="238" y="6"/>
                    <a:pt x="256" y="0"/>
                    <a:pt x="293" y="0"/>
                  </a:cubicBezTo>
                  <a:cubicBezTo>
                    <a:pt x="330" y="0"/>
                    <a:pt x="349" y="6"/>
                    <a:pt x="367" y="12"/>
                  </a:cubicBezTo>
                  <a:cubicBezTo>
                    <a:pt x="384" y="17"/>
                    <a:pt x="401" y="22"/>
                    <a:pt x="434" y="22"/>
                  </a:cubicBezTo>
                  <a:cubicBezTo>
                    <a:pt x="468" y="22"/>
                    <a:pt x="484" y="17"/>
                    <a:pt x="501" y="12"/>
                  </a:cubicBezTo>
                  <a:cubicBezTo>
                    <a:pt x="519" y="6"/>
                    <a:pt x="538" y="0"/>
                    <a:pt x="575" y="0"/>
                  </a:cubicBezTo>
                  <a:cubicBezTo>
                    <a:pt x="612" y="0"/>
                    <a:pt x="631" y="6"/>
                    <a:pt x="649" y="12"/>
                  </a:cubicBezTo>
                  <a:cubicBezTo>
                    <a:pt x="666" y="17"/>
                    <a:pt x="682" y="22"/>
                    <a:pt x="716" y="22"/>
                  </a:cubicBezTo>
                  <a:cubicBezTo>
                    <a:pt x="722" y="22"/>
                    <a:pt x="727" y="27"/>
                    <a:pt x="727" y="34"/>
                  </a:cubicBezTo>
                  <a:cubicBezTo>
                    <a:pt x="727" y="40"/>
                    <a:pt x="722" y="45"/>
                    <a:pt x="716" y="45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2107" name="Google Shape;2858;p72"/>
            <p:cNvGrpSpPr/>
            <p:nvPr/>
          </p:nvGrpSpPr>
          <p:grpSpPr>
            <a:xfrm>
              <a:off x="6490080" y="2265120"/>
              <a:ext cx="1495800" cy="2273040"/>
              <a:chOff x="6490080" y="2265120"/>
              <a:chExt cx="1495800" cy="2273040"/>
            </a:xfrm>
          </p:grpSpPr>
          <p:sp>
            <p:nvSpPr>
              <p:cNvPr id="2108" name="Google Shape;2859;p72"/>
              <p:cNvSpPr/>
              <p:nvPr/>
            </p:nvSpPr>
            <p:spPr>
              <a:xfrm>
                <a:off x="6760080" y="4380840"/>
                <a:ext cx="282240" cy="151200"/>
              </a:xfrm>
              <a:custGeom>
                <a:avLst/>
                <a:gdLst>
                  <a:gd name="textAreaLeft" fmla="*/ 0 w 282240"/>
                  <a:gd name="textAreaRight" fmla="*/ 282960 w 282240"/>
                  <a:gd name="textAreaTop" fmla="*/ 0 h 151200"/>
                  <a:gd name="textAreaBottom" fmla="*/ 151920 h 151200"/>
                </a:gdLst>
                <a:ahLst/>
                <a:rect l="textAreaLeft" t="textAreaTop" r="textAreaRight" b="textAreaBottom"/>
                <a:pathLst>
                  <a:path w="103" h="55">
                    <a:moveTo>
                      <a:pt x="93" y="0"/>
                    </a:move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18"/>
                      <a:pt x="103" y="37"/>
                      <a:pt x="102" y="55"/>
                    </a:cubicBezTo>
                    <a:cubicBezTo>
                      <a:pt x="102" y="55"/>
                      <a:pt x="57" y="55"/>
                      <a:pt x="33" y="55"/>
                    </a:cubicBezTo>
                    <a:cubicBezTo>
                      <a:pt x="9" y="55"/>
                      <a:pt x="0" y="42"/>
                      <a:pt x="0" y="38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09" name="Google Shape;2860;p72"/>
              <p:cNvSpPr/>
              <p:nvPr/>
            </p:nvSpPr>
            <p:spPr>
              <a:xfrm>
                <a:off x="7120800" y="4380840"/>
                <a:ext cx="282240" cy="151200"/>
              </a:xfrm>
              <a:custGeom>
                <a:avLst/>
                <a:gdLst>
                  <a:gd name="textAreaLeft" fmla="*/ 0 w 282240"/>
                  <a:gd name="textAreaRight" fmla="*/ 282960 w 282240"/>
                  <a:gd name="textAreaTop" fmla="*/ 0 h 151200"/>
                  <a:gd name="textAreaBottom" fmla="*/ 151920 h 151200"/>
                </a:gdLst>
                <a:ahLst/>
                <a:rect l="textAreaLeft" t="textAreaTop" r="textAreaRight" b="textAreaBottom"/>
                <a:pathLst>
                  <a:path w="103" h="55">
                    <a:moveTo>
                      <a:pt x="94" y="0"/>
                    </a:move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18"/>
                      <a:pt x="103" y="37"/>
                      <a:pt x="102" y="55"/>
                    </a:cubicBezTo>
                    <a:cubicBezTo>
                      <a:pt x="102" y="55"/>
                      <a:pt x="57" y="55"/>
                      <a:pt x="33" y="55"/>
                    </a:cubicBezTo>
                    <a:cubicBezTo>
                      <a:pt x="10" y="55"/>
                      <a:pt x="0" y="42"/>
                      <a:pt x="0" y="38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0" name="Google Shape;2861;p72"/>
              <p:cNvSpPr/>
              <p:nvPr/>
            </p:nvSpPr>
            <p:spPr>
              <a:xfrm>
                <a:off x="6902640" y="3358440"/>
                <a:ext cx="876960" cy="1051920"/>
              </a:xfrm>
              <a:custGeom>
                <a:avLst/>
                <a:gdLst>
                  <a:gd name="textAreaLeft" fmla="*/ 0 w 876960"/>
                  <a:gd name="textAreaRight" fmla="*/ 877680 w 876960"/>
                  <a:gd name="textAreaTop" fmla="*/ 0 h 1051920"/>
                  <a:gd name="textAreaBottom" fmla="*/ 1052640 h 1051920"/>
                </a:gdLst>
                <a:ahLst/>
                <a:rect l="textAreaLeft" t="textAreaTop" r="textAreaRight" b="textAreaBottom"/>
                <a:pathLst>
                  <a:path w="319" h="382">
                    <a:moveTo>
                      <a:pt x="307" y="0"/>
                    </a:moveTo>
                    <a:cubicBezTo>
                      <a:pt x="307" y="0"/>
                      <a:pt x="319" y="20"/>
                      <a:pt x="319" y="59"/>
                    </a:cubicBezTo>
                    <a:cubicBezTo>
                      <a:pt x="319" y="98"/>
                      <a:pt x="296" y="121"/>
                      <a:pt x="257" y="121"/>
                    </a:cubicBezTo>
                    <a:cubicBezTo>
                      <a:pt x="218" y="121"/>
                      <a:pt x="107" y="121"/>
                      <a:pt x="107" y="121"/>
                    </a:cubicBezTo>
                    <a:cubicBezTo>
                      <a:pt x="107" y="121"/>
                      <a:pt x="92" y="262"/>
                      <a:pt x="45" y="382"/>
                    </a:cubicBezTo>
                    <a:cubicBezTo>
                      <a:pt x="0" y="382"/>
                      <a:pt x="0" y="382"/>
                      <a:pt x="0" y="382"/>
                    </a:cubicBezTo>
                    <a:cubicBezTo>
                      <a:pt x="0" y="382"/>
                      <a:pt x="27" y="140"/>
                      <a:pt x="31" y="105"/>
                    </a:cubicBezTo>
                    <a:cubicBezTo>
                      <a:pt x="35" y="71"/>
                      <a:pt x="56" y="30"/>
                      <a:pt x="94" y="30"/>
                    </a:cubicBezTo>
                    <a:cubicBezTo>
                      <a:pt x="133" y="30"/>
                      <a:pt x="212" y="30"/>
                      <a:pt x="212" y="30"/>
                    </a:cubicBezTo>
                    <a:cubicBezTo>
                      <a:pt x="225" y="3"/>
                      <a:pt x="225" y="3"/>
                      <a:pt x="225" y="3"/>
                    </a:cubicBez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1" name="Google Shape;2862;p72"/>
              <p:cNvSpPr/>
              <p:nvPr/>
            </p:nvSpPr>
            <p:spPr>
              <a:xfrm>
                <a:off x="7263360" y="3358440"/>
                <a:ext cx="698400" cy="1051920"/>
              </a:xfrm>
              <a:custGeom>
                <a:avLst/>
                <a:gdLst>
                  <a:gd name="textAreaLeft" fmla="*/ 0 w 698400"/>
                  <a:gd name="textAreaRight" fmla="*/ 699120 w 698400"/>
                  <a:gd name="textAreaTop" fmla="*/ 0 h 1051920"/>
                  <a:gd name="textAreaBottom" fmla="*/ 1052640 h 1051920"/>
                </a:gdLst>
                <a:ahLst/>
                <a:rect l="textAreaLeft" t="textAreaTop" r="textAreaRight" b="textAreaBottom"/>
                <a:pathLst>
                  <a:path w="254" h="382">
                    <a:moveTo>
                      <a:pt x="242" y="0"/>
                    </a:moveTo>
                    <a:cubicBezTo>
                      <a:pt x="242" y="0"/>
                      <a:pt x="254" y="20"/>
                      <a:pt x="254" y="59"/>
                    </a:cubicBezTo>
                    <a:cubicBezTo>
                      <a:pt x="254" y="98"/>
                      <a:pt x="231" y="121"/>
                      <a:pt x="192" y="121"/>
                    </a:cubicBezTo>
                    <a:cubicBezTo>
                      <a:pt x="153" y="121"/>
                      <a:pt x="107" y="121"/>
                      <a:pt x="107" y="121"/>
                    </a:cubicBezTo>
                    <a:cubicBezTo>
                      <a:pt x="107" y="121"/>
                      <a:pt x="92" y="262"/>
                      <a:pt x="46" y="382"/>
                    </a:cubicBezTo>
                    <a:cubicBezTo>
                      <a:pt x="0" y="382"/>
                      <a:pt x="0" y="382"/>
                      <a:pt x="0" y="382"/>
                    </a:cubicBezTo>
                    <a:cubicBezTo>
                      <a:pt x="0" y="382"/>
                      <a:pt x="27" y="140"/>
                      <a:pt x="31" y="105"/>
                    </a:cubicBezTo>
                    <a:cubicBezTo>
                      <a:pt x="35" y="71"/>
                      <a:pt x="56" y="30"/>
                      <a:pt x="95" y="30"/>
                    </a:cubicBezTo>
                    <a:cubicBezTo>
                      <a:pt x="133" y="30"/>
                      <a:pt x="144" y="30"/>
                      <a:pt x="144" y="30"/>
                    </a:cubicBezTo>
                    <a:cubicBezTo>
                      <a:pt x="150" y="3"/>
                      <a:pt x="150" y="3"/>
                      <a:pt x="150" y="3"/>
                    </a:cubicBez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2" name="Google Shape;2863;p72"/>
              <p:cNvSpPr/>
              <p:nvPr/>
            </p:nvSpPr>
            <p:spPr>
              <a:xfrm>
                <a:off x="6944400" y="2965320"/>
                <a:ext cx="504720" cy="302040"/>
              </a:xfrm>
              <a:custGeom>
                <a:avLst/>
                <a:gdLst>
                  <a:gd name="textAreaLeft" fmla="*/ 0 w 504720"/>
                  <a:gd name="textAreaRight" fmla="*/ 505440 w 504720"/>
                  <a:gd name="textAreaTop" fmla="*/ 0 h 302040"/>
                  <a:gd name="textAreaBottom" fmla="*/ 302760 h 302040"/>
                </a:gdLst>
                <a:ahLst/>
                <a:rect l="textAreaLeft" t="textAreaTop" r="textAreaRight" b="textAreaBottom"/>
                <a:pathLst>
                  <a:path w="184" h="110">
                    <a:moveTo>
                      <a:pt x="184" y="0"/>
                    </a:moveTo>
                    <a:cubicBezTo>
                      <a:pt x="149" y="110"/>
                      <a:pt x="149" y="110"/>
                      <a:pt x="149" y="11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19" y="79"/>
                      <a:pt x="48" y="89"/>
                    </a:cubicBezTo>
                    <a:cubicBezTo>
                      <a:pt x="48" y="89"/>
                      <a:pt x="83" y="72"/>
                      <a:pt x="112" y="71"/>
                    </a:cubicBezTo>
                    <a:cubicBezTo>
                      <a:pt x="116" y="71"/>
                      <a:pt x="120" y="68"/>
                      <a:pt x="121" y="64"/>
                    </a:cubicBezTo>
                    <a:cubicBezTo>
                      <a:pt x="144" y="0"/>
                      <a:pt x="144" y="0"/>
                      <a:pt x="144" y="0"/>
                    </a:cubicBez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3" name="Google Shape;2864;p72"/>
              <p:cNvSpPr/>
              <p:nvPr/>
            </p:nvSpPr>
            <p:spPr>
              <a:xfrm>
                <a:off x="7315560" y="2700000"/>
                <a:ext cx="197640" cy="289080"/>
              </a:xfrm>
              <a:custGeom>
                <a:avLst/>
                <a:gdLst>
                  <a:gd name="textAreaLeft" fmla="*/ 0 w 197640"/>
                  <a:gd name="textAreaRight" fmla="*/ 198360 w 197640"/>
                  <a:gd name="textAreaTop" fmla="*/ 0 h 289080"/>
                  <a:gd name="textAreaBottom" fmla="*/ 289800 h 289080"/>
                </a:gdLst>
                <a:ahLst/>
                <a:rect l="textAreaLeft" t="textAreaTop" r="textAreaRight" b="textAreaBottom"/>
                <a:pathLst>
                  <a:path w="72" h="105">
                    <a:moveTo>
                      <a:pt x="51" y="8"/>
                    </a:moveTo>
                    <a:cubicBezTo>
                      <a:pt x="26" y="20"/>
                      <a:pt x="0" y="105"/>
                      <a:pt x="0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72" y="49"/>
                      <a:pt x="67" y="0"/>
                      <a:pt x="51" y="8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4" name="Google Shape;2865;p72"/>
              <p:cNvSpPr/>
              <p:nvPr/>
            </p:nvSpPr>
            <p:spPr>
              <a:xfrm>
                <a:off x="7455600" y="2631600"/>
                <a:ext cx="530280" cy="757440"/>
              </a:xfrm>
              <a:custGeom>
                <a:avLst/>
                <a:gdLst>
                  <a:gd name="textAreaLeft" fmla="*/ 0 w 530280"/>
                  <a:gd name="textAreaRight" fmla="*/ 531000 w 530280"/>
                  <a:gd name="textAreaTop" fmla="*/ 0 h 757440"/>
                  <a:gd name="textAreaBottom" fmla="*/ 758160 h 757440"/>
                </a:gdLst>
                <a:ahLst/>
                <a:rect l="textAreaLeft" t="textAreaTop" r="textAreaRight" b="textAreaBottom"/>
                <a:pathLst>
                  <a:path w="193" h="275">
                    <a:moveTo>
                      <a:pt x="98" y="0"/>
                    </a:moveTo>
                    <a:cubicBezTo>
                      <a:pt x="98" y="0"/>
                      <a:pt x="153" y="13"/>
                      <a:pt x="171" y="30"/>
                    </a:cubicBezTo>
                    <a:cubicBezTo>
                      <a:pt x="190" y="48"/>
                      <a:pt x="182" y="188"/>
                      <a:pt x="180" y="209"/>
                    </a:cubicBezTo>
                    <a:cubicBezTo>
                      <a:pt x="179" y="231"/>
                      <a:pt x="193" y="245"/>
                      <a:pt x="192" y="257"/>
                    </a:cubicBezTo>
                    <a:cubicBezTo>
                      <a:pt x="190" y="270"/>
                      <a:pt x="182" y="275"/>
                      <a:pt x="149" y="275"/>
                    </a:cubicBezTo>
                    <a:cubicBezTo>
                      <a:pt x="117" y="275"/>
                      <a:pt x="18" y="275"/>
                      <a:pt x="18" y="275"/>
                    </a:cubicBezTo>
                    <a:cubicBezTo>
                      <a:pt x="18" y="275"/>
                      <a:pt x="9" y="157"/>
                      <a:pt x="5" y="97"/>
                    </a:cubicBezTo>
                    <a:cubicBezTo>
                      <a:pt x="3" y="72"/>
                      <a:pt x="0" y="33"/>
                      <a:pt x="0" y="33"/>
                    </a:cubicBezTo>
                    <a:cubicBezTo>
                      <a:pt x="0" y="33"/>
                      <a:pt x="53" y="9"/>
                      <a:pt x="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5" name="Google Shape;2866;p72"/>
              <p:cNvSpPr/>
              <p:nvPr/>
            </p:nvSpPr>
            <p:spPr>
              <a:xfrm>
                <a:off x="7585560" y="2631600"/>
                <a:ext cx="172080" cy="87480"/>
              </a:xfrm>
              <a:custGeom>
                <a:avLst/>
                <a:gdLst>
                  <a:gd name="textAreaLeft" fmla="*/ 0 w 172080"/>
                  <a:gd name="textAreaRight" fmla="*/ 172800 w 172080"/>
                  <a:gd name="textAreaTop" fmla="*/ 0 h 87480"/>
                  <a:gd name="textAreaBottom" fmla="*/ 88200 h 87480"/>
                </a:gdLst>
                <a:ahLst/>
                <a:rect l="textAreaLeft" t="textAreaTop" r="textAreaRight" b="textAreaBottom"/>
                <a:pathLst>
                  <a:path w="63" h="32">
                    <a:moveTo>
                      <a:pt x="51" y="0"/>
                    </a:moveTo>
                    <a:cubicBezTo>
                      <a:pt x="34" y="4"/>
                      <a:pt x="17" y="9"/>
                      <a:pt x="1" y="14"/>
                    </a:cubicBezTo>
                    <a:cubicBezTo>
                      <a:pt x="0" y="25"/>
                      <a:pt x="7" y="32"/>
                      <a:pt x="22" y="31"/>
                    </a:cubicBezTo>
                    <a:cubicBezTo>
                      <a:pt x="38" y="29"/>
                      <a:pt x="56" y="14"/>
                      <a:pt x="63" y="4"/>
                    </a:cubicBezTo>
                    <a:cubicBezTo>
                      <a:pt x="56" y="1"/>
                      <a:pt x="51" y="0"/>
                      <a:pt x="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920" bIns="43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6" name="Google Shape;2867;p72"/>
              <p:cNvSpPr/>
              <p:nvPr/>
            </p:nvSpPr>
            <p:spPr>
              <a:xfrm>
                <a:off x="7449840" y="2331360"/>
                <a:ext cx="277560" cy="353880"/>
              </a:xfrm>
              <a:custGeom>
                <a:avLst/>
                <a:gdLst>
                  <a:gd name="textAreaLeft" fmla="*/ 0 w 277560"/>
                  <a:gd name="textAreaRight" fmla="*/ 278280 w 277560"/>
                  <a:gd name="textAreaTop" fmla="*/ 0 h 353880"/>
                  <a:gd name="textAreaBottom" fmla="*/ 354600 h 353880"/>
                </a:gdLst>
                <a:ahLst/>
                <a:rect l="textAreaLeft" t="textAreaTop" r="textAreaRight" b="textAreaBottom"/>
                <a:pathLst>
                  <a:path w="101" h="129">
                    <a:moveTo>
                      <a:pt x="0" y="57"/>
                    </a:moveTo>
                    <a:cubicBezTo>
                      <a:pt x="0" y="57"/>
                      <a:pt x="18" y="99"/>
                      <a:pt x="26" y="108"/>
                    </a:cubicBezTo>
                    <a:cubicBezTo>
                      <a:pt x="33" y="117"/>
                      <a:pt x="55" y="109"/>
                      <a:pt x="55" y="109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59" y="126"/>
                      <a:pt x="63" y="129"/>
                      <a:pt x="68" y="129"/>
                    </a:cubicBezTo>
                    <a:cubicBezTo>
                      <a:pt x="76" y="128"/>
                      <a:pt x="88" y="124"/>
                      <a:pt x="100" y="109"/>
                    </a:cubicBezTo>
                    <a:cubicBezTo>
                      <a:pt x="90" y="71"/>
                      <a:pt x="90" y="71"/>
                      <a:pt x="90" y="71"/>
                    </a:cubicBezTo>
                    <a:cubicBezTo>
                      <a:pt x="90" y="71"/>
                      <a:pt x="101" y="55"/>
                      <a:pt x="91" y="46"/>
                    </a:cubicBezTo>
                    <a:cubicBezTo>
                      <a:pt x="91" y="46"/>
                      <a:pt x="79" y="16"/>
                      <a:pt x="71" y="10"/>
                    </a:cubicBezTo>
                    <a:cubicBezTo>
                      <a:pt x="52" y="0"/>
                      <a:pt x="15" y="9"/>
                      <a:pt x="0" y="57"/>
                    </a:cubicBez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7" name="Google Shape;2868;p72"/>
              <p:cNvSpPr/>
              <p:nvPr/>
            </p:nvSpPr>
            <p:spPr>
              <a:xfrm>
                <a:off x="7219080" y="2965320"/>
                <a:ext cx="678600" cy="302040"/>
              </a:xfrm>
              <a:custGeom>
                <a:avLst/>
                <a:gdLst>
                  <a:gd name="textAreaLeft" fmla="*/ 0 w 678600"/>
                  <a:gd name="textAreaRight" fmla="*/ 679320 w 678600"/>
                  <a:gd name="textAreaTop" fmla="*/ 0 h 302040"/>
                  <a:gd name="textAreaBottom" fmla="*/ 302760 h 302040"/>
                </a:gdLst>
                <a:ahLst/>
                <a:rect l="textAreaLeft" t="textAreaTop" r="textAreaRight" b="textAreaBottom"/>
                <a:pathLst>
                  <a:path w="247" h="110">
                    <a:moveTo>
                      <a:pt x="247" y="0"/>
                    </a:moveTo>
                    <a:cubicBezTo>
                      <a:pt x="218" y="88"/>
                      <a:pt x="218" y="88"/>
                      <a:pt x="218" y="88"/>
                    </a:cubicBezTo>
                    <a:cubicBezTo>
                      <a:pt x="214" y="101"/>
                      <a:pt x="202" y="110"/>
                      <a:pt x="189" y="11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6" y="76"/>
                      <a:pt x="47" y="88"/>
                    </a:cubicBezTo>
                    <a:cubicBezTo>
                      <a:pt x="157" y="73"/>
                      <a:pt x="157" y="73"/>
                      <a:pt x="157" y="73"/>
                    </a:cubicBezTo>
                    <a:cubicBezTo>
                      <a:pt x="163" y="72"/>
                      <a:pt x="169" y="67"/>
                      <a:pt x="171" y="61"/>
                    </a:cubicBezTo>
                    <a:cubicBezTo>
                      <a:pt x="191" y="0"/>
                      <a:pt x="191" y="0"/>
                      <a:pt x="191" y="0"/>
                    </a:cubicBez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8" name="Google Shape;2869;p72"/>
              <p:cNvSpPr/>
              <p:nvPr/>
            </p:nvSpPr>
            <p:spPr>
              <a:xfrm>
                <a:off x="7357320" y="2265120"/>
                <a:ext cx="376200" cy="277560"/>
              </a:xfrm>
              <a:custGeom>
                <a:avLst/>
                <a:gdLst>
                  <a:gd name="textAreaLeft" fmla="*/ 0 w 376200"/>
                  <a:gd name="textAreaRight" fmla="*/ 376920 w 376200"/>
                  <a:gd name="textAreaTop" fmla="*/ 0 h 277560"/>
                  <a:gd name="textAreaBottom" fmla="*/ 278280 h 277560"/>
                </a:gdLst>
                <a:ahLst/>
                <a:rect l="textAreaLeft" t="textAreaTop" r="textAreaRight" b="textAreaBottom"/>
                <a:pathLst>
                  <a:path w="137" h="101">
                    <a:moveTo>
                      <a:pt x="11" y="85"/>
                    </a:moveTo>
                    <a:cubicBezTo>
                      <a:pt x="23" y="101"/>
                      <a:pt x="63" y="86"/>
                      <a:pt x="88" y="49"/>
                    </a:cubicBezTo>
                    <a:cubicBezTo>
                      <a:pt x="99" y="69"/>
                      <a:pt x="116" y="77"/>
                      <a:pt x="116" y="77"/>
                    </a:cubicBezTo>
                    <a:cubicBezTo>
                      <a:pt x="116" y="77"/>
                      <a:pt x="116" y="67"/>
                      <a:pt x="125" y="70"/>
                    </a:cubicBezTo>
                    <a:cubicBezTo>
                      <a:pt x="125" y="70"/>
                      <a:pt x="137" y="49"/>
                      <a:pt x="127" y="30"/>
                    </a:cubicBezTo>
                    <a:cubicBezTo>
                      <a:pt x="117" y="10"/>
                      <a:pt x="98" y="19"/>
                      <a:pt x="98" y="19"/>
                    </a:cubicBezTo>
                    <a:cubicBezTo>
                      <a:pt x="98" y="19"/>
                      <a:pt x="66" y="0"/>
                      <a:pt x="34" y="22"/>
                    </a:cubicBezTo>
                    <a:cubicBezTo>
                      <a:pt x="1" y="44"/>
                      <a:pt x="0" y="70"/>
                      <a:pt x="11" y="8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9" name="Google Shape;2870;p72"/>
              <p:cNvSpPr/>
              <p:nvPr/>
            </p:nvSpPr>
            <p:spPr>
              <a:xfrm>
                <a:off x="7717680" y="2689560"/>
                <a:ext cx="241560" cy="299520"/>
              </a:xfrm>
              <a:custGeom>
                <a:avLst/>
                <a:gdLst>
                  <a:gd name="textAreaLeft" fmla="*/ 0 w 241560"/>
                  <a:gd name="textAreaRight" fmla="*/ 242280 w 241560"/>
                  <a:gd name="textAreaTop" fmla="*/ 0 h 299520"/>
                  <a:gd name="textAreaBottom" fmla="*/ 300240 h 299520"/>
                </a:gdLst>
                <a:ahLst/>
                <a:rect l="textAreaLeft" t="textAreaTop" r="textAreaRight" b="textAreaBottom"/>
                <a:pathLst>
                  <a:path w="88" h="109">
                    <a:moveTo>
                      <a:pt x="62" y="0"/>
                    </a:moveTo>
                    <a:cubicBezTo>
                      <a:pt x="30" y="2"/>
                      <a:pt x="0" y="109"/>
                      <a:pt x="0" y="109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6" y="36"/>
                      <a:pt x="83" y="15"/>
                      <a:pt x="76" y="9"/>
                    </a:cubicBezTo>
                    <a:cubicBezTo>
                      <a:pt x="73" y="6"/>
                      <a:pt x="68" y="3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20" name="Google Shape;2871;p72"/>
              <p:cNvSpPr/>
              <p:nvPr/>
            </p:nvSpPr>
            <p:spPr>
              <a:xfrm>
                <a:off x="6608160" y="2854080"/>
                <a:ext cx="596520" cy="383040"/>
              </a:xfrm>
              <a:custGeom>
                <a:avLst/>
                <a:gdLst>
                  <a:gd name="textAreaLeft" fmla="*/ 0 w 596520"/>
                  <a:gd name="textAreaRight" fmla="*/ 597240 w 596520"/>
                  <a:gd name="textAreaTop" fmla="*/ 0 h 383040"/>
                  <a:gd name="textAreaBottom" fmla="*/ 383760 h 383040"/>
                </a:gdLst>
                <a:ahLst/>
                <a:rect l="textAreaLeft" t="textAreaTop" r="textAreaRight" b="textAreaBottom"/>
                <a:pathLst>
                  <a:path w="217" h="139">
                    <a:moveTo>
                      <a:pt x="208" y="139"/>
                    </a:moveTo>
                    <a:cubicBezTo>
                      <a:pt x="30" y="139"/>
                      <a:pt x="30" y="139"/>
                      <a:pt x="30" y="139"/>
                    </a:cubicBezTo>
                    <a:cubicBezTo>
                      <a:pt x="26" y="139"/>
                      <a:pt x="23" y="136"/>
                      <a:pt x="22" y="13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87" y="0"/>
                      <a:pt x="187" y="0"/>
                      <a:pt x="187" y="0"/>
                    </a:cubicBezTo>
                    <a:cubicBezTo>
                      <a:pt x="191" y="0"/>
                      <a:pt x="194" y="3"/>
                      <a:pt x="195" y="7"/>
                    </a:cubicBezTo>
                    <a:cubicBezTo>
                      <a:pt x="216" y="129"/>
                      <a:pt x="216" y="129"/>
                      <a:pt x="216" y="129"/>
                    </a:cubicBezTo>
                    <a:cubicBezTo>
                      <a:pt x="217" y="134"/>
                      <a:pt x="213" y="139"/>
                      <a:pt x="208" y="13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21" name="Google Shape;2872;p72"/>
              <p:cNvSpPr/>
              <p:nvPr/>
            </p:nvSpPr>
            <p:spPr>
              <a:xfrm>
                <a:off x="6671880" y="3237840"/>
                <a:ext cx="808560" cy="29520"/>
              </a:xfrm>
              <a:custGeom>
                <a:avLst/>
                <a:gdLst>
                  <a:gd name="textAreaLeft" fmla="*/ 0 w 808560"/>
                  <a:gd name="textAreaRight" fmla="*/ 809280 w 808560"/>
                  <a:gd name="textAreaTop" fmla="*/ 0 h 29520"/>
                  <a:gd name="textAreaBottom" fmla="*/ 30240 h 29520"/>
                </a:gdLst>
                <a:ahLst/>
                <a:rect l="textAreaLeft" t="textAreaTop" r="textAreaRight" b="textAreaBottom"/>
                <a:pathLst>
                  <a:path w="294" h="11">
                    <a:moveTo>
                      <a:pt x="283" y="11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5" y="11"/>
                      <a:pt x="0" y="6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6"/>
                      <a:pt x="289" y="11"/>
                      <a:pt x="283" y="1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5120" bIns="15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22" name="Google Shape;2873;p72"/>
              <p:cNvSpPr/>
              <p:nvPr/>
            </p:nvSpPr>
            <p:spPr>
              <a:xfrm>
                <a:off x="6822720" y="2981520"/>
                <a:ext cx="120960" cy="11988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2480" bIns="42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23" name="Google Shape;2874;p72"/>
              <p:cNvSpPr/>
              <p:nvPr/>
            </p:nvSpPr>
            <p:spPr>
              <a:xfrm>
                <a:off x="6490080" y="3420000"/>
                <a:ext cx="247320" cy="1118160"/>
              </a:xfrm>
              <a:custGeom>
                <a:avLst/>
                <a:gdLst>
                  <a:gd name="textAreaLeft" fmla="*/ 0 w 247320"/>
                  <a:gd name="textAreaRight" fmla="*/ 248040 w 247320"/>
                  <a:gd name="textAreaTop" fmla="*/ 0 h 1118160"/>
                  <a:gd name="textAreaBottom" fmla="*/ 1118880 h 1118160"/>
                </a:gdLst>
                <a:ahLst/>
                <a:rect l="textAreaLeft" t="textAreaTop" r="textAreaRight" b="textAreaBottom"/>
                <a:pathLst>
                  <a:path w="214" h="965">
                    <a:moveTo>
                      <a:pt x="128" y="0"/>
                    </a:moveTo>
                    <a:lnTo>
                      <a:pt x="0" y="965"/>
                    </a:lnTo>
                    <a:lnTo>
                      <a:pt x="36" y="965"/>
                    </a:lnTo>
                    <a:lnTo>
                      <a:pt x="214" y="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24" name="Google Shape;2875;p72"/>
              <p:cNvSpPr/>
              <p:nvPr/>
            </p:nvSpPr>
            <p:spPr>
              <a:xfrm>
                <a:off x="7668000" y="3420000"/>
                <a:ext cx="247320" cy="1118160"/>
              </a:xfrm>
              <a:custGeom>
                <a:avLst/>
                <a:gdLst>
                  <a:gd name="textAreaLeft" fmla="*/ 0 w 247320"/>
                  <a:gd name="textAreaRight" fmla="*/ 248040 w 247320"/>
                  <a:gd name="textAreaTop" fmla="*/ 0 h 1118160"/>
                  <a:gd name="textAreaBottom" fmla="*/ 1118880 h 1118160"/>
                </a:gdLst>
                <a:ahLst/>
                <a:rect l="textAreaLeft" t="textAreaTop" r="textAreaRight" b="textAreaBottom"/>
                <a:pathLst>
                  <a:path w="214" h="965">
                    <a:moveTo>
                      <a:pt x="85" y="0"/>
                    </a:moveTo>
                    <a:lnTo>
                      <a:pt x="214" y="965"/>
                    </a:lnTo>
                    <a:lnTo>
                      <a:pt x="178" y="965"/>
                    </a:lnTo>
                    <a:lnTo>
                      <a:pt x="0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25" name="Google Shape;2876;p72"/>
              <p:cNvSpPr/>
              <p:nvPr/>
            </p:nvSpPr>
            <p:spPr>
              <a:xfrm>
                <a:off x="6591960" y="3268080"/>
                <a:ext cx="1221120" cy="5148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920" bIns="25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26" name="Google Shape;2877;p72"/>
              <p:cNvSpPr/>
              <p:nvPr/>
            </p:nvSpPr>
            <p:spPr>
              <a:xfrm>
                <a:off x="6619680" y="3320280"/>
                <a:ext cx="1167840" cy="139680"/>
              </a:xfrm>
              <a:custGeom>
                <a:avLst/>
                <a:gdLst>
                  <a:gd name="textAreaLeft" fmla="*/ 0 w 1167840"/>
                  <a:gd name="textAreaRight" fmla="*/ 1168560 w 1167840"/>
                  <a:gd name="textAreaTop" fmla="*/ 0 h 139680"/>
                  <a:gd name="textAreaBottom" fmla="*/ 140400 h 139680"/>
                </a:gdLst>
                <a:ahLst/>
                <a:rect l="textAreaLeft" t="textAreaTop" r="textAreaRight" b="textAreaBottom"/>
                <a:pathLst>
                  <a:path w="1008" h="121">
                    <a:moveTo>
                      <a:pt x="1008" y="121"/>
                    </a:moveTo>
                    <a:lnTo>
                      <a:pt x="0" y="121"/>
                    </a:lnTo>
                    <a:lnTo>
                      <a:pt x="14" y="0"/>
                    </a:lnTo>
                    <a:lnTo>
                      <a:pt x="992" y="0"/>
                    </a:lnTo>
                    <a:lnTo>
                      <a:pt x="1008" y="121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PlaceHolder 1"/>
          <p:cNvSpPr>
            <a:spLocks noGrp="1"/>
          </p:cNvSpPr>
          <p:nvPr>
            <p:ph type="title"/>
          </p:nvPr>
        </p:nvSpPr>
        <p:spPr>
          <a:xfrm>
            <a:off x="714240" y="1104840"/>
            <a:ext cx="4104720" cy="178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Introdução</a:t>
            </a:r>
            <a:endParaRPr b="0" lang="pt-BR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2" name="PlaceHolder 2"/>
          <p:cNvSpPr>
            <a:spLocks noGrp="1"/>
          </p:cNvSpPr>
          <p:nvPr>
            <p:ph type="subTitle"/>
          </p:nvPr>
        </p:nvSpPr>
        <p:spPr>
          <a:xfrm>
            <a:off x="714240" y="2819520"/>
            <a:ext cx="4104720" cy="159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[nome]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323" name="Google Shape;1482;p40"/>
          <p:cNvGrpSpPr/>
          <p:nvPr/>
        </p:nvGrpSpPr>
        <p:grpSpPr>
          <a:xfrm>
            <a:off x="4822920" y="652680"/>
            <a:ext cx="4070520" cy="3668760"/>
            <a:chOff x="4822920" y="652680"/>
            <a:chExt cx="4070520" cy="3668760"/>
          </a:xfrm>
        </p:grpSpPr>
        <p:sp>
          <p:nvSpPr>
            <p:cNvPr id="1324" name="Google Shape;1483;p40"/>
            <p:cNvSpPr/>
            <p:nvPr/>
          </p:nvSpPr>
          <p:spPr>
            <a:xfrm flipH="1">
              <a:off x="5176080" y="652680"/>
              <a:ext cx="3370320" cy="3668760"/>
            </a:xfrm>
            <a:custGeom>
              <a:avLst/>
              <a:gdLst>
                <a:gd name="textAreaLeft" fmla="*/ -360 w 3370320"/>
                <a:gd name="textAreaRight" fmla="*/ 3370680 w 3370320"/>
                <a:gd name="textAreaTop" fmla="*/ 0 h 3668760"/>
                <a:gd name="textAreaBottom" fmla="*/ 3669480 h 3668760"/>
              </a:gdLst>
              <a:ahLst/>
              <a:rect l="textAreaLeft" t="textAreaTop" r="textAreaRight" b="textAreaBottom"/>
              <a:pathLst>
                <a:path w="1091" h="1011">
                  <a:moveTo>
                    <a:pt x="1011" y="1011"/>
                  </a:moveTo>
                  <a:cubicBezTo>
                    <a:pt x="80" y="1011"/>
                    <a:pt x="80" y="1011"/>
                    <a:pt x="80" y="1011"/>
                  </a:cubicBezTo>
                  <a:cubicBezTo>
                    <a:pt x="36" y="1011"/>
                    <a:pt x="0" y="975"/>
                    <a:pt x="0" y="93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858" y="0"/>
                    <a:pt x="1091" y="232"/>
                    <a:pt x="1091" y="520"/>
                  </a:cubicBezTo>
                  <a:cubicBezTo>
                    <a:pt x="1091" y="930"/>
                    <a:pt x="1091" y="930"/>
                    <a:pt x="1091" y="930"/>
                  </a:cubicBezTo>
                  <a:cubicBezTo>
                    <a:pt x="1091" y="975"/>
                    <a:pt x="1055" y="1011"/>
                    <a:pt x="1011" y="101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25" name="Google Shape;1484;p40"/>
            <p:cNvSpPr/>
            <p:nvPr/>
          </p:nvSpPr>
          <p:spPr>
            <a:xfrm>
              <a:off x="6558840" y="81252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326" name="Google Shape;1485;p40"/>
            <p:cNvGrpSpPr/>
            <p:nvPr/>
          </p:nvGrpSpPr>
          <p:grpSpPr>
            <a:xfrm>
              <a:off x="4889520" y="1248120"/>
              <a:ext cx="3175200" cy="2414160"/>
              <a:chOff x="4889520" y="1248120"/>
              <a:chExt cx="3175200" cy="2414160"/>
            </a:xfrm>
          </p:grpSpPr>
          <p:sp>
            <p:nvSpPr>
              <p:cNvPr id="1327" name="Google Shape;1486;p40"/>
              <p:cNvSpPr/>
              <p:nvPr/>
            </p:nvSpPr>
            <p:spPr>
              <a:xfrm>
                <a:off x="4889520" y="1248120"/>
                <a:ext cx="3174840" cy="24141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28" name="Google Shape;1487;p40"/>
              <p:cNvSpPr/>
              <p:nvPr/>
            </p:nvSpPr>
            <p:spPr>
              <a:xfrm>
                <a:off x="7571520" y="1248120"/>
                <a:ext cx="493200" cy="24141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29" name="Google Shape;1488;p40"/>
              <p:cNvSpPr/>
              <p:nvPr/>
            </p:nvSpPr>
            <p:spPr>
              <a:xfrm>
                <a:off x="4889520" y="1248120"/>
                <a:ext cx="3174840" cy="20988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0" name="Google Shape;1489;p40"/>
              <p:cNvSpPr/>
              <p:nvPr/>
            </p:nvSpPr>
            <p:spPr>
              <a:xfrm>
                <a:off x="5022000" y="1320840"/>
                <a:ext cx="64800" cy="64800"/>
              </a:xfrm>
              <a:custGeom>
                <a:avLst/>
                <a:gdLst>
                  <a:gd name="textAreaLeft" fmla="*/ 0 w 64800"/>
                  <a:gd name="textAreaRight" fmla="*/ 65520 w 64800"/>
                  <a:gd name="textAreaTop" fmla="*/ 0 h 64800"/>
                  <a:gd name="textAreaBottom" fmla="*/ 65520 h 648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760" bIns="32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1" name="Google Shape;1490;p40"/>
              <p:cNvSpPr/>
              <p:nvPr/>
            </p:nvSpPr>
            <p:spPr>
              <a:xfrm>
                <a:off x="5153400" y="1320840"/>
                <a:ext cx="64800" cy="64800"/>
              </a:xfrm>
              <a:custGeom>
                <a:avLst/>
                <a:gdLst>
                  <a:gd name="textAreaLeft" fmla="*/ 0 w 64800"/>
                  <a:gd name="textAreaRight" fmla="*/ 65520 w 64800"/>
                  <a:gd name="textAreaTop" fmla="*/ 0 h 64800"/>
                  <a:gd name="textAreaBottom" fmla="*/ 65520 h 648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3" y="15"/>
                      <a:pt x="10" y="15"/>
                    </a:cubicBezTo>
                    <a:cubicBezTo>
                      <a:pt x="7" y="15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760" bIns="32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2" name="Google Shape;1491;p40"/>
              <p:cNvSpPr/>
              <p:nvPr/>
            </p:nvSpPr>
            <p:spPr>
              <a:xfrm>
                <a:off x="5296680" y="1320840"/>
                <a:ext cx="64800" cy="64800"/>
              </a:xfrm>
              <a:custGeom>
                <a:avLst/>
                <a:gdLst>
                  <a:gd name="textAreaLeft" fmla="*/ 0 w 64800"/>
                  <a:gd name="textAreaRight" fmla="*/ 65520 w 64800"/>
                  <a:gd name="textAreaTop" fmla="*/ 0 h 64800"/>
                  <a:gd name="textAreaBottom" fmla="*/ 65520 h 648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760" bIns="32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3" name="Google Shape;1492;p40"/>
              <p:cNvSpPr/>
              <p:nvPr/>
            </p:nvSpPr>
            <p:spPr>
              <a:xfrm>
                <a:off x="5558760" y="1331280"/>
                <a:ext cx="441720" cy="43560"/>
              </a:xfrm>
              <a:custGeom>
                <a:avLst/>
                <a:gdLst>
                  <a:gd name="textAreaLeft" fmla="*/ 0 w 441720"/>
                  <a:gd name="textAreaRight" fmla="*/ 442440 w 4417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29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6" y="0"/>
                      <a:pt x="129" y="3"/>
                      <a:pt x="129" y="7"/>
                    </a:cubicBezTo>
                    <a:cubicBezTo>
                      <a:pt x="129" y="10"/>
                      <a:pt x="126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4" name="Google Shape;1493;p40"/>
              <p:cNvSpPr/>
              <p:nvPr/>
            </p:nvSpPr>
            <p:spPr>
              <a:xfrm>
                <a:off x="6123600" y="1331280"/>
                <a:ext cx="445320" cy="43560"/>
              </a:xfrm>
              <a:custGeom>
                <a:avLst/>
                <a:gdLst>
                  <a:gd name="textAreaLeft" fmla="*/ 0 w 445320"/>
                  <a:gd name="textAreaRight" fmla="*/ 446040 w 4453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5" name="Google Shape;1494;p40"/>
              <p:cNvSpPr/>
              <p:nvPr/>
            </p:nvSpPr>
            <p:spPr>
              <a:xfrm>
                <a:off x="6693480" y="1331280"/>
                <a:ext cx="445320" cy="43560"/>
              </a:xfrm>
              <a:custGeom>
                <a:avLst/>
                <a:gdLst>
                  <a:gd name="textAreaLeft" fmla="*/ 0 w 445320"/>
                  <a:gd name="textAreaRight" fmla="*/ 446040 w 4453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6" name="Google Shape;1495;p40"/>
              <p:cNvSpPr/>
              <p:nvPr/>
            </p:nvSpPr>
            <p:spPr>
              <a:xfrm>
                <a:off x="7260120" y="1331280"/>
                <a:ext cx="445320" cy="43560"/>
              </a:xfrm>
              <a:custGeom>
                <a:avLst/>
                <a:gdLst>
                  <a:gd name="textAreaLeft" fmla="*/ 0 w 445320"/>
                  <a:gd name="textAreaRight" fmla="*/ 446040 w 4453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337" name="Google Shape;1496;p40"/>
            <p:cNvSpPr/>
            <p:nvPr/>
          </p:nvSpPr>
          <p:spPr>
            <a:xfrm>
              <a:off x="6242400" y="2282760"/>
              <a:ext cx="775440" cy="777240"/>
            </a:xfrm>
            <a:custGeom>
              <a:avLst/>
              <a:gdLst>
                <a:gd name="textAreaLeft" fmla="*/ 0 w 775440"/>
                <a:gd name="textAreaRight" fmla="*/ 776160 w 775440"/>
                <a:gd name="textAreaTop" fmla="*/ 0 h 777240"/>
                <a:gd name="textAreaBottom" fmla="*/ 777960 h 77724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38" name="Google Shape;1497;p40"/>
            <p:cNvSpPr/>
            <p:nvPr/>
          </p:nvSpPr>
          <p:spPr>
            <a:xfrm>
              <a:off x="5084640" y="2155320"/>
              <a:ext cx="1434240" cy="943200"/>
            </a:xfrm>
            <a:custGeom>
              <a:avLst/>
              <a:gdLst>
                <a:gd name="textAreaLeft" fmla="*/ 0 w 1434240"/>
                <a:gd name="textAreaRight" fmla="*/ 1434960 w 1434240"/>
                <a:gd name="textAreaTop" fmla="*/ 0 h 943200"/>
                <a:gd name="textAreaBottom" fmla="*/ 943920 h 943200"/>
              </a:gdLst>
              <a:ahLst/>
              <a:rect l="textAreaLeft" t="textAreaTop" r="textAreaRight" b="textAreaBottom"/>
              <a:pathLst>
                <a:path w="433" h="284">
                  <a:moveTo>
                    <a:pt x="415" y="284"/>
                  </a:moveTo>
                  <a:cubicBezTo>
                    <a:pt x="17" y="284"/>
                    <a:pt x="17" y="284"/>
                    <a:pt x="17" y="284"/>
                  </a:cubicBezTo>
                  <a:cubicBezTo>
                    <a:pt x="8" y="284"/>
                    <a:pt x="0" y="277"/>
                    <a:pt x="0" y="26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5" y="0"/>
                    <a:pt x="433" y="7"/>
                    <a:pt x="433" y="17"/>
                  </a:cubicBezTo>
                  <a:cubicBezTo>
                    <a:pt x="433" y="267"/>
                    <a:pt x="433" y="267"/>
                    <a:pt x="433" y="267"/>
                  </a:cubicBezTo>
                  <a:cubicBezTo>
                    <a:pt x="433" y="277"/>
                    <a:pt x="425" y="284"/>
                    <a:pt x="415" y="284"/>
                  </a:cubicBez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39" name="Google Shape;1498;p40"/>
            <p:cNvSpPr/>
            <p:nvPr/>
          </p:nvSpPr>
          <p:spPr>
            <a:xfrm>
              <a:off x="5236920" y="2321280"/>
              <a:ext cx="1129680" cy="108720"/>
            </a:xfrm>
            <a:custGeom>
              <a:avLst/>
              <a:gdLst>
                <a:gd name="textAreaLeft" fmla="*/ 0 w 1129680"/>
                <a:gd name="textAreaRight" fmla="*/ 1130400 w 1129680"/>
                <a:gd name="textAreaTop" fmla="*/ 0 h 108720"/>
                <a:gd name="textAreaBottom" fmla="*/ 109440 h 108720"/>
              </a:gdLst>
              <a:ahLst/>
              <a:rect l="textAreaLeft" t="textAreaTop" r="textAreaRight" b="textAreaBottom"/>
              <a:pathLst>
                <a:path w="341" h="33">
                  <a:moveTo>
                    <a:pt x="324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7" y="33"/>
                    <a:pt x="0" y="26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34" y="0"/>
                    <a:pt x="341" y="8"/>
                    <a:pt x="341" y="17"/>
                  </a:cubicBezTo>
                  <a:cubicBezTo>
                    <a:pt x="341" y="26"/>
                    <a:pt x="334" y="33"/>
                    <a:pt x="324" y="33"/>
                  </a:cubicBezTo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40" name="Google Shape;1499;p40"/>
            <p:cNvSpPr/>
            <p:nvPr/>
          </p:nvSpPr>
          <p:spPr>
            <a:xfrm>
              <a:off x="5236920" y="2567520"/>
              <a:ext cx="298440" cy="298440"/>
            </a:xfrm>
            <a:custGeom>
              <a:avLst/>
              <a:gdLst>
                <a:gd name="textAreaLeft" fmla="*/ 0 w 298440"/>
                <a:gd name="textAreaRight" fmla="*/ 299160 w 298440"/>
                <a:gd name="textAreaTop" fmla="*/ 0 h 298440"/>
                <a:gd name="textAreaBottom" fmla="*/ 299160 h 298440"/>
              </a:gdLst>
              <a:ahLst/>
              <a:rect l="textAreaLeft" t="textAreaTop" r="textAreaRight" b="textAreaBottom"/>
              <a:pathLst>
                <a:path w="90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41" name="Google Shape;1500;p40"/>
            <p:cNvSpPr/>
            <p:nvPr/>
          </p:nvSpPr>
          <p:spPr>
            <a:xfrm>
              <a:off x="5296680" y="2627280"/>
              <a:ext cx="238680" cy="238680"/>
            </a:xfrm>
            <a:custGeom>
              <a:avLst/>
              <a:gdLst>
                <a:gd name="textAreaLeft" fmla="*/ 0 w 238680"/>
                <a:gd name="textAreaRight" fmla="*/ 239400 w 23868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140" h="140">
                  <a:moveTo>
                    <a:pt x="43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43" y="43"/>
                  </a:lnTo>
                  <a:lnTo>
                    <a:pt x="43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42" name="Google Shape;1501;p40"/>
            <p:cNvSpPr/>
            <p:nvPr/>
          </p:nvSpPr>
          <p:spPr>
            <a:xfrm>
              <a:off x="5236920" y="2905920"/>
              <a:ext cx="298440" cy="26640"/>
            </a:xfrm>
            <a:custGeom>
              <a:avLst/>
              <a:gdLst>
                <a:gd name="textAreaLeft" fmla="*/ 0 w 298440"/>
                <a:gd name="textAreaRight" fmla="*/ 299160 w 29844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90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680" bIns="13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43" name="Google Shape;1502;p40"/>
            <p:cNvSpPr/>
            <p:nvPr/>
          </p:nvSpPr>
          <p:spPr>
            <a:xfrm>
              <a:off x="5654160" y="2567520"/>
              <a:ext cx="295200" cy="298440"/>
            </a:xfrm>
            <a:custGeom>
              <a:avLst/>
              <a:gdLst>
                <a:gd name="textAreaLeft" fmla="*/ 0 w 295200"/>
                <a:gd name="textAreaRight" fmla="*/ 295920 w 295200"/>
                <a:gd name="textAreaTop" fmla="*/ 0 h 298440"/>
                <a:gd name="textAreaBottom" fmla="*/ 299160 h 298440"/>
              </a:gdLst>
              <a:ahLst/>
              <a:rect l="textAreaLeft" t="textAreaTop" r="textAreaRight" b="textAreaBottom"/>
              <a:pathLst>
                <a:path w="89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4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89" y="4"/>
                    <a:pt x="89" y="10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44" name="Google Shape;1503;p40"/>
            <p:cNvSpPr/>
            <p:nvPr/>
          </p:nvSpPr>
          <p:spPr>
            <a:xfrm>
              <a:off x="5710680" y="2627280"/>
              <a:ext cx="238680" cy="238680"/>
            </a:xfrm>
            <a:custGeom>
              <a:avLst/>
              <a:gdLst>
                <a:gd name="textAreaLeft" fmla="*/ 0 w 238680"/>
                <a:gd name="textAreaRight" fmla="*/ 239400 w 23868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72" h="72">
                  <a:moveTo>
                    <a:pt x="23" y="72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8" y="22"/>
                    <a:pt x="23" y="27"/>
                    <a:pt x="23" y="32"/>
                  </a:cubicBezTo>
                  <a:lnTo>
                    <a:pt x="23" y="72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45" name="Google Shape;1504;p40"/>
            <p:cNvSpPr/>
            <p:nvPr/>
          </p:nvSpPr>
          <p:spPr>
            <a:xfrm>
              <a:off x="5654160" y="2905920"/>
              <a:ext cx="295200" cy="26640"/>
            </a:xfrm>
            <a:custGeom>
              <a:avLst/>
              <a:gdLst>
                <a:gd name="textAreaLeft" fmla="*/ 0 w 295200"/>
                <a:gd name="textAreaRight" fmla="*/ 295920 w 29520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89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9" y="1"/>
                    <a:pt x="89" y="4"/>
                  </a:cubicBezTo>
                  <a:cubicBezTo>
                    <a:pt x="89" y="6"/>
                    <a:pt x="87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680" bIns="13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46" name="Google Shape;1505;p40"/>
            <p:cNvSpPr/>
            <p:nvPr/>
          </p:nvSpPr>
          <p:spPr>
            <a:xfrm>
              <a:off x="6069600" y="2567520"/>
              <a:ext cx="297000" cy="298440"/>
            </a:xfrm>
            <a:custGeom>
              <a:avLst/>
              <a:gdLst>
                <a:gd name="textAreaLeft" fmla="*/ 0 w 297000"/>
                <a:gd name="textAreaRight" fmla="*/ 297720 w 297000"/>
                <a:gd name="textAreaTop" fmla="*/ 0 h 298440"/>
                <a:gd name="textAreaBottom" fmla="*/ 299160 h 298440"/>
              </a:gdLst>
              <a:ahLst/>
              <a:rect l="textAreaLeft" t="textAreaTop" r="textAreaRight" b="textAreaBottom"/>
              <a:pathLst>
                <a:path w="90" h="90">
                  <a:moveTo>
                    <a:pt x="80" y="90"/>
                  </a:moveTo>
                  <a:cubicBezTo>
                    <a:pt x="11" y="90"/>
                    <a:pt x="11" y="90"/>
                    <a:pt x="11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80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47" name="Google Shape;1506;p40"/>
            <p:cNvSpPr/>
            <p:nvPr/>
          </p:nvSpPr>
          <p:spPr>
            <a:xfrm>
              <a:off x="6069600" y="2905920"/>
              <a:ext cx="297000" cy="26640"/>
            </a:xfrm>
            <a:custGeom>
              <a:avLst/>
              <a:gdLst>
                <a:gd name="textAreaLeft" fmla="*/ 0 w 297000"/>
                <a:gd name="textAreaRight" fmla="*/ 297720 w 29700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90" h="8">
                  <a:moveTo>
                    <a:pt x="8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6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680" bIns="13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48" name="Google Shape;1507;p40"/>
            <p:cNvSpPr/>
            <p:nvPr/>
          </p:nvSpPr>
          <p:spPr>
            <a:xfrm>
              <a:off x="6127920" y="2627280"/>
              <a:ext cx="238680" cy="238680"/>
            </a:xfrm>
            <a:custGeom>
              <a:avLst/>
              <a:gdLst>
                <a:gd name="textAreaLeft" fmla="*/ 0 w 238680"/>
                <a:gd name="textAreaRight" fmla="*/ 239400 w 23868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140" h="140">
                  <a:moveTo>
                    <a:pt x="45" y="140"/>
                  </a:moveTo>
                  <a:lnTo>
                    <a:pt x="0" y="140"/>
                  </a:lnTo>
                  <a:lnTo>
                    <a:pt x="0" y="66"/>
                  </a:lnTo>
                  <a:lnTo>
                    <a:pt x="66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86" y="43"/>
                  </a:lnTo>
                  <a:lnTo>
                    <a:pt x="45" y="83"/>
                  </a:lnTo>
                  <a:lnTo>
                    <a:pt x="45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49" name="Google Shape;1508;p40"/>
            <p:cNvSpPr/>
            <p:nvPr/>
          </p:nvSpPr>
          <p:spPr>
            <a:xfrm>
              <a:off x="5300280" y="2363760"/>
              <a:ext cx="606240" cy="30240"/>
            </a:xfrm>
            <a:custGeom>
              <a:avLst/>
              <a:gdLst>
                <a:gd name="textAreaLeft" fmla="*/ 0 w 606240"/>
                <a:gd name="textAreaRight" fmla="*/ 606960 w 606240"/>
                <a:gd name="textAreaTop" fmla="*/ 0 h 30240"/>
                <a:gd name="textAreaBottom" fmla="*/ 30960 h 30240"/>
              </a:gdLst>
              <a:ahLst/>
              <a:rect l="textAreaLeft" t="textAreaTop" r="textAreaRight" b="textAreaBottom"/>
              <a:pathLst>
                <a:path w="183" h="9">
                  <a:moveTo>
                    <a:pt x="17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81" y="9"/>
                    <a:pt x="183" y="7"/>
                    <a:pt x="183" y="5"/>
                  </a:cubicBezTo>
                  <a:cubicBezTo>
                    <a:pt x="183" y="2"/>
                    <a:pt x="181" y="0"/>
                    <a:pt x="179" y="0"/>
                  </a:cubicBez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50" name="Google Shape;1509;p40"/>
            <p:cNvSpPr/>
            <p:nvPr/>
          </p:nvSpPr>
          <p:spPr>
            <a:xfrm>
              <a:off x="6247800" y="2360520"/>
              <a:ext cx="42120" cy="37080"/>
            </a:xfrm>
            <a:custGeom>
              <a:avLst/>
              <a:gdLst>
                <a:gd name="textAreaLeft" fmla="*/ 0 w 42120"/>
                <a:gd name="textAreaRight" fmla="*/ 42840 w 42120"/>
                <a:gd name="textAreaTop" fmla="*/ 0 h 37080"/>
                <a:gd name="textAreaBottom" fmla="*/ 37800 h 37080"/>
              </a:gdLst>
              <a:ahLst/>
              <a:rect l="textAreaLeft" t="textAreaTop" r="textAreaRight" b="textAreaBottom"/>
              <a:pathLst>
                <a:path w="25" h="22">
                  <a:moveTo>
                    <a:pt x="0" y="0"/>
                  </a:moveTo>
                  <a:lnTo>
                    <a:pt x="25" y="0"/>
                  </a:lnTo>
                  <a:lnTo>
                    <a:pt x="12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51" name="Google Shape;1510;p40"/>
            <p:cNvSpPr/>
            <p:nvPr/>
          </p:nvSpPr>
          <p:spPr>
            <a:xfrm>
              <a:off x="5977080" y="1517760"/>
              <a:ext cx="928080" cy="802440"/>
            </a:xfrm>
            <a:custGeom>
              <a:avLst/>
              <a:gdLst>
                <a:gd name="textAreaLeft" fmla="*/ 0 w 928080"/>
                <a:gd name="textAreaRight" fmla="*/ 928800 w 928080"/>
                <a:gd name="textAreaTop" fmla="*/ 0 h 802440"/>
                <a:gd name="textAreaBottom" fmla="*/ 803160 h 802440"/>
              </a:gdLst>
              <a:ahLst/>
              <a:rect l="textAreaLeft" t="textAreaTop" r="textAreaRight" b="textAreaBottom"/>
              <a:pathLst>
                <a:path w="302" h="260">
                  <a:moveTo>
                    <a:pt x="28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4"/>
                    <a:pt x="8" y="202"/>
                    <a:pt x="18" y="202"/>
                  </a:cubicBezTo>
                  <a:cubicBezTo>
                    <a:pt x="23" y="202"/>
                    <a:pt x="23" y="202"/>
                    <a:pt x="23" y="202"/>
                  </a:cubicBezTo>
                  <a:cubicBezTo>
                    <a:pt x="23" y="255"/>
                    <a:pt x="23" y="255"/>
                    <a:pt x="23" y="255"/>
                  </a:cubicBezTo>
                  <a:cubicBezTo>
                    <a:pt x="23" y="258"/>
                    <a:pt x="27" y="260"/>
                    <a:pt x="29" y="257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284" y="202"/>
                    <a:pt x="284" y="202"/>
                    <a:pt x="284" y="202"/>
                  </a:cubicBezTo>
                  <a:cubicBezTo>
                    <a:pt x="294" y="202"/>
                    <a:pt x="302" y="194"/>
                    <a:pt x="302" y="184"/>
                  </a:cubicBezTo>
                  <a:cubicBezTo>
                    <a:pt x="302" y="17"/>
                    <a:pt x="302" y="17"/>
                    <a:pt x="302" y="17"/>
                  </a:cubicBezTo>
                  <a:cubicBezTo>
                    <a:pt x="302" y="7"/>
                    <a:pt x="294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52" name="Google Shape;1511;p40"/>
            <p:cNvSpPr/>
            <p:nvPr/>
          </p:nvSpPr>
          <p:spPr>
            <a:xfrm>
              <a:off x="6242400" y="1808280"/>
              <a:ext cx="226440" cy="227880"/>
            </a:xfrm>
            <a:custGeom>
              <a:avLst/>
              <a:gdLst>
                <a:gd name="textAreaLeft" fmla="*/ 0 w 226440"/>
                <a:gd name="textAreaRight" fmla="*/ 227160 w 226440"/>
                <a:gd name="textAreaTop" fmla="*/ 0 h 227880"/>
                <a:gd name="textAreaBottom" fmla="*/ 228600 h 227880"/>
              </a:gdLst>
              <a:ahLst/>
              <a:rect l="textAreaLeft" t="textAreaTop" r="textAreaRight" b="textAreaBottom"/>
              <a:pathLst>
                <a:path w="74" h="74">
                  <a:moveTo>
                    <a:pt x="65" y="39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51"/>
                    <a:pt x="0" y="54"/>
                    <a:pt x="2" y="56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20" y="74"/>
                    <a:pt x="23" y="74"/>
                    <a:pt x="24" y="72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65" y="39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53" name="Google Shape;1512;p40"/>
            <p:cNvSpPr/>
            <p:nvPr/>
          </p:nvSpPr>
          <p:spPr>
            <a:xfrm>
              <a:off x="6091560" y="1724400"/>
              <a:ext cx="707400" cy="126360"/>
            </a:xfrm>
            <a:custGeom>
              <a:avLst/>
              <a:gdLst>
                <a:gd name="textAreaLeft" fmla="*/ 0 w 707400"/>
                <a:gd name="textAreaRight" fmla="*/ 708120 w 707400"/>
                <a:gd name="textAreaTop" fmla="*/ 0 h 126360"/>
                <a:gd name="textAreaBottom" fmla="*/ 127080 h 126360"/>
              </a:gdLst>
              <a:ahLst/>
              <a:rect l="textAreaLeft" t="textAreaTop" r="textAreaRight" b="textAreaBottom"/>
              <a:pathLst>
                <a:path w="230" h="41">
                  <a:moveTo>
                    <a:pt x="3" y="24"/>
                  </a:moveTo>
                  <a:cubicBezTo>
                    <a:pt x="20" y="10"/>
                    <a:pt x="37" y="5"/>
                    <a:pt x="55" y="5"/>
                  </a:cubicBezTo>
                  <a:cubicBezTo>
                    <a:pt x="79" y="5"/>
                    <a:pt x="103" y="14"/>
                    <a:pt x="126" y="23"/>
                  </a:cubicBezTo>
                  <a:cubicBezTo>
                    <a:pt x="150" y="32"/>
                    <a:pt x="172" y="41"/>
                    <a:pt x="192" y="41"/>
                  </a:cubicBezTo>
                  <a:cubicBezTo>
                    <a:pt x="206" y="41"/>
                    <a:pt x="219" y="36"/>
                    <a:pt x="230" y="24"/>
                  </a:cubicBezTo>
                  <a:cubicBezTo>
                    <a:pt x="226" y="21"/>
                    <a:pt x="226" y="21"/>
                    <a:pt x="226" y="21"/>
                  </a:cubicBezTo>
                  <a:cubicBezTo>
                    <a:pt x="217" y="32"/>
                    <a:pt x="205" y="37"/>
                    <a:pt x="192" y="37"/>
                  </a:cubicBezTo>
                  <a:cubicBezTo>
                    <a:pt x="173" y="37"/>
                    <a:pt x="151" y="28"/>
                    <a:pt x="128" y="19"/>
                  </a:cubicBezTo>
                  <a:cubicBezTo>
                    <a:pt x="105" y="10"/>
                    <a:pt x="80" y="0"/>
                    <a:pt x="55" y="0"/>
                  </a:cubicBezTo>
                  <a:cubicBezTo>
                    <a:pt x="36" y="0"/>
                    <a:pt x="17" y="6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54" name="Google Shape;1513;p40"/>
            <p:cNvSpPr/>
            <p:nvPr/>
          </p:nvSpPr>
          <p:spPr>
            <a:xfrm>
              <a:off x="60199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55" name="Google Shape;1514;p40"/>
            <p:cNvSpPr/>
            <p:nvPr/>
          </p:nvSpPr>
          <p:spPr>
            <a:xfrm>
              <a:off x="60199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56" name="Google Shape;1515;p40"/>
            <p:cNvSpPr/>
            <p:nvPr/>
          </p:nvSpPr>
          <p:spPr>
            <a:xfrm>
              <a:off x="6010560" y="1870200"/>
              <a:ext cx="30960" cy="29520"/>
            </a:xfrm>
            <a:custGeom>
              <a:avLst/>
              <a:gdLst>
                <a:gd name="textAreaLeft" fmla="*/ 0 w 30960"/>
                <a:gd name="textAreaRight" fmla="*/ 31680 w 30960"/>
                <a:gd name="textAreaTop" fmla="*/ 0 h 29520"/>
                <a:gd name="textAreaBottom" fmla="*/ 30240 h 29520"/>
              </a:gdLst>
              <a:ah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57" name="Google Shape;1516;p40"/>
            <p:cNvSpPr/>
            <p:nvPr/>
          </p:nvSpPr>
          <p:spPr>
            <a:xfrm>
              <a:off x="6147000" y="1687680"/>
              <a:ext cx="32760" cy="32760"/>
            </a:xfrm>
            <a:custGeom>
              <a:avLst/>
              <a:gdLst>
                <a:gd name="textAreaLeft" fmla="*/ 0 w 32760"/>
                <a:gd name="textAreaRight" fmla="*/ 33480 w 32760"/>
                <a:gd name="textAreaTop" fmla="*/ 0 h 32760"/>
                <a:gd name="textAreaBottom" fmla="*/ 33480 h 32760"/>
              </a:gdLst>
              <a:ah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4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58" name="Google Shape;1517;p40"/>
            <p:cNvSpPr/>
            <p:nvPr/>
          </p:nvSpPr>
          <p:spPr>
            <a:xfrm>
              <a:off x="6062760" y="1762200"/>
              <a:ext cx="64440" cy="64440"/>
            </a:xfrm>
            <a:custGeom>
              <a:avLst/>
              <a:gdLst>
                <a:gd name="textAreaLeft" fmla="*/ 0 w 64440"/>
                <a:gd name="textAreaRight" fmla="*/ 65160 w 64440"/>
                <a:gd name="textAreaTop" fmla="*/ 0 h 64440"/>
                <a:gd name="textAreaBottom" fmla="*/ 65160 h 64440"/>
              </a:gdLst>
              <a:ahLst/>
              <a:rect l="textAreaLeft" t="textAreaTop" r="textAreaRight" b="textAreaBottom"/>
              <a:pathLst>
                <a:path w="21" h="21">
                  <a:moveTo>
                    <a:pt x="16" y="3"/>
                  </a:moveTo>
                  <a:cubicBezTo>
                    <a:pt x="20" y="6"/>
                    <a:pt x="21" y="12"/>
                    <a:pt x="18" y="16"/>
                  </a:cubicBezTo>
                  <a:cubicBezTo>
                    <a:pt x="15" y="21"/>
                    <a:pt x="9" y="21"/>
                    <a:pt x="5" y="18"/>
                  </a:cubicBezTo>
                  <a:cubicBezTo>
                    <a:pt x="0" y="15"/>
                    <a:pt x="0" y="9"/>
                    <a:pt x="3" y="5"/>
                  </a:cubicBezTo>
                  <a:cubicBezTo>
                    <a:pt x="6" y="1"/>
                    <a:pt x="12" y="0"/>
                    <a:pt x="16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59" name="Google Shape;1518;p40"/>
            <p:cNvSpPr/>
            <p:nvPr/>
          </p:nvSpPr>
          <p:spPr>
            <a:xfrm>
              <a:off x="67183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60" name="Google Shape;1519;p40"/>
            <p:cNvSpPr/>
            <p:nvPr/>
          </p:nvSpPr>
          <p:spPr>
            <a:xfrm>
              <a:off x="67183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61" name="Google Shape;1520;p40"/>
            <p:cNvSpPr/>
            <p:nvPr/>
          </p:nvSpPr>
          <p:spPr>
            <a:xfrm>
              <a:off x="6708960" y="1870200"/>
              <a:ext cx="30960" cy="29520"/>
            </a:xfrm>
            <a:custGeom>
              <a:avLst/>
              <a:gdLst>
                <a:gd name="textAreaLeft" fmla="*/ 0 w 30960"/>
                <a:gd name="textAreaRight" fmla="*/ 31680 w 30960"/>
                <a:gd name="textAreaTop" fmla="*/ 0 h 29520"/>
                <a:gd name="textAreaBottom" fmla="*/ 30240 h 29520"/>
              </a:gdLst>
              <a:ah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62" name="Google Shape;1521;p40"/>
            <p:cNvSpPr/>
            <p:nvPr/>
          </p:nvSpPr>
          <p:spPr>
            <a:xfrm>
              <a:off x="6845400" y="1687680"/>
              <a:ext cx="32760" cy="32760"/>
            </a:xfrm>
            <a:custGeom>
              <a:avLst/>
              <a:gdLst>
                <a:gd name="textAreaLeft" fmla="*/ 0 w 32760"/>
                <a:gd name="textAreaRight" fmla="*/ 33480 w 32760"/>
                <a:gd name="textAreaTop" fmla="*/ 0 h 32760"/>
                <a:gd name="textAreaBottom" fmla="*/ 33480 h 32760"/>
              </a:gdLst>
              <a:ah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63" name="Google Shape;1522;p40"/>
            <p:cNvSpPr/>
            <p:nvPr/>
          </p:nvSpPr>
          <p:spPr>
            <a:xfrm>
              <a:off x="6758280" y="1762200"/>
              <a:ext cx="67680" cy="64440"/>
            </a:xfrm>
            <a:custGeom>
              <a:avLst/>
              <a:gdLst>
                <a:gd name="textAreaLeft" fmla="*/ 0 w 67680"/>
                <a:gd name="textAreaRight" fmla="*/ 68400 w 67680"/>
                <a:gd name="textAreaTop" fmla="*/ 0 h 64440"/>
                <a:gd name="textAreaBottom" fmla="*/ 65160 h 64440"/>
              </a:gdLst>
              <a:ahLst/>
              <a:rect l="textAreaLeft" t="textAreaTop" r="textAreaRight" b="textAreaBottom"/>
              <a:pathLst>
                <a:path w="22" h="21">
                  <a:moveTo>
                    <a:pt x="17" y="3"/>
                  </a:moveTo>
                  <a:cubicBezTo>
                    <a:pt x="21" y="6"/>
                    <a:pt x="22" y="12"/>
                    <a:pt x="19" y="16"/>
                  </a:cubicBezTo>
                  <a:cubicBezTo>
                    <a:pt x="16" y="21"/>
                    <a:pt x="10" y="21"/>
                    <a:pt x="5" y="18"/>
                  </a:cubicBezTo>
                  <a:cubicBezTo>
                    <a:pt x="1" y="15"/>
                    <a:pt x="0" y="9"/>
                    <a:pt x="4" y="5"/>
                  </a:cubicBezTo>
                  <a:cubicBezTo>
                    <a:pt x="7" y="1"/>
                    <a:pt x="13" y="0"/>
                    <a:pt x="17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64" name="Google Shape;1523;p40"/>
            <p:cNvSpPr/>
            <p:nvPr/>
          </p:nvSpPr>
          <p:spPr>
            <a:xfrm>
              <a:off x="5053320" y="3663000"/>
              <a:ext cx="1945440" cy="500760"/>
            </a:xfrm>
            <a:custGeom>
              <a:avLst/>
              <a:gdLst>
                <a:gd name="textAreaLeft" fmla="*/ 0 w 1945440"/>
                <a:gd name="textAreaRight" fmla="*/ 1946160 w 1945440"/>
                <a:gd name="textAreaTop" fmla="*/ 0 h 500760"/>
                <a:gd name="textAreaBottom" fmla="*/ 501480 h 500760"/>
              </a:gdLst>
              <a:ahLst/>
              <a:rect l="textAreaLeft" t="textAreaTop" r="textAreaRight" b="textAreaBottom"/>
              <a:pathLst>
                <a:path w="961" h="248">
                  <a:moveTo>
                    <a:pt x="961" y="248"/>
                  </a:moveTo>
                  <a:cubicBezTo>
                    <a:pt x="904" y="105"/>
                    <a:pt x="711" y="0"/>
                    <a:pt x="480" y="0"/>
                  </a:cubicBezTo>
                  <a:cubicBezTo>
                    <a:pt x="250" y="0"/>
                    <a:pt x="56" y="105"/>
                    <a:pt x="0" y="248"/>
                  </a:cubicBezTo>
                  <a:lnTo>
                    <a:pt x="961" y="24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65" name="Google Shape;1524;p40"/>
            <p:cNvSpPr/>
            <p:nvPr/>
          </p:nvSpPr>
          <p:spPr>
            <a:xfrm>
              <a:off x="6826320" y="3306600"/>
              <a:ext cx="1251720" cy="861120"/>
            </a:xfrm>
            <a:custGeom>
              <a:avLst/>
              <a:gdLst>
                <a:gd name="textAreaLeft" fmla="*/ 0 w 1251720"/>
                <a:gd name="textAreaRight" fmla="*/ 1252440 w 1251720"/>
                <a:gd name="textAreaTop" fmla="*/ 0 h 861120"/>
                <a:gd name="textAreaBottom" fmla="*/ 861840 h 861120"/>
              </a:gdLst>
              <a:ahLst/>
              <a:rect l="textAreaLeft" t="textAreaTop" r="textAreaRight" b="textAreaBottom"/>
              <a:pathLst>
                <a:path w="618" h="426">
                  <a:moveTo>
                    <a:pt x="598" y="426"/>
                  </a:moveTo>
                  <a:cubicBezTo>
                    <a:pt x="605" y="396"/>
                    <a:pt x="618" y="332"/>
                    <a:pt x="599" y="289"/>
                  </a:cubicBezTo>
                  <a:cubicBezTo>
                    <a:pt x="572" y="232"/>
                    <a:pt x="552" y="244"/>
                    <a:pt x="558" y="156"/>
                  </a:cubicBezTo>
                  <a:cubicBezTo>
                    <a:pt x="560" y="114"/>
                    <a:pt x="547" y="16"/>
                    <a:pt x="475" y="7"/>
                  </a:cubicBezTo>
                  <a:cubicBezTo>
                    <a:pt x="411" y="0"/>
                    <a:pt x="371" y="70"/>
                    <a:pt x="337" y="124"/>
                  </a:cubicBezTo>
                  <a:cubicBezTo>
                    <a:pt x="303" y="178"/>
                    <a:pt x="261" y="139"/>
                    <a:pt x="234" y="215"/>
                  </a:cubicBezTo>
                  <a:cubicBezTo>
                    <a:pt x="207" y="292"/>
                    <a:pt x="163" y="315"/>
                    <a:pt x="124" y="323"/>
                  </a:cubicBezTo>
                  <a:cubicBezTo>
                    <a:pt x="38" y="340"/>
                    <a:pt x="12" y="363"/>
                    <a:pt x="0" y="426"/>
                  </a:cubicBezTo>
                  <a:lnTo>
                    <a:pt x="598" y="42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cxnSp>
          <p:nvCxnSpPr>
            <p:cNvPr id="1366" name="Google Shape;1525;p40"/>
            <p:cNvCxnSpPr/>
            <p:nvPr/>
          </p:nvCxnSpPr>
          <p:spPr>
            <a:xfrm>
              <a:off x="4822920" y="4165560"/>
              <a:ext cx="4021920" cy="72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367" name="Google Shape;1526;p40"/>
            <p:cNvSpPr/>
            <p:nvPr/>
          </p:nvSpPr>
          <p:spPr>
            <a:xfrm>
              <a:off x="7804080" y="997920"/>
              <a:ext cx="709560" cy="321840"/>
            </a:xfrm>
            <a:custGeom>
              <a:avLst/>
              <a:gdLst>
                <a:gd name="textAreaLeft" fmla="*/ 0 w 709560"/>
                <a:gd name="textAreaRight" fmla="*/ 710280 w 709560"/>
                <a:gd name="textAreaTop" fmla="*/ 0 h 321840"/>
                <a:gd name="textAreaBottom" fmla="*/ 322560 h 321840"/>
              </a:gdLst>
              <a:ahLst/>
              <a:rect l="textAreaLeft" t="textAreaTop" r="textAreaRight" b="textAreaBottom"/>
              <a:pathLst>
                <a:path w="968" h="439">
                  <a:moveTo>
                    <a:pt x="882" y="266"/>
                  </a:moveTo>
                  <a:cubicBezTo>
                    <a:pt x="847" y="266"/>
                    <a:pt x="847" y="266"/>
                    <a:pt x="847" y="266"/>
                  </a:cubicBezTo>
                  <a:cubicBezTo>
                    <a:pt x="847" y="119"/>
                    <a:pt x="727" y="0"/>
                    <a:pt x="580" y="0"/>
                  </a:cubicBezTo>
                  <a:cubicBezTo>
                    <a:pt x="472" y="0"/>
                    <a:pt x="379" y="65"/>
                    <a:pt x="337" y="158"/>
                  </a:cubicBezTo>
                  <a:cubicBezTo>
                    <a:pt x="319" y="147"/>
                    <a:pt x="297" y="141"/>
                    <a:pt x="274" y="141"/>
                  </a:cubicBezTo>
                  <a:cubicBezTo>
                    <a:pt x="205" y="141"/>
                    <a:pt x="149" y="197"/>
                    <a:pt x="149" y="266"/>
                  </a:cubicBezTo>
                  <a:cubicBezTo>
                    <a:pt x="86" y="266"/>
                    <a:pt x="86" y="266"/>
                    <a:pt x="86" y="266"/>
                  </a:cubicBezTo>
                  <a:cubicBezTo>
                    <a:pt x="39" y="266"/>
                    <a:pt x="0" y="305"/>
                    <a:pt x="0" y="353"/>
                  </a:cubicBezTo>
                  <a:cubicBezTo>
                    <a:pt x="0" y="401"/>
                    <a:pt x="39" y="439"/>
                    <a:pt x="86" y="439"/>
                  </a:cubicBezTo>
                  <a:cubicBezTo>
                    <a:pt x="882" y="439"/>
                    <a:pt x="882" y="439"/>
                    <a:pt x="882" y="439"/>
                  </a:cubicBezTo>
                  <a:cubicBezTo>
                    <a:pt x="929" y="439"/>
                    <a:pt x="968" y="401"/>
                    <a:pt x="968" y="353"/>
                  </a:cubicBezTo>
                  <a:cubicBezTo>
                    <a:pt x="968" y="305"/>
                    <a:pt x="929" y="266"/>
                    <a:pt x="882" y="26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368" name="Google Shape;1527;p40"/>
            <p:cNvGrpSpPr/>
            <p:nvPr/>
          </p:nvGrpSpPr>
          <p:grpSpPr>
            <a:xfrm>
              <a:off x="6999120" y="1776960"/>
              <a:ext cx="1894320" cy="2387160"/>
              <a:chOff x="6999120" y="1776960"/>
              <a:chExt cx="1894320" cy="2387160"/>
            </a:xfrm>
          </p:grpSpPr>
          <p:sp>
            <p:nvSpPr>
              <p:cNvPr id="1369" name="Google Shape;1528;p40"/>
              <p:cNvSpPr/>
              <p:nvPr/>
            </p:nvSpPr>
            <p:spPr>
              <a:xfrm flipH="1">
                <a:off x="7671960" y="2715480"/>
                <a:ext cx="734400" cy="144864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70" name="Google Shape;1529;p40"/>
              <p:cNvSpPr/>
              <p:nvPr/>
            </p:nvSpPr>
            <p:spPr>
              <a:xfrm flipH="1">
                <a:off x="7832160" y="2656440"/>
                <a:ext cx="862920" cy="612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0600" bIns="306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71" name="Google Shape;1530;p40"/>
              <p:cNvSpPr/>
              <p:nvPr/>
            </p:nvSpPr>
            <p:spPr>
              <a:xfrm flipH="1">
                <a:off x="8159040" y="2715480"/>
                <a:ext cx="734400" cy="1448640"/>
              </a:xfrm>
              <a:custGeom>
                <a:avLst/>
                <a:gdLst>
                  <a:gd name="textAreaLeft" fmla="*/ -360 w 734400"/>
                  <a:gd name="textAreaRight" fmla="*/ 734760 w 734400"/>
                  <a:gd name="textAreaTop" fmla="*/ 0 h 1448640"/>
                  <a:gd name="textAreaBottom" fmla="*/ 1449360 h 1448640"/>
                </a:gdLst>
                <a:ahLst/>
                <a:rect l="textAreaLeft" t="textAreaTop" r="textAreaRight" b="textAreaBottom"/>
                <a:pathLst>
                  <a:path w="463" h="913">
                    <a:moveTo>
                      <a:pt x="427" y="0"/>
                    </a:moveTo>
                    <a:lnTo>
                      <a:pt x="414" y="67"/>
                    </a:lnTo>
                    <a:lnTo>
                      <a:pt x="204" y="67"/>
                    </a:lnTo>
                    <a:lnTo>
                      <a:pt x="217" y="0"/>
                    </a:lnTo>
                    <a:lnTo>
                      <a:pt x="182" y="0"/>
                    </a:lnTo>
                    <a:lnTo>
                      <a:pt x="0" y="913"/>
                    </a:lnTo>
                    <a:lnTo>
                      <a:pt x="36" y="913"/>
                    </a:lnTo>
                    <a:lnTo>
                      <a:pt x="46" y="857"/>
                    </a:lnTo>
                    <a:lnTo>
                      <a:pt x="258" y="857"/>
                    </a:lnTo>
                    <a:lnTo>
                      <a:pt x="247" y="913"/>
                    </a:lnTo>
                    <a:lnTo>
                      <a:pt x="283" y="913"/>
                    </a:lnTo>
                    <a:lnTo>
                      <a:pt x="463" y="0"/>
                    </a:lnTo>
                    <a:lnTo>
                      <a:pt x="427" y="0"/>
                    </a:lnTo>
                    <a:close/>
                    <a:moveTo>
                      <a:pt x="410" y="93"/>
                    </a:moveTo>
                    <a:lnTo>
                      <a:pt x="393" y="176"/>
                    </a:lnTo>
                    <a:lnTo>
                      <a:pt x="182" y="176"/>
                    </a:lnTo>
                    <a:lnTo>
                      <a:pt x="198" y="93"/>
                    </a:lnTo>
                    <a:lnTo>
                      <a:pt x="410" y="93"/>
                    </a:lnTo>
                    <a:close/>
                    <a:moveTo>
                      <a:pt x="95" y="614"/>
                    </a:moveTo>
                    <a:lnTo>
                      <a:pt x="112" y="530"/>
                    </a:lnTo>
                    <a:lnTo>
                      <a:pt x="323" y="530"/>
                    </a:lnTo>
                    <a:lnTo>
                      <a:pt x="307" y="614"/>
                    </a:lnTo>
                    <a:lnTo>
                      <a:pt x="95" y="614"/>
                    </a:lnTo>
                    <a:close/>
                    <a:moveTo>
                      <a:pt x="301" y="639"/>
                    </a:moveTo>
                    <a:lnTo>
                      <a:pt x="284" y="723"/>
                    </a:lnTo>
                    <a:lnTo>
                      <a:pt x="73" y="723"/>
                    </a:lnTo>
                    <a:lnTo>
                      <a:pt x="89" y="639"/>
                    </a:lnTo>
                    <a:lnTo>
                      <a:pt x="301" y="639"/>
                    </a:lnTo>
                    <a:close/>
                    <a:moveTo>
                      <a:pt x="116" y="505"/>
                    </a:moveTo>
                    <a:lnTo>
                      <a:pt x="134" y="421"/>
                    </a:lnTo>
                    <a:lnTo>
                      <a:pt x="344" y="421"/>
                    </a:lnTo>
                    <a:lnTo>
                      <a:pt x="328" y="505"/>
                    </a:lnTo>
                    <a:lnTo>
                      <a:pt x="116" y="505"/>
                    </a:lnTo>
                    <a:close/>
                    <a:moveTo>
                      <a:pt x="139" y="394"/>
                    </a:moveTo>
                    <a:lnTo>
                      <a:pt x="155" y="312"/>
                    </a:lnTo>
                    <a:lnTo>
                      <a:pt x="366" y="312"/>
                    </a:lnTo>
                    <a:lnTo>
                      <a:pt x="350" y="394"/>
                    </a:lnTo>
                    <a:lnTo>
                      <a:pt x="139" y="394"/>
                    </a:lnTo>
                    <a:close/>
                    <a:moveTo>
                      <a:pt x="161" y="285"/>
                    </a:moveTo>
                    <a:lnTo>
                      <a:pt x="177" y="203"/>
                    </a:lnTo>
                    <a:lnTo>
                      <a:pt x="387" y="203"/>
                    </a:lnTo>
                    <a:lnTo>
                      <a:pt x="371" y="285"/>
                    </a:lnTo>
                    <a:lnTo>
                      <a:pt x="161" y="285"/>
                    </a:lnTo>
                    <a:close/>
                    <a:moveTo>
                      <a:pt x="52" y="832"/>
                    </a:moveTo>
                    <a:lnTo>
                      <a:pt x="69" y="748"/>
                    </a:lnTo>
                    <a:lnTo>
                      <a:pt x="280" y="748"/>
                    </a:lnTo>
                    <a:lnTo>
                      <a:pt x="264" y="832"/>
                    </a:lnTo>
                    <a:lnTo>
                      <a:pt x="52" y="832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72" name="Google Shape;1531;p40"/>
              <p:cNvSpPr/>
              <p:nvPr/>
            </p:nvSpPr>
            <p:spPr>
              <a:xfrm flipH="1">
                <a:off x="7657560" y="2494800"/>
                <a:ext cx="521640" cy="546840"/>
              </a:xfrm>
              <a:custGeom>
                <a:avLst/>
                <a:gdLst>
                  <a:gd name="textAreaLeft" fmla="*/ 360 w 521640"/>
                  <a:gd name="textAreaRight" fmla="*/ 522720 w 521640"/>
                  <a:gd name="textAreaTop" fmla="*/ 0 h 546840"/>
                  <a:gd name="textAreaBottom" fmla="*/ 547560 h 546840"/>
                </a:gdLst>
                <a:ahLst/>
                <a:rect l="textAreaLeft" t="textAreaTop" r="textAreaRight" b="textAreaBottom"/>
                <a:pathLst>
                  <a:path w="221" h="231">
                    <a:moveTo>
                      <a:pt x="6" y="0"/>
                    </a:moveTo>
                    <a:cubicBezTo>
                      <a:pt x="0" y="27"/>
                      <a:pt x="18" y="70"/>
                      <a:pt x="64" y="70"/>
                    </a:cubicBezTo>
                    <a:cubicBezTo>
                      <a:pt x="111" y="70"/>
                      <a:pt x="160" y="70"/>
                      <a:pt x="160" y="70"/>
                    </a:cubicBezTo>
                    <a:cubicBezTo>
                      <a:pt x="119" y="231"/>
                      <a:pt x="119" y="231"/>
                      <a:pt x="119" y="231"/>
                    </a:cubicBezTo>
                    <a:cubicBezTo>
                      <a:pt x="165" y="231"/>
                      <a:pt x="165" y="231"/>
                      <a:pt x="165" y="231"/>
                    </a:cubicBezTo>
                    <a:cubicBezTo>
                      <a:pt x="165" y="231"/>
                      <a:pt x="221" y="77"/>
                      <a:pt x="213" y="45"/>
                    </a:cubicBezTo>
                    <a:cubicBezTo>
                      <a:pt x="206" y="14"/>
                      <a:pt x="91" y="0"/>
                      <a:pt x="9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73" name="Google Shape;1532;p40"/>
              <p:cNvSpPr/>
              <p:nvPr/>
            </p:nvSpPr>
            <p:spPr>
              <a:xfrm flipH="1">
                <a:off x="7782840" y="2997720"/>
                <a:ext cx="143640" cy="22464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224640"/>
                  <a:gd name="textAreaBottom" fmla="*/ 225360 h 224640"/>
                </a:gdLst>
                <a:ah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74" name="Google Shape;1533;p40"/>
              <p:cNvSpPr/>
              <p:nvPr/>
            </p:nvSpPr>
            <p:spPr>
              <a:xfrm flipH="1">
                <a:off x="7782840" y="3085200"/>
                <a:ext cx="143640" cy="13752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137520"/>
                  <a:gd name="textAreaBottom" fmla="*/ 138240 h 137520"/>
                </a:gdLst>
                <a:ah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75" name="Google Shape;1534;p40"/>
              <p:cNvSpPr/>
              <p:nvPr/>
            </p:nvSpPr>
            <p:spPr>
              <a:xfrm flipH="1">
                <a:off x="7757640" y="2975760"/>
                <a:ext cx="151560" cy="73800"/>
              </a:xfrm>
              <a:custGeom>
                <a:avLst/>
                <a:gdLst>
                  <a:gd name="textAreaLeft" fmla="*/ 360 w 151560"/>
                  <a:gd name="textAreaRight" fmla="*/ 152640 w 151560"/>
                  <a:gd name="textAreaTop" fmla="*/ 0 h 73800"/>
                  <a:gd name="textAreaBottom" fmla="*/ 74520 h 73800"/>
                </a:gdLst>
                <a:ah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7080" bIns="37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76" name="Google Shape;1535;p40"/>
              <p:cNvSpPr/>
              <p:nvPr/>
            </p:nvSpPr>
            <p:spPr>
              <a:xfrm flipH="1">
                <a:off x="7581240" y="2045520"/>
                <a:ext cx="839160" cy="448560"/>
              </a:xfrm>
              <a:custGeom>
                <a:avLst/>
                <a:gdLst>
                  <a:gd name="textAreaLeft" fmla="*/ 360 w 839160"/>
                  <a:gd name="textAreaRight" fmla="*/ 840240 w 839160"/>
                  <a:gd name="textAreaTop" fmla="*/ 0 h 448560"/>
                  <a:gd name="textAreaBottom" fmla="*/ 449280 h 448560"/>
                </a:gdLst>
                <a:ahLst/>
                <a:rect l="textAreaLeft" t="textAreaTop" r="textAreaRight" b="textAreaBottom"/>
                <a:pathLst>
                  <a:path w="355" h="190">
                    <a:moveTo>
                      <a:pt x="229" y="2"/>
                    </a:moveTo>
                    <a:cubicBezTo>
                      <a:pt x="226" y="0"/>
                      <a:pt x="223" y="0"/>
                      <a:pt x="219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14" y="0"/>
                      <a:pt x="101" y="4"/>
                      <a:pt x="89" y="13"/>
                    </a:cubicBezTo>
                    <a:cubicBezTo>
                      <a:pt x="66" y="31"/>
                      <a:pt x="27" y="69"/>
                      <a:pt x="0" y="132"/>
                    </a:cubicBezTo>
                    <a:cubicBezTo>
                      <a:pt x="44" y="132"/>
                      <a:pt x="44" y="132"/>
                      <a:pt x="44" y="132"/>
                    </a:cubicBezTo>
                    <a:cubicBezTo>
                      <a:pt x="44" y="132"/>
                      <a:pt x="65" y="77"/>
                      <a:pt x="98" y="54"/>
                    </a:cubicBezTo>
                    <a:cubicBezTo>
                      <a:pt x="69" y="190"/>
                      <a:pt x="69" y="190"/>
                      <a:pt x="69" y="190"/>
                    </a:cubicBezTo>
                    <a:cubicBezTo>
                      <a:pt x="194" y="190"/>
                      <a:pt x="194" y="190"/>
                      <a:pt x="194" y="190"/>
                    </a:cubicBezTo>
                    <a:cubicBezTo>
                      <a:pt x="217" y="47"/>
                      <a:pt x="217" y="47"/>
                      <a:pt x="217" y="47"/>
                    </a:cubicBezTo>
                    <a:cubicBezTo>
                      <a:pt x="344" y="91"/>
                      <a:pt x="344" y="91"/>
                      <a:pt x="344" y="91"/>
                    </a:cubicBezTo>
                    <a:cubicBezTo>
                      <a:pt x="355" y="56"/>
                      <a:pt x="355" y="56"/>
                      <a:pt x="355" y="56"/>
                    </a:cubicBezTo>
                    <a:lnTo>
                      <a:pt x="229" y="2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77" name="Google Shape;1536;p40"/>
              <p:cNvSpPr/>
              <p:nvPr/>
            </p:nvSpPr>
            <p:spPr>
              <a:xfrm flipH="1">
                <a:off x="7821000" y="2494800"/>
                <a:ext cx="478800" cy="546840"/>
              </a:xfrm>
              <a:custGeom>
                <a:avLst/>
                <a:gdLst>
                  <a:gd name="textAreaLeft" fmla="*/ -360 w 478800"/>
                  <a:gd name="textAreaRight" fmla="*/ 479160 w 478800"/>
                  <a:gd name="textAreaTop" fmla="*/ 0 h 546840"/>
                  <a:gd name="textAreaBottom" fmla="*/ 547560 h 546840"/>
                </a:gdLst>
                <a:ahLst/>
                <a:rect l="textAreaLeft" t="textAreaTop" r="textAreaRight" b="textAreaBottom"/>
                <a:pathLst>
                  <a:path w="203" h="231">
                    <a:moveTo>
                      <a:pt x="18" y="0"/>
                    </a:moveTo>
                    <a:cubicBezTo>
                      <a:pt x="12" y="27"/>
                      <a:pt x="0" y="70"/>
                      <a:pt x="46" y="70"/>
                    </a:cubicBezTo>
                    <a:cubicBezTo>
                      <a:pt x="93" y="70"/>
                      <a:pt x="142" y="70"/>
                      <a:pt x="142" y="70"/>
                    </a:cubicBezTo>
                    <a:cubicBezTo>
                      <a:pt x="101" y="231"/>
                      <a:pt x="101" y="231"/>
                      <a:pt x="101" y="231"/>
                    </a:cubicBezTo>
                    <a:cubicBezTo>
                      <a:pt x="147" y="231"/>
                      <a:pt x="147" y="231"/>
                      <a:pt x="147" y="231"/>
                    </a:cubicBezTo>
                    <a:cubicBezTo>
                      <a:pt x="147" y="231"/>
                      <a:pt x="203" y="77"/>
                      <a:pt x="195" y="45"/>
                    </a:cubicBezTo>
                    <a:cubicBezTo>
                      <a:pt x="188" y="14"/>
                      <a:pt x="73" y="0"/>
                      <a:pt x="73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78" name="Google Shape;1537;p40"/>
              <p:cNvSpPr/>
              <p:nvPr/>
            </p:nvSpPr>
            <p:spPr>
              <a:xfrm flipH="1">
                <a:off x="7946640" y="2997720"/>
                <a:ext cx="143640" cy="22464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224640"/>
                  <a:gd name="textAreaBottom" fmla="*/ 225360 h 224640"/>
                </a:gdLst>
                <a:ah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79" name="Google Shape;1538;p40"/>
              <p:cNvSpPr/>
              <p:nvPr/>
            </p:nvSpPr>
            <p:spPr>
              <a:xfrm flipH="1">
                <a:off x="7946640" y="3085200"/>
                <a:ext cx="143640" cy="13752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137520"/>
                  <a:gd name="textAreaBottom" fmla="*/ 138240 h 137520"/>
                </a:gdLst>
                <a:ah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80" name="Google Shape;1539;p40"/>
              <p:cNvSpPr/>
              <p:nvPr/>
            </p:nvSpPr>
            <p:spPr>
              <a:xfrm flipH="1">
                <a:off x="8327520" y="2338920"/>
                <a:ext cx="164520" cy="289800"/>
              </a:xfrm>
              <a:custGeom>
                <a:avLst/>
                <a:gdLst>
                  <a:gd name="textAreaLeft" fmla="*/ 360 w 164520"/>
                  <a:gd name="textAreaRight" fmla="*/ 165600 w 164520"/>
                  <a:gd name="textAreaTop" fmla="*/ 0 h 289800"/>
                  <a:gd name="textAreaBottom" fmla="*/ 290520 h 289800"/>
                </a:gdLst>
                <a:ahLst/>
                <a:rect l="textAreaLeft" t="textAreaTop" r="textAreaRight" b="textAreaBottom"/>
                <a:pathLst>
                  <a:path w="70" h="123">
                    <a:moveTo>
                      <a:pt x="70" y="1"/>
                    </a:moveTo>
                    <a:cubicBezTo>
                      <a:pt x="70" y="2"/>
                      <a:pt x="39" y="88"/>
                      <a:pt x="39" y="88"/>
                    </a:cubicBezTo>
                    <a:cubicBezTo>
                      <a:pt x="39" y="88"/>
                      <a:pt x="35" y="112"/>
                      <a:pt x="33" y="114"/>
                    </a:cubicBezTo>
                    <a:cubicBezTo>
                      <a:pt x="30" y="116"/>
                      <a:pt x="32" y="99"/>
                      <a:pt x="32" y="99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1" y="112"/>
                      <a:pt x="0" y="108"/>
                      <a:pt x="2" y="106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70" y="1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81" name="Google Shape;1540;p40"/>
              <p:cNvSpPr/>
              <p:nvPr/>
            </p:nvSpPr>
            <p:spPr>
              <a:xfrm flipH="1">
                <a:off x="8289360" y="2307240"/>
                <a:ext cx="138960" cy="51840"/>
              </a:xfrm>
              <a:custGeom>
                <a:avLst/>
                <a:gdLst>
                  <a:gd name="textAreaLeft" fmla="*/ -360 w 138960"/>
                  <a:gd name="textAreaRight" fmla="*/ 139320 w 138960"/>
                  <a:gd name="textAreaTop" fmla="*/ 0 h 51840"/>
                  <a:gd name="textAreaBottom" fmla="*/ 52560 h 51840"/>
                </a:gdLst>
                <a:ahLst/>
                <a:rect l="textAreaLeft" t="textAreaTop" r="textAreaRight" b="textAreaBottom"/>
                <a:pathLst>
                  <a:path w="59" h="22">
                    <a:moveTo>
                      <a:pt x="10" y="0"/>
                    </a:moveTo>
                    <a:cubicBezTo>
                      <a:pt x="7" y="7"/>
                      <a:pt x="3" y="14"/>
                      <a:pt x="0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2"/>
                      <a:pt x="53" y="13"/>
                      <a:pt x="59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82" name="Google Shape;1541;p40"/>
              <p:cNvSpPr/>
              <p:nvPr/>
            </p:nvSpPr>
            <p:spPr>
              <a:xfrm flipH="1">
                <a:off x="7919640" y="2975760"/>
                <a:ext cx="153360" cy="73800"/>
              </a:xfrm>
              <a:custGeom>
                <a:avLst/>
                <a:gdLst>
                  <a:gd name="textAreaLeft" fmla="*/ -360 w 153360"/>
                  <a:gd name="textAreaRight" fmla="*/ 153720 w 153360"/>
                  <a:gd name="textAreaTop" fmla="*/ 0 h 73800"/>
                  <a:gd name="textAreaBottom" fmla="*/ 74520 h 73800"/>
                </a:gdLst>
                <a:ah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7080" bIns="37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83" name="Google Shape;1542;p40"/>
              <p:cNvSpPr/>
              <p:nvPr/>
            </p:nvSpPr>
            <p:spPr>
              <a:xfrm flipH="1">
                <a:off x="7994160" y="1788120"/>
                <a:ext cx="121680" cy="200880"/>
              </a:xfrm>
              <a:custGeom>
                <a:avLst/>
                <a:gdLst>
                  <a:gd name="textAreaLeft" fmla="*/ -360 w 121680"/>
                  <a:gd name="textAreaRight" fmla="*/ 122040 w 121680"/>
                  <a:gd name="textAreaTop" fmla="*/ 0 h 200880"/>
                  <a:gd name="textAreaBottom" fmla="*/ 201600 h 200880"/>
                </a:gdLst>
                <a:ahLst/>
                <a:rect l="textAreaLeft" t="textAreaTop" r="textAreaRight" b="textAreaBottom"/>
                <a:pathLst>
                  <a:path w="52" h="85">
                    <a:moveTo>
                      <a:pt x="25" y="85"/>
                    </a:move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4"/>
                      <a:pt x="0" y="50"/>
                      <a:pt x="13" y="25"/>
                    </a:cubicBezTo>
                    <a:cubicBezTo>
                      <a:pt x="26" y="0"/>
                      <a:pt x="52" y="30"/>
                      <a:pt x="52" y="30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84" name="Google Shape;1543;p40"/>
              <p:cNvSpPr/>
              <p:nvPr/>
            </p:nvSpPr>
            <p:spPr>
              <a:xfrm flipH="1">
                <a:off x="7922520" y="1848600"/>
                <a:ext cx="183600" cy="259560"/>
              </a:xfrm>
              <a:custGeom>
                <a:avLst/>
                <a:gdLst>
                  <a:gd name="textAreaLeft" fmla="*/ -360 w 183600"/>
                  <a:gd name="textAreaRight" fmla="*/ 183960 w 183600"/>
                  <a:gd name="textAreaTop" fmla="*/ 0 h 259560"/>
                  <a:gd name="textAreaBottom" fmla="*/ 260280 h 259560"/>
                </a:gdLst>
                <a:ahLst/>
                <a:rect l="textAreaLeft" t="textAreaTop" r="textAreaRight" b="textAreaBottom"/>
                <a:pathLst>
                  <a:path w="78" h="110">
                    <a:moveTo>
                      <a:pt x="73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7"/>
                      <a:pt x="35" y="14"/>
                      <a:pt x="32" y="20"/>
                    </a:cubicBezTo>
                    <a:cubicBezTo>
                      <a:pt x="32" y="17"/>
                      <a:pt x="30" y="13"/>
                      <a:pt x="26" y="13"/>
                    </a:cubicBezTo>
                    <a:cubicBezTo>
                      <a:pt x="19" y="14"/>
                      <a:pt x="17" y="32"/>
                      <a:pt x="23" y="33"/>
                    </a:cubicBezTo>
                    <a:cubicBezTo>
                      <a:pt x="24" y="33"/>
                      <a:pt x="25" y="33"/>
                      <a:pt x="26" y="33"/>
                    </a:cubicBezTo>
                    <a:cubicBezTo>
                      <a:pt x="20" y="43"/>
                      <a:pt x="14" y="49"/>
                      <a:pt x="14" y="49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30" y="110"/>
                      <a:pt x="59" y="83"/>
                      <a:pt x="59" y="83"/>
                    </a:cubicBezTo>
                    <a:cubicBezTo>
                      <a:pt x="48" y="83"/>
                      <a:pt x="48" y="83"/>
                      <a:pt x="48" y="8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7"/>
                      <a:pt x="50" y="55"/>
                      <a:pt x="53" y="55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65" y="54"/>
                      <a:pt x="68" y="51"/>
                      <a:pt x="69" y="46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32"/>
                      <a:pt x="74" y="1"/>
                      <a:pt x="73" y="0"/>
                    </a:cubicBez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85" name="Google Shape;1544;p40"/>
              <p:cNvSpPr/>
              <p:nvPr/>
            </p:nvSpPr>
            <p:spPr>
              <a:xfrm flipH="1">
                <a:off x="7879680" y="1776960"/>
                <a:ext cx="216720" cy="81720"/>
              </a:xfrm>
              <a:custGeom>
                <a:avLst/>
                <a:gdLst>
                  <a:gd name="textAreaLeft" fmla="*/ -360 w 216720"/>
                  <a:gd name="textAreaRight" fmla="*/ 217080 w 216720"/>
                  <a:gd name="textAreaTop" fmla="*/ 0 h 81720"/>
                  <a:gd name="textAreaBottom" fmla="*/ 82440 h 81720"/>
                </a:gdLst>
                <a:ahLst/>
                <a:rect l="textAreaLeft" t="textAreaTop" r="textAreaRight" b="textAreaBottom"/>
                <a:pathLst>
                  <a:path w="92" h="35">
                    <a:moveTo>
                      <a:pt x="2" y="32"/>
                    </a:moveTo>
                    <a:cubicBezTo>
                      <a:pt x="2" y="34"/>
                      <a:pt x="4" y="35"/>
                      <a:pt x="6" y="35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87" y="35"/>
                      <a:pt x="92" y="35"/>
                      <a:pt x="92" y="31"/>
                    </a:cubicBezTo>
                    <a:cubicBezTo>
                      <a:pt x="92" y="28"/>
                      <a:pt x="79" y="26"/>
                      <a:pt x="79" y="26"/>
                    </a:cubicBezTo>
                    <a:cubicBezTo>
                      <a:pt x="79" y="26"/>
                      <a:pt x="72" y="0"/>
                      <a:pt x="46" y="0"/>
                    </a:cubicBezTo>
                    <a:cubicBezTo>
                      <a:pt x="21" y="0"/>
                      <a:pt x="3" y="11"/>
                      <a:pt x="1" y="23"/>
                    </a:cubicBezTo>
                    <a:cubicBezTo>
                      <a:pt x="0" y="27"/>
                      <a:pt x="1" y="30"/>
                      <a:pt x="2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1040" bIns="41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86" name="Google Shape;1545;p40"/>
              <p:cNvSpPr/>
              <p:nvPr/>
            </p:nvSpPr>
            <p:spPr>
              <a:xfrm flipH="1">
                <a:off x="6998760" y="2137320"/>
                <a:ext cx="359640" cy="399240"/>
              </a:xfrm>
              <a:custGeom>
                <a:avLst/>
                <a:gdLst>
                  <a:gd name="textAreaLeft" fmla="*/ 360 w 359640"/>
                  <a:gd name="textAreaRight" fmla="*/ 360720 w 359640"/>
                  <a:gd name="textAreaTop" fmla="*/ 0 h 399240"/>
                  <a:gd name="textAreaBottom" fmla="*/ 399960 h 399240"/>
                </a:gdLst>
                <a:ah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close/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007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87" name="Google Shape;1546;p40"/>
              <p:cNvSpPr/>
              <p:nvPr/>
            </p:nvSpPr>
            <p:spPr>
              <a:xfrm flipH="1">
                <a:off x="6998760" y="2137320"/>
                <a:ext cx="359640" cy="399240"/>
              </a:xfrm>
              <a:custGeom>
                <a:avLst/>
                <a:gdLst>
                  <a:gd name="textAreaLeft" fmla="*/ 360 w 359640"/>
                  <a:gd name="textAreaRight" fmla="*/ 360720 w 359640"/>
                  <a:gd name="textAreaTop" fmla="*/ 0 h 399240"/>
                  <a:gd name="textAreaBottom" fmla="*/ 399960 h 399240"/>
                </a:gdLst>
                <a:ah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88" name="Google Shape;1547;p40"/>
              <p:cNvSpPr/>
              <p:nvPr/>
            </p:nvSpPr>
            <p:spPr>
              <a:xfrm flipH="1">
                <a:off x="7252920" y="2201040"/>
                <a:ext cx="323280" cy="156600"/>
              </a:xfrm>
              <a:custGeom>
                <a:avLst/>
                <a:gdLst>
                  <a:gd name="textAreaLeft" fmla="*/ -360 w 323280"/>
                  <a:gd name="textAreaRight" fmla="*/ 323640 w 323280"/>
                  <a:gd name="textAreaTop" fmla="*/ 0 h 156600"/>
                  <a:gd name="textAreaBottom" fmla="*/ 157320 h 156600"/>
                </a:gdLst>
                <a:ahLst/>
                <a:rect l="textAreaLeft" t="textAreaTop" r="textAreaRight" b="textAreaBottom"/>
                <a:pathLst>
                  <a:path w="137" h="66">
                    <a:moveTo>
                      <a:pt x="9" y="0"/>
                    </a:moveTo>
                    <a:cubicBezTo>
                      <a:pt x="94" y="36"/>
                      <a:pt x="94" y="36"/>
                      <a:pt x="94" y="36"/>
                    </a:cubicBezTo>
                    <a:cubicBezTo>
                      <a:pt x="94" y="36"/>
                      <a:pt x="109" y="30"/>
                      <a:pt x="123" y="29"/>
                    </a:cubicBezTo>
                    <a:cubicBezTo>
                      <a:pt x="137" y="28"/>
                      <a:pt x="132" y="35"/>
                      <a:pt x="125" y="36"/>
                    </a:cubicBezTo>
                    <a:cubicBezTo>
                      <a:pt x="118" y="36"/>
                      <a:pt x="111" y="39"/>
                      <a:pt x="111" y="39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89" y="54"/>
                      <a:pt x="89" y="54"/>
                      <a:pt x="89" y="54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89" name="Google Shape;1548;p40"/>
              <p:cNvSpPr/>
              <p:nvPr/>
            </p:nvSpPr>
            <p:spPr>
              <a:xfrm flipH="1">
                <a:off x="7536960" y="2166120"/>
                <a:ext cx="81720" cy="121680"/>
              </a:xfrm>
              <a:custGeom>
                <a:avLst/>
                <a:gdLst>
                  <a:gd name="textAreaLeft" fmla="*/ 360 w 81720"/>
                  <a:gd name="textAreaRight" fmla="*/ 82800 w 81720"/>
                  <a:gd name="textAreaTop" fmla="*/ 0 h 121680"/>
                  <a:gd name="textAreaBottom" fmla="*/ 122400 h 121680"/>
                </a:gdLst>
                <a:ahLst/>
                <a:rect l="textAreaLeft" t="textAreaTop" r="textAreaRight" b="textAreaBottom"/>
                <a:pathLst>
                  <a:path w="35" h="52">
                    <a:moveTo>
                      <a:pt x="0" y="44"/>
                    </a:moveTo>
                    <a:cubicBezTo>
                      <a:pt x="21" y="52"/>
                      <a:pt x="21" y="52"/>
                      <a:pt x="21" y="52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9" y="12"/>
                      <a:pt x="4" y="31"/>
                      <a:pt x="0" y="4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390" name="Google Shape;1549;p40"/>
            <p:cNvGrpSpPr/>
            <p:nvPr/>
          </p:nvGrpSpPr>
          <p:grpSpPr>
            <a:xfrm>
              <a:off x="5405760" y="665280"/>
              <a:ext cx="326160" cy="327960"/>
              <a:chOff x="5405760" y="665280"/>
              <a:chExt cx="326160" cy="327960"/>
            </a:xfrm>
          </p:grpSpPr>
          <p:sp>
            <p:nvSpPr>
              <p:cNvPr id="1391" name="Google Shape;1550;p40"/>
              <p:cNvSpPr/>
              <p:nvPr/>
            </p:nvSpPr>
            <p:spPr>
              <a:xfrm>
                <a:off x="5546880" y="824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2" name="Google Shape;1551;p40"/>
              <p:cNvSpPr/>
              <p:nvPr/>
            </p:nvSpPr>
            <p:spPr>
              <a:xfrm>
                <a:off x="5615640" y="8244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3" name="Google Shape;1552;p40"/>
              <p:cNvSpPr/>
              <p:nvPr/>
            </p:nvSpPr>
            <p:spPr>
              <a:xfrm>
                <a:off x="5684400" y="82440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4" name="Google Shape;1553;p40"/>
              <p:cNvSpPr/>
              <p:nvPr/>
            </p:nvSpPr>
            <p:spPr>
              <a:xfrm>
                <a:off x="5476320" y="82440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5" name="Google Shape;1554;p40"/>
              <p:cNvSpPr/>
              <p:nvPr/>
            </p:nvSpPr>
            <p:spPr>
              <a:xfrm>
                <a:off x="5405760" y="824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6" name="Google Shape;1555;p40"/>
              <p:cNvSpPr/>
              <p:nvPr/>
            </p:nvSpPr>
            <p:spPr>
              <a:xfrm>
                <a:off x="5564160" y="80676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7" name="Google Shape;1556;p40"/>
              <p:cNvSpPr/>
              <p:nvPr/>
            </p:nvSpPr>
            <p:spPr>
              <a:xfrm>
                <a:off x="5564160" y="87624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8" name="Google Shape;1557;p40"/>
              <p:cNvSpPr/>
              <p:nvPr/>
            </p:nvSpPr>
            <p:spPr>
              <a:xfrm>
                <a:off x="5564160" y="9442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9" name="Google Shape;1558;p40"/>
              <p:cNvSpPr/>
              <p:nvPr/>
            </p:nvSpPr>
            <p:spPr>
              <a:xfrm>
                <a:off x="5564160" y="7354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00" name="Google Shape;1559;p40"/>
              <p:cNvSpPr/>
              <p:nvPr/>
            </p:nvSpPr>
            <p:spPr>
              <a:xfrm>
                <a:off x="5564160" y="6652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PlaceHolder 1"/>
          <p:cNvSpPr>
            <a:spLocks noGrp="1"/>
          </p:cNvSpPr>
          <p:nvPr>
            <p:ph type="title"/>
          </p:nvPr>
        </p:nvSpPr>
        <p:spPr>
          <a:xfrm>
            <a:off x="4648320" y="3029040"/>
            <a:ext cx="3780720" cy="122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7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Google Ads</a:t>
            </a:r>
            <a:endParaRPr b="0" lang="pt-BR" sz="3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2" name="PlaceHolder 2"/>
          <p:cNvSpPr>
            <a:spLocks noGrp="1"/>
          </p:cNvSpPr>
          <p:nvPr>
            <p:ph type="title"/>
          </p:nvPr>
        </p:nvSpPr>
        <p:spPr>
          <a:xfrm>
            <a:off x="4648320" y="2371680"/>
            <a:ext cx="1618560" cy="65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7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01</a:t>
            </a:r>
            <a:endParaRPr b="0" lang="pt-BR" sz="3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3" name="PlaceHolder 3"/>
          <p:cNvSpPr>
            <a:spLocks noGrp="1"/>
          </p:cNvSpPr>
          <p:nvPr>
            <p:ph type="subTitle"/>
          </p:nvPr>
        </p:nvSpPr>
        <p:spPr>
          <a:xfrm>
            <a:off x="4648320" y="4105440"/>
            <a:ext cx="3780720" cy="47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404" name="Google Shape;1567;p41"/>
          <p:cNvGrpSpPr/>
          <p:nvPr/>
        </p:nvGrpSpPr>
        <p:grpSpPr>
          <a:xfrm>
            <a:off x="5102640" y="1183320"/>
            <a:ext cx="326160" cy="327960"/>
            <a:chOff x="5102640" y="1183320"/>
            <a:chExt cx="326160" cy="327960"/>
          </a:xfrm>
        </p:grpSpPr>
        <p:sp>
          <p:nvSpPr>
            <p:cNvPr id="1405" name="Google Shape;1568;p41"/>
            <p:cNvSpPr/>
            <p:nvPr/>
          </p:nvSpPr>
          <p:spPr>
            <a:xfrm>
              <a:off x="5243760" y="134244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406" name="Google Shape;1569;p41"/>
            <p:cNvSpPr/>
            <p:nvPr/>
          </p:nvSpPr>
          <p:spPr>
            <a:xfrm>
              <a:off x="5312520" y="1342440"/>
              <a:ext cx="4896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407" name="Google Shape;1570;p41"/>
            <p:cNvSpPr/>
            <p:nvPr/>
          </p:nvSpPr>
          <p:spPr>
            <a:xfrm>
              <a:off x="5381280" y="1342440"/>
              <a:ext cx="4752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408" name="Google Shape;1571;p41"/>
            <p:cNvSpPr/>
            <p:nvPr/>
          </p:nvSpPr>
          <p:spPr>
            <a:xfrm>
              <a:off x="5173200" y="1342440"/>
              <a:ext cx="4788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409" name="Google Shape;1572;p41"/>
            <p:cNvSpPr/>
            <p:nvPr/>
          </p:nvSpPr>
          <p:spPr>
            <a:xfrm>
              <a:off x="5102640" y="134244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410" name="Google Shape;1573;p41"/>
            <p:cNvSpPr/>
            <p:nvPr/>
          </p:nvSpPr>
          <p:spPr>
            <a:xfrm>
              <a:off x="5261040" y="132480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411" name="Google Shape;1574;p41"/>
            <p:cNvSpPr/>
            <p:nvPr/>
          </p:nvSpPr>
          <p:spPr>
            <a:xfrm>
              <a:off x="5261040" y="1394280"/>
              <a:ext cx="11880" cy="47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412" name="Google Shape;1575;p41"/>
            <p:cNvSpPr/>
            <p:nvPr/>
          </p:nvSpPr>
          <p:spPr>
            <a:xfrm>
              <a:off x="5261040" y="146232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413" name="Google Shape;1576;p41"/>
            <p:cNvSpPr/>
            <p:nvPr/>
          </p:nvSpPr>
          <p:spPr>
            <a:xfrm>
              <a:off x="5261040" y="125352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414" name="Google Shape;1577;p41"/>
            <p:cNvSpPr/>
            <p:nvPr/>
          </p:nvSpPr>
          <p:spPr>
            <a:xfrm>
              <a:off x="5261040" y="118332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1415" name="Google Shape;1578;p41"/>
          <p:cNvGrpSpPr/>
          <p:nvPr/>
        </p:nvGrpSpPr>
        <p:grpSpPr>
          <a:xfrm>
            <a:off x="592200" y="539640"/>
            <a:ext cx="3810600" cy="3237120"/>
            <a:chOff x="592200" y="539640"/>
            <a:chExt cx="3810600" cy="3237120"/>
          </a:xfrm>
        </p:grpSpPr>
        <p:grpSp>
          <p:nvGrpSpPr>
            <p:cNvPr id="1416" name="Google Shape;1579;p41"/>
            <p:cNvGrpSpPr/>
            <p:nvPr/>
          </p:nvGrpSpPr>
          <p:grpSpPr>
            <a:xfrm>
              <a:off x="703800" y="539640"/>
              <a:ext cx="3444120" cy="3237120"/>
              <a:chOff x="703800" y="539640"/>
              <a:chExt cx="3444120" cy="3237120"/>
            </a:xfrm>
          </p:grpSpPr>
          <p:sp>
            <p:nvSpPr>
              <p:cNvPr id="1417" name="Google Shape;1580;p41"/>
              <p:cNvSpPr/>
              <p:nvPr/>
            </p:nvSpPr>
            <p:spPr>
              <a:xfrm flipH="1">
                <a:off x="2124000" y="539640"/>
                <a:ext cx="2023920" cy="3237120"/>
              </a:xfrm>
              <a:custGeom>
                <a:avLst/>
                <a:gdLst>
                  <a:gd name="textAreaLeft" fmla="*/ -360 w 2023920"/>
                  <a:gd name="textAreaRight" fmla="*/ 2024280 w 2023920"/>
                  <a:gd name="textAreaTop" fmla="*/ 0 h 3237120"/>
                  <a:gd name="textAreaBottom" fmla="*/ 3237840 h 3237120"/>
                </a:gdLst>
                <a:ah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18" name="Google Shape;1581;p41"/>
              <p:cNvSpPr/>
              <p:nvPr/>
            </p:nvSpPr>
            <p:spPr>
              <a:xfrm flipH="1">
                <a:off x="703800" y="539640"/>
                <a:ext cx="2023920" cy="3237120"/>
              </a:xfrm>
              <a:custGeom>
                <a:avLst/>
                <a:gdLst>
                  <a:gd name="textAreaLeft" fmla="*/ -360 w 2023920"/>
                  <a:gd name="textAreaRight" fmla="*/ 2024280 w 2023920"/>
                  <a:gd name="textAreaTop" fmla="*/ 0 h 3237120"/>
                  <a:gd name="textAreaBottom" fmla="*/ 3237840 h 3237120"/>
                </a:gdLst>
                <a:ah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419" name="Google Shape;1582;p41"/>
            <p:cNvGrpSpPr/>
            <p:nvPr/>
          </p:nvGrpSpPr>
          <p:grpSpPr>
            <a:xfrm>
              <a:off x="1639440" y="1274040"/>
              <a:ext cx="2230560" cy="2223360"/>
              <a:chOff x="1639440" y="1274040"/>
              <a:chExt cx="2230560" cy="2223360"/>
            </a:xfrm>
          </p:grpSpPr>
          <p:sp>
            <p:nvSpPr>
              <p:cNvPr id="1420" name="Google Shape;1583;p41"/>
              <p:cNvSpPr/>
              <p:nvPr/>
            </p:nvSpPr>
            <p:spPr>
              <a:xfrm>
                <a:off x="2010240" y="1954440"/>
                <a:ext cx="73440" cy="745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7440" bIns="37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1" name="Google Shape;1584;p41"/>
              <p:cNvSpPr/>
              <p:nvPr/>
            </p:nvSpPr>
            <p:spPr>
              <a:xfrm>
                <a:off x="2991960" y="1954440"/>
                <a:ext cx="73440" cy="745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7440" bIns="37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2" name="Google Shape;1585;p41"/>
              <p:cNvSpPr/>
              <p:nvPr/>
            </p:nvSpPr>
            <p:spPr>
              <a:xfrm>
                <a:off x="2452680" y="2845080"/>
                <a:ext cx="601920" cy="652320"/>
              </a:xfrm>
              <a:custGeom>
                <a:avLst/>
                <a:gdLst>
                  <a:gd name="textAreaLeft" fmla="*/ 0 w 601920"/>
                  <a:gd name="textAreaRight" fmla="*/ 602640 w 601920"/>
                  <a:gd name="textAreaTop" fmla="*/ 0 h 652320"/>
                  <a:gd name="textAreaBottom" fmla="*/ 653040 h 652320"/>
                </a:gdLst>
                <a:ahLst/>
                <a:rect l="textAreaLeft" t="textAreaTop" r="textAreaRight" b="textAreaBottom"/>
                <a:pathLst>
                  <a:path w="504" h="546">
                    <a:moveTo>
                      <a:pt x="504" y="546"/>
                    </a:moveTo>
                    <a:lnTo>
                      <a:pt x="0" y="546"/>
                    </a:lnTo>
                    <a:lnTo>
                      <a:pt x="95" y="0"/>
                    </a:lnTo>
                    <a:lnTo>
                      <a:pt x="411" y="0"/>
                    </a:lnTo>
                    <a:lnTo>
                      <a:pt x="504" y="54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3" name="Google Shape;1586;p41"/>
              <p:cNvSpPr/>
              <p:nvPr/>
            </p:nvSpPr>
            <p:spPr>
              <a:xfrm>
                <a:off x="1639440" y="1274040"/>
                <a:ext cx="2230560" cy="1590840"/>
              </a:xfrm>
              <a:custGeom>
                <a:avLst/>
                <a:gdLst>
                  <a:gd name="textAreaLeft" fmla="*/ 0 w 2230560"/>
                  <a:gd name="textAreaRight" fmla="*/ 2231280 w 2230560"/>
                  <a:gd name="textAreaTop" fmla="*/ 0 h 1590840"/>
                  <a:gd name="textAreaBottom" fmla="*/ 1591560 h 1590840"/>
                </a:gdLst>
                <a:ahLst/>
                <a:rect l="textAreaLeft" t="textAreaTop" r="textAreaRight" b="textAreaBottom"/>
                <a:pathLst>
                  <a:path w="963" h="685">
                    <a:moveTo>
                      <a:pt x="937" y="685"/>
                    </a:moveTo>
                    <a:cubicBezTo>
                      <a:pt x="26" y="685"/>
                      <a:pt x="26" y="685"/>
                      <a:pt x="26" y="685"/>
                    </a:cubicBezTo>
                    <a:cubicBezTo>
                      <a:pt x="11" y="685"/>
                      <a:pt x="0" y="673"/>
                      <a:pt x="0" y="65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937" y="0"/>
                      <a:pt x="937" y="0"/>
                      <a:pt x="937" y="0"/>
                    </a:cubicBezTo>
                    <a:cubicBezTo>
                      <a:pt x="951" y="0"/>
                      <a:pt x="963" y="12"/>
                      <a:pt x="963" y="26"/>
                    </a:cubicBezTo>
                    <a:cubicBezTo>
                      <a:pt x="963" y="659"/>
                      <a:pt x="963" y="659"/>
                      <a:pt x="963" y="659"/>
                    </a:cubicBezTo>
                    <a:cubicBezTo>
                      <a:pt x="963" y="673"/>
                      <a:pt x="951" y="685"/>
                      <a:pt x="937" y="68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4" name="Google Shape;1587;p41"/>
              <p:cNvSpPr/>
              <p:nvPr/>
            </p:nvSpPr>
            <p:spPr>
              <a:xfrm>
                <a:off x="1720800" y="1355400"/>
                <a:ext cx="2065680" cy="14281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5" name="Google Shape;1588;p41"/>
              <p:cNvSpPr/>
              <p:nvPr/>
            </p:nvSpPr>
            <p:spPr>
              <a:xfrm>
                <a:off x="3282480" y="1461960"/>
                <a:ext cx="506160" cy="898560"/>
              </a:xfrm>
              <a:custGeom>
                <a:avLst/>
                <a:gdLst>
                  <a:gd name="textAreaLeft" fmla="*/ 0 w 506160"/>
                  <a:gd name="textAreaRight" fmla="*/ 506880 w 506160"/>
                  <a:gd name="textAreaTop" fmla="*/ 0 h 898560"/>
                  <a:gd name="textAreaBottom" fmla="*/ 899280 h 898560"/>
                </a:gdLst>
                <a:ahLst/>
                <a:rect l="textAreaLeft" t="textAreaTop" r="textAreaRight" b="textAreaBottom"/>
                <a:pathLst>
                  <a:path w="219" h="387">
                    <a:moveTo>
                      <a:pt x="219" y="387"/>
                    </a:moveTo>
                    <a:cubicBezTo>
                      <a:pt x="14" y="387"/>
                      <a:pt x="14" y="387"/>
                      <a:pt x="14" y="387"/>
                    </a:cubicBezTo>
                    <a:cubicBezTo>
                      <a:pt x="6" y="387"/>
                      <a:pt x="0" y="380"/>
                      <a:pt x="0" y="3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387"/>
                    </a:lnTo>
                    <a:close/>
                  </a:path>
                </a:pathLst>
              </a:cu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6" name="Google Shape;1589;p41"/>
              <p:cNvSpPr/>
              <p:nvPr/>
            </p:nvSpPr>
            <p:spPr>
              <a:xfrm>
                <a:off x="1720800" y="1355400"/>
                <a:ext cx="237240" cy="1189080"/>
              </a:xfrm>
              <a:prstGeom prst="rect">
                <a:avLst/>
              </a:pr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7" name="Google Shape;1590;p41"/>
              <p:cNvSpPr/>
              <p:nvPr/>
            </p:nvSpPr>
            <p:spPr>
              <a:xfrm>
                <a:off x="1720800" y="1355400"/>
                <a:ext cx="2065680" cy="10584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8" name="Google Shape;1591;p41"/>
              <p:cNvSpPr/>
              <p:nvPr/>
            </p:nvSpPr>
            <p:spPr>
              <a:xfrm>
                <a:off x="3354120" y="1571760"/>
                <a:ext cx="360360" cy="36144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9" name="Google Shape;1592;p41"/>
              <p:cNvSpPr/>
              <p:nvPr/>
            </p:nvSpPr>
            <p:spPr>
              <a:xfrm>
                <a:off x="3354120" y="2111040"/>
                <a:ext cx="68760" cy="687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0" name="Google Shape;1593;p41"/>
              <p:cNvSpPr/>
              <p:nvPr/>
            </p:nvSpPr>
            <p:spPr>
              <a:xfrm>
                <a:off x="3450960" y="2111040"/>
                <a:ext cx="68760" cy="687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1" name="Google Shape;1594;p41"/>
              <p:cNvSpPr/>
              <p:nvPr/>
            </p:nvSpPr>
            <p:spPr>
              <a:xfrm>
                <a:off x="3549240" y="2111040"/>
                <a:ext cx="68760" cy="6876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2" name="Google Shape;1595;p41"/>
              <p:cNvSpPr/>
              <p:nvPr/>
            </p:nvSpPr>
            <p:spPr>
              <a:xfrm>
                <a:off x="3648240" y="2111040"/>
                <a:ext cx="68760" cy="6876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3" name="Google Shape;1596;p41"/>
              <p:cNvSpPr/>
              <p:nvPr/>
            </p:nvSpPr>
            <p:spPr>
              <a:xfrm>
                <a:off x="3354120" y="2207880"/>
                <a:ext cx="68760" cy="687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4" name="Google Shape;1597;p41"/>
              <p:cNvSpPr/>
              <p:nvPr/>
            </p:nvSpPr>
            <p:spPr>
              <a:xfrm>
                <a:off x="3450960" y="2207880"/>
                <a:ext cx="68760" cy="6876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5" name="Google Shape;1598;p41"/>
              <p:cNvSpPr/>
              <p:nvPr/>
            </p:nvSpPr>
            <p:spPr>
              <a:xfrm>
                <a:off x="3549240" y="2207880"/>
                <a:ext cx="68760" cy="68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6" name="Google Shape;1599;p41"/>
              <p:cNvSpPr/>
              <p:nvPr/>
            </p:nvSpPr>
            <p:spPr>
              <a:xfrm>
                <a:off x="3648240" y="2207880"/>
                <a:ext cx="68760" cy="6876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7" name="Google Shape;1600;p41"/>
              <p:cNvSpPr/>
              <p:nvPr/>
            </p:nvSpPr>
            <p:spPr>
              <a:xfrm>
                <a:off x="2388240" y="1810800"/>
                <a:ext cx="733320" cy="226440"/>
              </a:xfrm>
              <a:custGeom>
                <a:avLst/>
                <a:gdLst>
                  <a:gd name="textAreaLeft" fmla="*/ 0 w 733320"/>
                  <a:gd name="textAreaRight" fmla="*/ 734040 w 733320"/>
                  <a:gd name="textAreaTop" fmla="*/ 0 h 226440"/>
                  <a:gd name="textAreaBottom" fmla="*/ 227160 h 226440"/>
                </a:gdLst>
                <a:ahLst/>
                <a:rect l="textAreaLeft" t="textAreaTop" r="textAreaRight" b="textAreaBottom"/>
                <a:pathLst>
                  <a:path w="317" h="98">
                    <a:moveTo>
                      <a:pt x="317" y="98"/>
                    </a:moveTo>
                    <a:cubicBezTo>
                      <a:pt x="0" y="98"/>
                      <a:pt x="0" y="98"/>
                      <a:pt x="0" y="9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295" y="0"/>
                      <a:pt x="317" y="22"/>
                      <a:pt x="317" y="48"/>
                    </a:cubicBezTo>
                    <a:lnTo>
                      <a:pt x="317" y="98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8" name="Google Shape;1601;p41"/>
              <p:cNvSpPr/>
              <p:nvPr/>
            </p:nvSpPr>
            <p:spPr>
              <a:xfrm>
                <a:off x="226728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9" name="Google Shape;1602;p41"/>
              <p:cNvSpPr/>
              <p:nvPr/>
            </p:nvSpPr>
            <p:spPr>
              <a:xfrm>
                <a:off x="2464560" y="2038320"/>
                <a:ext cx="155880" cy="238320"/>
              </a:xfrm>
              <a:custGeom>
                <a:avLst/>
                <a:gdLst>
                  <a:gd name="textAreaLeft" fmla="*/ 0 w 155880"/>
                  <a:gd name="textAreaRight" fmla="*/ 156600 w 15588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0" name="Google Shape;1603;p41"/>
              <p:cNvSpPr/>
              <p:nvPr/>
            </p:nvSpPr>
            <p:spPr>
              <a:xfrm>
                <a:off x="230688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1" name="Google Shape;1604;p41"/>
              <p:cNvSpPr/>
              <p:nvPr/>
            </p:nvSpPr>
            <p:spPr>
              <a:xfrm>
                <a:off x="2425320" y="2038320"/>
                <a:ext cx="155880" cy="238320"/>
              </a:xfrm>
              <a:custGeom>
                <a:avLst/>
                <a:gdLst>
                  <a:gd name="textAreaLeft" fmla="*/ 0 w 155880"/>
                  <a:gd name="textAreaRight" fmla="*/ 156600 w 15588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2" name="Google Shape;1605;p41"/>
              <p:cNvSpPr/>
              <p:nvPr/>
            </p:nvSpPr>
            <p:spPr>
              <a:xfrm>
                <a:off x="2385720" y="2038320"/>
                <a:ext cx="155880" cy="238320"/>
              </a:xfrm>
              <a:custGeom>
                <a:avLst/>
                <a:gdLst>
                  <a:gd name="textAreaLeft" fmla="*/ 0 w 155880"/>
                  <a:gd name="textAreaRight" fmla="*/ 156600 w 15588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3" name="Google Shape;1606;p41"/>
              <p:cNvSpPr/>
              <p:nvPr/>
            </p:nvSpPr>
            <p:spPr>
              <a:xfrm>
                <a:off x="234612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4" name="Google Shape;1607;p41"/>
              <p:cNvSpPr/>
              <p:nvPr/>
            </p:nvSpPr>
            <p:spPr>
              <a:xfrm>
                <a:off x="2248200" y="2038320"/>
                <a:ext cx="136800" cy="232560"/>
              </a:xfrm>
              <a:custGeom>
                <a:avLst/>
                <a:gdLst>
                  <a:gd name="textAreaLeft" fmla="*/ 0 w 136800"/>
                  <a:gd name="textAreaRight" fmla="*/ 137520 w 136800"/>
                  <a:gd name="textAreaTop" fmla="*/ 0 h 232560"/>
                  <a:gd name="textAreaBottom" fmla="*/ 233280 h 232560"/>
                </a:gdLst>
                <a:ahLst/>
                <a:rect l="textAreaLeft" t="textAreaTop" r="textAreaRight" b="textAreaBottom"/>
                <a:pathLst>
                  <a:path w="115" h="195">
                    <a:moveTo>
                      <a:pt x="115" y="0"/>
                    </a:moveTo>
                    <a:lnTo>
                      <a:pt x="99" y="0"/>
                    </a:lnTo>
                    <a:lnTo>
                      <a:pt x="0" y="169"/>
                    </a:lnTo>
                    <a:lnTo>
                      <a:pt x="0" y="195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5" name="Google Shape;1608;p41"/>
              <p:cNvSpPr/>
              <p:nvPr/>
            </p:nvSpPr>
            <p:spPr>
              <a:xfrm>
                <a:off x="2248200" y="2038320"/>
                <a:ext cx="18360" cy="30240"/>
              </a:xfrm>
              <a:custGeom>
                <a:avLst/>
                <a:gdLst>
                  <a:gd name="textAreaLeft" fmla="*/ 0 w 18360"/>
                  <a:gd name="textAreaRight" fmla="*/ 19080 w 18360"/>
                  <a:gd name="textAreaTop" fmla="*/ 0 h 30240"/>
                  <a:gd name="textAreaBottom" fmla="*/ 30960 h 30240"/>
                </a:gdLst>
                <a:ahLst/>
                <a:rect l="textAreaLeft" t="textAreaTop" r="textAreaRight" b="textAreaBottom"/>
                <a:pathLst>
                  <a:path w="16" h="26">
                    <a:moveTo>
                      <a:pt x="0" y="0"/>
                    </a:moveTo>
                    <a:lnTo>
                      <a:pt x="0" y="26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5480" bIns="15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6" name="Google Shape;1609;p41"/>
              <p:cNvSpPr/>
              <p:nvPr/>
            </p:nvSpPr>
            <p:spPr>
              <a:xfrm>
                <a:off x="2248200" y="2038320"/>
                <a:ext cx="57960" cy="9720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97200"/>
                  <a:gd name="textAreaBottom" fmla="*/ 97920 h 97200"/>
                </a:gdLst>
                <a:ahLst/>
                <a:rect l="textAreaLeft" t="textAreaTop" r="textAreaRight" b="textAreaBottom"/>
                <a:pathLst>
                  <a:path w="49" h="82">
                    <a:moveTo>
                      <a:pt x="49" y="0"/>
                    </a:moveTo>
                    <a:lnTo>
                      <a:pt x="33" y="0"/>
                    </a:lnTo>
                    <a:lnTo>
                      <a:pt x="0" y="57"/>
                    </a:lnTo>
                    <a:lnTo>
                      <a:pt x="0" y="82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7" name="Google Shape;1610;p41"/>
              <p:cNvSpPr/>
              <p:nvPr/>
            </p:nvSpPr>
            <p:spPr>
              <a:xfrm>
                <a:off x="2248200" y="2038320"/>
                <a:ext cx="97200" cy="164160"/>
              </a:xfrm>
              <a:custGeom>
                <a:avLst/>
                <a:gdLst>
                  <a:gd name="textAreaLeft" fmla="*/ 0 w 97200"/>
                  <a:gd name="textAreaRight" fmla="*/ 97920 w 97200"/>
                  <a:gd name="textAreaTop" fmla="*/ 0 h 164160"/>
                  <a:gd name="textAreaBottom" fmla="*/ 164880 h 164160"/>
                </a:gdLst>
                <a:ahLst/>
                <a:rect l="textAreaLeft" t="textAreaTop" r="textAreaRight" b="textAreaBottom"/>
                <a:pathLst>
                  <a:path w="82" h="138">
                    <a:moveTo>
                      <a:pt x="82" y="0"/>
                    </a:moveTo>
                    <a:lnTo>
                      <a:pt x="66" y="0"/>
                    </a:lnTo>
                    <a:lnTo>
                      <a:pt x="0" y="113"/>
                    </a:lnTo>
                    <a:lnTo>
                      <a:pt x="0" y="138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8" name="Google Shape;1611;p41"/>
              <p:cNvSpPr/>
              <p:nvPr/>
            </p:nvSpPr>
            <p:spPr>
              <a:xfrm>
                <a:off x="2895120" y="2237760"/>
                <a:ext cx="21960" cy="38880"/>
              </a:xfrm>
              <a:custGeom>
                <a:avLst/>
                <a:gdLst>
                  <a:gd name="textAreaLeft" fmla="*/ 0 w 21960"/>
                  <a:gd name="textAreaRight" fmla="*/ 22680 w 21960"/>
                  <a:gd name="textAreaTop" fmla="*/ 0 h 38880"/>
                  <a:gd name="textAreaBottom" fmla="*/ 39600 h 38880"/>
                </a:gdLst>
                <a:ahLst/>
                <a:rect l="textAreaLeft" t="textAreaTop" r="textAreaRight" b="textAreaBottom"/>
                <a:pathLst>
                  <a:path w="19" h="33">
                    <a:moveTo>
                      <a:pt x="19" y="28"/>
                    </a:moveTo>
                    <a:lnTo>
                      <a:pt x="19" y="0"/>
                    </a:lnTo>
                    <a:lnTo>
                      <a:pt x="0" y="33"/>
                    </a:lnTo>
                    <a:lnTo>
                      <a:pt x="16" y="33"/>
                    </a:lnTo>
                    <a:lnTo>
                      <a:pt x="19" y="28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800" bIns="19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9" name="Google Shape;1612;p41"/>
              <p:cNvSpPr/>
              <p:nvPr/>
            </p:nvSpPr>
            <p:spPr>
              <a:xfrm>
                <a:off x="2739600" y="2038320"/>
                <a:ext cx="154800" cy="238320"/>
              </a:xfrm>
              <a:custGeom>
                <a:avLst/>
                <a:gdLst>
                  <a:gd name="textAreaLeft" fmla="*/ 0 w 154800"/>
                  <a:gd name="textAreaRight" fmla="*/ 155520 w 15480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0" h="200">
                    <a:moveTo>
                      <a:pt x="130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0" name="Google Shape;1613;p41"/>
              <p:cNvSpPr/>
              <p:nvPr/>
            </p:nvSpPr>
            <p:spPr>
              <a:xfrm>
                <a:off x="2504160" y="2038320"/>
                <a:ext cx="155880" cy="238320"/>
              </a:xfrm>
              <a:custGeom>
                <a:avLst/>
                <a:gdLst>
                  <a:gd name="textAreaLeft" fmla="*/ 0 w 155880"/>
                  <a:gd name="textAreaRight" fmla="*/ 156600 w 15588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1" name="Google Shape;1614;p41"/>
              <p:cNvSpPr/>
              <p:nvPr/>
            </p:nvSpPr>
            <p:spPr>
              <a:xfrm>
                <a:off x="2700000" y="2038320"/>
                <a:ext cx="154800" cy="238320"/>
              </a:xfrm>
              <a:custGeom>
                <a:avLst/>
                <a:gdLst>
                  <a:gd name="textAreaLeft" fmla="*/ 0 w 154800"/>
                  <a:gd name="textAreaRight" fmla="*/ 155520 w 15480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0" h="200">
                    <a:moveTo>
                      <a:pt x="130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2" name="Google Shape;1615;p41"/>
              <p:cNvSpPr/>
              <p:nvPr/>
            </p:nvSpPr>
            <p:spPr>
              <a:xfrm>
                <a:off x="2816280" y="2103840"/>
                <a:ext cx="100800" cy="172800"/>
              </a:xfrm>
              <a:custGeom>
                <a:avLst/>
                <a:gdLst>
                  <a:gd name="textAreaLeft" fmla="*/ 0 w 100800"/>
                  <a:gd name="textAreaRight" fmla="*/ 101520 w 100800"/>
                  <a:gd name="textAreaTop" fmla="*/ 0 h 172800"/>
                  <a:gd name="textAreaBottom" fmla="*/ 173520 h 172800"/>
                </a:gdLst>
                <a:ahLst/>
                <a:rect l="textAreaLeft" t="textAreaTop" r="textAreaRight" b="textAreaBottom"/>
                <a:pathLst>
                  <a:path w="85" h="145">
                    <a:moveTo>
                      <a:pt x="85" y="27"/>
                    </a:moveTo>
                    <a:lnTo>
                      <a:pt x="85" y="0"/>
                    </a:lnTo>
                    <a:lnTo>
                      <a:pt x="0" y="145"/>
                    </a:lnTo>
                    <a:lnTo>
                      <a:pt x="16" y="145"/>
                    </a:lnTo>
                    <a:lnTo>
                      <a:pt x="85" y="27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3" name="Google Shape;1616;p41"/>
              <p:cNvSpPr/>
              <p:nvPr/>
            </p:nvSpPr>
            <p:spPr>
              <a:xfrm>
                <a:off x="2855520" y="2170800"/>
                <a:ext cx="61560" cy="105840"/>
              </a:xfrm>
              <a:custGeom>
                <a:avLst/>
                <a:gdLst>
                  <a:gd name="textAreaLeft" fmla="*/ 0 w 61560"/>
                  <a:gd name="textAreaRight" fmla="*/ 62280 w 61560"/>
                  <a:gd name="textAreaTop" fmla="*/ 0 h 105840"/>
                  <a:gd name="textAreaBottom" fmla="*/ 106560 h 105840"/>
                </a:gdLst>
                <a:ahLst/>
                <a:rect l="textAreaLeft" t="textAreaTop" r="textAreaRight" b="textAreaBottom"/>
                <a:pathLst>
                  <a:path w="52" h="89">
                    <a:moveTo>
                      <a:pt x="52" y="27"/>
                    </a:moveTo>
                    <a:lnTo>
                      <a:pt x="52" y="0"/>
                    </a:lnTo>
                    <a:lnTo>
                      <a:pt x="0" y="89"/>
                    </a:lnTo>
                    <a:lnTo>
                      <a:pt x="16" y="89"/>
                    </a:lnTo>
                    <a:lnTo>
                      <a:pt x="52" y="27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4" name="Google Shape;1617;p41"/>
              <p:cNvSpPr/>
              <p:nvPr/>
            </p:nvSpPr>
            <p:spPr>
              <a:xfrm>
                <a:off x="2776680" y="2038320"/>
                <a:ext cx="140400" cy="238320"/>
              </a:xfrm>
              <a:custGeom>
                <a:avLst/>
                <a:gdLst>
                  <a:gd name="textAreaLeft" fmla="*/ 0 w 140400"/>
                  <a:gd name="textAreaRight" fmla="*/ 141120 w 14040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18" h="200">
                    <a:moveTo>
                      <a:pt x="118" y="26"/>
                    </a:moveTo>
                    <a:lnTo>
                      <a:pt x="118" y="0"/>
                    </a:lnTo>
                    <a:lnTo>
                      <a:pt x="118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18" y="26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5" name="Google Shape;1618;p41"/>
              <p:cNvSpPr/>
              <p:nvPr/>
            </p:nvSpPr>
            <p:spPr>
              <a:xfrm>
                <a:off x="254232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6" name="Google Shape;1619;p41"/>
              <p:cNvSpPr/>
              <p:nvPr/>
            </p:nvSpPr>
            <p:spPr>
              <a:xfrm>
                <a:off x="266076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7" name="Google Shape;1620;p41"/>
              <p:cNvSpPr/>
              <p:nvPr/>
            </p:nvSpPr>
            <p:spPr>
              <a:xfrm>
                <a:off x="258192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8" name="Google Shape;1621;p41"/>
              <p:cNvSpPr/>
              <p:nvPr/>
            </p:nvSpPr>
            <p:spPr>
              <a:xfrm>
                <a:off x="262116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9" name="Google Shape;1622;p41"/>
              <p:cNvSpPr/>
              <p:nvPr/>
            </p:nvSpPr>
            <p:spPr>
              <a:xfrm>
                <a:off x="2334240" y="2326320"/>
                <a:ext cx="48240" cy="48240"/>
              </a:xfrm>
              <a:custGeom>
                <a:avLst/>
                <a:gdLst>
                  <a:gd name="textAreaLeft" fmla="*/ 0 w 48240"/>
                  <a:gd name="textAreaRight" fmla="*/ 48960 w 4824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19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0" y="18"/>
                    </a:cubicBezTo>
                    <a:cubicBezTo>
                      <a:pt x="6" y="18"/>
                      <a:pt x="3" y="14"/>
                      <a:pt x="3" y="10"/>
                    </a:cubicBezTo>
                    <a:cubicBezTo>
                      <a:pt x="3" y="6"/>
                      <a:pt x="6" y="3"/>
                      <a:pt x="10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0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0" name="Google Shape;1623;p41"/>
              <p:cNvSpPr/>
              <p:nvPr/>
            </p:nvSpPr>
            <p:spPr>
              <a:xfrm>
                <a:off x="2418120" y="2326320"/>
                <a:ext cx="48240" cy="48240"/>
              </a:xfrm>
              <a:custGeom>
                <a:avLst/>
                <a:gdLst>
                  <a:gd name="textAreaLeft" fmla="*/ 0 w 48240"/>
                  <a:gd name="textAreaRight" fmla="*/ 48960 w 4824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3" y="14"/>
                      <a:pt x="3" y="10"/>
                    </a:cubicBezTo>
                    <a:cubicBezTo>
                      <a:pt x="3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1" y="16"/>
                      <a:pt x="21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1" name="Google Shape;1624;p41"/>
              <p:cNvSpPr/>
              <p:nvPr/>
            </p:nvSpPr>
            <p:spPr>
              <a:xfrm>
                <a:off x="2501640" y="2326320"/>
                <a:ext cx="49680" cy="48240"/>
              </a:xfrm>
              <a:custGeom>
                <a:avLst/>
                <a:gdLst>
                  <a:gd name="textAreaLeft" fmla="*/ 0 w 49680"/>
                  <a:gd name="textAreaRight" fmla="*/ 50400 w 4968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2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4" y="14"/>
                      <a:pt x="4" y="10"/>
                    </a:cubicBezTo>
                    <a:cubicBezTo>
                      <a:pt x="4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2" y="16"/>
                      <a:pt x="22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2" name="Google Shape;1625;p41"/>
              <p:cNvSpPr/>
              <p:nvPr/>
            </p:nvSpPr>
            <p:spPr>
              <a:xfrm>
                <a:off x="2586600" y="2326320"/>
                <a:ext cx="48240" cy="48240"/>
              </a:xfrm>
              <a:custGeom>
                <a:avLst/>
                <a:gdLst>
                  <a:gd name="textAreaLeft" fmla="*/ 0 w 48240"/>
                  <a:gd name="textAreaRight" fmla="*/ 48960 w 4824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19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4" y="18"/>
                      <a:pt x="10" y="18"/>
                    </a:cubicBezTo>
                    <a:cubicBezTo>
                      <a:pt x="6" y="18"/>
                      <a:pt x="3" y="14"/>
                      <a:pt x="3" y="10"/>
                    </a:cubicBezTo>
                    <a:cubicBezTo>
                      <a:pt x="3" y="6"/>
                      <a:pt x="6" y="3"/>
                      <a:pt x="10" y="3"/>
                    </a:cubicBezTo>
                    <a:cubicBezTo>
                      <a:pt x="14" y="3"/>
                      <a:pt x="18" y="6"/>
                      <a:pt x="18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0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3" name="Google Shape;1626;p41"/>
              <p:cNvSpPr/>
              <p:nvPr/>
            </p:nvSpPr>
            <p:spPr>
              <a:xfrm>
                <a:off x="2670120" y="2326320"/>
                <a:ext cx="48240" cy="48240"/>
              </a:xfrm>
              <a:custGeom>
                <a:avLst/>
                <a:gdLst>
                  <a:gd name="textAreaLeft" fmla="*/ 0 w 48240"/>
                  <a:gd name="textAreaRight" fmla="*/ 48960 w 4824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3" y="14"/>
                      <a:pt x="3" y="10"/>
                    </a:cubicBezTo>
                    <a:cubicBezTo>
                      <a:pt x="3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4" name="Google Shape;1627;p41"/>
              <p:cNvSpPr/>
              <p:nvPr/>
            </p:nvSpPr>
            <p:spPr>
              <a:xfrm>
                <a:off x="2754000" y="2326320"/>
                <a:ext cx="49680" cy="48240"/>
              </a:xfrm>
              <a:custGeom>
                <a:avLst/>
                <a:gdLst>
                  <a:gd name="textAreaLeft" fmla="*/ 0 w 49680"/>
                  <a:gd name="textAreaRight" fmla="*/ 50400 w 4968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2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4" y="14"/>
                      <a:pt x="4" y="10"/>
                    </a:cubicBezTo>
                    <a:cubicBezTo>
                      <a:pt x="4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2" y="16"/>
                      <a:pt x="22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5" name="Google Shape;1628;p41"/>
              <p:cNvSpPr/>
              <p:nvPr/>
            </p:nvSpPr>
            <p:spPr>
              <a:xfrm>
                <a:off x="2742120" y="2038320"/>
                <a:ext cx="381960" cy="380880"/>
              </a:xfrm>
              <a:custGeom>
                <a:avLst/>
                <a:gdLst>
                  <a:gd name="textAreaLeft" fmla="*/ 0 w 381960"/>
                  <a:gd name="textAreaRight" fmla="*/ 382680 w 381960"/>
                  <a:gd name="textAreaTop" fmla="*/ 0 h 380880"/>
                  <a:gd name="textAreaBottom" fmla="*/ 381600 h 380880"/>
                </a:gdLst>
                <a:ahLst/>
                <a:rect l="textAreaLeft" t="textAreaTop" r="textAreaRight" b="textAreaBottom"/>
                <a:pathLst>
                  <a:path w="165" h="164">
                    <a:moveTo>
                      <a:pt x="165" y="164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1"/>
                      <a:pt x="74" y="164"/>
                      <a:pt x="165" y="1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6" name="Google Shape;1629;p41"/>
              <p:cNvSpPr/>
              <p:nvPr/>
            </p:nvSpPr>
            <p:spPr>
              <a:xfrm>
                <a:off x="2042640" y="1399680"/>
                <a:ext cx="239760" cy="17280"/>
              </a:xfrm>
              <a:custGeom>
                <a:avLst/>
                <a:gdLst>
                  <a:gd name="textAreaLeft" fmla="*/ 0 w 239760"/>
                  <a:gd name="textAreaRight" fmla="*/ 240480 w 23976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7" name="Google Shape;1630;p41"/>
              <p:cNvSpPr/>
              <p:nvPr/>
            </p:nvSpPr>
            <p:spPr>
              <a:xfrm>
                <a:off x="2371320" y="1399680"/>
                <a:ext cx="240840" cy="17280"/>
              </a:xfrm>
              <a:custGeom>
                <a:avLst/>
                <a:gdLst>
                  <a:gd name="textAreaLeft" fmla="*/ 0 w 240840"/>
                  <a:gd name="textAreaRight" fmla="*/ 241560 w 24084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8" name="Google Shape;1631;p41"/>
              <p:cNvSpPr/>
              <p:nvPr/>
            </p:nvSpPr>
            <p:spPr>
              <a:xfrm>
                <a:off x="2700000" y="1399680"/>
                <a:ext cx="240840" cy="17280"/>
              </a:xfrm>
              <a:custGeom>
                <a:avLst/>
                <a:gdLst>
                  <a:gd name="textAreaLeft" fmla="*/ 0 w 240840"/>
                  <a:gd name="textAreaRight" fmla="*/ 241560 w 24084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9" name="Google Shape;1632;p41"/>
              <p:cNvSpPr/>
              <p:nvPr/>
            </p:nvSpPr>
            <p:spPr>
              <a:xfrm>
                <a:off x="3029040" y="1399680"/>
                <a:ext cx="240840" cy="17280"/>
              </a:xfrm>
              <a:custGeom>
                <a:avLst/>
                <a:gdLst>
                  <a:gd name="textAreaLeft" fmla="*/ 0 w 240840"/>
                  <a:gd name="textAreaRight" fmla="*/ 241560 w 24084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0" name="Google Shape;1633;p41"/>
              <p:cNvSpPr/>
              <p:nvPr/>
            </p:nvSpPr>
            <p:spPr>
              <a:xfrm>
                <a:off x="3359160" y="1399680"/>
                <a:ext cx="239760" cy="17280"/>
              </a:xfrm>
              <a:custGeom>
                <a:avLst/>
                <a:gdLst>
                  <a:gd name="textAreaLeft" fmla="*/ 0 w 239760"/>
                  <a:gd name="textAreaRight" fmla="*/ 240480 w 23976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1" name="Google Shape;1634;p41"/>
              <p:cNvSpPr/>
              <p:nvPr/>
            </p:nvSpPr>
            <p:spPr>
              <a:xfrm>
                <a:off x="1768680" y="1399680"/>
                <a:ext cx="18360" cy="1728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2" name="Google Shape;1635;p41"/>
              <p:cNvSpPr/>
              <p:nvPr/>
            </p:nvSpPr>
            <p:spPr>
              <a:xfrm>
                <a:off x="1840320" y="1399680"/>
                <a:ext cx="18360" cy="1728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3" name="Google Shape;1636;p41"/>
              <p:cNvSpPr/>
              <p:nvPr/>
            </p:nvSpPr>
            <p:spPr>
              <a:xfrm>
                <a:off x="1912320" y="1399680"/>
                <a:ext cx="18360" cy="1728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4" name="Google Shape;1637;p41"/>
              <p:cNvSpPr/>
              <p:nvPr/>
            </p:nvSpPr>
            <p:spPr>
              <a:xfrm>
                <a:off x="3333600" y="2695680"/>
                <a:ext cx="196560" cy="87840"/>
              </a:xfrm>
              <a:custGeom>
                <a:avLst/>
                <a:gdLst>
                  <a:gd name="textAreaLeft" fmla="*/ 0 w 196560"/>
                  <a:gd name="textAreaRight" fmla="*/ 197280 w 196560"/>
                  <a:gd name="textAreaTop" fmla="*/ 0 h 87840"/>
                  <a:gd name="textAreaBottom" fmla="*/ 88560 h 87840"/>
                </a:gdLst>
                <a:ahLst/>
                <a:rect l="textAreaLeft" t="textAreaTop" r="textAreaRight" b="textAreaBottom"/>
                <a:pathLst>
                  <a:path w="85" h="38">
                    <a:moveTo>
                      <a:pt x="85" y="38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3"/>
                      <a:pt x="18" y="0"/>
                      <a:pt x="2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lnTo>
                      <a:pt x="8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28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5" name="Google Shape;1638;p41"/>
              <p:cNvSpPr/>
              <p:nvPr/>
            </p:nvSpPr>
            <p:spPr>
              <a:xfrm>
                <a:off x="3440520" y="2695680"/>
                <a:ext cx="196560" cy="87840"/>
              </a:xfrm>
              <a:custGeom>
                <a:avLst/>
                <a:gdLst>
                  <a:gd name="textAreaLeft" fmla="*/ 0 w 196560"/>
                  <a:gd name="textAreaRight" fmla="*/ 197280 w 196560"/>
                  <a:gd name="textAreaTop" fmla="*/ 0 h 87840"/>
                  <a:gd name="textAreaBottom" fmla="*/ 88560 h 87840"/>
                </a:gdLst>
                <a:ahLst/>
                <a:rect l="textAreaLeft" t="textAreaTop" r="textAreaRight" b="textAreaBottom"/>
                <a:pathLst>
                  <a:path w="85" h="38">
                    <a:moveTo>
                      <a:pt x="85" y="38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3"/>
                      <a:pt x="18" y="0"/>
                      <a:pt x="2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lnTo>
                      <a:pt x="85" y="38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28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476" name="Google Shape;1639;p41"/>
            <p:cNvGrpSpPr/>
            <p:nvPr/>
          </p:nvGrpSpPr>
          <p:grpSpPr>
            <a:xfrm>
              <a:off x="1461240" y="1706400"/>
              <a:ext cx="883440" cy="1798200"/>
              <a:chOff x="1461240" y="1706400"/>
              <a:chExt cx="883440" cy="1798200"/>
            </a:xfrm>
          </p:grpSpPr>
          <p:sp>
            <p:nvSpPr>
              <p:cNvPr id="1477" name="Google Shape;1640;p41"/>
              <p:cNvSpPr/>
              <p:nvPr/>
            </p:nvSpPr>
            <p:spPr>
              <a:xfrm flipH="1">
                <a:off x="1948320" y="3254400"/>
                <a:ext cx="231120" cy="243720"/>
              </a:xfrm>
              <a:custGeom>
                <a:avLst/>
                <a:gdLst>
                  <a:gd name="textAreaLeft" fmla="*/ -360 w 231120"/>
                  <a:gd name="textAreaRight" fmla="*/ 231480 w 231120"/>
                  <a:gd name="textAreaTop" fmla="*/ 0 h 243720"/>
                  <a:gd name="textAreaBottom" fmla="*/ 244440 h 243720"/>
                </a:gdLst>
                <a:ahLst/>
                <a:rect l="textAreaLeft" t="textAreaTop" r="textAreaRight" b="textAreaBottom"/>
                <a:pathLst>
                  <a:path w="98" h="103">
                    <a:moveTo>
                      <a:pt x="63" y="0"/>
                    </a:moveTo>
                    <a:cubicBezTo>
                      <a:pt x="63" y="0"/>
                      <a:pt x="68" y="57"/>
                      <a:pt x="66" y="66"/>
                    </a:cubicBezTo>
                    <a:cubicBezTo>
                      <a:pt x="64" y="74"/>
                      <a:pt x="2" y="87"/>
                      <a:pt x="1" y="96"/>
                    </a:cubicBezTo>
                    <a:cubicBezTo>
                      <a:pt x="0" y="103"/>
                      <a:pt x="57" y="102"/>
                      <a:pt x="89" y="99"/>
                    </a:cubicBezTo>
                    <a:cubicBezTo>
                      <a:pt x="94" y="98"/>
                      <a:pt x="98" y="93"/>
                      <a:pt x="96" y="89"/>
                    </a:cubicBezTo>
                    <a:cubicBezTo>
                      <a:pt x="94" y="80"/>
                      <a:pt x="90" y="66"/>
                      <a:pt x="90" y="58"/>
                    </a:cubicBezTo>
                    <a:cubicBezTo>
                      <a:pt x="90" y="45"/>
                      <a:pt x="94" y="0"/>
                      <a:pt x="94" y="0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8" name="Google Shape;1641;p41"/>
              <p:cNvSpPr/>
              <p:nvPr/>
            </p:nvSpPr>
            <p:spPr>
              <a:xfrm flipH="1">
                <a:off x="1948320" y="3422520"/>
                <a:ext cx="231120" cy="75600"/>
              </a:xfrm>
              <a:custGeom>
                <a:avLst/>
                <a:gdLst>
                  <a:gd name="textAreaLeft" fmla="*/ -360 w 231120"/>
                  <a:gd name="textAreaRight" fmla="*/ 231480 w 231120"/>
                  <a:gd name="textAreaTop" fmla="*/ 0 h 75600"/>
                  <a:gd name="textAreaBottom" fmla="*/ 76320 h 75600"/>
                </a:gdLst>
                <a:ahLst/>
                <a:rect l="textAreaLeft" t="textAreaTop" r="textAreaRight" b="textAreaBottom"/>
                <a:pathLst>
                  <a:path w="98" h="32">
                    <a:moveTo>
                      <a:pt x="89" y="28"/>
                    </a:moveTo>
                    <a:cubicBezTo>
                      <a:pt x="94" y="27"/>
                      <a:pt x="98" y="22"/>
                      <a:pt x="96" y="18"/>
                    </a:cubicBezTo>
                    <a:cubicBezTo>
                      <a:pt x="95" y="13"/>
                      <a:pt x="93" y="8"/>
                      <a:pt x="92" y="2"/>
                    </a:cubicBezTo>
                    <a:cubicBezTo>
                      <a:pt x="75" y="5"/>
                      <a:pt x="65" y="2"/>
                      <a:pt x="59" y="0"/>
                    </a:cubicBezTo>
                    <a:cubicBezTo>
                      <a:pt x="43" y="8"/>
                      <a:pt x="2" y="18"/>
                      <a:pt x="1" y="25"/>
                    </a:cubicBezTo>
                    <a:cubicBezTo>
                      <a:pt x="0" y="32"/>
                      <a:pt x="57" y="31"/>
                      <a:pt x="89" y="28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8160" bIns="38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9" name="Google Shape;1642;p41"/>
              <p:cNvSpPr/>
              <p:nvPr/>
            </p:nvSpPr>
            <p:spPr>
              <a:xfrm flipH="1">
                <a:off x="1478520" y="3217680"/>
                <a:ext cx="221400" cy="286560"/>
              </a:xfrm>
              <a:custGeom>
                <a:avLst/>
                <a:gdLst>
                  <a:gd name="textAreaLeft" fmla="*/ 360 w 221400"/>
                  <a:gd name="textAreaRight" fmla="*/ 222480 w 221400"/>
                  <a:gd name="textAreaTop" fmla="*/ 0 h 286560"/>
                  <a:gd name="textAreaBottom" fmla="*/ 287280 h 286560"/>
                </a:gdLst>
                <a:ahLst/>
                <a:rect l="textAreaLeft" t="textAreaTop" r="textAreaRight" b="textAreaBottom"/>
                <a:pathLst>
                  <a:path w="94" h="121">
                    <a:moveTo>
                      <a:pt x="39" y="7"/>
                    </a:moveTo>
                    <a:cubicBezTo>
                      <a:pt x="39" y="7"/>
                      <a:pt x="57" y="61"/>
                      <a:pt x="57" y="70"/>
                    </a:cubicBezTo>
                    <a:cubicBezTo>
                      <a:pt x="57" y="79"/>
                      <a:pt x="0" y="106"/>
                      <a:pt x="1" y="114"/>
                    </a:cubicBezTo>
                    <a:cubicBezTo>
                      <a:pt x="1" y="121"/>
                      <a:pt x="57" y="108"/>
                      <a:pt x="88" y="97"/>
                    </a:cubicBezTo>
                    <a:cubicBezTo>
                      <a:pt x="92" y="95"/>
                      <a:pt x="94" y="90"/>
                      <a:pt x="92" y="86"/>
                    </a:cubicBezTo>
                    <a:cubicBezTo>
                      <a:pt x="87" y="78"/>
                      <a:pt x="81" y="65"/>
                      <a:pt x="79" y="57"/>
                    </a:cubicBezTo>
                    <a:cubicBezTo>
                      <a:pt x="76" y="45"/>
                      <a:pt x="69" y="0"/>
                      <a:pt x="69" y="0"/>
                    </a:cubicBezTo>
                    <a:lnTo>
                      <a:pt x="39" y="7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0" name="Google Shape;1643;p41"/>
              <p:cNvSpPr/>
              <p:nvPr/>
            </p:nvSpPr>
            <p:spPr>
              <a:xfrm flipH="1">
                <a:off x="1478520" y="3389400"/>
                <a:ext cx="221400" cy="115200"/>
              </a:xfrm>
              <a:custGeom>
                <a:avLst/>
                <a:gdLst>
                  <a:gd name="textAreaLeft" fmla="*/ 360 w 221400"/>
                  <a:gd name="textAreaRight" fmla="*/ 222480 w 221400"/>
                  <a:gd name="textAreaTop" fmla="*/ 0 h 115200"/>
                  <a:gd name="textAreaBottom" fmla="*/ 115920 h 115200"/>
                </a:gdLst>
                <a:ahLst/>
                <a:rect l="textAreaLeft" t="textAreaTop" r="textAreaRight" b="textAreaBottom"/>
                <a:pathLst>
                  <a:path w="94" h="49">
                    <a:moveTo>
                      <a:pt x="88" y="25"/>
                    </a:moveTo>
                    <a:cubicBezTo>
                      <a:pt x="92" y="23"/>
                      <a:pt x="94" y="18"/>
                      <a:pt x="92" y="14"/>
                    </a:cubicBezTo>
                    <a:cubicBezTo>
                      <a:pt x="90" y="10"/>
                      <a:pt x="87" y="5"/>
                      <a:pt x="84" y="0"/>
                    </a:cubicBezTo>
                    <a:cubicBezTo>
                      <a:pt x="69" y="6"/>
                      <a:pt x="58" y="6"/>
                      <a:pt x="52" y="5"/>
                    </a:cubicBezTo>
                    <a:cubicBezTo>
                      <a:pt x="38" y="16"/>
                      <a:pt x="0" y="36"/>
                      <a:pt x="1" y="42"/>
                    </a:cubicBezTo>
                    <a:cubicBezTo>
                      <a:pt x="1" y="49"/>
                      <a:pt x="57" y="36"/>
                      <a:pt x="88" y="25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1" name="Google Shape;1644;p41"/>
              <p:cNvSpPr/>
              <p:nvPr/>
            </p:nvSpPr>
            <p:spPr>
              <a:xfrm flipH="1">
                <a:off x="1513440" y="2351160"/>
                <a:ext cx="558000" cy="909000"/>
              </a:xfrm>
              <a:custGeom>
                <a:avLst/>
                <a:gdLst>
                  <a:gd name="textAreaLeft" fmla="*/ -360 w 558000"/>
                  <a:gd name="textAreaRight" fmla="*/ 558360 w 558000"/>
                  <a:gd name="textAreaTop" fmla="*/ 0 h 909000"/>
                  <a:gd name="textAreaBottom" fmla="*/ 909720 h 909000"/>
                </a:gdLst>
                <a:ahLst/>
                <a:rect l="textAreaLeft" t="textAreaTop" r="textAreaRight" b="textAreaBottom"/>
                <a:pathLst>
                  <a:path w="236" h="384">
                    <a:moveTo>
                      <a:pt x="187" y="0"/>
                    </a:moveTo>
                    <a:cubicBezTo>
                      <a:pt x="187" y="0"/>
                      <a:pt x="200" y="71"/>
                      <a:pt x="200" y="138"/>
                    </a:cubicBezTo>
                    <a:cubicBezTo>
                      <a:pt x="200" y="205"/>
                      <a:pt x="223" y="353"/>
                      <a:pt x="236" y="384"/>
                    </a:cubicBezTo>
                    <a:cubicBezTo>
                      <a:pt x="191" y="384"/>
                      <a:pt x="191" y="384"/>
                      <a:pt x="191" y="384"/>
                    </a:cubicBezTo>
                    <a:cubicBezTo>
                      <a:pt x="191" y="384"/>
                      <a:pt x="146" y="293"/>
                      <a:pt x="134" y="217"/>
                    </a:cubicBezTo>
                    <a:cubicBezTo>
                      <a:pt x="126" y="167"/>
                      <a:pt x="118" y="111"/>
                      <a:pt x="118" y="111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53" y="384"/>
                      <a:pt x="53" y="384"/>
                      <a:pt x="53" y="384"/>
                    </a:cubicBezTo>
                    <a:cubicBezTo>
                      <a:pt x="12" y="384"/>
                      <a:pt x="12" y="384"/>
                      <a:pt x="12" y="384"/>
                    </a:cubicBezTo>
                    <a:cubicBezTo>
                      <a:pt x="12" y="384"/>
                      <a:pt x="0" y="285"/>
                      <a:pt x="12" y="214"/>
                    </a:cubicBezTo>
                    <a:cubicBezTo>
                      <a:pt x="24" y="144"/>
                      <a:pt x="88" y="0"/>
                      <a:pt x="88" y="0"/>
                    </a:cubicBez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2" name="Google Shape;1645;p41"/>
              <p:cNvSpPr/>
              <p:nvPr/>
            </p:nvSpPr>
            <p:spPr>
              <a:xfrm flipH="1">
                <a:off x="1546920" y="2404800"/>
                <a:ext cx="119880" cy="855000"/>
              </a:xfrm>
              <a:custGeom>
                <a:avLst/>
                <a:gdLst>
                  <a:gd name="textAreaLeft" fmla="*/ 360 w 119880"/>
                  <a:gd name="textAreaRight" fmla="*/ 120960 w 119880"/>
                  <a:gd name="textAreaTop" fmla="*/ 0 h 855000"/>
                  <a:gd name="textAreaBottom" fmla="*/ 855720 h 855000"/>
                </a:gdLst>
                <a:ahLst/>
                <a:rect l="textAreaLeft" t="textAreaTop" r="textAreaRight" b="textAreaBottom"/>
                <a:pathLst>
                  <a:path w="51" h="361">
                    <a:moveTo>
                      <a:pt x="0" y="0"/>
                    </a:moveTo>
                    <a:cubicBezTo>
                      <a:pt x="0" y="0"/>
                      <a:pt x="1" y="7"/>
                      <a:pt x="2" y="19"/>
                    </a:cubicBezTo>
                    <a:cubicBezTo>
                      <a:pt x="6" y="55"/>
                      <a:pt x="16" y="134"/>
                      <a:pt x="17" y="197"/>
                    </a:cubicBezTo>
                    <a:cubicBezTo>
                      <a:pt x="17" y="197"/>
                      <a:pt x="17" y="197"/>
                      <a:pt x="17" y="197"/>
                    </a:cubicBezTo>
                    <a:cubicBezTo>
                      <a:pt x="49" y="361"/>
                      <a:pt x="49" y="361"/>
                      <a:pt x="49" y="361"/>
                    </a:cubicBezTo>
                    <a:cubicBezTo>
                      <a:pt x="51" y="361"/>
                      <a:pt x="51" y="361"/>
                      <a:pt x="51" y="361"/>
                    </a:cubicBezTo>
                    <a:cubicBezTo>
                      <a:pt x="19" y="197"/>
                      <a:pt x="19" y="197"/>
                      <a:pt x="19" y="197"/>
                    </a:cubicBezTo>
                    <a:cubicBezTo>
                      <a:pt x="18" y="197"/>
                      <a:pt x="18" y="197"/>
                      <a:pt x="18" y="197"/>
                    </a:cubicBezTo>
                    <a:cubicBezTo>
                      <a:pt x="19" y="197"/>
                      <a:pt x="19" y="197"/>
                      <a:pt x="19" y="197"/>
                    </a:cubicBezTo>
                    <a:cubicBezTo>
                      <a:pt x="17" y="113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3" name="Google Shape;1646;p41"/>
              <p:cNvSpPr/>
              <p:nvPr/>
            </p:nvSpPr>
            <p:spPr>
              <a:xfrm flipH="1">
                <a:off x="1851480" y="1977840"/>
                <a:ext cx="492840" cy="378720"/>
              </a:xfrm>
              <a:custGeom>
                <a:avLst/>
                <a:gdLst>
                  <a:gd name="textAreaLeft" fmla="*/ 360 w 492840"/>
                  <a:gd name="textAreaRight" fmla="*/ 493920 w 492840"/>
                  <a:gd name="textAreaTop" fmla="*/ 0 h 378720"/>
                  <a:gd name="textAreaBottom" fmla="*/ 379440 h 378720"/>
                </a:gdLst>
                <a:ahLst/>
                <a:rect l="textAreaLeft" t="textAreaTop" r="textAreaRight" b="textAreaBottom"/>
                <a:pathLst>
                  <a:path w="209" h="160">
                    <a:moveTo>
                      <a:pt x="200" y="0"/>
                    </a:moveTo>
                    <a:cubicBezTo>
                      <a:pt x="144" y="109"/>
                      <a:pt x="144" y="109"/>
                      <a:pt x="144" y="109"/>
                    </a:cubicBezTo>
                    <a:cubicBezTo>
                      <a:pt x="51" y="142"/>
                      <a:pt x="51" y="142"/>
                      <a:pt x="51" y="142"/>
                    </a:cubicBezTo>
                    <a:cubicBezTo>
                      <a:pt x="51" y="142"/>
                      <a:pt x="36" y="129"/>
                      <a:pt x="26" y="128"/>
                    </a:cubicBezTo>
                    <a:cubicBezTo>
                      <a:pt x="15" y="127"/>
                      <a:pt x="0" y="130"/>
                      <a:pt x="1" y="133"/>
                    </a:cubicBezTo>
                    <a:cubicBezTo>
                      <a:pt x="2" y="135"/>
                      <a:pt x="19" y="134"/>
                      <a:pt x="19" y="134"/>
                    </a:cubicBezTo>
                    <a:cubicBezTo>
                      <a:pt x="19" y="134"/>
                      <a:pt x="2" y="141"/>
                      <a:pt x="1" y="146"/>
                    </a:cubicBezTo>
                    <a:cubicBezTo>
                      <a:pt x="1" y="150"/>
                      <a:pt x="9" y="155"/>
                      <a:pt x="16" y="154"/>
                    </a:cubicBezTo>
                    <a:cubicBezTo>
                      <a:pt x="23" y="154"/>
                      <a:pt x="42" y="160"/>
                      <a:pt x="52" y="154"/>
                    </a:cubicBezTo>
                    <a:cubicBezTo>
                      <a:pt x="52" y="154"/>
                      <a:pt x="151" y="146"/>
                      <a:pt x="165" y="131"/>
                    </a:cubicBezTo>
                    <a:cubicBezTo>
                      <a:pt x="180" y="117"/>
                      <a:pt x="209" y="59"/>
                      <a:pt x="209" y="59"/>
                    </a:cubicBez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4" name="Google Shape;1647;p41"/>
              <p:cNvSpPr/>
              <p:nvPr/>
            </p:nvSpPr>
            <p:spPr>
              <a:xfrm flipH="1">
                <a:off x="1589760" y="1942920"/>
                <a:ext cx="324720" cy="432720"/>
              </a:xfrm>
              <a:custGeom>
                <a:avLst/>
                <a:gdLst>
                  <a:gd name="textAreaLeft" fmla="*/ -360 w 324720"/>
                  <a:gd name="textAreaRight" fmla="*/ 325080 w 324720"/>
                  <a:gd name="textAreaTop" fmla="*/ 0 h 432720"/>
                  <a:gd name="textAreaBottom" fmla="*/ 433440 h 432720"/>
                </a:gdLst>
                <a:ahLst/>
                <a:rect l="textAreaLeft" t="textAreaTop" r="textAreaRight" b="textAreaBottom"/>
                <a:pathLst>
                  <a:path w="138" h="183">
                    <a:moveTo>
                      <a:pt x="56" y="4"/>
                    </a:moveTo>
                    <a:cubicBezTo>
                      <a:pt x="93" y="0"/>
                      <a:pt x="113" y="13"/>
                      <a:pt x="113" y="13"/>
                    </a:cubicBezTo>
                    <a:cubicBezTo>
                      <a:pt x="113" y="13"/>
                      <a:pt x="115" y="92"/>
                      <a:pt x="122" y="116"/>
                    </a:cubicBezTo>
                    <a:cubicBezTo>
                      <a:pt x="128" y="140"/>
                      <a:pt x="138" y="159"/>
                      <a:pt x="133" y="171"/>
                    </a:cubicBezTo>
                    <a:cubicBezTo>
                      <a:pt x="128" y="183"/>
                      <a:pt x="119" y="183"/>
                      <a:pt x="105" y="183"/>
                    </a:cubicBezTo>
                    <a:cubicBezTo>
                      <a:pt x="92" y="183"/>
                      <a:pt x="54" y="183"/>
                      <a:pt x="35" y="183"/>
                    </a:cubicBezTo>
                    <a:cubicBezTo>
                      <a:pt x="17" y="183"/>
                      <a:pt x="8" y="180"/>
                      <a:pt x="10" y="163"/>
                    </a:cubicBezTo>
                    <a:cubicBezTo>
                      <a:pt x="12" y="145"/>
                      <a:pt x="15" y="100"/>
                      <a:pt x="10" y="86"/>
                    </a:cubicBezTo>
                    <a:cubicBezTo>
                      <a:pt x="5" y="73"/>
                      <a:pt x="0" y="56"/>
                      <a:pt x="6" y="40"/>
                    </a:cubicBezTo>
                    <a:cubicBezTo>
                      <a:pt x="13" y="24"/>
                      <a:pt x="18" y="15"/>
                      <a:pt x="18" y="15"/>
                    </a:cubicBezTo>
                    <a:cubicBezTo>
                      <a:pt x="18" y="15"/>
                      <a:pt x="34" y="7"/>
                      <a:pt x="56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5" name="Google Shape;1648;p41"/>
              <p:cNvSpPr/>
              <p:nvPr/>
            </p:nvSpPr>
            <p:spPr>
              <a:xfrm flipH="1">
                <a:off x="1494360" y="2146320"/>
                <a:ext cx="269280" cy="26748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6" name="Google Shape;1649;p41"/>
              <p:cNvSpPr/>
              <p:nvPr/>
            </p:nvSpPr>
            <p:spPr>
              <a:xfrm flipH="1">
                <a:off x="1513440" y="2170080"/>
                <a:ext cx="266040" cy="267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7" name="Google Shape;1650;p41"/>
              <p:cNvSpPr/>
              <p:nvPr/>
            </p:nvSpPr>
            <p:spPr>
              <a:xfrm flipH="1">
                <a:off x="1532520" y="2192400"/>
                <a:ext cx="266040" cy="267480"/>
              </a:xfrm>
              <a:prstGeom prst="rect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8" name="Google Shape;1651;p41"/>
              <p:cNvSpPr/>
              <p:nvPr/>
            </p:nvSpPr>
            <p:spPr>
              <a:xfrm flipH="1">
                <a:off x="1461240" y="1971720"/>
                <a:ext cx="277200" cy="509040"/>
              </a:xfrm>
              <a:custGeom>
                <a:avLst/>
                <a:gdLst>
                  <a:gd name="textAreaLeft" fmla="*/ -360 w 277200"/>
                  <a:gd name="textAreaRight" fmla="*/ 277560 w 277200"/>
                  <a:gd name="textAreaTop" fmla="*/ 0 h 509040"/>
                  <a:gd name="textAreaBottom" fmla="*/ 509760 h 509040"/>
                </a:gdLst>
                <a:ahLst/>
                <a:rect l="textAreaLeft" t="textAreaTop" r="textAreaRight" b="textAreaBottom"/>
                <a:pathLst>
                  <a:path w="117" h="215">
                    <a:moveTo>
                      <a:pt x="30" y="4"/>
                    </a:moveTo>
                    <a:cubicBezTo>
                      <a:pt x="32" y="0"/>
                      <a:pt x="38" y="0"/>
                      <a:pt x="41" y="3"/>
                    </a:cubicBezTo>
                    <a:cubicBezTo>
                      <a:pt x="57" y="21"/>
                      <a:pt x="101" y="72"/>
                      <a:pt x="108" y="95"/>
                    </a:cubicBezTo>
                    <a:cubicBezTo>
                      <a:pt x="117" y="123"/>
                      <a:pt x="49" y="197"/>
                      <a:pt x="49" y="197"/>
                    </a:cubicBezTo>
                    <a:cubicBezTo>
                      <a:pt x="49" y="197"/>
                      <a:pt x="31" y="213"/>
                      <a:pt x="18" y="214"/>
                    </a:cubicBezTo>
                    <a:cubicBezTo>
                      <a:pt x="5" y="215"/>
                      <a:pt x="16" y="203"/>
                      <a:pt x="16" y="203"/>
                    </a:cubicBezTo>
                    <a:cubicBezTo>
                      <a:pt x="16" y="203"/>
                      <a:pt x="7" y="208"/>
                      <a:pt x="3" y="207"/>
                    </a:cubicBezTo>
                    <a:cubicBezTo>
                      <a:pt x="0" y="207"/>
                      <a:pt x="23" y="186"/>
                      <a:pt x="36" y="189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79" y="104"/>
                      <a:pt x="48" y="65"/>
                      <a:pt x="33" y="47"/>
                    </a:cubicBezTo>
                    <a:cubicBezTo>
                      <a:pt x="20" y="32"/>
                      <a:pt x="24" y="15"/>
                      <a:pt x="30" y="4"/>
                    </a:cubicBez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9" name="Google Shape;1652;p41"/>
              <p:cNvSpPr/>
              <p:nvPr/>
            </p:nvSpPr>
            <p:spPr>
              <a:xfrm flipH="1">
                <a:off x="1743840" y="1765080"/>
                <a:ext cx="154800" cy="221400"/>
              </a:xfrm>
              <a:custGeom>
                <a:avLst/>
                <a:gdLst>
                  <a:gd name="textAreaLeft" fmla="*/ -360 w 154800"/>
                  <a:gd name="textAreaRight" fmla="*/ 155160 w 154800"/>
                  <a:gd name="textAreaTop" fmla="*/ 0 h 221400"/>
                  <a:gd name="textAreaBottom" fmla="*/ 222120 h 221400"/>
                </a:gdLst>
                <a:ahLst/>
                <a:rect l="textAreaLeft" t="textAreaTop" r="textAreaRight" b="textAreaBottom"/>
                <a:pathLst>
                  <a:path w="66" h="94">
                    <a:moveTo>
                      <a:pt x="11" y="8"/>
                    </a:moveTo>
                    <a:cubicBezTo>
                      <a:pt x="10" y="9"/>
                      <a:pt x="8" y="25"/>
                      <a:pt x="0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5" y="32"/>
                      <a:pt x="6" y="34"/>
                      <a:pt x="6" y="36"/>
                    </a:cubicBezTo>
                    <a:cubicBezTo>
                      <a:pt x="5" y="42"/>
                      <a:pt x="4" y="54"/>
                      <a:pt x="7" y="58"/>
                    </a:cubicBezTo>
                    <a:cubicBezTo>
                      <a:pt x="12" y="62"/>
                      <a:pt x="31" y="57"/>
                      <a:pt x="32" y="63"/>
                    </a:cubicBezTo>
                    <a:cubicBezTo>
                      <a:pt x="33" y="68"/>
                      <a:pt x="34" y="82"/>
                      <a:pt x="34" y="89"/>
                    </a:cubicBezTo>
                    <a:cubicBezTo>
                      <a:pt x="34" y="92"/>
                      <a:pt x="35" y="93"/>
                      <a:pt x="38" y="93"/>
                    </a:cubicBezTo>
                    <a:cubicBezTo>
                      <a:pt x="44" y="94"/>
                      <a:pt x="56" y="93"/>
                      <a:pt x="66" y="85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90" name="Google Shape;1653;p41"/>
              <p:cNvSpPr/>
              <p:nvPr/>
            </p:nvSpPr>
            <p:spPr>
              <a:xfrm flipH="1">
                <a:off x="1681920" y="1706400"/>
                <a:ext cx="223200" cy="224640"/>
              </a:xfrm>
              <a:custGeom>
                <a:avLst/>
                <a:gdLst>
                  <a:gd name="textAreaLeft" fmla="*/ -360 w 223200"/>
                  <a:gd name="textAreaRight" fmla="*/ 223560 w 223200"/>
                  <a:gd name="textAreaTop" fmla="*/ 0 h 224640"/>
                  <a:gd name="textAreaBottom" fmla="*/ 225360 h 224640"/>
                </a:gdLst>
                <a:ahLst/>
                <a:rect l="textAreaLeft" t="textAreaTop" r="textAreaRight" b="textAreaBottom"/>
                <a:pathLst>
                  <a:path w="95" h="95">
                    <a:moveTo>
                      <a:pt x="41" y="12"/>
                    </a:moveTo>
                    <a:cubicBezTo>
                      <a:pt x="39" y="13"/>
                      <a:pt x="37" y="13"/>
                      <a:pt x="35" y="12"/>
                    </a:cubicBezTo>
                    <a:cubicBezTo>
                      <a:pt x="26" y="11"/>
                      <a:pt x="0" y="8"/>
                      <a:pt x="2" y="29"/>
                    </a:cubicBezTo>
                    <a:cubicBezTo>
                      <a:pt x="3" y="37"/>
                      <a:pt x="16" y="39"/>
                      <a:pt x="26" y="39"/>
                    </a:cubicBezTo>
                    <a:cubicBezTo>
                      <a:pt x="33" y="39"/>
                      <a:pt x="39" y="45"/>
                      <a:pt x="39" y="52"/>
                    </a:cubicBezTo>
                    <a:cubicBezTo>
                      <a:pt x="38" y="59"/>
                      <a:pt x="38" y="68"/>
                      <a:pt x="39" y="75"/>
                    </a:cubicBezTo>
                    <a:cubicBezTo>
                      <a:pt x="40" y="91"/>
                      <a:pt x="42" y="93"/>
                      <a:pt x="62" y="92"/>
                    </a:cubicBezTo>
                    <a:cubicBezTo>
                      <a:pt x="81" y="92"/>
                      <a:pt x="89" y="95"/>
                      <a:pt x="91" y="82"/>
                    </a:cubicBezTo>
                    <a:cubicBezTo>
                      <a:pt x="95" y="61"/>
                      <a:pt x="89" y="0"/>
                      <a:pt x="4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cxnSp>
          <p:nvCxnSpPr>
            <p:cNvPr id="1491" name="Google Shape;1654;p41"/>
            <p:cNvCxnSpPr/>
            <p:nvPr/>
          </p:nvCxnSpPr>
          <p:spPr>
            <a:xfrm flipH="1">
              <a:off x="592200" y="3497760"/>
              <a:ext cx="3810960" cy="72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492" name="Google Shape;1655;p41"/>
            <p:cNvSpPr/>
            <p:nvPr/>
          </p:nvSpPr>
          <p:spPr>
            <a:xfrm>
              <a:off x="1089720" y="135612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493" name="Google Shape;1656;p41"/>
            <p:cNvGrpSpPr/>
            <p:nvPr/>
          </p:nvGrpSpPr>
          <p:grpSpPr>
            <a:xfrm>
              <a:off x="598680" y="2361600"/>
              <a:ext cx="733320" cy="1132560"/>
              <a:chOff x="598680" y="2361600"/>
              <a:chExt cx="733320" cy="1132560"/>
            </a:xfrm>
          </p:grpSpPr>
          <p:sp>
            <p:nvSpPr>
              <p:cNvPr id="1494" name="Google Shape;1657;p41"/>
              <p:cNvSpPr/>
              <p:nvPr/>
            </p:nvSpPr>
            <p:spPr>
              <a:xfrm>
                <a:off x="777240" y="2361600"/>
                <a:ext cx="334800" cy="700560"/>
              </a:xfrm>
              <a:custGeom>
                <a:avLst/>
                <a:gdLst>
                  <a:gd name="textAreaLeft" fmla="*/ 0 w 334800"/>
                  <a:gd name="textAreaRight" fmla="*/ 335520 w 334800"/>
                  <a:gd name="textAreaTop" fmla="*/ 0 h 700560"/>
                  <a:gd name="textAreaBottom" fmla="*/ 701280 h 700560"/>
                </a:gdLst>
                <a:ahLst/>
                <a:rect l="textAreaLeft" t="textAreaTop" r="textAreaRight" b="textAreaBottom"/>
                <a:pathLst>
                  <a:path w="154" h="322">
                    <a:moveTo>
                      <a:pt x="37" y="11"/>
                    </a:moveTo>
                    <a:cubicBezTo>
                      <a:pt x="81" y="0"/>
                      <a:pt x="73" y="52"/>
                      <a:pt x="93" y="72"/>
                    </a:cubicBezTo>
                    <a:cubicBezTo>
                      <a:pt x="113" y="92"/>
                      <a:pt x="122" y="109"/>
                      <a:pt x="118" y="133"/>
                    </a:cubicBezTo>
                    <a:cubicBezTo>
                      <a:pt x="115" y="157"/>
                      <a:pt x="119" y="167"/>
                      <a:pt x="127" y="180"/>
                    </a:cubicBezTo>
                    <a:cubicBezTo>
                      <a:pt x="135" y="193"/>
                      <a:pt x="142" y="222"/>
                      <a:pt x="134" y="238"/>
                    </a:cubicBezTo>
                    <a:cubicBezTo>
                      <a:pt x="126" y="255"/>
                      <a:pt x="154" y="275"/>
                      <a:pt x="132" y="322"/>
                    </a:cubicBezTo>
                    <a:cubicBezTo>
                      <a:pt x="73" y="322"/>
                      <a:pt x="73" y="322"/>
                      <a:pt x="73" y="322"/>
                    </a:cubicBezTo>
                    <a:cubicBezTo>
                      <a:pt x="73" y="322"/>
                      <a:pt x="44" y="297"/>
                      <a:pt x="50" y="267"/>
                    </a:cubicBezTo>
                    <a:cubicBezTo>
                      <a:pt x="57" y="238"/>
                      <a:pt x="41" y="207"/>
                      <a:pt x="32" y="195"/>
                    </a:cubicBezTo>
                    <a:cubicBezTo>
                      <a:pt x="23" y="184"/>
                      <a:pt x="20" y="158"/>
                      <a:pt x="26" y="133"/>
                    </a:cubicBezTo>
                    <a:cubicBezTo>
                      <a:pt x="32" y="108"/>
                      <a:pt x="7" y="98"/>
                      <a:pt x="3" y="67"/>
                    </a:cubicBezTo>
                    <a:cubicBezTo>
                      <a:pt x="0" y="35"/>
                      <a:pt x="15" y="17"/>
                      <a:pt x="37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95" name="Google Shape;1658;p41"/>
              <p:cNvSpPr/>
              <p:nvPr/>
            </p:nvSpPr>
            <p:spPr>
              <a:xfrm>
                <a:off x="859680" y="2438640"/>
                <a:ext cx="141480" cy="623520"/>
              </a:xfrm>
              <a:custGeom>
                <a:avLst/>
                <a:gdLst>
                  <a:gd name="textAreaLeft" fmla="*/ 0 w 141480"/>
                  <a:gd name="textAreaRight" fmla="*/ 142200 w 141480"/>
                  <a:gd name="textAreaTop" fmla="*/ 0 h 623520"/>
                  <a:gd name="textAreaBottom" fmla="*/ 624240 h 623520"/>
                </a:gdLst>
                <a:ahLst/>
                <a:rect l="textAreaLeft" t="textAreaTop" r="textAreaRight" b="textAreaBottom"/>
                <a:pathLst>
                  <a:path w="65" h="287">
                    <a:moveTo>
                      <a:pt x="0" y="0"/>
                    </a:moveTo>
                    <a:cubicBezTo>
                      <a:pt x="0" y="35"/>
                      <a:pt x="26" y="98"/>
                      <a:pt x="40" y="148"/>
                    </a:cubicBezTo>
                    <a:cubicBezTo>
                      <a:pt x="55" y="197"/>
                      <a:pt x="65" y="257"/>
                      <a:pt x="64" y="287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96" name="Google Shape;1659;p41"/>
              <p:cNvSpPr/>
              <p:nvPr/>
            </p:nvSpPr>
            <p:spPr>
              <a:xfrm>
                <a:off x="818640" y="2493000"/>
                <a:ext cx="101880" cy="133920"/>
              </a:xfrm>
              <a:custGeom>
                <a:avLst/>
                <a:gdLst>
                  <a:gd name="textAreaLeft" fmla="*/ 0 w 101880"/>
                  <a:gd name="textAreaRight" fmla="*/ 102600 w 101880"/>
                  <a:gd name="textAreaTop" fmla="*/ 0 h 133920"/>
                  <a:gd name="textAreaBottom" fmla="*/ 134640 h 133920"/>
                </a:gdLst>
                <a:ahLst/>
                <a:rect l="textAreaLeft" t="textAreaTop" r="textAreaRight" b="textAreaBottom"/>
                <a:pathLst>
                  <a:path w="112" h="147">
                    <a:moveTo>
                      <a:pt x="112" y="0"/>
                    </a:moveTo>
                    <a:lnTo>
                      <a:pt x="95" y="147"/>
                    </a:lnTo>
                    <a:lnTo>
                      <a:pt x="0" y="2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97" name="Google Shape;1660;p41"/>
              <p:cNvSpPr/>
              <p:nvPr/>
            </p:nvSpPr>
            <p:spPr>
              <a:xfrm>
                <a:off x="857880" y="2638440"/>
                <a:ext cx="121320" cy="155880"/>
              </a:xfrm>
              <a:custGeom>
                <a:avLst/>
                <a:gdLst>
                  <a:gd name="textAreaLeft" fmla="*/ 0 w 121320"/>
                  <a:gd name="textAreaRight" fmla="*/ 122040 w 121320"/>
                  <a:gd name="textAreaTop" fmla="*/ 0 h 155880"/>
                  <a:gd name="textAreaBottom" fmla="*/ 156600 h 155880"/>
                </a:gdLst>
                <a:ahLst/>
                <a:rect l="textAreaLeft" t="textAreaTop" r="textAreaRight" b="textAreaBottom"/>
                <a:pathLst>
                  <a:path w="133" h="171">
                    <a:moveTo>
                      <a:pt x="133" y="0"/>
                    </a:moveTo>
                    <a:lnTo>
                      <a:pt x="109" y="171"/>
                    </a:lnTo>
                    <a:lnTo>
                      <a:pt x="0" y="55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98" name="Google Shape;1661;p41"/>
              <p:cNvSpPr/>
              <p:nvPr/>
            </p:nvSpPr>
            <p:spPr>
              <a:xfrm>
                <a:off x="911880" y="2810880"/>
                <a:ext cx="127440" cy="164160"/>
              </a:xfrm>
              <a:custGeom>
                <a:avLst/>
                <a:gdLst>
                  <a:gd name="textAreaLeft" fmla="*/ 0 w 127440"/>
                  <a:gd name="textAreaRight" fmla="*/ 128160 w 127440"/>
                  <a:gd name="textAreaTop" fmla="*/ 0 h 164160"/>
                  <a:gd name="textAreaBottom" fmla="*/ 164880 h 164160"/>
                </a:gdLst>
                <a:ahLst/>
                <a:rect l="textAreaLeft" t="textAreaTop" r="textAreaRight" b="textAreaBottom"/>
                <a:pathLst>
                  <a:path w="140" h="180">
                    <a:moveTo>
                      <a:pt x="140" y="0"/>
                    </a:moveTo>
                    <a:lnTo>
                      <a:pt x="88" y="180"/>
                    </a:lnTo>
                    <a:lnTo>
                      <a:pt x="0" y="47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99" name="Google Shape;1662;p41"/>
              <p:cNvSpPr/>
              <p:nvPr/>
            </p:nvSpPr>
            <p:spPr>
              <a:xfrm>
                <a:off x="1011960" y="2649600"/>
                <a:ext cx="320040" cy="450360"/>
              </a:xfrm>
              <a:custGeom>
                <a:avLst/>
                <a:gdLst>
                  <a:gd name="textAreaLeft" fmla="*/ 0 w 320040"/>
                  <a:gd name="textAreaRight" fmla="*/ 320760 w 320040"/>
                  <a:gd name="textAreaTop" fmla="*/ 0 h 450360"/>
                  <a:gd name="textAreaBottom" fmla="*/ 451080 h 450360"/>
                </a:gdLst>
                <a:ahLst/>
                <a:rect l="textAreaLeft" t="textAreaTop" r="textAreaRight" b="textAreaBottom"/>
                <a:pathLst>
                  <a:path w="147" h="207">
                    <a:moveTo>
                      <a:pt x="9" y="207"/>
                    </a:moveTo>
                    <a:cubicBezTo>
                      <a:pt x="9" y="207"/>
                      <a:pt x="0" y="158"/>
                      <a:pt x="10" y="128"/>
                    </a:cubicBezTo>
                    <a:cubicBezTo>
                      <a:pt x="19" y="98"/>
                      <a:pt x="43" y="92"/>
                      <a:pt x="45" y="66"/>
                    </a:cubicBezTo>
                    <a:cubicBezTo>
                      <a:pt x="48" y="26"/>
                      <a:pt x="72" y="0"/>
                      <a:pt x="103" y="4"/>
                    </a:cubicBezTo>
                    <a:cubicBezTo>
                      <a:pt x="133" y="8"/>
                      <a:pt x="147" y="55"/>
                      <a:pt x="117" y="81"/>
                    </a:cubicBezTo>
                    <a:cubicBezTo>
                      <a:pt x="106" y="91"/>
                      <a:pt x="91" y="115"/>
                      <a:pt x="93" y="135"/>
                    </a:cubicBezTo>
                    <a:cubicBezTo>
                      <a:pt x="97" y="166"/>
                      <a:pt x="58" y="185"/>
                      <a:pt x="58" y="185"/>
                    </a:cubicBezTo>
                    <a:lnTo>
                      <a:pt x="9" y="207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00" name="Google Shape;1663;p41"/>
              <p:cNvSpPr/>
              <p:nvPr/>
            </p:nvSpPr>
            <p:spPr>
              <a:xfrm>
                <a:off x="1084320" y="2732040"/>
                <a:ext cx="153360" cy="345600"/>
              </a:xfrm>
              <a:custGeom>
                <a:avLst/>
                <a:gdLst>
                  <a:gd name="textAreaLeft" fmla="*/ 0 w 153360"/>
                  <a:gd name="textAreaRight" fmla="*/ 154080 w 153360"/>
                  <a:gd name="textAreaTop" fmla="*/ 0 h 345600"/>
                  <a:gd name="textAreaBottom" fmla="*/ 346320 h 345600"/>
                </a:gdLst>
                <a:ahLst/>
                <a:rect l="textAreaLeft" t="textAreaTop" r="textAreaRight" b="textAreaBottom"/>
                <a:pathLst>
                  <a:path w="71" h="159">
                    <a:moveTo>
                      <a:pt x="71" y="0"/>
                    </a:moveTo>
                    <a:cubicBezTo>
                      <a:pt x="23" y="51"/>
                      <a:pt x="0" y="145"/>
                      <a:pt x="0" y="159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01" name="Google Shape;1664;p41"/>
              <p:cNvSpPr/>
              <p:nvPr/>
            </p:nvSpPr>
            <p:spPr>
              <a:xfrm>
                <a:off x="1166760" y="2727360"/>
                <a:ext cx="92880" cy="87120"/>
              </a:xfrm>
              <a:custGeom>
                <a:avLst/>
                <a:gdLst>
                  <a:gd name="textAreaLeft" fmla="*/ 0 w 92880"/>
                  <a:gd name="textAreaRight" fmla="*/ 93600 w 92880"/>
                  <a:gd name="textAreaTop" fmla="*/ 0 h 87120"/>
                  <a:gd name="textAreaBottom" fmla="*/ 87840 h 87120"/>
                </a:gdLst>
                <a:ahLst/>
                <a:rect l="textAreaLeft" t="textAreaTop" r="textAreaRight" b="textAreaBottom"/>
                <a:pathLst>
                  <a:path w="102" h="96">
                    <a:moveTo>
                      <a:pt x="0" y="0"/>
                    </a:moveTo>
                    <a:lnTo>
                      <a:pt x="12" y="96"/>
                    </a:lnTo>
                    <a:lnTo>
                      <a:pt x="102" y="50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920" bIns="43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02" name="Google Shape;1665;p41"/>
              <p:cNvSpPr/>
              <p:nvPr/>
            </p:nvSpPr>
            <p:spPr>
              <a:xfrm>
                <a:off x="1112760" y="2834640"/>
                <a:ext cx="101160" cy="8820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88200"/>
                  <a:gd name="textAreaBottom" fmla="*/ 88920 h 88200"/>
                </a:gdLst>
                <a:ahLst/>
                <a:rect l="textAreaLeft" t="textAreaTop" r="textAreaRight" b="textAreaBottom"/>
                <a:pathLst>
                  <a:path w="111" h="97">
                    <a:moveTo>
                      <a:pt x="0" y="0"/>
                    </a:moveTo>
                    <a:lnTo>
                      <a:pt x="14" y="97"/>
                    </a:lnTo>
                    <a:lnTo>
                      <a:pt x="111" y="36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28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03" name="Google Shape;1666;p41"/>
              <p:cNvSpPr/>
              <p:nvPr/>
            </p:nvSpPr>
            <p:spPr>
              <a:xfrm>
                <a:off x="1051200" y="2930040"/>
                <a:ext cx="132120" cy="101880"/>
              </a:xfrm>
              <a:custGeom>
                <a:avLst/>
                <a:gdLst>
                  <a:gd name="textAreaLeft" fmla="*/ 0 w 132120"/>
                  <a:gd name="textAreaRight" fmla="*/ 132840 w 132120"/>
                  <a:gd name="textAreaTop" fmla="*/ 0 h 101880"/>
                  <a:gd name="textAreaBottom" fmla="*/ 102600 h 101880"/>
                </a:gdLst>
                <a:ahLst/>
                <a:rect l="textAreaLeft" t="textAreaTop" r="textAreaRight" b="textAreaBottom"/>
                <a:pathLst>
                  <a:path w="145" h="112">
                    <a:moveTo>
                      <a:pt x="0" y="0"/>
                    </a:moveTo>
                    <a:lnTo>
                      <a:pt x="45" y="112"/>
                    </a:lnTo>
                    <a:lnTo>
                      <a:pt x="145" y="48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04" name="Google Shape;1667;p41"/>
              <p:cNvSpPr/>
              <p:nvPr/>
            </p:nvSpPr>
            <p:spPr>
              <a:xfrm>
                <a:off x="598680" y="2697120"/>
                <a:ext cx="374040" cy="4024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402480"/>
                  <a:gd name="textAreaBottom" fmla="*/ 403200 h 402480"/>
                </a:gdLst>
                <a:ahLst/>
                <a:rect l="textAreaLeft" t="textAreaTop" r="textAreaRight" b="textAreaBottom"/>
                <a:pathLst>
                  <a:path w="172" h="185">
                    <a:moveTo>
                      <a:pt x="172" y="185"/>
                    </a:moveTo>
                    <a:cubicBezTo>
                      <a:pt x="172" y="185"/>
                      <a:pt x="168" y="135"/>
                      <a:pt x="152" y="109"/>
                    </a:cubicBezTo>
                    <a:cubicBezTo>
                      <a:pt x="135" y="82"/>
                      <a:pt x="110" y="82"/>
                      <a:pt x="102" y="57"/>
                    </a:cubicBezTo>
                    <a:cubicBezTo>
                      <a:pt x="89" y="20"/>
                      <a:pt x="59" y="0"/>
                      <a:pt x="31" y="11"/>
                    </a:cubicBezTo>
                    <a:cubicBezTo>
                      <a:pt x="2" y="23"/>
                      <a:pt x="0" y="72"/>
                      <a:pt x="35" y="89"/>
                    </a:cubicBezTo>
                    <a:cubicBezTo>
                      <a:pt x="49" y="96"/>
                      <a:pt x="69" y="117"/>
                      <a:pt x="72" y="136"/>
                    </a:cubicBezTo>
                    <a:cubicBezTo>
                      <a:pt x="76" y="168"/>
                      <a:pt x="119" y="176"/>
                      <a:pt x="119" y="176"/>
                    </a:cubicBezTo>
                    <a:lnTo>
                      <a:pt x="172" y="185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05" name="Google Shape;1668;p41"/>
              <p:cNvSpPr/>
              <p:nvPr/>
            </p:nvSpPr>
            <p:spPr>
              <a:xfrm>
                <a:off x="681840" y="2795400"/>
                <a:ext cx="234000" cy="295200"/>
              </a:xfrm>
              <a:custGeom>
                <a:avLst/>
                <a:gdLst>
                  <a:gd name="textAreaLeft" fmla="*/ 0 w 234000"/>
                  <a:gd name="textAreaRight" fmla="*/ 234720 w 234000"/>
                  <a:gd name="textAreaTop" fmla="*/ 0 h 295200"/>
                  <a:gd name="textAreaBottom" fmla="*/ 295920 h 295200"/>
                </a:gdLst>
                <a:ahLst/>
                <a:rect l="textAreaLeft" t="textAreaTop" r="textAreaRight" b="textAreaBottom"/>
                <a:pathLst>
                  <a:path w="108" h="136">
                    <a:moveTo>
                      <a:pt x="0" y="0"/>
                    </a:moveTo>
                    <a:cubicBezTo>
                      <a:pt x="59" y="37"/>
                      <a:pt x="105" y="123"/>
                      <a:pt x="108" y="136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06" name="Google Shape;1669;p41"/>
              <p:cNvSpPr/>
              <p:nvPr/>
            </p:nvSpPr>
            <p:spPr>
              <a:xfrm>
                <a:off x="671040" y="2773440"/>
                <a:ext cx="88200" cy="86400"/>
              </a:xfrm>
              <a:custGeom>
                <a:avLst/>
                <a:gdLst>
                  <a:gd name="textAreaLeft" fmla="*/ 0 w 88200"/>
                  <a:gd name="textAreaRight" fmla="*/ 88920 w 88200"/>
                  <a:gd name="textAreaTop" fmla="*/ 0 h 86400"/>
                  <a:gd name="textAreaBottom" fmla="*/ 87120 h 86400"/>
                </a:gdLst>
                <a:ahLst/>
                <a:rect l="textAreaLeft" t="textAreaTop" r="textAreaRight" b="textAreaBottom"/>
                <a:pathLst>
                  <a:path w="97" h="95">
                    <a:moveTo>
                      <a:pt x="85" y="0"/>
                    </a:moveTo>
                    <a:lnTo>
                      <a:pt x="97" y="95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560" bIns="43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07" name="Google Shape;1670;p41"/>
              <p:cNvSpPr/>
              <p:nvPr/>
            </p:nvSpPr>
            <p:spPr>
              <a:xfrm>
                <a:off x="738000" y="2863080"/>
                <a:ext cx="97200" cy="88200"/>
              </a:xfrm>
              <a:custGeom>
                <a:avLst/>
                <a:gdLst>
                  <a:gd name="textAreaLeft" fmla="*/ 0 w 97200"/>
                  <a:gd name="textAreaRight" fmla="*/ 97920 w 97200"/>
                  <a:gd name="textAreaTop" fmla="*/ 0 h 88200"/>
                  <a:gd name="textAreaBottom" fmla="*/ 88920 h 88200"/>
                </a:gdLst>
                <a:ahLst/>
                <a:rect l="textAreaLeft" t="textAreaTop" r="textAreaRight" b="textAreaBottom"/>
                <a:pathLst>
                  <a:path w="107" h="97">
                    <a:moveTo>
                      <a:pt x="98" y="0"/>
                    </a:moveTo>
                    <a:lnTo>
                      <a:pt x="107" y="97"/>
                    </a:lnTo>
                    <a:lnTo>
                      <a:pt x="0" y="62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28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08" name="Google Shape;1671;p41"/>
              <p:cNvSpPr/>
              <p:nvPr/>
            </p:nvSpPr>
            <p:spPr>
              <a:xfrm>
                <a:off x="793080" y="2939040"/>
                <a:ext cx="118440" cy="110160"/>
              </a:xfrm>
              <a:custGeom>
                <a:avLst/>
                <a:gdLst>
                  <a:gd name="textAreaLeft" fmla="*/ 0 w 118440"/>
                  <a:gd name="textAreaRight" fmla="*/ 119160 w 118440"/>
                  <a:gd name="textAreaTop" fmla="*/ 0 h 110160"/>
                  <a:gd name="textAreaBottom" fmla="*/ 110880 h 110160"/>
                </a:gdLst>
                <a:ahLst/>
                <a:rect l="textAreaLeft" t="textAreaTop" r="textAreaRight" b="textAreaBottom"/>
                <a:pathLst>
                  <a:path w="130" h="121">
                    <a:moveTo>
                      <a:pt x="130" y="0"/>
                    </a:moveTo>
                    <a:lnTo>
                      <a:pt x="114" y="121"/>
                    </a:lnTo>
                    <a:lnTo>
                      <a:pt x="0" y="83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09" name="Google Shape;1672;p41"/>
              <p:cNvSpPr/>
              <p:nvPr/>
            </p:nvSpPr>
            <p:spPr>
              <a:xfrm>
                <a:off x="748800" y="3045600"/>
                <a:ext cx="453960" cy="448560"/>
              </a:xfrm>
              <a:custGeom>
                <a:avLst/>
                <a:gdLst>
                  <a:gd name="textAreaLeft" fmla="*/ 0 w 453960"/>
                  <a:gd name="textAreaRight" fmla="*/ 454680 w 453960"/>
                  <a:gd name="textAreaTop" fmla="*/ 0 h 448560"/>
                  <a:gd name="textAreaBottom" fmla="*/ 449280 h 448560"/>
                </a:gdLst>
                <a:ahLst/>
                <a:rect l="textAreaLeft" t="textAreaTop" r="textAreaRight" b="textAreaBottom"/>
                <a:pathLst>
                  <a:path w="496" h="490">
                    <a:moveTo>
                      <a:pt x="439" y="490"/>
                    </a:moveTo>
                    <a:lnTo>
                      <a:pt x="57" y="490"/>
                    </a:lnTo>
                    <a:lnTo>
                      <a:pt x="0" y="0"/>
                    </a:lnTo>
                    <a:lnTo>
                      <a:pt x="496" y="0"/>
                    </a:lnTo>
                    <a:lnTo>
                      <a:pt x="439" y="49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10" name="Google Shape;1673;p41"/>
              <p:cNvSpPr/>
              <p:nvPr/>
            </p:nvSpPr>
            <p:spPr>
              <a:xfrm>
                <a:off x="738000" y="3039120"/>
                <a:ext cx="475920" cy="56160"/>
              </a:xfrm>
              <a:custGeom>
                <a:avLst/>
                <a:gdLst>
                  <a:gd name="textAreaLeft" fmla="*/ 0 w 475920"/>
                  <a:gd name="textAreaRight" fmla="*/ 476640 w 475920"/>
                  <a:gd name="textAreaTop" fmla="*/ 0 h 56160"/>
                  <a:gd name="textAreaBottom" fmla="*/ 56880 h 56160"/>
                </a:gdLst>
                <a:ahLst/>
                <a:rect l="textAreaLeft" t="textAreaTop" r="textAreaRight" b="textAreaBottom"/>
                <a:pathLst>
                  <a:path w="520" h="62">
                    <a:moveTo>
                      <a:pt x="7" y="62"/>
                    </a:moveTo>
                    <a:lnTo>
                      <a:pt x="513" y="62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7" y="62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511" name="Google Shape;1674;p41"/>
            <p:cNvSpPr/>
            <p:nvPr/>
          </p:nvSpPr>
          <p:spPr>
            <a:xfrm>
              <a:off x="2880360" y="84276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12" name="Google Shape;1675;p41"/>
            <p:cNvSpPr/>
            <p:nvPr/>
          </p:nvSpPr>
          <p:spPr>
            <a:xfrm>
              <a:off x="965520" y="1855080"/>
              <a:ext cx="408240" cy="409320"/>
            </a:xfrm>
            <a:custGeom>
              <a:avLst/>
              <a:gdLst>
                <a:gd name="textAreaLeft" fmla="*/ 0 w 408240"/>
                <a:gd name="textAreaRight" fmla="*/ 408960 w 408240"/>
                <a:gd name="textAreaTop" fmla="*/ 0 h 409320"/>
                <a:gd name="textAreaBottom" fmla="*/ 410040 h 40932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PlaceHolder 1"/>
          <p:cNvSpPr>
            <a:spLocks noGrp="1"/>
          </p:cNvSpPr>
          <p:nvPr>
            <p:ph type="title"/>
          </p:nvPr>
        </p:nvSpPr>
        <p:spPr>
          <a:xfrm>
            <a:off x="714240" y="1104840"/>
            <a:ext cx="4104720" cy="178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Definição de objetivos de campanha</a:t>
            </a:r>
            <a:endParaRPr b="0" lang="pt-BR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4" name="PlaceHolder 2"/>
          <p:cNvSpPr>
            <a:spLocks noGrp="1"/>
          </p:cNvSpPr>
          <p:nvPr>
            <p:ph type="subTitle"/>
          </p:nvPr>
        </p:nvSpPr>
        <p:spPr>
          <a:xfrm>
            <a:off x="714240" y="2819520"/>
            <a:ext cx="4104720" cy="159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Estabeleça metas claras e mensuráveis que você deseja alcançar com suas campanhas de Google Ads. Esses objetivos podem incluir aumento de visitas ao site, geração de leads, ou agendamento de consultas. A clareza nos objetivos ajudará na criação de campanhas mais eficazes e direcionadas.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515" name="Google Shape;1482;p40"/>
          <p:cNvGrpSpPr/>
          <p:nvPr/>
        </p:nvGrpSpPr>
        <p:grpSpPr>
          <a:xfrm>
            <a:off x="4822920" y="652680"/>
            <a:ext cx="4070520" cy="3668760"/>
            <a:chOff x="4822920" y="652680"/>
            <a:chExt cx="4070520" cy="3668760"/>
          </a:xfrm>
        </p:grpSpPr>
        <p:sp>
          <p:nvSpPr>
            <p:cNvPr id="1516" name="Google Shape;1483;p40"/>
            <p:cNvSpPr/>
            <p:nvPr/>
          </p:nvSpPr>
          <p:spPr>
            <a:xfrm flipH="1">
              <a:off x="5176080" y="652680"/>
              <a:ext cx="3370320" cy="3668760"/>
            </a:xfrm>
            <a:custGeom>
              <a:avLst/>
              <a:gdLst>
                <a:gd name="textAreaLeft" fmla="*/ -360 w 3370320"/>
                <a:gd name="textAreaRight" fmla="*/ 3370680 w 3370320"/>
                <a:gd name="textAreaTop" fmla="*/ 0 h 3668760"/>
                <a:gd name="textAreaBottom" fmla="*/ 3669480 h 3668760"/>
              </a:gdLst>
              <a:ahLst/>
              <a:rect l="textAreaLeft" t="textAreaTop" r="textAreaRight" b="textAreaBottom"/>
              <a:pathLst>
                <a:path w="1091" h="1011">
                  <a:moveTo>
                    <a:pt x="1011" y="1011"/>
                  </a:moveTo>
                  <a:cubicBezTo>
                    <a:pt x="80" y="1011"/>
                    <a:pt x="80" y="1011"/>
                    <a:pt x="80" y="1011"/>
                  </a:cubicBezTo>
                  <a:cubicBezTo>
                    <a:pt x="36" y="1011"/>
                    <a:pt x="0" y="975"/>
                    <a:pt x="0" y="93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858" y="0"/>
                    <a:pt x="1091" y="232"/>
                    <a:pt x="1091" y="520"/>
                  </a:cubicBezTo>
                  <a:cubicBezTo>
                    <a:pt x="1091" y="930"/>
                    <a:pt x="1091" y="930"/>
                    <a:pt x="1091" y="930"/>
                  </a:cubicBezTo>
                  <a:cubicBezTo>
                    <a:pt x="1091" y="975"/>
                    <a:pt x="1055" y="1011"/>
                    <a:pt x="1011" y="101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17" name="Google Shape;1484;p40"/>
            <p:cNvSpPr/>
            <p:nvPr/>
          </p:nvSpPr>
          <p:spPr>
            <a:xfrm>
              <a:off x="6558840" y="81252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518" name="Google Shape;1485;p40"/>
            <p:cNvGrpSpPr/>
            <p:nvPr/>
          </p:nvGrpSpPr>
          <p:grpSpPr>
            <a:xfrm>
              <a:off x="4889520" y="1248120"/>
              <a:ext cx="3175200" cy="2414160"/>
              <a:chOff x="4889520" y="1248120"/>
              <a:chExt cx="3175200" cy="2414160"/>
            </a:xfrm>
          </p:grpSpPr>
          <p:sp>
            <p:nvSpPr>
              <p:cNvPr id="1519" name="Google Shape;1486;p40"/>
              <p:cNvSpPr/>
              <p:nvPr/>
            </p:nvSpPr>
            <p:spPr>
              <a:xfrm>
                <a:off x="4889520" y="1248120"/>
                <a:ext cx="3174840" cy="24141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0" name="Google Shape;1487;p40"/>
              <p:cNvSpPr/>
              <p:nvPr/>
            </p:nvSpPr>
            <p:spPr>
              <a:xfrm>
                <a:off x="7571520" y="1248120"/>
                <a:ext cx="493200" cy="24141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1" name="Google Shape;1488;p40"/>
              <p:cNvSpPr/>
              <p:nvPr/>
            </p:nvSpPr>
            <p:spPr>
              <a:xfrm>
                <a:off x="4889520" y="1248120"/>
                <a:ext cx="3174840" cy="20988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2" name="Google Shape;1489;p40"/>
              <p:cNvSpPr/>
              <p:nvPr/>
            </p:nvSpPr>
            <p:spPr>
              <a:xfrm>
                <a:off x="5022000" y="1320840"/>
                <a:ext cx="64800" cy="64800"/>
              </a:xfrm>
              <a:custGeom>
                <a:avLst/>
                <a:gdLst>
                  <a:gd name="textAreaLeft" fmla="*/ 0 w 64800"/>
                  <a:gd name="textAreaRight" fmla="*/ 65520 w 64800"/>
                  <a:gd name="textAreaTop" fmla="*/ 0 h 64800"/>
                  <a:gd name="textAreaBottom" fmla="*/ 65520 h 648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760" bIns="32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3" name="Google Shape;1490;p40"/>
              <p:cNvSpPr/>
              <p:nvPr/>
            </p:nvSpPr>
            <p:spPr>
              <a:xfrm>
                <a:off x="5153400" y="1320840"/>
                <a:ext cx="64800" cy="64800"/>
              </a:xfrm>
              <a:custGeom>
                <a:avLst/>
                <a:gdLst>
                  <a:gd name="textAreaLeft" fmla="*/ 0 w 64800"/>
                  <a:gd name="textAreaRight" fmla="*/ 65520 w 64800"/>
                  <a:gd name="textAreaTop" fmla="*/ 0 h 64800"/>
                  <a:gd name="textAreaBottom" fmla="*/ 65520 h 648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3" y="15"/>
                      <a:pt x="10" y="15"/>
                    </a:cubicBezTo>
                    <a:cubicBezTo>
                      <a:pt x="7" y="15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760" bIns="32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4" name="Google Shape;1491;p40"/>
              <p:cNvSpPr/>
              <p:nvPr/>
            </p:nvSpPr>
            <p:spPr>
              <a:xfrm>
                <a:off x="5296680" y="1320840"/>
                <a:ext cx="64800" cy="64800"/>
              </a:xfrm>
              <a:custGeom>
                <a:avLst/>
                <a:gdLst>
                  <a:gd name="textAreaLeft" fmla="*/ 0 w 64800"/>
                  <a:gd name="textAreaRight" fmla="*/ 65520 w 64800"/>
                  <a:gd name="textAreaTop" fmla="*/ 0 h 64800"/>
                  <a:gd name="textAreaBottom" fmla="*/ 65520 h 648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760" bIns="32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5" name="Google Shape;1492;p40"/>
              <p:cNvSpPr/>
              <p:nvPr/>
            </p:nvSpPr>
            <p:spPr>
              <a:xfrm>
                <a:off x="5558760" y="1331280"/>
                <a:ext cx="441720" cy="43560"/>
              </a:xfrm>
              <a:custGeom>
                <a:avLst/>
                <a:gdLst>
                  <a:gd name="textAreaLeft" fmla="*/ 0 w 441720"/>
                  <a:gd name="textAreaRight" fmla="*/ 442440 w 4417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29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6" y="0"/>
                      <a:pt x="129" y="3"/>
                      <a:pt x="129" y="7"/>
                    </a:cubicBezTo>
                    <a:cubicBezTo>
                      <a:pt x="129" y="10"/>
                      <a:pt x="126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6" name="Google Shape;1493;p40"/>
              <p:cNvSpPr/>
              <p:nvPr/>
            </p:nvSpPr>
            <p:spPr>
              <a:xfrm>
                <a:off x="6123600" y="1331280"/>
                <a:ext cx="445320" cy="43560"/>
              </a:xfrm>
              <a:custGeom>
                <a:avLst/>
                <a:gdLst>
                  <a:gd name="textAreaLeft" fmla="*/ 0 w 445320"/>
                  <a:gd name="textAreaRight" fmla="*/ 446040 w 4453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7" name="Google Shape;1494;p40"/>
              <p:cNvSpPr/>
              <p:nvPr/>
            </p:nvSpPr>
            <p:spPr>
              <a:xfrm>
                <a:off x="6693480" y="1331280"/>
                <a:ext cx="445320" cy="43560"/>
              </a:xfrm>
              <a:custGeom>
                <a:avLst/>
                <a:gdLst>
                  <a:gd name="textAreaLeft" fmla="*/ 0 w 445320"/>
                  <a:gd name="textAreaRight" fmla="*/ 446040 w 4453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8" name="Google Shape;1495;p40"/>
              <p:cNvSpPr/>
              <p:nvPr/>
            </p:nvSpPr>
            <p:spPr>
              <a:xfrm>
                <a:off x="7260120" y="1331280"/>
                <a:ext cx="445320" cy="43560"/>
              </a:xfrm>
              <a:custGeom>
                <a:avLst/>
                <a:gdLst>
                  <a:gd name="textAreaLeft" fmla="*/ 0 w 445320"/>
                  <a:gd name="textAreaRight" fmla="*/ 446040 w 4453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529" name="Google Shape;1496;p40"/>
            <p:cNvSpPr/>
            <p:nvPr/>
          </p:nvSpPr>
          <p:spPr>
            <a:xfrm>
              <a:off x="6242400" y="2282760"/>
              <a:ext cx="775440" cy="777240"/>
            </a:xfrm>
            <a:custGeom>
              <a:avLst/>
              <a:gdLst>
                <a:gd name="textAreaLeft" fmla="*/ 0 w 775440"/>
                <a:gd name="textAreaRight" fmla="*/ 776160 w 775440"/>
                <a:gd name="textAreaTop" fmla="*/ 0 h 777240"/>
                <a:gd name="textAreaBottom" fmla="*/ 777960 h 77724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0" name="Google Shape;1497;p40"/>
            <p:cNvSpPr/>
            <p:nvPr/>
          </p:nvSpPr>
          <p:spPr>
            <a:xfrm>
              <a:off x="5084640" y="2155320"/>
              <a:ext cx="1434240" cy="943200"/>
            </a:xfrm>
            <a:custGeom>
              <a:avLst/>
              <a:gdLst>
                <a:gd name="textAreaLeft" fmla="*/ 0 w 1434240"/>
                <a:gd name="textAreaRight" fmla="*/ 1434960 w 1434240"/>
                <a:gd name="textAreaTop" fmla="*/ 0 h 943200"/>
                <a:gd name="textAreaBottom" fmla="*/ 943920 h 943200"/>
              </a:gdLst>
              <a:ahLst/>
              <a:rect l="textAreaLeft" t="textAreaTop" r="textAreaRight" b="textAreaBottom"/>
              <a:pathLst>
                <a:path w="433" h="284">
                  <a:moveTo>
                    <a:pt x="415" y="284"/>
                  </a:moveTo>
                  <a:cubicBezTo>
                    <a:pt x="17" y="284"/>
                    <a:pt x="17" y="284"/>
                    <a:pt x="17" y="284"/>
                  </a:cubicBezTo>
                  <a:cubicBezTo>
                    <a:pt x="8" y="284"/>
                    <a:pt x="0" y="277"/>
                    <a:pt x="0" y="26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5" y="0"/>
                    <a:pt x="433" y="7"/>
                    <a:pt x="433" y="17"/>
                  </a:cubicBezTo>
                  <a:cubicBezTo>
                    <a:pt x="433" y="267"/>
                    <a:pt x="433" y="267"/>
                    <a:pt x="433" y="267"/>
                  </a:cubicBezTo>
                  <a:cubicBezTo>
                    <a:pt x="433" y="277"/>
                    <a:pt x="425" y="284"/>
                    <a:pt x="415" y="284"/>
                  </a:cubicBez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1" name="Google Shape;1498;p40"/>
            <p:cNvSpPr/>
            <p:nvPr/>
          </p:nvSpPr>
          <p:spPr>
            <a:xfrm>
              <a:off x="5236920" y="2321280"/>
              <a:ext cx="1129680" cy="108720"/>
            </a:xfrm>
            <a:custGeom>
              <a:avLst/>
              <a:gdLst>
                <a:gd name="textAreaLeft" fmla="*/ 0 w 1129680"/>
                <a:gd name="textAreaRight" fmla="*/ 1130400 w 1129680"/>
                <a:gd name="textAreaTop" fmla="*/ 0 h 108720"/>
                <a:gd name="textAreaBottom" fmla="*/ 109440 h 108720"/>
              </a:gdLst>
              <a:ahLst/>
              <a:rect l="textAreaLeft" t="textAreaTop" r="textAreaRight" b="textAreaBottom"/>
              <a:pathLst>
                <a:path w="341" h="33">
                  <a:moveTo>
                    <a:pt x="324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7" y="33"/>
                    <a:pt x="0" y="26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34" y="0"/>
                    <a:pt x="341" y="8"/>
                    <a:pt x="341" y="17"/>
                  </a:cubicBezTo>
                  <a:cubicBezTo>
                    <a:pt x="341" y="26"/>
                    <a:pt x="334" y="33"/>
                    <a:pt x="324" y="33"/>
                  </a:cubicBezTo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2" name="Google Shape;1499;p40"/>
            <p:cNvSpPr/>
            <p:nvPr/>
          </p:nvSpPr>
          <p:spPr>
            <a:xfrm>
              <a:off x="5236920" y="2567520"/>
              <a:ext cx="298440" cy="298440"/>
            </a:xfrm>
            <a:custGeom>
              <a:avLst/>
              <a:gdLst>
                <a:gd name="textAreaLeft" fmla="*/ 0 w 298440"/>
                <a:gd name="textAreaRight" fmla="*/ 299160 w 298440"/>
                <a:gd name="textAreaTop" fmla="*/ 0 h 298440"/>
                <a:gd name="textAreaBottom" fmla="*/ 299160 h 298440"/>
              </a:gdLst>
              <a:ahLst/>
              <a:rect l="textAreaLeft" t="textAreaTop" r="textAreaRight" b="textAreaBottom"/>
              <a:pathLst>
                <a:path w="90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3" name="Google Shape;1500;p40"/>
            <p:cNvSpPr/>
            <p:nvPr/>
          </p:nvSpPr>
          <p:spPr>
            <a:xfrm>
              <a:off x="5296680" y="2627280"/>
              <a:ext cx="238680" cy="238680"/>
            </a:xfrm>
            <a:custGeom>
              <a:avLst/>
              <a:gdLst>
                <a:gd name="textAreaLeft" fmla="*/ 0 w 238680"/>
                <a:gd name="textAreaRight" fmla="*/ 239400 w 23868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140" h="140">
                  <a:moveTo>
                    <a:pt x="43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43" y="43"/>
                  </a:lnTo>
                  <a:lnTo>
                    <a:pt x="43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4" name="Google Shape;1501;p40"/>
            <p:cNvSpPr/>
            <p:nvPr/>
          </p:nvSpPr>
          <p:spPr>
            <a:xfrm>
              <a:off x="5236920" y="2905920"/>
              <a:ext cx="298440" cy="26640"/>
            </a:xfrm>
            <a:custGeom>
              <a:avLst/>
              <a:gdLst>
                <a:gd name="textAreaLeft" fmla="*/ 0 w 298440"/>
                <a:gd name="textAreaRight" fmla="*/ 299160 w 29844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90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680" bIns="13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5" name="Google Shape;1502;p40"/>
            <p:cNvSpPr/>
            <p:nvPr/>
          </p:nvSpPr>
          <p:spPr>
            <a:xfrm>
              <a:off x="5654160" y="2567520"/>
              <a:ext cx="295200" cy="298440"/>
            </a:xfrm>
            <a:custGeom>
              <a:avLst/>
              <a:gdLst>
                <a:gd name="textAreaLeft" fmla="*/ 0 w 295200"/>
                <a:gd name="textAreaRight" fmla="*/ 295920 w 295200"/>
                <a:gd name="textAreaTop" fmla="*/ 0 h 298440"/>
                <a:gd name="textAreaBottom" fmla="*/ 299160 h 298440"/>
              </a:gdLst>
              <a:ahLst/>
              <a:rect l="textAreaLeft" t="textAreaTop" r="textAreaRight" b="textAreaBottom"/>
              <a:pathLst>
                <a:path w="89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4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89" y="4"/>
                    <a:pt x="89" y="10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6" name="Google Shape;1503;p40"/>
            <p:cNvSpPr/>
            <p:nvPr/>
          </p:nvSpPr>
          <p:spPr>
            <a:xfrm>
              <a:off x="5710680" y="2627280"/>
              <a:ext cx="238680" cy="238680"/>
            </a:xfrm>
            <a:custGeom>
              <a:avLst/>
              <a:gdLst>
                <a:gd name="textAreaLeft" fmla="*/ 0 w 238680"/>
                <a:gd name="textAreaRight" fmla="*/ 239400 w 23868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72" h="72">
                  <a:moveTo>
                    <a:pt x="23" y="72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8" y="22"/>
                    <a:pt x="23" y="27"/>
                    <a:pt x="23" y="32"/>
                  </a:cubicBezTo>
                  <a:lnTo>
                    <a:pt x="23" y="72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7" name="Google Shape;1504;p40"/>
            <p:cNvSpPr/>
            <p:nvPr/>
          </p:nvSpPr>
          <p:spPr>
            <a:xfrm>
              <a:off x="5654160" y="2905920"/>
              <a:ext cx="295200" cy="26640"/>
            </a:xfrm>
            <a:custGeom>
              <a:avLst/>
              <a:gdLst>
                <a:gd name="textAreaLeft" fmla="*/ 0 w 295200"/>
                <a:gd name="textAreaRight" fmla="*/ 295920 w 29520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89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9" y="1"/>
                    <a:pt x="89" y="4"/>
                  </a:cubicBezTo>
                  <a:cubicBezTo>
                    <a:pt x="89" y="6"/>
                    <a:pt x="87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680" bIns="13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8" name="Google Shape;1505;p40"/>
            <p:cNvSpPr/>
            <p:nvPr/>
          </p:nvSpPr>
          <p:spPr>
            <a:xfrm>
              <a:off x="6069600" y="2567520"/>
              <a:ext cx="297000" cy="298440"/>
            </a:xfrm>
            <a:custGeom>
              <a:avLst/>
              <a:gdLst>
                <a:gd name="textAreaLeft" fmla="*/ 0 w 297000"/>
                <a:gd name="textAreaRight" fmla="*/ 297720 w 297000"/>
                <a:gd name="textAreaTop" fmla="*/ 0 h 298440"/>
                <a:gd name="textAreaBottom" fmla="*/ 299160 h 298440"/>
              </a:gdLst>
              <a:ahLst/>
              <a:rect l="textAreaLeft" t="textAreaTop" r="textAreaRight" b="textAreaBottom"/>
              <a:pathLst>
                <a:path w="90" h="90">
                  <a:moveTo>
                    <a:pt x="80" y="90"/>
                  </a:moveTo>
                  <a:cubicBezTo>
                    <a:pt x="11" y="90"/>
                    <a:pt x="11" y="90"/>
                    <a:pt x="11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80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9" name="Google Shape;1506;p40"/>
            <p:cNvSpPr/>
            <p:nvPr/>
          </p:nvSpPr>
          <p:spPr>
            <a:xfrm>
              <a:off x="6069600" y="2905920"/>
              <a:ext cx="297000" cy="26640"/>
            </a:xfrm>
            <a:custGeom>
              <a:avLst/>
              <a:gdLst>
                <a:gd name="textAreaLeft" fmla="*/ 0 w 297000"/>
                <a:gd name="textAreaRight" fmla="*/ 297720 w 29700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90" h="8">
                  <a:moveTo>
                    <a:pt x="8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6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680" bIns="13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0" name="Google Shape;1507;p40"/>
            <p:cNvSpPr/>
            <p:nvPr/>
          </p:nvSpPr>
          <p:spPr>
            <a:xfrm>
              <a:off x="6127920" y="2627280"/>
              <a:ext cx="238680" cy="238680"/>
            </a:xfrm>
            <a:custGeom>
              <a:avLst/>
              <a:gdLst>
                <a:gd name="textAreaLeft" fmla="*/ 0 w 238680"/>
                <a:gd name="textAreaRight" fmla="*/ 239400 w 23868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140" h="140">
                  <a:moveTo>
                    <a:pt x="45" y="140"/>
                  </a:moveTo>
                  <a:lnTo>
                    <a:pt x="0" y="140"/>
                  </a:lnTo>
                  <a:lnTo>
                    <a:pt x="0" y="66"/>
                  </a:lnTo>
                  <a:lnTo>
                    <a:pt x="66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86" y="43"/>
                  </a:lnTo>
                  <a:lnTo>
                    <a:pt x="45" y="83"/>
                  </a:lnTo>
                  <a:lnTo>
                    <a:pt x="45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1" name="Google Shape;1508;p40"/>
            <p:cNvSpPr/>
            <p:nvPr/>
          </p:nvSpPr>
          <p:spPr>
            <a:xfrm>
              <a:off x="5300280" y="2363760"/>
              <a:ext cx="606240" cy="30240"/>
            </a:xfrm>
            <a:custGeom>
              <a:avLst/>
              <a:gdLst>
                <a:gd name="textAreaLeft" fmla="*/ 0 w 606240"/>
                <a:gd name="textAreaRight" fmla="*/ 606960 w 606240"/>
                <a:gd name="textAreaTop" fmla="*/ 0 h 30240"/>
                <a:gd name="textAreaBottom" fmla="*/ 30960 h 30240"/>
              </a:gdLst>
              <a:ahLst/>
              <a:rect l="textAreaLeft" t="textAreaTop" r="textAreaRight" b="textAreaBottom"/>
              <a:pathLst>
                <a:path w="183" h="9">
                  <a:moveTo>
                    <a:pt x="17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81" y="9"/>
                    <a:pt x="183" y="7"/>
                    <a:pt x="183" y="5"/>
                  </a:cubicBezTo>
                  <a:cubicBezTo>
                    <a:pt x="183" y="2"/>
                    <a:pt x="181" y="0"/>
                    <a:pt x="179" y="0"/>
                  </a:cubicBez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2" name="Google Shape;1509;p40"/>
            <p:cNvSpPr/>
            <p:nvPr/>
          </p:nvSpPr>
          <p:spPr>
            <a:xfrm>
              <a:off x="6247800" y="2360520"/>
              <a:ext cx="42120" cy="37080"/>
            </a:xfrm>
            <a:custGeom>
              <a:avLst/>
              <a:gdLst>
                <a:gd name="textAreaLeft" fmla="*/ 0 w 42120"/>
                <a:gd name="textAreaRight" fmla="*/ 42840 w 42120"/>
                <a:gd name="textAreaTop" fmla="*/ 0 h 37080"/>
                <a:gd name="textAreaBottom" fmla="*/ 37800 h 37080"/>
              </a:gdLst>
              <a:ahLst/>
              <a:rect l="textAreaLeft" t="textAreaTop" r="textAreaRight" b="textAreaBottom"/>
              <a:pathLst>
                <a:path w="25" h="22">
                  <a:moveTo>
                    <a:pt x="0" y="0"/>
                  </a:moveTo>
                  <a:lnTo>
                    <a:pt x="25" y="0"/>
                  </a:lnTo>
                  <a:lnTo>
                    <a:pt x="12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3" name="Google Shape;1510;p40"/>
            <p:cNvSpPr/>
            <p:nvPr/>
          </p:nvSpPr>
          <p:spPr>
            <a:xfrm>
              <a:off x="5977080" y="1517760"/>
              <a:ext cx="928080" cy="802440"/>
            </a:xfrm>
            <a:custGeom>
              <a:avLst/>
              <a:gdLst>
                <a:gd name="textAreaLeft" fmla="*/ 0 w 928080"/>
                <a:gd name="textAreaRight" fmla="*/ 928800 w 928080"/>
                <a:gd name="textAreaTop" fmla="*/ 0 h 802440"/>
                <a:gd name="textAreaBottom" fmla="*/ 803160 h 802440"/>
              </a:gdLst>
              <a:ahLst/>
              <a:rect l="textAreaLeft" t="textAreaTop" r="textAreaRight" b="textAreaBottom"/>
              <a:pathLst>
                <a:path w="302" h="260">
                  <a:moveTo>
                    <a:pt x="28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4"/>
                    <a:pt x="8" y="202"/>
                    <a:pt x="18" y="202"/>
                  </a:cubicBezTo>
                  <a:cubicBezTo>
                    <a:pt x="23" y="202"/>
                    <a:pt x="23" y="202"/>
                    <a:pt x="23" y="202"/>
                  </a:cubicBezTo>
                  <a:cubicBezTo>
                    <a:pt x="23" y="255"/>
                    <a:pt x="23" y="255"/>
                    <a:pt x="23" y="255"/>
                  </a:cubicBezTo>
                  <a:cubicBezTo>
                    <a:pt x="23" y="258"/>
                    <a:pt x="27" y="260"/>
                    <a:pt x="29" y="257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284" y="202"/>
                    <a:pt x="284" y="202"/>
                    <a:pt x="284" y="202"/>
                  </a:cubicBezTo>
                  <a:cubicBezTo>
                    <a:pt x="294" y="202"/>
                    <a:pt x="302" y="194"/>
                    <a:pt x="302" y="184"/>
                  </a:cubicBezTo>
                  <a:cubicBezTo>
                    <a:pt x="302" y="17"/>
                    <a:pt x="302" y="17"/>
                    <a:pt x="302" y="17"/>
                  </a:cubicBezTo>
                  <a:cubicBezTo>
                    <a:pt x="302" y="7"/>
                    <a:pt x="294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4" name="Google Shape;1511;p40"/>
            <p:cNvSpPr/>
            <p:nvPr/>
          </p:nvSpPr>
          <p:spPr>
            <a:xfrm>
              <a:off x="6242400" y="1808280"/>
              <a:ext cx="226440" cy="227880"/>
            </a:xfrm>
            <a:custGeom>
              <a:avLst/>
              <a:gdLst>
                <a:gd name="textAreaLeft" fmla="*/ 0 w 226440"/>
                <a:gd name="textAreaRight" fmla="*/ 227160 w 226440"/>
                <a:gd name="textAreaTop" fmla="*/ 0 h 227880"/>
                <a:gd name="textAreaBottom" fmla="*/ 228600 h 227880"/>
              </a:gdLst>
              <a:ahLst/>
              <a:rect l="textAreaLeft" t="textAreaTop" r="textAreaRight" b="textAreaBottom"/>
              <a:pathLst>
                <a:path w="74" h="74">
                  <a:moveTo>
                    <a:pt x="65" y="39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51"/>
                    <a:pt x="0" y="54"/>
                    <a:pt x="2" y="56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20" y="74"/>
                    <a:pt x="23" y="74"/>
                    <a:pt x="24" y="72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65" y="39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5" name="Google Shape;1512;p40"/>
            <p:cNvSpPr/>
            <p:nvPr/>
          </p:nvSpPr>
          <p:spPr>
            <a:xfrm>
              <a:off x="6091560" y="1724400"/>
              <a:ext cx="707400" cy="126360"/>
            </a:xfrm>
            <a:custGeom>
              <a:avLst/>
              <a:gdLst>
                <a:gd name="textAreaLeft" fmla="*/ 0 w 707400"/>
                <a:gd name="textAreaRight" fmla="*/ 708120 w 707400"/>
                <a:gd name="textAreaTop" fmla="*/ 0 h 126360"/>
                <a:gd name="textAreaBottom" fmla="*/ 127080 h 126360"/>
              </a:gdLst>
              <a:ahLst/>
              <a:rect l="textAreaLeft" t="textAreaTop" r="textAreaRight" b="textAreaBottom"/>
              <a:pathLst>
                <a:path w="230" h="41">
                  <a:moveTo>
                    <a:pt x="3" y="24"/>
                  </a:moveTo>
                  <a:cubicBezTo>
                    <a:pt x="20" y="10"/>
                    <a:pt x="37" y="5"/>
                    <a:pt x="55" y="5"/>
                  </a:cubicBezTo>
                  <a:cubicBezTo>
                    <a:pt x="79" y="5"/>
                    <a:pt x="103" y="14"/>
                    <a:pt x="126" y="23"/>
                  </a:cubicBezTo>
                  <a:cubicBezTo>
                    <a:pt x="150" y="32"/>
                    <a:pt x="172" y="41"/>
                    <a:pt x="192" y="41"/>
                  </a:cubicBezTo>
                  <a:cubicBezTo>
                    <a:pt x="206" y="41"/>
                    <a:pt x="219" y="36"/>
                    <a:pt x="230" y="24"/>
                  </a:cubicBezTo>
                  <a:cubicBezTo>
                    <a:pt x="226" y="21"/>
                    <a:pt x="226" y="21"/>
                    <a:pt x="226" y="21"/>
                  </a:cubicBezTo>
                  <a:cubicBezTo>
                    <a:pt x="217" y="32"/>
                    <a:pt x="205" y="37"/>
                    <a:pt x="192" y="37"/>
                  </a:cubicBezTo>
                  <a:cubicBezTo>
                    <a:pt x="173" y="37"/>
                    <a:pt x="151" y="28"/>
                    <a:pt x="128" y="19"/>
                  </a:cubicBezTo>
                  <a:cubicBezTo>
                    <a:pt x="105" y="10"/>
                    <a:pt x="80" y="0"/>
                    <a:pt x="55" y="0"/>
                  </a:cubicBezTo>
                  <a:cubicBezTo>
                    <a:pt x="36" y="0"/>
                    <a:pt x="17" y="6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6" name="Google Shape;1513;p40"/>
            <p:cNvSpPr/>
            <p:nvPr/>
          </p:nvSpPr>
          <p:spPr>
            <a:xfrm>
              <a:off x="60199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7" name="Google Shape;1514;p40"/>
            <p:cNvSpPr/>
            <p:nvPr/>
          </p:nvSpPr>
          <p:spPr>
            <a:xfrm>
              <a:off x="60199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8" name="Google Shape;1515;p40"/>
            <p:cNvSpPr/>
            <p:nvPr/>
          </p:nvSpPr>
          <p:spPr>
            <a:xfrm>
              <a:off x="6010560" y="1870200"/>
              <a:ext cx="30960" cy="29520"/>
            </a:xfrm>
            <a:custGeom>
              <a:avLst/>
              <a:gdLst>
                <a:gd name="textAreaLeft" fmla="*/ 0 w 30960"/>
                <a:gd name="textAreaRight" fmla="*/ 31680 w 30960"/>
                <a:gd name="textAreaTop" fmla="*/ 0 h 29520"/>
                <a:gd name="textAreaBottom" fmla="*/ 30240 h 29520"/>
              </a:gdLst>
              <a:ah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9" name="Google Shape;1516;p40"/>
            <p:cNvSpPr/>
            <p:nvPr/>
          </p:nvSpPr>
          <p:spPr>
            <a:xfrm>
              <a:off x="6147000" y="1687680"/>
              <a:ext cx="32760" cy="32760"/>
            </a:xfrm>
            <a:custGeom>
              <a:avLst/>
              <a:gdLst>
                <a:gd name="textAreaLeft" fmla="*/ 0 w 32760"/>
                <a:gd name="textAreaRight" fmla="*/ 33480 w 32760"/>
                <a:gd name="textAreaTop" fmla="*/ 0 h 32760"/>
                <a:gd name="textAreaBottom" fmla="*/ 33480 h 32760"/>
              </a:gdLst>
              <a:ah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4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50" name="Google Shape;1517;p40"/>
            <p:cNvSpPr/>
            <p:nvPr/>
          </p:nvSpPr>
          <p:spPr>
            <a:xfrm>
              <a:off x="6062760" y="1762200"/>
              <a:ext cx="64440" cy="64440"/>
            </a:xfrm>
            <a:custGeom>
              <a:avLst/>
              <a:gdLst>
                <a:gd name="textAreaLeft" fmla="*/ 0 w 64440"/>
                <a:gd name="textAreaRight" fmla="*/ 65160 w 64440"/>
                <a:gd name="textAreaTop" fmla="*/ 0 h 64440"/>
                <a:gd name="textAreaBottom" fmla="*/ 65160 h 64440"/>
              </a:gdLst>
              <a:ahLst/>
              <a:rect l="textAreaLeft" t="textAreaTop" r="textAreaRight" b="textAreaBottom"/>
              <a:pathLst>
                <a:path w="21" h="21">
                  <a:moveTo>
                    <a:pt x="16" y="3"/>
                  </a:moveTo>
                  <a:cubicBezTo>
                    <a:pt x="20" y="6"/>
                    <a:pt x="21" y="12"/>
                    <a:pt x="18" y="16"/>
                  </a:cubicBezTo>
                  <a:cubicBezTo>
                    <a:pt x="15" y="21"/>
                    <a:pt x="9" y="21"/>
                    <a:pt x="5" y="18"/>
                  </a:cubicBezTo>
                  <a:cubicBezTo>
                    <a:pt x="0" y="15"/>
                    <a:pt x="0" y="9"/>
                    <a:pt x="3" y="5"/>
                  </a:cubicBezTo>
                  <a:cubicBezTo>
                    <a:pt x="6" y="1"/>
                    <a:pt x="12" y="0"/>
                    <a:pt x="16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51" name="Google Shape;1518;p40"/>
            <p:cNvSpPr/>
            <p:nvPr/>
          </p:nvSpPr>
          <p:spPr>
            <a:xfrm>
              <a:off x="67183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52" name="Google Shape;1519;p40"/>
            <p:cNvSpPr/>
            <p:nvPr/>
          </p:nvSpPr>
          <p:spPr>
            <a:xfrm>
              <a:off x="67183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53" name="Google Shape;1520;p40"/>
            <p:cNvSpPr/>
            <p:nvPr/>
          </p:nvSpPr>
          <p:spPr>
            <a:xfrm>
              <a:off x="6708960" y="1870200"/>
              <a:ext cx="30960" cy="29520"/>
            </a:xfrm>
            <a:custGeom>
              <a:avLst/>
              <a:gdLst>
                <a:gd name="textAreaLeft" fmla="*/ 0 w 30960"/>
                <a:gd name="textAreaRight" fmla="*/ 31680 w 30960"/>
                <a:gd name="textAreaTop" fmla="*/ 0 h 29520"/>
                <a:gd name="textAreaBottom" fmla="*/ 30240 h 29520"/>
              </a:gdLst>
              <a:ah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54" name="Google Shape;1521;p40"/>
            <p:cNvSpPr/>
            <p:nvPr/>
          </p:nvSpPr>
          <p:spPr>
            <a:xfrm>
              <a:off x="6845400" y="1687680"/>
              <a:ext cx="32760" cy="32760"/>
            </a:xfrm>
            <a:custGeom>
              <a:avLst/>
              <a:gdLst>
                <a:gd name="textAreaLeft" fmla="*/ 0 w 32760"/>
                <a:gd name="textAreaRight" fmla="*/ 33480 w 32760"/>
                <a:gd name="textAreaTop" fmla="*/ 0 h 32760"/>
                <a:gd name="textAreaBottom" fmla="*/ 33480 h 32760"/>
              </a:gdLst>
              <a:ah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55" name="Google Shape;1522;p40"/>
            <p:cNvSpPr/>
            <p:nvPr/>
          </p:nvSpPr>
          <p:spPr>
            <a:xfrm>
              <a:off x="6758280" y="1762200"/>
              <a:ext cx="67680" cy="64440"/>
            </a:xfrm>
            <a:custGeom>
              <a:avLst/>
              <a:gdLst>
                <a:gd name="textAreaLeft" fmla="*/ 0 w 67680"/>
                <a:gd name="textAreaRight" fmla="*/ 68400 w 67680"/>
                <a:gd name="textAreaTop" fmla="*/ 0 h 64440"/>
                <a:gd name="textAreaBottom" fmla="*/ 65160 h 64440"/>
              </a:gdLst>
              <a:ahLst/>
              <a:rect l="textAreaLeft" t="textAreaTop" r="textAreaRight" b="textAreaBottom"/>
              <a:pathLst>
                <a:path w="22" h="21">
                  <a:moveTo>
                    <a:pt x="17" y="3"/>
                  </a:moveTo>
                  <a:cubicBezTo>
                    <a:pt x="21" y="6"/>
                    <a:pt x="22" y="12"/>
                    <a:pt x="19" y="16"/>
                  </a:cubicBezTo>
                  <a:cubicBezTo>
                    <a:pt x="16" y="21"/>
                    <a:pt x="10" y="21"/>
                    <a:pt x="5" y="18"/>
                  </a:cubicBezTo>
                  <a:cubicBezTo>
                    <a:pt x="1" y="15"/>
                    <a:pt x="0" y="9"/>
                    <a:pt x="4" y="5"/>
                  </a:cubicBezTo>
                  <a:cubicBezTo>
                    <a:pt x="7" y="1"/>
                    <a:pt x="13" y="0"/>
                    <a:pt x="17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56" name="Google Shape;1523;p40"/>
            <p:cNvSpPr/>
            <p:nvPr/>
          </p:nvSpPr>
          <p:spPr>
            <a:xfrm>
              <a:off x="5053320" y="3663000"/>
              <a:ext cx="1945440" cy="500760"/>
            </a:xfrm>
            <a:custGeom>
              <a:avLst/>
              <a:gdLst>
                <a:gd name="textAreaLeft" fmla="*/ 0 w 1945440"/>
                <a:gd name="textAreaRight" fmla="*/ 1946160 w 1945440"/>
                <a:gd name="textAreaTop" fmla="*/ 0 h 500760"/>
                <a:gd name="textAreaBottom" fmla="*/ 501480 h 500760"/>
              </a:gdLst>
              <a:ahLst/>
              <a:rect l="textAreaLeft" t="textAreaTop" r="textAreaRight" b="textAreaBottom"/>
              <a:pathLst>
                <a:path w="961" h="248">
                  <a:moveTo>
                    <a:pt x="961" y="248"/>
                  </a:moveTo>
                  <a:cubicBezTo>
                    <a:pt x="904" y="105"/>
                    <a:pt x="711" y="0"/>
                    <a:pt x="480" y="0"/>
                  </a:cubicBezTo>
                  <a:cubicBezTo>
                    <a:pt x="250" y="0"/>
                    <a:pt x="56" y="105"/>
                    <a:pt x="0" y="248"/>
                  </a:cubicBezTo>
                  <a:lnTo>
                    <a:pt x="961" y="24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57" name="Google Shape;1524;p40"/>
            <p:cNvSpPr/>
            <p:nvPr/>
          </p:nvSpPr>
          <p:spPr>
            <a:xfrm>
              <a:off x="6826320" y="3306600"/>
              <a:ext cx="1251720" cy="861120"/>
            </a:xfrm>
            <a:custGeom>
              <a:avLst/>
              <a:gdLst>
                <a:gd name="textAreaLeft" fmla="*/ 0 w 1251720"/>
                <a:gd name="textAreaRight" fmla="*/ 1252440 w 1251720"/>
                <a:gd name="textAreaTop" fmla="*/ 0 h 861120"/>
                <a:gd name="textAreaBottom" fmla="*/ 861840 h 861120"/>
              </a:gdLst>
              <a:ahLst/>
              <a:rect l="textAreaLeft" t="textAreaTop" r="textAreaRight" b="textAreaBottom"/>
              <a:pathLst>
                <a:path w="618" h="426">
                  <a:moveTo>
                    <a:pt x="598" y="426"/>
                  </a:moveTo>
                  <a:cubicBezTo>
                    <a:pt x="605" y="396"/>
                    <a:pt x="618" y="332"/>
                    <a:pt x="599" y="289"/>
                  </a:cubicBezTo>
                  <a:cubicBezTo>
                    <a:pt x="572" y="232"/>
                    <a:pt x="552" y="244"/>
                    <a:pt x="558" y="156"/>
                  </a:cubicBezTo>
                  <a:cubicBezTo>
                    <a:pt x="560" y="114"/>
                    <a:pt x="547" y="16"/>
                    <a:pt x="475" y="7"/>
                  </a:cubicBezTo>
                  <a:cubicBezTo>
                    <a:pt x="411" y="0"/>
                    <a:pt x="371" y="70"/>
                    <a:pt x="337" y="124"/>
                  </a:cubicBezTo>
                  <a:cubicBezTo>
                    <a:pt x="303" y="178"/>
                    <a:pt x="261" y="139"/>
                    <a:pt x="234" y="215"/>
                  </a:cubicBezTo>
                  <a:cubicBezTo>
                    <a:pt x="207" y="292"/>
                    <a:pt x="163" y="315"/>
                    <a:pt x="124" y="323"/>
                  </a:cubicBezTo>
                  <a:cubicBezTo>
                    <a:pt x="38" y="340"/>
                    <a:pt x="12" y="363"/>
                    <a:pt x="0" y="426"/>
                  </a:cubicBezTo>
                  <a:lnTo>
                    <a:pt x="598" y="42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cxnSp>
          <p:nvCxnSpPr>
            <p:cNvPr id="1558" name="Google Shape;1525;p40"/>
            <p:cNvCxnSpPr/>
            <p:nvPr/>
          </p:nvCxnSpPr>
          <p:spPr>
            <a:xfrm>
              <a:off x="4822920" y="4165560"/>
              <a:ext cx="4021920" cy="72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559" name="Google Shape;1526;p40"/>
            <p:cNvSpPr/>
            <p:nvPr/>
          </p:nvSpPr>
          <p:spPr>
            <a:xfrm>
              <a:off x="7804080" y="997920"/>
              <a:ext cx="709560" cy="321840"/>
            </a:xfrm>
            <a:custGeom>
              <a:avLst/>
              <a:gdLst>
                <a:gd name="textAreaLeft" fmla="*/ 0 w 709560"/>
                <a:gd name="textAreaRight" fmla="*/ 710280 w 709560"/>
                <a:gd name="textAreaTop" fmla="*/ 0 h 321840"/>
                <a:gd name="textAreaBottom" fmla="*/ 322560 h 321840"/>
              </a:gdLst>
              <a:ahLst/>
              <a:rect l="textAreaLeft" t="textAreaTop" r="textAreaRight" b="textAreaBottom"/>
              <a:pathLst>
                <a:path w="968" h="439">
                  <a:moveTo>
                    <a:pt x="882" y="266"/>
                  </a:moveTo>
                  <a:cubicBezTo>
                    <a:pt x="847" y="266"/>
                    <a:pt x="847" y="266"/>
                    <a:pt x="847" y="266"/>
                  </a:cubicBezTo>
                  <a:cubicBezTo>
                    <a:pt x="847" y="119"/>
                    <a:pt x="727" y="0"/>
                    <a:pt x="580" y="0"/>
                  </a:cubicBezTo>
                  <a:cubicBezTo>
                    <a:pt x="472" y="0"/>
                    <a:pt x="379" y="65"/>
                    <a:pt x="337" y="158"/>
                  </a:cubicBezTo>
                  <a:cubicBezTo>
                    <a:pt x="319" y="147"/>
                    <a:pt x="297" y="141"/>
                    <a:pt x="274" y="141"/>
                  </a:cubicBezTo>
                  <a:cubicBezTo>
                    <a:pt x="205" y="141"/>
                    <a:pt x="149" y="197"/>
                    <a:pt x="149" y="266"/>
                  </a:cubicBezTo>
                  <a:cubicBezTo>
                    <a:pt x="86" y="266"/>
                    <a:pt x="86" y="266"/>
                    <a:pt x="86" y="266"/>
                  </a:cubicBezTo>
                  <a:cubicBezTo>
                    <a:pt x="39" y="266"/>
                    <a:pt x="0" y="305"/>
                    <a:pt x="0" y="353"/>
                  </a:cubicBezTo>
                  <a:cubicBezTo>
                    <a:pt x="0" y="401"/>
                    <a:pt x="39" y="439"/>
                    <a:pt x="86" y="439"/>
                  </a:cubicBezTo>
                  <a:cubicBezTo>
                    <a:pt x="882" y="439"/>
                    <a:pt x="882" y="439"/>
                    <a:pt x="882" y="439"/>
                  </a:cubicBezTo>
                  <a:cubicBezTo>
                    <a:pt x="929" y="439"/>
                    <a:pt x="968" y="401"/>
                    <a:pt x="968" y="353"/>
                  </a:cubicBezTo>
                  <a:cubicBezTo>
                    <a:pt x="968" y="305"/>
                    <a:pt x="929" y="266"/>
                    <a:pt x="882" y="26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560" name="Google Shape;1527;p40"/>
            <p:cNvGrpSpPr/>
            <p:nvPr/>
          </p:nvGrpSpPr>
          <p:grpSpPr>
            <a:xfrm>
              <a:off x="6999120" y="1776960"/>
              <a:ext cx="1894320" cy="2387160"/>
              <a:chOff x="6999120" y="1776960"/>
              <a:chExt cx="1894320" cy="2387160"/>
            </a:xfrm>
          </p:grpSpPr>
          <p:sp>
            <p:nvSpPr>
              <p:cNvPr id="1561" name="Google Shape;1528;p40"/>
              <p:cNvSpPr/>
              <p:nvPr/>
            </p:nvSpPr>
            <p:spPr>
              <a:xfrm flipH="1">
                <a:off x="7671960" y="2715480"/>
                <a:ext cx="734400" cy="144864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2" name="Google Shape;1529;p40"/>
              <p:cNvSpPr/>
              <p:nvPr/>
            </p:nvSpPr>
            <p:spPr>
              <a:xfrm flipH="1">
                <a:off x="7832160" y="2656440"/>
                <a:ext cx="862920" cy="612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0600" bIns="306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3" name="Google Shape;1530;p40"/>
              <p:cNvSpPr/>
              <p:nvPr/>
            </p:nvSpPr>
            <p:spPr>
              <a:xfrm flipH="1">
                <a:off x="8159040" y="2715480"/>
                <a:ext cx="734400" cy="1448640"/>
              </a:xfrm>
              <a:custGeom>
                <a:avLst/>
                <a:gdLst>
                  <a:gd name="textAreaLeft" fmla="*/ -360 w 734400"/>
                  <a:gd name="textAreaRight" fmla="*/ 734760 w 734400"/>
                  <a:gd name="textAreaTop" fmla="*/ 0 h 1448640"/>
                  <a:gd name="textAreaBottom" fmla="*/ 1449360 h 1448640"/>
                </a:gdLst>
                <a:ahLst/>
                <a:rect l="textAreaLeft" t="textAreaTop" r="textAreaRight" b="textAreaBottom"/>
                <a:pathLst>
                  <a:path w="463" h="913">
                    <a:moveTo>
                      <a:pt x="427" y="0"/>
                    </a:moveTo>
                    <a:lnTo>
                      <a:pt x="414" y="67"/>
                    </a:lnTo>
                    <a:lnTo>
                      <a:pt x="204" y="67"/>
                    </a:lnTo>
                    <a:lnTo>
                      <a:pt x="217" y="0"/>
                    </a:lnTo>
                    <a:lnTo>
                      <a:pt x="182" y="0"/>
                    </a:lnTo>
                    <a:lnTo>
                      <a:pt x="0" y="913"/>
                    </a:lnTo>
                    <a:lnTo>
                      <a:pt x="36" y="913"/>
                    </a:lnTo>
                    <a:lnTo>
                      <a:pt x="46" y="857"/>
                    </a:lnTo>
                    <a:lnTo>
                      <a:pt x="258" y="857"/>
                    </a:lnTo>
                    <a:lnTo>
                      <a:pt x="247" y="913"/>
                    </a:lnTo>
                    <a:lnTo>
                      <a:pt x="283" y="913"/>
                    </a:lnTo>
                    <a:lnTo>
                      <a:pt x="463" y="0"/>
                    </a:lnTo>
                    <a:lnTo>
                      <a:pt x="427" y="0"/>
                    </a:lnTo>
                    <a:close/>
                    <a:moveTo>
                      <a:pt x="410" y="93"/>
                    </a:moveTo>
                    <a:lnTo>
                      <a:pt x="393" y="176"/>
                    </a:lnTo>
                    <a:lnTo>
                      <a:pt x="182" y="176"/>
                    </a:lnTo>
                    <a:lnTo>
                      <a:pt x="198" y="93"/>
                    </a:lnTo>
                    <a:lnTo>
                      <a:pt x="410" y="93"/>
                    </a:lnTo>
                    <a:close/>
                    <a:moveTo>
                      <a:pt x="95" y="614"/>
                    </a:moveTo>
                    <a:lnTo>
                      <a:pt x="112" y="530"/>
                    </a:lnTo>
                    <a:lnTo>
                      <a:pt x="323" y="530"/>
                    </a:lnTo>
                    <a:lnTo>
                      <a:pt x="307" y="614"/>
                    </a:lnTo>
                    <a:lnTo>
                      <a:pt x="95" y="614"/>
                    </a:lnTo>
                    <a:close/>
                    <a:moveTo>
                      <a:pt x="301" y="639"/>
                    </a:moveTo>
                    <a:lnTo>
                      <a:pt x="284" y="723"/>
                    </a:lnTo>
                    <a:lnTo>
                      <a:pt x="73" y="723"/>
                    </a:lnTo>
                    <a:lnTo>
                      <a:pt x="89" y="639"/>
                    </a:lnTo>
                    <a:lnTo>
                      <a:pt x="301" y="639"/>
                    </a:lnTo>
                    <a:close/>
                    <a:moveTo>
                      <a:pt x="116" y="505"/>
                    </a:moveTo>
                    <a:lnTo>
                      <a:pt x="134" y="421"/>
                    </a:lnTo>
                    <a:lnTo>
                      <a:pt x="344" y="421"/>
                    </a:lnTo>
                    <a:lnTo>
                      <a:pt x="328" y="505"/>
                    </a:lnTo>
                    <a:lnTo>
                      <a:pt x="116" y="505"/>
                    </a:lnTo>
                    <a:close/>
                    <a:moveTo>
                      <a:pt x="139" y="394"/>
                    </a:moveTo>
                    <a:lnTo>
                      <a:pt x="155" y="312"/>
                    </a:lnTo>
                    <a:lnTo>
                      <a:pt x="366" y="312"/>
                    </a:lnTo>
                    <a:lnTo>
                      <a:pt x="350" y="394"/>
                    </a:lnTo>
                    <a:lnTo>
                      <a:pt x="139" y="394"/>
                    </a:lnTo>
                    <a:close/>
                    <a:moveTo>
                      <a:pt x="161" y="285"/>
                    </a:moveTo>
                    <a:lnTo>
                      <a:pt x="177" y="203"/>
                    </a:lnTo>
                    <a:lnTo>
                      <a:pt x="387" y="203"/>
                    </a:lnTo>
                    <a:lnTo>
                      <a:pt x="371" y="285"/>
                    </a:lnTo>
                    <a:lnTo>
                      <a:pt x="161" y="285"/>
                    </a:lnTo>
                    <a:close/>
                    <a:moveTo>
                      <a:pt x="52" y="832"/>
                    </a:moveTo>
                    <a:lnTo>
                      <a:pt x="69" y="748"/>
                    </a:lnTo>
                    <a:lnTo>
                      <a:pt x="280" y="748"/>
                    </a:lnTo>
                    <a:lnTo>
                      <a:pt x="264" y="832"/>
                    </a:lnTo>
                    <a:lnTo>
                      <a:pt x="52" y="832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4" name="Google Shape;1531;p40"/>
              <p:cNvSpPr/>
              <p:nvPr/>
            </p:nvSpPr>
            <p:spPr>
              <a:xfrm flipH="1">
                <a:off x="7657560" y="2494800"/>
                <a:ext cx="521640" cy="546840"/>
              </a:xfrm>
              <a:custGeom>
                <a:avLst/>
                <a:gdLst>
                  <a:gd name="textAreaLeft" fmla="*/ 360 w 521640"/>
                  <a:gd name="textAreaRight" fmla="*/ 522720 w 521640"/>
                  <a:gd name="textAreaTop" fmla="*/ 0 h 546840"/>
                  <a:gd name="textAreaBottom" fmla="*/ 547560 h 546840"/>
                </a:gdLst>
                <a:ahLst/>
                <a:rect l="textAreaLeft" t="textAreaTop" r="textAreaRight" b="textAreaBottom"/>
                <a:pathLst>
                  <a:path w="221" h="231">
                    <a:moveTo>
                      <a:pt x="6" y="0"/>
                    </a:moveTo>
                    <a:cubicBezTo>
                      <a:pt x="0" y="27"/>
                      <a:pt x="18" y="70"/>
                      <a:pt x="64" y="70"/>
                    </a:cubicBezTo>
                    <a:cubicBezTo>
                      <a:pt x="111" y="70"/>
                      <a:pt x="160" y="70"/>
                      <a:pt x="160" y="70"/>
                    </a:cubicBezTo>
                    <a:cubicBezTo>
                      <a:pt x="119" y="231"/>
                      <a:pt x="119" y="231"/>
                      <a:pt x="119" y="231"/>
                    </a:cubicBezTo>
                    <a:cubicBezTo>
                      <a:pt x="165" y="231"/>
                      <a:pt x="165" y="231"/>
                      <a:pt x="165" y="231"/>
                    </a:cubicBezTo>
                    <a:cubicBezTo>
                      <a:pt x="165" y="231"/>
                      <a:pt x="221" y="77"/>
                      <a:pt x="213" y="45"/>
                    </a:cubicBezTo>
                    <a:cubicBezTo>
                      <a:pt x="206" y="14"/>
                      <a:pt x="91" y="0"/>
                      <a:pt x="9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5" name="Google Shape;1532;p40"/>
              <p:cNvSpPr/>
              <p:nvPr/>
            </p:nvSpPr>
            <p:spPr>
              <a:xfrm flipH="1">
                <a:off x="7782840" y="2997720"/>
                <a:ext cx="143640" cy="22464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224640"/>
                  <a:gd name="textAreaBottom" fmla="*/ 225360 h 224640"/>
                </a:gdLst>
                <a:ah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6" name="Google Shape;1533;p40"/>
              <p:cNvSpPr/>
              <p:nvPr/>
            </p:nvSpPr>
            <p:spPr>
              <a:xfrm flipH="1">
                <a:off x="7782840" y="3085200"/>
                <a:ext cx="143640" cy="13752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137520"/>
                  <a:gd name="textAreaBottom" fmla="*/ 138240 h 137520"/>
                </a:gdLst>
                <a:ah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7" name="Google Shape;1534;p40"/>
              <p:cNvSpPr/>
              <p:nvPr/>
            </p:nvSpPr>
            <p:spPr>
              <a:xfrm flipH="1">
                <a:off x="7757640" y="2975760"/>
                <a:ext cx="151560" cy="73800"/>
              </a:xfrm>
              <a:custGeom>
                <a:avLst/>
                <a:gdLst>
                  <a:gd name="textAreaLeft" fmla="*/ 360 w 151560"/>
                  <a:gd name="textAreaRight" fmla="*/ 152640 w 151560"/>
                  <a:gd name="textAreaTop" fmla="*/ 0 h 73800"/>
                  <a:gd name="textAreaBottom" fmla="*/ 74520 h 73800"/>
                </a:gdLst>
                <a:ah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7080" bIns="37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8" name="Google Shape;1535;p40"/>
              <p:cNvSpPr/>
              <p:nvPr/>
            </p:nvSpPr>
            <p:spPr>
              <a:xfrm flipH="1">
                <a:off x="7581240" y="2045520"/>
                <a:ext cx="839160" cy="448560"/>
              </a:xfrm>
              <a:custGeom>
                <a:avLst/>
                <a:gdLst>
                  <a:gd name="textAreaLeft" fmla="*/ 360 w 839160"/>
                  <a:gd name="textAreaRight" fmla="*/ 840240 w 839160"/>
                  <a:gd name="textAreaTop" fmla="*/ 0 h 448560"/>
                  <a:gd name="textAreaBottom" fmla="*/ 449280 h 448560"/>
                </a:gdLst>
                <a:ahLst/>
                <a:rect l="textAreaLeft" t="textAreaTop" r="textAreaRight" b="textAreaBottom"/>
                <a:pathLst>
                  <a:path w="355" h="190">
                    <a:moveTo>
                      <a:pt x="229" y="2"/>
                    </a:moveTo>
                    <a:cubicBezTo>
                      <a:pt x="226" y="0"/>
                      <a:pt x="223" y="0"/>
                      <a:pt x="219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14" y="0"/>
                      <a:pt x="101" y="4"/>
                      <a:pt x="89" y="13"/>
                    </a:cubicBezTo>
                    <a:cubicBezTo>
                      <a:pt x="66" y="31"/>
                      <a:pt x="27" y="69"/>
                      <a:pt x="0" y="132"/>
                    </a:cubicBezTo>
                    <a:cubicBezTo>
                      <a:pt x="44" y="132"/>
                      <a:pt x="44" y="132"/>
                      <a:pt x="44" y="132"/>
                    </a:cubicBezTo>
                    <a:cubicBezTo>
                      <a:pt x="44" y="132"/>
                      <a:pt x="65" y="77"/>
                      <a:pt x="98" y="54"/>
                    </a:cubicBezTo>
                    <a:cubicBezTo>
                      <a:pt x="69" y="190"/>
                      <a:pt x="69" y="190"/>
                      <a:pt x="69" y="190"/>
                    </a:cubicBezTo>
                    <a:cubicBezTo>
                      <a:pt x="194" y="190"/>
                      <a:pt x="194" y="190"/>
                      <a:pt x="194" y="190"/>
                    </a:cubicBezTo>
                    <a:cubicBezTo>
                      <a:pt x="217" y="47"/>
                      <a:pt x="217" y="47"/>
                      <a:pt x="217" y="47"/>
                    </a:cubicBezTo>
                    <a:cubicBezTo>
                      <a:pt x="344" y="91"/>
                      <a:pt x="344" y="91"/>
                      <a:pt x="344" y="91"/>
                    </a:cubicBezTo>
                    <a:cubicBezTo>
                      <a:pt x="355" y="56"/>
                      <a:pt x="355" y="56"/>
                      <a:pt x="355" y="56"/>
                    </a:cubicBezTo>
                    <a:lnTo>
                      <a:pt x="229" y="2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9" name="Google Shape;1536;p40"/>
              <p:cNvSpPr/>
              <p:nvPr/>
            </p:nvSpPr>
            <p:spPr>
              <a:xfrm flipH="1">
                <a:off x="7821000" y="2494800"/>
                <a:ext cx="478800" cy="546840"/>
              </a:xfrm>
              <a:custGeom>
                <a:avLst/>
                <a:gdLst>
                  <a:gd name="textAreaLeft" fmla="*/ -360 w 478800"/>
                  <a:gd name="textAreaRight" fmla="*/ 479160 w 478800"/>
                  <a:gd name="textAreaTop" fmla="*/ 0 h 546840"/>
                  <a:gd name="textAreaBottom" fmla="*/ 547560 h 546840"/>
                </a:gdLst>
                <a:ahLst/>
                <a:rect l="textAreaLeft" t="textAreaTop" r="textAreaRight" b="textAreaBottom"/>
                <a:pathLst>
                  <a:path w="203" h="231">
                    <a:moveTo>
                      <a:pt x="18" y="0"/>
                    </a:moveTo>
                    <a:cubicBezTo>
                      <a:pt x="12" y="27"/>
                      <a:pt x="0" y="70"/>
                      <a:pt x="46" y="70"/>
                    </a:cubicBezTo>
                    <a:cubicBezTo>
                      <a:pt x="93" y="70"/>
                      <a:pt x="142" y="70"/>
                      <a:pt x="142" y="70"/>
                    </a:cubicBezTo>
                    <a:cubicBezTo>
                      <a:pt x="101" y="231"/>
                      <a:pt x="101" y="231"/>
                      <a:pt x="101" y="231"/>
                    </a:cubicBezTo>
                    <a:cubicBezTo>
                      <a:pt x="147" y="231"/>
                      <a:pt x="147" y="231"/>
                      <a:pt x="147" y="231"/>
                    </a:cubicBezTo>
                    <a:cubicBezTo>
                      <a:pt x="147" y="231"/>
                      <a:pt x="203" y="77"/>
                      <a:pt x="195" y="45"/>
                    </a:cubicBezTo>
                    <a:cubicBezTo>
                      <a:pt x="188" y="14"/>
                      <a:pt x="73" y="0"/>
                      <a:pt x="73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0" name="Google Shape;1537;p40"/>
              <p:cNvSpPr/>
              <p:nvPr/>
            </p:nvSpPr>
            <p:spPr>
              <a:xfrm flipH="1">
                <a:off x="7946640" y="2997720"/>
                <a:ext cx="143640" cy="22464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224640"/>
                  <a:gd name="textAreaBottom" fmla="*/ 225360 h 224640"/>
                </a:gdLst>
                <a:ah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1" name="Google Shape;1538;p40"/>
              <p:cNvSpPr/>
              <p:nvPr/>
            </p:nvSpPr>
            <p:spPr>
              <a:xfrm flipH="1">
                <a:off x="7946640" y="3085200"/>
                <a:ext cx="143640" cy="13752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137520"/>
                  <a:gd name="textAreaBottom" fmla="*/ 138240 h 137520"/>
                </a:gdLst>
                <a:ah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2" name="Google Shape;1539;p40"/>
              <p:cNvSpPr/>
              <p:nvPr/>
            </p:nvSpPr>
            <p:spPr>
              <a:xfrm flipH="1">
                <a:off x="8327520" y="2338920"/>
                <a:ext cx="164520" cy="289800"/>
              </a:xfrm>
              <a:custGeom>
                <a:avLst/>
                <a:gdLst>
                  <a:gd name="textAreaLeft" fmla="*/ 360 w 164520"/>
                  <a:gd name="textAreaRight" fmla="*/ 165600 w 164520"/>
                  <a:gd name="textAreaTop" fmla="*/ 0 h 289800"/>
                  <a:gd name="textAreaBottom" fmla="*/ 290520 h 289800"/>
                </a:gdLst>
                <a:ahLst/>
                <a:rect l="textAreaLeft" t="textAreaTop" r="textAreaRight" b="textAreaBottom"/>
                <a:pathLst>
                  <a:path w="70" h="123">
                    <a:moveTo>
                      <a:pt x="70" y="1"/>
                    </a:moveTo>
                    <a:cubicBezTo>
                      <a:pt x="70" y="2"/>
                      <a:pt x="39" y="88"/>
                      <a:pt x="39" y="88"/>
                    </a:cubicBezTo>
                    <a:cubicBezTo>
                      <a:pt x="39" y="88"/>
                      <a:pt x="35" y="112"/>
                      <a:pt x="33" y="114"/>
                    </a:cubicBezTo>
                    <a:cubicBezTo>
                      <a:pt x="30" y="116"/>
                      <a:pt x="32" y="99"/>
                      <a:pt x="32" y="99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1" y="112"/>
                      <a:pt x="0" y="108"/>
                      <a:pt x="2" y="106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70" y="1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3" name="Google Shape;1540;p40"/>
              <p:cNvSpPr/>
              <p:nvPr/>
            </p:nvSpPr>
            <p:spPr>
              <a:xfrm flipH="1">
                <a:off x="8289360" y="2307240"/>
                <a:ext cx="138960" cy="51840"/>
              </a:xfrm>
              <a:custGeom>
                <a:avLst/>
                <a:gdLst>
                  <a:gd name="textAreaLeft" fmla="*/ -360 w 138960"/>
                  <a:gd name="textAreaRight" fmla="*/ 139320 w 138960"/>
                  <a:gd name="textAreaTop" fmla="*/ 0 h 51840"/>
                  <a:gd name="textAreaBottom" fmla="*/ 52560 h 51840"/>
                </a:gdLst>
                <a:ahLst/>
                <a:rect l="textAreaLeft" t="textAreaTop" r="textAreaRight" b="textAreaBottom"/>
                <a:pathLst>
                  <a:path w="59" h="22">
                    <a:moveTo>
                      <a:pt x="10" y="0"/>
                    </a:moveTo>
                    <a:cubicBezTo>
                      <a:pt x="7" y="7"/>
                      <a:pt x="3" y="14"/>
                      <a:pt x="0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2"/>
                      <a:pt x="53" y="13"/>
                      <a:pt x="59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4" name="Google Shape;1541;p40"/>
              <p:cNvSpPr/>
              <p:nvPr/>
            </p:nvSpPr>
            <p:spPr>
              <a:xfrm flipH="1">
                <a:off x="7919640" y="2975760"/>
                <a:ext cx="153360" cy="73800"/>
              </a:xfrm>
              <a:custGeom>
                <a:avLst/>
                <a:gdLst>
                  <a:gd name="textAreaLeft" fmla="*/ -360 w 153360"/>
                  <a:gd name="textAreaRight" fmla="*/ 153720 w 153360"/>
                  <a:gd name="textAreaTop" fmla="*/ 0 h 73800"/>
                  <a:gd name="textAreaBottom" fmla="*/ 74520 h 73800"/>
                </a:gdLst>
                <a:ah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7080" bIns="37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5" name="Google Shape;1542;p40"/>
              <p:cNvSpPr/>
              <p:nvPr/>
            </p:nvSpPr>
            <p:spPr>
              <a:xfrm flipH="1">
                <a:off x="7994160" y="1788120"/>
                <a:ext cx="121680" cy="200880"/>
              </a:xfrm>
              <a:custGeom>
                <a:avLst/>
                <a:gdLst>
                  <a:gd name="textAreaLeft" fmla="*/ -360 w 121680"/>
                  <a:gd name="textAreaRight" fmla="*/ 122040 w 121680"/>
                  <a:gd name="textAreaTop" fmla="*/ 0 h 200880"/>
                  <a:gd name="textAreaBottom" fmla="*/ 201600 h 200880"/>
                </a:gdLst>
                <a:ahLst/>
                <a:rect l="textAreaLeft" t="textAreaTop" r="textAreaRight" b="textAreaBottom"/>
                <a:pathLst>
                  <a:path w="52" h="85">
                    <a:moveTo>
                      <a:pt x="25" y="85"/>
                    </a:move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4"/>
                      <a:pt x="0" y="50"/>
                      <a:pt x="13" y="25"/>
                    </a:cubicBezTo>
                    <a:cubicBezTo>
                      <a:pt x="26" y="0"/>
                      <a:pt x="52" y="30"/>
                      <a:pt x="52" y="30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6" name="Google Shape;1543;p40"/>
              <p:cNvSpPr/>
              <p:nvPr/>
            </p:nvSpPr>
            <p:spPr>
              <a:xfrm flipH="1">
                <a:off x="7922520" y="1848600"/>
                <a:ext cx="183600" cy="259560"/>
              </a:xfrm>
              <a:custGeom>
                <a:avLst/>
                <a:gdLst>
                  <a:gd name="textAreaLeft" fmla="*/ -360 w 183600"/>
                  <a:gd name="textAreaRight" fmla="*/ 183960 w 183600"/>
                  <a:gd name="textAreaTop" fmla="*/ 0 h 259560"/>
                  <a:gd name="textAreaBottom" fmla="*/ 260280 h 259560"/>
                </a:gdLst>
                <a:ahLst/>
                <a:rect l="textAreaLeft" t="textAreaTop" r="textAreaRight" b="textAreaBottom"/>
                <a:pathLst>
                  <a:path w="78" h="110">
                    <a:moveTo>
                      <a:pt x="73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7"/>
                      <a:pt x="35" y="14"/>
                      <a:pt x="32" y="20"/>
                    </a:cubicBezTo>
                    <a:cubicBezTo>
                      <a:pt x="32" y="17"/>
                      <a:pt x="30" y="13"/>
                      <a:pt x="26" y="13"/>
                    </a:cubicBezTo>
                    <a:cubicBezTo>
                      <a:pt x="19" y="14"/>
                      <a:pt x="17" y="32"/>
                      <a:pt x="23" y="33"/>
                    </a:cubicBezTo>
                    <a:cubicBezTo>
                      <a:pt x="24" y="33"/>
                      <a:pt x="25" y="33"/>
                      <a:pt x="26" y="33"/>
                    </a:cubicBezTo>
                    <a:cubicBezTo>
                      <a:pt x="20" y="43"/>
                      <a:pt x="14" y="49"/>
                      <a:pt x="14" y="49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30" y="110"/>
                      <a:pt x="59" y="83"/>
                      <a:pt x="59" y="83"/>
                    </a:cubicBezTo>
                    <a:cubicBezTo>
                      <a:pt x="48" y="83"/>
                      <a:pt x="48" y="83"/>
                      <a:pt x="48" y="8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7"/>
                      <a:pt x="50" y="55"/>
                      <a:pt x="53" y="55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65" y="54"/>
                      <a:pt x="68" y="51"/>
                      <a:pt x="69" y="46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32"/>
                      <a:pt x="74" y="1"/>
                      <a:pt x="73" y="0"/>
                    </a:cubicBez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7" name="Google Shape;1544;p40"/>
              <p:cNvSpPr/>
              <p:nvPr/>
            </p:nvSpPr>
            <p:spPr>
              <a:xfrm flipH="1">
                <a:off x="7879680" y="1776960"/>
                <a:ext cx="216720" cy="81720"/>
              </a:xfrm>
              <a:custGeom>
                <a:avLst/>
                <a:gdLst>
                  <a:gd name="textAreaLeft" fmla="*/ -360 w 216720"/>
                  <a:gd name="textAreaRight" fmla="*/ 217080 w 216720"/>
                  <a:gd name="textAreaTop" fmla="*/ 0 h 81720"/>
                  <a:gd name="textAreaBottom" fmla="*/ 82440 h 81720"/>
                </a:gdLst>
                <a:ahLst/>
                <a:rect l="textAreaLeft" t="textAreaTop" r="textAreaRight" b="textAreaBottom"/>
                <a:pathLst>
                  <a:path w="92" h="35">
                    <a:moveTo>
                      <a:pt x="2" y="32"/>
                    </a:moveTo>
                    <a:cubicBezTo>
                      <a:pt x="2" y="34"/>
                      <a:pt x="4" y="35"/>
                      <a:pt x="6" y="35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87" y="35"/>
                      <a:pt x="92" y="35"/>
                      <a:pt x="92" y="31"/>
                    </a:cubicBezTo>
                    <a:cubicBezTo>
                      <a:pt x="92" y="28"/>
                      <a:pt x="79" y="26"/>
                      <a:pt x="79" y="26"/>
                    </a:cubicBezTo>
                    <a:cubicBezTo>
                      <a:pt x="79" y="26"/>
                      <a:pt x="72" y="0"/>
                      <a:pt x="46" y="0"/>
                    </a:cubicBezTo>
                    <a:cubicBezTo>
                      <a:pt x="21" y="0"/>
                      <a:pt x="3" y="11"/>
                      <a:pt x="1" y="23"/>
                    </a:cubicBezTo>
                    <a:cubicBezTo>
                      <a:pt x="0" y="27"/>
                      <a:pt x="1" y="30"/>
                      <a:pt x="2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1040" bIns="41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8" name="Google Shape;1545;p40"/>
              <p:cNvSpPr/>
              <p:nvPr/>
            </p:nvSpPr>
            <p:spPr>
              <a:xfrm flipH="1">
                <a:off x="6998760" y="2137320"/>
                <a:ext cx="359640" cy="399240"/>
              </a:xfrm>
              <a:custGeom>
                <a:avLst/>
                <a:gdLst>
                  <a:gd name="textAreaLeft" fmla="*/ 360 w 359640"/>
                  <a:gd name="textAreaRight" fmla="*/ 360720 w 359640"/>
                  <a:gd name="textAreaTop" fmla="*/ 0 h 399240"/>
                  <a:gd name="textAreaBottom" fmla="*/ 399960 h 399240"/>
                </a:gdLst>
                <a:ah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close/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007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9" name="Google Shape;1546;p40"/>
              <p:cNvSpPr/>
              <p:nvPr/>
            </p:nvSpPr>
            <p:spPr>
              <a:xfrm flipH="1">
                <a:off x="6998760" y="2137320"/>
                <a:ext cx="359640" cy="399240"/>
              </a:xfrm>
              <a:custGeom>
                <a:avLst/>
                <a:gdLst>
                  <a:gd name="textAreaLeft" fmla="*/ 360 w 359640"/>
                  <a:gd name="textAreaRight" fmla="*/ 360720 w 359640"/>
                  <a:gd name="textAreaTop" fmla="*/ 0 h 399240"/>
                  <a:gd name="textAreaBottom" fmla="*/ 399960 h 399240"/>
                </a:gdLst>
                <a:ah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0" name="Google Shape;1547;p40"/>
              <p:cNvSpPr/>
              <p:nvPr/>
            </p:nvSpPr>
            <p:spPr>
              <a:xfrm flipH="1">
                <a:off x="7252920" y="2201040"/>
                <a:ext cx="323280" cy="156600"/>
              </a:xfrm>
              <a:custGeom>
                <a:avLst/>
                <a:gdLst>
                  <a:gd name="textAreaLeft" fmla="*/ -360 w 323280"/>
                  <a:gd name="textAreaRight" fmla="*/ 323640 w 323280"/>
                  <a:gd name="textAreaTop" fmla="*/ 0 h 156600"/>
                  <a:gd name="textAreaBottom" fmla="*/ 157320 h 156600"/>
                </a:gdLst>
                <a:ahLst/>
                <a:rect l="textAreaLeft" t="textAreaTop" r="textAreaRight" b="textAreaBottom"/>
                <a:pathLst>
                  <a:path w="137" h="66">
                    <a:moveTo>
                      <a:pt x="9" y="0"/>
                    </a:moveTo>
                    <a:cubicBezTo>
                      <a:pt x="94" y="36"/>
                      <a:pt x="94" y="36"/>
                      <a:pt x="94" y="36"/>
                    </a:cubicBezTo>
                    <a:cubicBezTo>
                      <a:pt x="94" y="36"/>
                      <a:pt x="109" y="30"/>
                      <a:pt x="123" y="29"/>
                    </a:cubicBezTo>
                    <a:cubicBezTo>
                      <a:pt x="137" y="28"/>
                      <a:pt x="132" y="35"/>
                      <a:pt x="125" y="36"/>
                    </a:cubicBezTo>
                    <a:cubicBezTo>
                      <a:pt x="118" y="36"/>
                      <a:pt x="111" y="39"/>
                      <a:pt x="111" y="39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89" y="54"/>
                      <a:pt x="89" y="54"/>
                      <a:pt x="89" y="54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1" name="Google Shape;1548;p40"/>
              <p:cNvSpPr/>
              <p:nvPr/>
            </p:nvSpPr>
            <p:spPr>
              <a:xfrm flipH="1">
                <a:off x="7536960" y="2166120"/>
                <a:ext cx="81720" cy="121680"/>
              </a:xfrm>
              <a:custGeom>
                <a:avLst/>
                <a:gdLst>
                  <a:gd name="textAreaLeft" fmla="*/ 360 w 81720"/>
                  <a:gd name="textAreaRight" fmla="*/ 82800 w 81720"/>
                  <a:gd name="textAreaTop" fmla="*/ 0 h 121680"/>
                  <a:gd name="textAreaBottom" fmla="*/ 122400 h 121680"/>
                </a:gdLst>
                <a:ahLst/>
                <a:rect l="textAreaLeft" t="textAreaTop" r="textAreaRight" b="textAreaBottom"/>
                <a:pathLst>
                  <a:path w="35" h="52">
                    <a:moveTo>
                      <a:pt x="0" y="44"/>
                    </a:moveTo>
                    <a:cubicBezTo>
                      <a:pt x="21" y="52"/>
                      <a:pt x="21" y="52"/>
                      <a:pt x="21" y="52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9" y="12"/>
                      <a:pt x="4" y="31"/>
                      <a:pt x="0" y="4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582" name="Google Shape;1549;p40"/>
            <p:cNvGrpSpPr/>
            <p:nvPr/>
          </p:nvGrpSpPr>
          <p:grpSpPr>
            <a:xfrm>
              <a:off x="5405760" y="665280"/>
              <a:ext cx="326160" cy="327960"/>
              <a:chOff x="5405760" y="665280"/>
              <a:chExt cx="326160" cy="327960"/>
            </a:xfrm>
          </p:grpSpPr>
          <p:sp>
            <p:nvSpPr>
              <p:cNvPr id="1583" name="Google Shape;1550;p40"/>
              <p:cNvSpPr/>
              <p:nvPr/>
            </p:nvSpPr>
            <p:spPr>
              <a:xfrm>
                <a:off x="5546880" y="824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4" name="Google Shape;1551;p40"/>
              <p:cNvSpPr/>
              <p:nvPr/>
            </p:nvSpPr>
            <p:spPr>
              <a:xfrm>
                <a:off x="5615640" y="8244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5" name="Google Shape;1552;p40"/>
              <p:cNvSpPr/>
              <p:nvPr/>
            </p:nvSpPr>
            <p:spPr>
              <a:xfrm>
                <a:off x="5684400" y="82440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6" name="Google Shape;1553;p40"/>
              <p:cNvSpPr/>
              <p:nvPr/>
            </p:nvSpPr>
            <p:spPr>
              <a:xfrm>
                <a:off x="5476320" y="82440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7" name="Google Shape;1554;p40"/>
              <p:cNvSpPr/>
              <p:nvPr/>
            </p:nvSpPr>
            <p:spPr>
              <a:xfrm>
                <a:off x="5405760" y="824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8" name="Google Shape;1555;p40"/>
              <p:cNvSpPr/>
              <p:nvPr/>
            </p:nvSpPr>
            <p:spPr>
              <a:xfrm>
                <a:off x="5564160" y="80676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9" name="Google Shape;1556;p40"/>
              <p:cNvSpPr/>
              <p:nvPr/>
            </p:nvSpPr>
            <p:spPr>
              <a:xfrm>
                <a:off x="5564160" y="87624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90" name="Google Shape;1557;p40"/>
              <p:cNvSpPr/>
              <p:nvPr/>
            </p:nvSpPr>
            <p:spPr>
              <a:xfrm>
                <a:off x="5564160" y="9442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91" name="Google Shape;1558;p40"/>
              <p:cNvSpPr/>
              <p:nvPr/>
            </p:nvSpPr>
            <p:spPr>
              <a:xfrm>
                <a:off x="5564160" y="7354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92" name="Google Shape;1559;p40"/>
              <p:cNvSpPr/>
              <p:nvPr/>
            </p:nvSpPr>
            <p:spPr>
              <a:xfrm>
                <a:off x="5564160" y="6652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3" name="Google Shape;2004;p51" descr=""/>
          <p:cNvPicPr/>
          <p:nvPr/>
        </p:nvPicPr>
        <p:blipFill>
          <a:blip r:embed="rId1"/>
          <a:srcRect l="18780" t="0" r="10135" b="0"/>
          <a:stretch/>
        </p:blipFill>
        <p:spPr>
          <a:xfrm>
            <a:off x="4784040" y="1071360"/>
            <a:ext cx="3336840" cy="312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4" name="PlaceHolder 1"/>
          <p:cNvSpPr>
            <a:spLocks noGrp="1"/>
          </p:cNvSpPr>
          <p:nvPr>
            <p:ph type="title"/>
          </p:nvPr>
        </p:nvSpPr>
        <p:spPr>
          <a:xfrm>
            <a:off x="1009800" y="1476360"/>
            <a:ext cx="3656880" cy="145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Segmentação e palavras-chave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5" name="PlaceHolder 2"/>
          <p:cNvSpPr>
            <a:spLocks noGrp="1"/>
          </p:cNvSpPr>
          <p:nvPr>
            <p:ph type="subTitle"/>
          </p:nvPr>
        </p:nvSpPr>
        <p:spPr>
          <a:xfrm>
            <a:off x="1009800" y="2990880"/>
            <a:ext cx="3656880" cy="111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Identifique e selecione as palavras-chave mais relevantes que seu público-alvo está buscando. Utilize ferramentas de pesquisa de palavras-chave para entender quais termos geram tráfego e conversões. Baseie sua segmentação em dados demográficos, localização e interesses para maximizar a eficácia.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596" name="Google Shape;2007;p51"/>
          <p:cNvGrpSpPr/>
          <p:nvPr/>
        </p:nvGrpSpPr>
        <p:grpSpPr>
          <a:xfrm>
            <a:off x="954360" y="947880"/>
            <a:ext cx="187560" cy="188280"/>
            <a:chOff x="954360" y="947880"/>
            <a:chExt cx="187560" cy="188280"/>
          </a:xfrm>
        </p:grpSpPr>
        <p:sp>
          <p:nvSpPr>
            <p:cNvPr id="1597" name="Google Shape;2008;p51"/>
            <p:cNvSpPr/>
            <p:nvPr/>
          </p:nvSpPr>
          <p:spPr>
            <a:xfrm>
              <a:off x="1024560" y="103644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98" name="Google Shape;2009;p51"/>
            <p:cNvSpPr/>
            <p:nvPr/>
          </p:nvSpPr>
          <p:spPr>
            <a:xfrm>
              <a:off x="1093320" y="103644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99" name="Google Shape;2010;p51"/>
            <p:cNvSpPr/>
            <p:nvPr/>
          </p:nvSpPr>
          <p:spPr>
            <a:xfrm>
              <a:off x="954360" y="1036440"/>
              <a:ext cx="4896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00" name="Google Shape;2011;p51"/>
            <p:cNvSpPr/>
            <p:nvPr/>
          </p:nvSpPr>
          <p:spPr>
            <a:xfrm>
              <a:off x="1041480" y="1019160"/>
              <a:ext cx="1224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01" name="Google Shape;2012;p51"/>
            <p:cNvSpPr/>
            <p:nvPr/>
          </p:nvSpPr>
          <p:spPr>
            <a:xfrm>
              <a:off x="1041480" y="1088640"/>
              <a:ext cx="12240" cy="47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02" name="Google Shape;2013;p51"/>
            <p:cNvSpPr/>
            <p:nvPr/>
          </p:nvSpPr>
          <p:spPr>
            <a:xfrm>
              <a:off x="1041480" y="947880"/>
              <a:ext cx="1224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7714440" cy="57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0000" lnSpcReduction="1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Otimização de anúncios e acompanhamento de resultados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4" name="PlaceHolder 2"/>
          <p:cNvSpPr>
            <a:spLocks noGrp="1"/>
          </p:cNvSpPr>
          <p:nvPr>
            <p:ph type="subTitle"/>
          </p:nvPr>
        </p:nvSpPr>
        <p:spPr>
          <a:xfrm>
            <a:off x="2428920" y="1495440"/>
            <a:ext cx="4295160" cy="21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Revise e otimize regularmente seus anúncios com base em desempenho. Utilize testes A/B para avaliar diferentes abordagens e aprimorar suas mensagens. Acompanhe métricas como CTR, CPC e ROI para garantir que seus investimentos estejam trazendo resultados positivos.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PlaceHolder 1"/>
          <p:cNvSpPr>
            <a:spLocks noGrp="1"/>
          </p:cNvSpPr>
          <p:nvPr>
            <p:ph type="title"/>
          </p:nvPr>
        </p:nvSpPr>
        <p:spPr>
          <a:xfrm>
            <a:off x="4648320" y="3029040"/>
            <a:ext cx="3780720" cy="122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7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Automação de Atendimento</a:t>
            </a:r>
            <a:endParaRPr b="0" lang="pt-BR" sz="3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6" name="PlaceHolder 2"/>
          <p:cNvSpPr>
            <a:spLocks noGrp="1"/>
          </p:cNvSpPr>
          <p:nvPr>
            <p:ph type="title"/>
          </p:nvPr>
        </p:nvSpPr>
        <p:spPr>
          <a:xfrm>
            <a:off x="4648320" y="2371680"/>
            <a:ext cx="1618560" cy="65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7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02</a:t>
            </a:r>
            <a:endParaRPr b="0" lang="pt-BR" sz="3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7" name="PlaceHolder 3"/>
          <p:cNvSpPr>
            <a:spLocks noGrp="1"/>
          </p:cNvSpPr>
          <p:nvPr>
            <p:ph type="subTitle"/>
          </p:nvPr>
        </p:nvSpPr>
        <p:spPr>
          <a:xfrm>
            <a:off x="4648320" y="4105440"/>
            <a:ext cx="3780720" cy="47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608" name="Google Shape;1567;p41"/>
          <p:cNvGrpSpPr/>
          <p:nvPr/>
        </p:nvGrpSpPr>
        <p:grpSpPr>
          <a:xfrm>
            <a:off x="5102640" y="1183320"/>
            <a:ext cx="326160" cy="327960"/>
            <a:chOff x="5102640" y="1183320"/>
            <a:chExt cx="326160" cy="327960"/>
          </a:xfrm>
        </p:grpSpPr>
        <p:sp>
          <p:nvSpPr>
            <p:cNvPr id="1609" name="Google Shape;1568;p41"/>
            <p:cNvSpPr/>
            <p:nvPr/>
          </p:nvSpPr>
          <p:spPr>
            <a:xfrm>
              <a:off x="5243760" y="134244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10" name="Google Shape;1569;p41"/>
            <p:cNvSpPr/>
            <p:nvPr/>
          </p:nvSpPr>
          <p:spPr>
            <a:xfrm>
              <a:off x="5312520" y="1342440"/>
              <a:ext cx="4896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11" name="Google Shape;1570;p41"/>
            <p:cNvSpPr/>
            <p:nvPr/>
          </p:nvSpPr>
          <p:spPr>
            <a:xfrm>
              <a:off x="5381280" y="1342440"/>
              <a:ext cx="4752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12" name="Google Shape;1571;p41"/>
            <p:cNvSpPr/>
            <p:nvPr/>
          </p:nvSpPr>
          <p:spPr>
            <a:xfrm>
              <a:off x="5173200" y="1342440"/>
              <a:ext cx="4788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13" name="Google Shape;1572;p41"/>
            <p:cNvSpPr/>
            <p:nvPr/>
          </p:nvSpPr>
          <p:spPr>
            <a:xfrm>
              <a:off x="5102640" y="134244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14" name="Google Shape;1573;p41"/>
            <p:cNvSpPr/>
            <p:nvPr/>
          </p:nvSpPr>
          <p:spPr>
            <a:xfrm>
              <a:off x="5261040" y="132480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15" name="Google Shape;1574;p41"/>
            <p:cNvSpPr/>
            <p:nvPr/>
          </p:nvSpPr>
          <p:spPr>
            <a:xfrm>
              <a:off x="5261040" y="1394280"/>
              <a:ext cx="11880" cy="47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16" name="Google Shape;1575;p41"/>
            <p:cNvSpPr/>
            <p:nvPr/>
          </p:nvSpPr>
          <p:spPr>
            <a:xfrm>
              <a:off x="5261040" y="146232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17" name="Google Shape;1576;p41"/>
            <p:cNvSpPr/>
            <p:nvPr/>
          </p:nvSpPr>
          <p:spPr>
            <a:xfrm>
              <a:off x="5261040" y="125352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18" name="Google Shape;1577;p41"/>
            <p:cNvSpPr/>
            <p:nvPr/>
          </p:nvSpPr>
          <p:spPr>
            <a:xfrm>
              <a:off x="5261040" y="1183320"/>
              <a:ext cx="1188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1619" name="Google Shape;1578;p41"/>
          <p:cNvGrpSpPr/>
          <p:nvPr/>
        </p:nvGrpSpPr>
        <p:grpSpPr>
          <a:xfrm>
            <a:off x="592200" y="539640"/>
            <a:ext cx="3810600" cy="3237120"/>
            <a:chOff x="592200" y="539640"/>
            <a:chExt cx="3810600" cy="3237120"/>
          </a:xfrm>
        </p:grpSpPr>
        <p:grpSp>
          <p:nvGrpSpPr>
            <p:cNvPr id="1620" name="Google Shape;1579;p41"/>
            <p:cNvGrpSpPr/>
            <p:nvPr/>
          </p:nvGrpSpPr>
          <p:grpSpPr>
            <a:xfrm>
              <a:off x="703800" y="539640"/>
              <a:ext cx="3444120" cy="3237120"/>
              <a:chOff x="703800" y="539640"/>
              <a:chExt cx="3444120" cy="3237120"/>
            </a:xfrm>
          </p:grpSpPr>
          <p:sp>
            <p:nvSpPr>
              <p:cNvPr id="1621" name="Google Shape;1580;p41"/>
              <p:cNvSpPr/>
              <p:nvPr/>
            </p:nvSpPr>
            <p:spPr>
              <a:xfrm flipH="1">
                <a:off x="2124000" y="539640"/>
                <a:ext cx="2023920" cy="3237120"/>
              </a:xfrm>
              <a:custGeom>
                <a:avLst/>
                <a:gdLst>
                  <a:gd name="textAreaLeft" fmla="*/ -360 w 2023920"/>
                  <a:gd name="textAreaRight" fmla="*/ 2024280 w 2023920"/>
                  <a:gd name="textAreaTop" fmla="*/ 0 h 3237120"/>
                  <a:gd name="textAreaBottom" fmla="*/ 3237840 h 3237120"/>
                </a:gdLst>
                <a:ah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22" name="Google Shape;1581;p41"/>
              <p:cNvSpPr/>
              <p:nvPr/>
            </p:nvSpPr>
            <p:spPr>
              <a:xfrm flipH="1">
                <a:off x="703800" y="539640"/>
                <a:ext cx="2023920" cy="3237120"/>
              </a:xfrm>
              <a:custGeom>
                <a:avLst/>
                <a:gdLst>
                  <a:gd name="textAreaLeft" fmla="*/ -360 w 2023920"/>
                  <a:gd name="textAreaRight" fmla="*/ 2024280 w 2023920"/>
                  <a:gd name="textAreaTop" fmla="*/ 0 h 3237120"/>
                  <a:gd name="textAreaBottom" fmla="*/ 3237840 h 3237120"/>
                </a:gdLst>
                <a:ah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623" name="Google Shape;1582;p41"/>
            <p:cNvGrpSpPr/>
            <p:nvPr/>
          </p:nvGrpSpPr>
          <p:grpSpPr>
            <a:xfrm>
              <a:off x="1639440" y="1274040"/>
              <a:ext cx="2230560" cy="2223360"/>
              <a:chOff x="1639440" y="1274040"/>
              <a:chExt cx="2230560" cy="2223360"/>
            </a:xfrm>
          </p:grpSpPr>
          <p:sp>
            <p:nvSpPr>
              <p:cNvPr id="1624" name="Google Shape;1583;p41"/>
              <p:cNvSpPr/>
              <p:nvPr/>
            </p:nvSpPr>
            <p:spPr>
              <a:xfrm>
                <a:off x="2010240" y="1954440"/>
                <a:ext cx="73440" cy="745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7440" bIns="37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25" name="Google Shape;1584;p41"/>
              <p:cNvSpPr/>
              <p:nvPr/>
            </p:nvSpPr>
            <p:spPr>
              <a:xfrm>
                <a:off x="2991960" y="1954440"/>
                <a:ext cx="73440" cy="745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7440" bIns="37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26" name="Google Shape;1585;p41"/>
              <p:cNvSpPr/>
              <p:nvPr/>
            </p:nvSpPr>
            <p:spPr>
              <a:xfrm>
                <a:off x="2452680" y="2845080"/>
                <a:ext cx="601920" cy="652320"/>
              </a:xfrm>
              <a:custGeom>
                <a:avLst/>
                <a:gdLst>
                  <a:gd name="textAreaLeft" fmla="*/ 0 w 601920"/>
                  <a:gd name="textAreaRight" fmla="*/ 602640 w 601920"/>
                  <a:gd name="textAreaTop" fmla="*/ 0 h 652320"/>
                  <a:gd name="textAreaBottom" fmla="*/ 653040 h 652320"/>
                </a:gdLst>
                <a:ahLst/>
                <a:rect l="textAreaLeft" t="textAreaTop" r="textAreaRight" b="textAreaBottom"/>
                <a:pathLst>
                  <a:path w="504" h="546">
                    <a:moveTo>
                      <a:pt x="504" y="546"/>
                    </a:moveTo>
                    <a:lnTo>
                      <a:pt x="0" y="546"/>
                    </a:lnTo>
                    <a:lnTo>
                      <a:pt x="95" y="0"/>
                    </a:lnTo>
                    <a:lnTo>
                      <a:pt x="411" y="0"/>
                    </a:lnTo>
                    <a:lnTo>
                      <a:pt x="504" y="54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27" name="Google Shape;1586;p41"/>
              <p:cNvSpPr/>
              <p:nvPr/>
            </p:nvSpPr>
            <p:spPr>
              <a:xfrm>
                <a:off x="1639440" y="1274040"/>
                <a:ext cx="2230560" cy="1590840"/>
              </a:xfrm>
              <a:custGeom>
                <a:avLst/>
                <a:gdLst>
                  <a:gd name="textAreaLeft" fmla="*/ 0 w 2230560"/>
                  <a:gd name="textAreaRight" fmla="*/ 2231280 w 2230560"/>
                  <a:gd name="textAreaTop" fmla="*/ 0 h 1590840"/>
                  <a:gd name="textAreaBottom" fmla="*/ 1591560 h 1590840"/>
                </a:gdLst>
                <a:ahLst/>
                <a:rect l="textAreaLeft" t="textAreaTop" r="textAreaRight" b="textAreaBottom"/>
                <a:pathLst>
                  <a:path w="963" h="685">
                    <a:moveTo>
                      <a:pt x="937" y="685"/>
                    </a:moveTo>
                    <a:cubicBezTo>
                      <a:pt x="26" y="685"/>
                      <a:pt x="26" y="685"/>
                      <a:pt x="26" y="685"/>
                    </a:cubicBezTo>
                    <a:cubicBezTo>
                      <a:pt x="11" y="685"/>
                      <a:pt x="0" y="673"/>
                      <a:pt x="0" y="65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937" y="0"/>
                      <a:pt x="937" y="0"/>
                      <a:pt x="937" y="0"/>
                    </a:cubicBezTo>
                    <a:cubicBezTo>
                      <a:pt x="951" y="0"/>
                      <a:pt x="963" y="12"/>
                      <a:pt x="963" y="26"/>
                    </a:cubicBezTo>
                    <a:cubicBezTo>
                      <a:pt x="963" y="659"/>
                      <a:pt x="963" y="659"/>
                      <a:pt x="963" y="659"/>
                    </a:cubicBezTo>
                    <a:cubicBezTo>
                      <a:pt x="963" y="673"/>
                      <a:pt x="951" y="685"/>
                      <a:pt x="937" y="68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28" name="Google Shape;1587;p41"/>
              <p:cNvSpPr/>
              <p:nvPr/>
            </p:nvSpPr>
            <p:spPr>
              <a:xfrm>
                <a:off x="1720800" y="1355400"/>
                <a:ext cx="2065680" cy="14281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29" name="Google Shape;1588;p41"/>
              <p:cNvSpPr/>
              <p:nvPr/>
            </p:nvSpPr>
            <p:spPr>
              <a:xfrm>
                <a:off x="3282480" y="1461960"/>
                <a:ext cx="506160" cy="898560"/>
              </a:xfrm>
              <a:custGeom>
                <a:avLst/>
                <a:gdLst>
                  <a:gd name="textAreaLeft" fmla="*/ 0 w 506160"/>
                  <a:gd name="textAreaRight" fmla="*/ 506880 w 506160"/>
                  <a:gd name="textAreaTop" fmla="*/ 0 h 898560"/>
                  <a:gd name="textAreaBottom" fmla="*/ 899280 h 898560"/>
                </a:gdLst>
                <a:ahLst/>
                <a:rect l="textAreaLeft" t="textAreaTop" r="textAreaRight" b="textAreaBottom"/>
                <a:pathLst>
                  <a:path w="219" h="387">
                    <a:moveTo>
                      <a:pt x="219" y="387"/>
                    </a:moveTo>
                    <a:cubicBezTo>
                      <a:pt x="14" y="387"/>
                      <a:pt x="14" y="387"/>
                      <a:pt x="14" y="387"/>
                    </a:cubicBezTo>
                    <a:cubicBezTo>
                      <a:pt x="6" y="387"/>
                      <a:pt x="0" y="380"/>
                      <a:pt x="0" y="3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387"/>
                    </a:lnTo>
                    <a:close/>
                  </a:path>
                </a:pathLst>
              </a:cu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0" name="Google Shape;1589;p41"/>
              <p:cNvSpPr/>
              <p:nvPr/>
            </p:nvSpPr>
            <p:spPr>
              <a:xfrm>
                <a:off x="1720800" y="1355400"/>
                <a:ext cx="237240" cy="1189080"/>
              </a:xfrm>
              <a:prstGeom prst="rect">
                <a:avLst/>
              </a:pr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1" name="Google Shape;1590;p41"/>
              <p:cNvSpPr/>
              <p:nvPr/>
            </p:nvSpPr>
            <p:spPr>
              <a:xfrm>
                <a:off x="1720800" y="1355400"/>
                <a:ext cx="2065680" cy="10584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2" name="Google Shape;1591;p41"/>
              <p:cNvSpPr/>
              <p:nvPr/>
            </p:nvSpPr>
            <p:spPr>
              <a:xfrm>
                <a:off x="3354120" y="1571760"/>
                <a:ext cx="360360" cy="36144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3" name="Google Shape;1592;p41"/>
              <p:cNvSpPr/>
              <p:nvPr/>
            </p:nvSpPr>
            <p:spPr>
              <a:xfrm>
                <a:off x="3354120" y="2111040"/>
                <a:ext cx="68760" cy="687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4" name="Google Shape;1593;p41"/>
              <p:cNvSpPr/>
              <p:nvPr/>
            </p:nvSpPr>
            <p:spPr>
              <a:xfrm>
                <a:off x="3450960" y="2111040"/>
                <a:ext cx="68760" cy="687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5" name="Google Shape;1594;p41"/>
              <p:cNvSpPr/>
              <p:nvPr/>
            </p:nvSpPr>
            <p:spPr>
              <a:xfrm>
                <a:off x="3549240" y="2111040"/>
                <a:ext cx="68760" cy="6876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6" name="Google Shape;1595;p41"/>
              <p:cNvSpPr/>
              <p:nvPr/>
            </p:nvSpPr>
            <p:spPr>
              <a:xfrm>
                <a:off x="3648240" y="2111040"/>
                <a:ext cx="68760" cy="6876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7" name="Google Shape;1596;p41"/>
              <p:cNvSpPr/>
              <p:nvPr/>
            </p:nvSpPr>
            <p:spPr>
              <a:xfrm>
                <a:off x="3354120" y="2207880"/>
                <a:ext cx="68760" cy="687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8" name="Google Shape;1597;p41"/>
              <p:cNvSpPr/>
              <p:nvPr/>
            </p:nvSpPr>
            <p:spPr>
              <a:xfrm>
                <a:off x="3450960" y="2207880"/>
                <a:ext cx="68760" cy="6876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9" name="Google Shape;1598;p41"/>
              <p:cNvSpPr/>
              <p:nvPr/>
            </p:nvSpPr>
            <p:spPr>
              <a:xfrm>
                <a:off x="3549240" y="2207880"/>
                <a:ext cx="68760" cy="687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0" name="Google Shape;1599;p41"/>
              <p:cNvSpPr/>
              <p:nvPr/>
            </p:nvSpPr>
            <p:spPr>
              <a:xfrm>
                <a:off x="3648240" y="2207880"/>
                <a:ext cx="68760" cy="6876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1" name="Google Shape;1600;p41"/>
              <p:cNvSpPr/>
              <p:nvPr/>
            </p:nvSpPr>
            <p:spPr>
              <a:xfrm>
                <a:off x="2388240" y="1810800"/>
                <a:ext cx="733320" cy="226440"/>
              </a:xfrm>
              <a:custGeom>
                <a:avLst/>
                <a:gdLst>
                  <a:gd name="textAreaLeft" fmla="*/ 0 w 733320"/>
                  <a:gd name="textAreaRight" fmla="*/ 734040 w 733320"/>
                  <a:gd name="textAreaTop" fmla="*/ 0 h 226440"/>
                  <a:gd name="textAreaBottom" fmla="*/ 227160 h 226440"/>
                </a:gdLst>
                <a:ahLst/>
                <a:rect l="textAreaLeft" t="textAreaTop" r="textAreaRight" b="textAreaBottom"/>
                <a:pathLst>
                  <a:path w="317" h="98">
                    <a:moveTo>
                      <a:pt x="317" y="98"/>
                    </a:moveTo>
                    <a:cubicBezTo>
                      <a:pt x="0" y="98"/>
                      <a:pt x="0" y="98"/>
                      <a:pt x="0" y="9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295" y="0"/>
                      <a:pt x="317" y="22"/>
                      <a:pt x="317" y="48"/>
                    </a:cubicBezTo>
                    <a:lnTo>
                      <a:pt x="317" y="98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2" name="Google Shape;1601;p41"/>
              <p:cNvSpPr/>
              <p:nvPr/>
            </p:nvSpPr>
            <p:spPr>
              <a:xfrm>
                <a:off x="226728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3" name="Google Shape;1602;p41"/>
              <p:cNvSpPr/>
              <p:nvPr/>
            </p:nvSpPr>
            <p:spPr>
              <a:xfrm>
                <a:off x="2464560" y="2038320"/>
                <a:ext cx="155880" cy="238320"/>
              </a:xfrm>
              <a:custGeom>
                <a:avLst/>
                <a:gdLst>
                  <a:gd name="textAreaLeft" fmla="*/ 0 w 155880"/>
                  <a:gd name="textAreaRight" fmla="*/ 156600 w 15588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4" name="Google Shape;1603;p41"/>
              <p:cNvSpPr/>
              <p:nvPr/>
            </p:nvSpPr>
            <p:spPr>
              <a:xfrm>
                <a:off x="230688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5" name="Google Shape;1604;p41"/>
              <p:cNvSpPr/>
              <p:nvPr/>
            </p:nvSpPr>
            <p:spPr>
              <a:xfrm>
                <a:off x="2425320" y="2038320"/>
                <a:ext cx="155880" cy="238320"/>
              </a:xfrm>
              <a:custGeom>
                <a:avLst/>
                <a:gdLst>
                  <a:gd name="textAreaLeft" fmla="*/ 0 w 155880"/>
                  <a:gd name="textAreaRight" fmla="*/ 156600 w 15588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6" name="Google Shape;1605;p41"/>
              <p:cNvSpPr/>
              <p:nvPr/>
            </p:nvSpPr>
            <p:spPr>
              <a:xfrm>
                <a:off x="2385720" y="2038320"/>
                <a:ext cx="155880" cy="238320"/>
              </a:xfrm>
              <a:custGeom>
                <a:avLst/>
                <a:gdLst>
                  <a:gd name="textAreaLeft" fmla="*/ 0 w 155880"/>
                  <a:gd name="textAreaRight" fmla="*/ 156600 w 15588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7" name="Google Shape;1606;p41"/>
              <p:cNvSpPr/>
              <p:nvPr/>
            </p:nvSpPr>
            <p:spPr>
              <a:xfrm>
                <a:off x="234612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8" name="Google Shape;1607;p41"/>
              <p:cNvSpPr/>
              <p:nvPr/>
            </p:nvSpPr>
            <p:spPr>
              <a:xfrm>
                <a:off x="2248200" y="2038320"/>
                <a:ext cx="136800" cy="232560"/>
              </a:xfrm>
              <a:custGeom>
                <a:avLst/>
                <a:gdLst>
                  <a:gd name="textAreaLeft" fmla="*/ 0 w 136800"/>
                  <a:gd name="textAreaRight" fmla="*/ 137520 w 136800"/>
                  <a:gd name="textAreaTop" fmla="*/ 0 h 232560"/>
                  <a:gd name="textAreaBottom" fmla="*/ 233280 h 232560"/>
                </a:gdLst>
                <a:ahLst/>
                <a:rect l="textAreaLeft" t="textAreaTop" r="textAreaRight" b="textAreaBottom"/>
                <a:pathLst>
                  <a:path w="115" h="195">
                    <a:moveTo>
                      <a:pt x="115" y="0"/>
                    </a:moveTo>
                    <a:lnTo>
                      <a:pt x="99" y="0"/>
                    </a:lnTo>
                    <a:lnTo>
                      <a:pt x="0" y="169"/>
                    </a:lnTo>
                    <a:lnTo>
                      <a:pt x="0" y="195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9" name="Google Shape;1608;p41"/>
              <p:cNvSpPr/>
              <p:nvPr/>
            </p:nvSpPr>
            <p:spPr>
              <a:xfrm>
                <a:off x="2248200" y="2038320"/>
                <a:ext cx="18360" cy="30240"/>
              </a:xfrm>
              <a:custGeom>
                <a:avLst/>
                <a:gdLst>
                  <a:gd name="textAreaLeft" fmla="*/ 0 w 18360"/>
                  <a:gd name="textAreaRight" fmla="*/ 19080 w 18360"/>
                  <a:gd name="textAreaTop" fmla="*/ 0 h 30240"/>
                  <a:gd name="textAreaBottom" fmla="*/ 30960 h 30240"/>
                </a:gdLst>
                <a:ahLst/>
                <a:rect l="textAreaLeft" t="textAreaTop" r="textAreaRight" b="textAreaBottom"/>
                <a:pathLst>
                  <a:path w="16" h="26">
                    <a:moveTo>
                      <a:pt x="0" y="0"/>
                    </a:moveTo>
                    <a:lnTo>
                      <a:pt x="0" y="26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5480" bIns="15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0" name="Google Shape;1609;p41"/>
              <p:cNvSpPr/>
              <p:nvPr/>
            </p:nvSpPr>
            <p:spPr>
              <a:xfrm>
                <a:off x="2248200" y="2038320"/>
                <a:ext cx="57960" cy="97200"/>
              </a:xfrm>
              <a:custGeom>
                <a:avLst/>
                <a:gdLst>
                  <a:gd name="textAreaLeft" fmla="*/ 0 w 57960"/>
                  <a:gd name="textAreaRight" fmla="*/ 58680 w 57960"/>
                  <a:gd name="textAreaTop" fmla="*/ 0 h 97200"/>
                  <a:gd name="textAreaBottom" fmla="*/ 97920 h 97200"/>
                </a:gdLst>
                <a:ahLst/>
                <a:rect l="textAreaLeft" t="textAreaTop" r="textAreaRight" b="textAreaBottom"/>
                <a:pathLst>
                  <a:path w="49" h="82">
                    <a:moveTo>
                      <a:pt x="49" y="0"/>
                    </a:moveTo>
                    <a:lnTo>
                      <a:pt x="33" y="0"/>
                    </a:lnTo>
                    <a:lnTo>
                      <a:pt x="0" y="57"/>
                    </a:lnTo>
                    <a:lnTo>
                      <a:pt x="0" y="82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1" name="Google Shape;1610;p41"/>
              <p:cNvSpPr/>
              <p:nvPr/>
            </p:nvSpPr>
            <p:spPr>
              <a:xfrm>
                <a:off x="2248200" y="2038320"/>
                <a:ext cx="97200" cy="164160"/>
              </a:xfrm>
              <a:custGeom>
                <a:avLst/>
                <a:gdLst>
                  <a:gd name="textAreaLeft" fmla="*/ 0 w 97200"/>
                  <a:gd name="textAreaRight" fmla="*/ 97920 w 97200"/>
                  <a:gd name="textAreaTop" fmla="*/ 0 h 164160"/>
                  <a:gd name="textAreaBottom" fmla="*/ 164880 h 164160"/>
                </a:gdLst>
                <a:ahLst/>
                <a:rect l="textAreaLeft" t="textAreaTop" r="textAreaRight" b="textAreaBottom"/>
                <a:pathLst>
                  <a:path w="82" h="138">
                    <a:moveTo>
                      <a:pt x="82" y="0"/>
                    </a:moveTo>
                    <a:lnTo>
                      <a:pt x="66" y="0"/>
                    </a:lnTo>
                    <a:lnTo>
                      <a:pt x="0" y="113"/>
                    </a:lnTo>
                    <a:lnTo>
                      <a:pt x="0" y="138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2" name="Google Shape;1611;p41"/>
              <p:cNvSpPr/>
              <p:nvPr/>
            </p:nvSpPr>
            <p:spPr>
              <a:xfrm>
                <a:off x="2895120" y="2237760"/>
                <a:ext cx="21960" cy="38880"/>
              </a:xfrm>
              <a:custGeom>
                <a:avLst/>
                <a:gdLst>
                  <a:gd name="textAreaLeft" fmla="*/ 0 w 21960"/>
                  <a:gd name="textAreaRight" fmla="*/ 22680 w 21960"/>
                  <a:gd name="textAreaTop" fmla="*/ 0 h 38880"/>
                  <a:gd name="textAreaBottom" fmla="*/ 39600 h 38880"/>
                </a:gdLst>
                <a:ahLst/>
                <a:rect l="textAreaLeft" t="textAreaTop" r="textAreaRight" b="textAreaBottom"/>
                <a:pathLst>
                  <a:path w="19" h="33">
                    <a:moveTo>
                      <a:pt x="19" y="28"/>
                    </a:moveTo>
                    <a:lnTo>
                      <a:pt x="19" y="0"/>
                    </a:lnTo>
                    <a:lnTo>
                      <a:pt x="0" y="33"/>
                    </a:lnTo>
                    <a:lnTo>
                      <a:pt x="16" y="33"/>
                    </a:lnTo>
                    <a:lnTo>
                      <a:pt x="19" y="28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800" bIns="19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3" name="Google Shape;1612;p41"/>
              <p:cNvSpPr/>
              <p:nvPr/>
            </p:nvSpPr>
            <p:spPr>
              <a:xfrm>
                <a:off x="2739600" y="2038320"/>
                <a:ext cx="154800" cy="238320"/>
              </a:xfrm>
              <a:custGeom>
                <a:avLst/>
                <a:gdLst>
                  <a:gd name="textAreaLeft" fmla="*/ 0 w 154800"/>
                  <a:gd name="textAreaRight" fmla="*/ 155520 w 15480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0" h="200">
                    <a:moveTo>
                      <a:pt x="130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4" name="Google Shape;1613;p41"/>
              <p:cNvSpPr/>
              <p:nvPr/>
            </p:nvSpPr>
            <p:spPr>
              <a:xfrm>
                <a:off x="2504160" y="2038320"/>
                <a:ext cx="155880" cy="238320"/>
              </a:xfrm>
              <a:custGeom>
                <a:avLst/>
                <a:gdLst>
                  <a:gd name="textAreaLeft" fmla="*/ 0 w 155880"/>
                  <a:gd name="textAreaRight" fmla="*/ 156600 w 15588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5" name="Google Shape;1614;p41"/>
              <p:cNvSpPr/>
              <p:nvPr/>
            </p:nvSpPr>
            <p:spPr>
              <a:xfrm>
                <a:off x="2700000" y="2038320"/>
                <a:ext cx="154800" cy="238320"/>
              </a:xfrm>
              <a:custGeom>
                <a:avLst/>
                <a:gdLst>
                  <a:gd name="textAreaLeft" fmla="*/ 0 w 154800"/>
                  <a:gd name="textAreaRight" fmla="*/ 155520 w 15480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0" h="200">
                    <a:moveTo>
                      <a:pt x="130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6" name="Google Shape;1615;p41"/>
              <p:cNvSpPr/>
              <p:nvPr/>
            </p:nvSpPr>
            <p:spPr>
              <a:xfrm>
                <a:off x="2816280" y="2103840"/>
                <a:ext cx="100800" cy="172800"/>
              </a:xfrm>
              <a:custGeom>
                <a:avLst/>
                <a:gdLst>
                  <a:gd name="textAreaLeft" fmla="*/ 0 w 100800"/>
                  <a:gd name="textAreaRight" fmla="*/ 101520 w 100800"/>
                  <a:gd name="textAreaTop" fmla="*/ 0 h 172800"/>
                  <a:gd name="textAreaBottom" fmla="*/ 173520 h 172800"/>
                </a:gdLst>
                <a:ahLst/>
                <a:rect l="textAreaLeft" t="textAreaTop" r="textAreaRight" b="textAreaBottom"/>
                <a:pathLst>
                  <a:path w="85" h="145">
                    <a:moveTo>
                      <a:pt x="85" y="27"/>
                    </a:moveTo>
                    <a:lnTo>
                      <a:pt x="85" y="0"/>
                    </a:lnTo>
                    <a:lnTo>
                      <a:pt x="0" y="145"/>
                    </a:lnTo>
                    <a:lnTo>
                      <a:pt x="16" y="145"/>
                    </a:lnTo>
                    <a:lnTo>
                      <a:pt x="85" y="27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7" name="Google Shape;1616;p41"/>
              <p:cNvSpPr/>
              <p:nvPr/>
            </p:nvSpPr>
            <p:spPr>
              <a:xfrm>
                <a:off x="2855520" y="2170800"/>
                <a:ext cx="61560" cy="105840"/>
              </a:xfrm>
              <a:custGeom>
                <a:avLst/>
                <a:gdLst>
                  <a:gd name="textAreaLeft" fmla="*/ 0 w 61560"/>
                  <a:gd name="textAreaRight" fmla="*/ 62280 w 61560"/>
                  <a:gd name="textAreaTop" fmla="*/ 0 h 105840"/>
                  <a:gd name="textAreaBottom" fmla="*/ 106560 h 105840"/>
                </a:gdLst>
                <a:ahLst/>
                <a:rect l="textAreaLeft" t="textAreaTop" r="textAreaRight" b="textAreaBottom"/>
                <a:pathLst>
                  <a:path w="52" h="89">
                    <a:moveTo>
                      <a:pt x="52" y="27"/>
                    </a:moveTo>
                    <a:lnTo>
                      <a:pt x="52" y="0"/>
                    </a:lnTo>
                    <a:lnTo>
                      <a:pt x="0" y="89"/>
                    </a:lnTo>
                    <a:lnTo>
                      <a:pt x="16" y="89"/>
                    </a:lnTo>
                    <a:lnTo>
                      <a:pt x="52" y="27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8" name="Google Shape;1617;p41"/>
              <p:cNvSpPr/>
              <p:nvPr/>
            </p:nvSpPr>
            <p:spPr>
              <a:xfrm>
                <a:off x="2776680" y="2038320"/>
                <a:ext cx="140400" cy="238320"/>
              </a:xfrm>
              <a:custGeom>
                <a:avLst/>
                <a:gdLst>
                  <a:gd name="textAreaLeft" fmla="*/ 0 w 140400"/>
                  <a:gd name="textAreaRight" fmla="*/ 141120 w 14040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18" h="200">
                    <a:moveTo>
                      <a:pt x="118" y="26"/>
                    </a:moveTo>
                    <a:lnTo>
                      <a:pt x="118" y="0"/>
                    </a:lnTo>
                    <a:lnTo>
                      <a:pt x="118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18" y="26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9" name="Google Shape;1618;p41"/>
              <p:cNvSpPr/>
              <p:nvPr/>
            </p:nvSpPr>
            <p:spPr>
              <a:xfrm>
                <a:off x="254232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0" name="Google Shape;1619;p41"/>
              <p:cNvSpPr/>
              <p:nvPr/>
            </p:nvSpPr>
            <p:spPr>
              <a:xfrm>
                <a:off x="266076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1" name="Google Shape;1620;p41"/>
              <p:cNvSpPr/>
              <p:nvPr/>
            </p:nvSpPr>
            <p:spPr>
              <a:xfrm>
                <a:off x="258192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2" name="Google Shape;1621;p41"/>
              <p:cNvSpPr/>
              <p:nvPr/>
            </p:nvSpPr>
            <p:spPr>
              <a:xfrm>
                <a:off x="2621160" y="2038320"/>
                <a:ext cx="156960" cy="238320"/>
              </a:xfrm>
              <a:custGeom>
                <a:avLst/>
                <a:gdLst>
                  <a:gd name="textAreaLeft" fmla="*/ 0 w 156960"/>
                  <a:gd name="textAreaRight" fmla="*/ 157680 w 156960"/>
                  <a:gd name="textAreaTop" fmla="*/ 0 h 238320"/>
                  <a:gd name="textAreaBottom" fmla="*/ 239040 h 23832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3" name="Google Shape;1622;p41"/>
              <p:cNvSpPr/>
              <p:nvPr/>
            </p:nvSpPr>
            <p:spPr>
              <a:xfrm>
                <a:off x="2334240" y="2326320"/>
                <a:ext cx="48240" cy="48240"/>
              </a:xfrm>
              <a:custGeom>
                <a:avLst/>
                <a:gdLst>
                  <a:gd name="textAreaLeft" fmla="*/ 0 w 48240"/>
                  <a:gd name="textAreaRight" fmla="*/ 48960 w 4824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19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0" y="18"/>
                    </a:cubicBezTo>
                    <a:cubicBezTo>
                      <a:pt x="6" y="18"/>
                      <a:pt x="3" y="14"/>
                      <a:pt x="3" y="10"/>
                    </a:cubicBezTo>
                    <a:cubicBezTo>
                      <a:pt x="3" y="6"/>
                      <a:pt x="6" y="3"/>
                      <a:pt x="10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0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4" name="Google Shape;1623;p41"/>
              <p:cNvSpPr/>
              <p:nvPr/>
            </p:nvSpPr>
            <p:spPr>
              <a:xfrm>
                <a:off x="2418120" y="2326320"/>
                <a:ext cx="48240" cy="48240"/>
              </a:xfrm>
              <a:custGeom>
                <a:avLst/>
                <a:gdLst>
                  <a:gd name="textAreaLeft" fmla="*/ 0 w 48240"/>
                  <a:gd name="textAreaRight" fmla="*/ 48960 w 4824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3" y="14"/>
                      <a:pt x="3" y="10"/>
                    </a:cubicBezTo>
                    <a:cubicBezTo>
                      <a:pt x="3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1" y="16"/>
                      <a:pt x="21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5" name="Google Shape;1624;p41"/>
              <p:cNvSpPr/>
              <p:nvPr/>
            </p:nvSpPr>
            <p:spPr>
              <a:xfrm>
                <a:off x="2501640" y="2326320"/>
                <a:ext cx="49680" cy="48240"/>
              </a:xfrm>
              <a:custGeom>
                <a:avLst/>
                <a:gdLst>
                  <a:gd name="textAreaLeft" fmla="*/ 0 w 49680"/>
                  <a:gd name="textAreaRight" fmla="*/ 50400 w 4968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2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4" y="14"/>
                      <a:pt x="4" y="10"/>
                    </a:cubicBezTo>
                    <a:cubicBezTo>
                      <a:pt x="4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2" y="16"/>
                      <a:pt x="22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6" name="Google Shape;1625;p41"/>
              <p:cNvSpPr/>
              <p:nvPr/>
            </p:nvSpPr>
            <p:spPr>
              <a:xfrm>
                <a:off x="2586600" y="2326320"/>
                <a:ext cx="48240" cy="48240"/>
              </a:xfrm>
              <a:custGeom>
                <a:avLst/>
                <a:gdLst>
                  <a:gd name="textAreaLeft" fmla="*/ 0 w 48240"/>
                  <a:gd name="textAreaRight" fmla="*/ 48960 w 4824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19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4" y="18"/>
                      <a:pt x="10" y="18"/>
                    </a:cubicBezTo>
                    <a:cubicBezTo>
                      <a:pt x="6" y="18"/>
                      <a:pt x="3" y="14"/>
                      <a:pt x="3" y="10"/>
                    </a:cubicBezTo>
                    <a:cubicBezTo>
                      <a:pt x="3" y="6"/>
                      <a:pt x="6" y="3"/>
                      <a:pt x="10" y="3"/>
                    </a:cubicBezTo>
                    <a:cubicBezTo>
                      <a:pt x="14" y="3"/>
                      <a:pt x="18" y="6"/>
                      <a:pt x="18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0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7" name="Google Shape;1626;p41"/>
              <p:cNvSpPr/>
              <p:nvPr/>
            </p:nvSpPr>
            <p:spPr>
              <a:xfrm>
                <a:off x="2670120" y="2326320"/>
                <a:ext cx="48240" cy="48240"/>
              </a:xfrm>
              <a:custGeom>
                <a:avLst/>
                <a:gdLst>
                  <a:gd name="textAreaLeft" fmla="*/ 0 w 48240"/>
                  <a:gd name="textAreaRight" fmla="*/ 48960 w 4824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3" y="14"/>
                      <a:pt x="3" y="10"/>
                    </a:cubicBezTo>
                    <a:cubicBezTo>
                      <a:pt x="3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8" name="Google Shape;1627;p41"/>
              <p:cNvSpPr/>
              <p:nvPr/>
            </p:nvSpPr>
            <p:spPr>
              <a:xfrm>
                <a:off x="2754000" y="2326320"/>
                <a:ext cx="49680" cy="48240"/>
              </a:xfrm>
              <a:custGeom>
                <a:avLst/>
                <a:gdLst>
                  <a:gd name="textAreaLeft" fmla="*/ 0 w 49680"/>
                  <a:gd name="textAreaRight" fmla="*/ 50400 w 49680"/>
                  <a:gd name="textAreaTop" fmla="*/ 0 h 48240"/>
                  <a:gd name="textAreaBottom" fmla="*/ 48960 h 48240"/>
                </a:gdLst>
                <a:ahLst/>
                <a:rect l="textAreaLeft" t="textAreaTop" r="textAreaRight" b="textAreaBottom"/>
                <a:pathLst>
                  <a:path w="22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4" y="14"/>
                      <a:pt x="4" y="10"/>
                    </a:cubicBezTo>
                    <a:cubicBezTo>
                      <a:pt x="4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2" y="16"/>
                      <a:pt x="22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9" name="Google Shape;1628;p41"/>
              <p:cNvSpPr/>
              <p:nvPr/>
            </p:nvSpPr>
            <p:spPr>
              <a:xfrm>
                <a:off x="2742120" y="2038320"/>
                <a:ext cx="381960" cy="380880"/>
              </a:xfrm>
              <a:custGeom>
                <a:avLst/>
                <a:gdLst>
                  <a:gd name="textAreaLeft" fmla="*/ 0 w 381960"/>
                  <a:gd name="textAreaRight" fmla="*/ 382680 w 381960"/>
                  <a:gd name="textAreaTop" fmla="*/ 0 h 380880"/>
                  <a:gd name="textAreaBottom" fmla="*/ 381600 h 380880"/>
                </a:gdLst>
                <a:ahLst/>
                <a:rect l="textAreaLeft" t="textAreaTop" r="textAreaRight" b="textAreaBottom"/>
                <a:pathLst>
                  <a:path w="165" h="164">
                    <a:moveTo>
                      <a:pt x="165" y="164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1"/>
                      <a:pt x="74" y="164"/>
                      <a:pt x="165" y="1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0" name="Google Shape;1629;p41"/>
              <p:cNvSpPr/>
              <p:nvPr/>
            </p:nvSpPr>
            <p:spPr>
              <a:xfrm>
                <a:off x="2042640" y="1399680"/>
                <a:ext cx="239760" cy="17280"/>
              </a:xfrm>
              <a:custGeom>
                <a:avLst/>
                <a:gdLst>
                  <a:gd name="textAreaLeft" fmla="*/ 0 w 239760"/>
                  <a:gd name="textAreaRight" fmla="*/ 240480 w 23976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1" name="Google Shape;1630;p41"/>
              <p:cNvSpPr/>
              <p:nvPr/>
            </p:nvSpPr>
            <p:spPr>
              <a:xfrm>
                <a:off x="2371320" y="1399680"/>
                <a:ext cx="240840" cy="17280"/>
              </a:xfrm>
              <a:custGeom>
                <a:avLst/>
                <a:gdLst>
                  <a:gd name="textAreaLeft" fmla="*/ 0 w 240840"/>
                  <a:gd name="textAreaRight" fmla="*/ 241560 w 24084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2" name="Google Shape;1631;p41"/>
              <p:cNvSpPr/>
              <p:nvPr/>
            </p:nvSpPr>
            <p:spPr>
              <a:xfrm>
                <a:off x="2700000" y="1399680"/>
                <a:ext cx="240840" cy="17280"/>
              </a:xfrm>
              <a:custGeom>
                <a:avLst/>
                <a:gdLst>
                  <a:gd name="textAreaLeft" fmla="*/ 0 w 240840"/>
                  <a:gd name="textAreaRight" fmla="*/ 241560 w 24084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3" name="Google Shape;1632;p41"/>
              <p:cNvSpPr/>
              <p:nvPr/>
            </p:nvSpPr>
            <p:spPr>
              <a:xfrm>
                <a:off x="3029040" y="1399680"/>
                <a:ext cx="240840" cy="17280"/>
              </a:xfrm>
              <a:custGeom>
                <a:avLst/>
                <a:gdLst>
                  <a:gd name="textAreaLeft" fmla="*/ 0 w 240840"/>
                  <a:gd name="textAreaRight" fmla="*/ 241560 w 24084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4" name="Google Shape;1633;p41"/>
              <p:cNvSpPr/>
              <p:nvPr/>
            </p:nvSpPr>
            <p:spPr>
              <a:xfrm>
                <a:off x="3359160" y="1399680"/>
                <a:ext cx="239760" cy="17280"/>
              </a:xfrm>
              <a:custGeom>
                <a:avLst/>
                <a:gdLst>
                  <a:gd name="textAreaLeft" fmla="*/ 0 w 239760"/>
                  <a:gd name="textAreaRight" fmla="*/ 240480 w 239760"/>
                  <a:gd name="textAreaTop" fmla="*/ 0 h 17280"/>
                  <a:gd name="textAreaBottom" fmla="*/ 18000 h 1728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000" bIns="9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5" name="Google Shape;1634;p41"/>
              <p:cNvSpPr/>
              <p:nvPr/>
            </p:nvSpPr>
            <p:spPr>
              <a:xfrm>
                <a:off x="1768680" y="1399680"/>
                <a:ext cx="18360" cy="1728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6" name="Google Shape;1635;p41"/>
              <p:cNvSpPr/>
              <p:nvPr/>
            </p:nvSpPr>
            <p:spPr>
              <a:xfrm>
                <a:off x="1840320" y="1399680"/>
                <a:ext cx="18360" cy="1728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7" name="Google Shape;1636;p41"/>
              <p:cNvSpPr/>
              <p:nvPr/>
            </p:nvSpPr>
            <p:spPr>
              <a:xfrm>
                <a:off x="1912320" y="1399680"/>
                <a:ext cx="18360" cy="1728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8" name="Google Shape;1637;p41"/>
              <p:cNvSpPr/>
              <p:nvPr/>
            </p:nvSpPr>
            <p:spPr>
              <a:xfrm>
                <a:off x="3333600" y="2695680"/>
                <a:ext cx="196560" cy="87840"/>
              </a:xfrm>
              <a:custGeom>
                <a:avLst/>
                <a:gdLst>
                  <a:gd name="textAreaLeft" fmla="*/ 0 w 196560"/>
                  <a:gd name="textAreaRight" fmla="*/ 197280 w 196560"/>
                  <a:gd name="textAreaTop" fmla="*/ 0 h 87840"/>
                  <a:gd name="textAreaBottom" fmla="*/ 88560 h 87840"/>
                </a:gdLst>
                <a:ahLst/>
                <a:rect l="textAreaLeft" t="textAreaTop" r="textAreaRight" b="textAreaBottom"/>
                <a:pathLst>
                  <a:path w="85" h="38">
                    <a:moveTo>
                      <a:pt x="85" y="38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3"/>
                      <a:pt x="18" y="0"/>
                      <a:pt x="2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lnTo>
                      <a:pt x="8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28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9" name="Google Shape;1638;p41"/>
              <p:cNvSpPr/>
              <p:nvPr/>
            </p:nvSpPr>
            <p:spPr>
              <a:xfrm>
                <a:off x="3440520" y="2695680"/>
                <a:ext cx="196560" cy="87840"/>
              </a:xfrm>
              <a:custGeom>
                <a:avLst/>
                <a:gdLst>
                  <a:gd name="textAreaLeft" fmla="*/ 0 w 196560"/>
                  <a:gd name="textAreaRight" fmla="*/ 197280 w 196560"/>
                  <a:gd name="textAreaTop" fmla="*/ 0 h 87840"/>
                  <a:gd name="textAreaBottom" fmla="*/ 88560 h 87840"/>
                </a:gdLst>
                <a:ahLst/>
                <a:rect l="textAreaLeft" t="textAreaTop" r="textAreaRight" b="textAreaBottom"/>
                <a:pathLst>
                  <a:path w="85" h="38">
                    <a:moveTo>
                      <a:pt x="85" y="38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3"/>
                      <a:pt x="18" y="0"/>
                      <a:pt x="2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lnTo>
                      <a:pt x="85" y="38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28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680" name="Google Shape;1639;p41"/>
            <p:cNvGrpSpPr/>
            <p:nvPr/>
          </p:nvGrpSpPr>
          <p:grpSpPr>
            <a:xfrm>
              <a:off x="1461240" y="1706400"/>
              <a:ext cx="883440" cy="1798200"/>
              <a:chOff x="1461240" y="1706400"/>
              <a:chExt cx="883440" cy="1798200"/>
            </a:xfrm>
          </p:grpSpPr>
          <p:sp>
            <p:nvSpPr>
              <p:cNvPr id="1681" name="Google Shape;1640;p41"/>
              <p:cNvSpPr/>
              <p:nvPr/>
            </p:nvSpPr>
            <p:spPr>
              <a:xfrm flipH="1">
                <a:off x="1948320" y="3254400"/>
                <a:ext cx="231120" cy="243720"/>
              </a:xfrm>
              <a:custGeom>
                <a:avLst/>
                <a:gdLst>
                  <a:gd name="textAreaLeft" fmla="*/ -360 w 231120"/>
                  <a:gd name="textAreaRight" fmla="*/ 231480 w 231120"/>
                  <a:gd name="textAreaTop" fmla="*/ 0 h 243720"/>
                  <a:gd name="textAreaBottom" fmla="*/ 244440 h 243720"/>
                </a:gdLst>
                <a:ahLst/>
                <a:rect l="textAreaLeft" t="textAreaTop" r="textAreaRight" b="textAreaBottom"/>
                <a:pathLst>
                  <a:path w="98" h="103">
                    <a:moveTo>
                      <a:pt x="63" y="0"/>
                    </a:moveTo>
                    <a:cubicBezTo>
                      <a:pt x="63" y="0"/>
                      <a:pt x="68" y="57"/>
                      <a:pt x="66" y="66"/>
                    </a:cubicBezTo>
                    <a:cubicBezTo>
                      <a:pt x="64" y="74"/>
                      <a:pt x="2" y="87"/>
                      <a:pt x="1" y="96"/>
                    </a:cubicBezTo>
                    <a:cubicBezTo>
                      <a:pt x="0" y="103"/>
                      <a:pt x="57" y="102"/>
                      <a:pt x="89" y="99"/>
                    </a:cubicBezTo>
                    <a:cubicBezTo>
                      <a:pt x="94" y="98"/>
                      <a:pt x="98" y="93"/>
                      <a:pt x="96" y="89"/>
                    </a:cubicBezTo>
                    <a:cubicBezTo>
                      <a:pt x="94" y="80"/>
                      <a:pt x="90" y="66"/>
                      <a:pt x="90" y="58"/>
                    </a:cubicBezTo>
                    <a:cubicBezTo>
                      <a:pt x="90" y="45"/>
                      <a:pt x="94" y="0"/>
                      <a:pt x="94" y="0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82" name="Google Shape;1641;p41"/>
              <p:cNvSpPr/>
              <p:nvPr/>
            </p:nvSpPr>
            <p:spPr>
              <a:xfrm flipH="1">
                <a:off x="1948320" y="3422520"/>
                <a:ext cx="231120" cy="75600"/>
              </a:xfrm>
              <a:custGeom>
                <a:avLst/>
                <a:gdLst>
                  <a:gd name="textAreaLeft" fmla="*/ -360 w 231120"/>
                  <a:gd name="textAreaRight" fmla="*/ 231480 w 231120"/>
                  <a:gd name="textAreaTop" fmla="*/ 0 h 75600"/>
                  <a:gd name="textAreaBottom" fmla="*/ 76320 h 75600"/>
                </a:gdLst>
                <a:ahLst/>
                <a:rect l="textAreaLeft" t="textAreaTop" r="textAreaRight" b="textAreaBottom"/>
                <a:pathLst>
                  <a:path w="98" h="32">
                    <a:moveTo>
                      <a:pt x="89" y="28"/>
                    </a:moveTo>
                    <a:cubicBezTo>
                      <a:pt x="94" y="27"/>
                      <a:pt x="98" y="22"/>
                      <a:pt x="96" y="18"/>
                    </a:cubicBezTo>
                    <a:cubicBezTo>
                      <a:pt x="95" y="13"/>
                      <a:pt x="93" y="8"/>
                      <a:pt x="92" y="2"/>
                    </a:cubicBezTo>
                    <a:cubicBezTo>
                      <a:pt x="75" y="5"/>
                      <a:pt x="65" y="2"/>
                      <a:pt x="59" y="0"/>
                    </a:cubicBezTo>
                    <a:cubicBezTo>
                      <a:pt x="43" y="8"/>
                      <a:pt x="2" y="18"/>
                      <a:pt x="1" y="25"/>
                    </a:cubicBezTo>
                    <a:cubicBezTo>
                      <a:pt x="0" y="32"/>
                      <a:pt x="57" y="31"/>
                      <a:pt x="89" y="28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8160" bIns="38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83" name="Google Shape;1642;p41"/>
              <p:cNvSpPr/>
              <p:nvPr/>
            </p:nvSpPr>
            <p:spPr>
              <a:xfrm flipH="1">
                <a:off x="1478520" y="3217680"/>
                <a:ext cx="221400" cy="286560"/>
              </a:xfrm>
              <a:custGeom>
                <a:avLst/>
                <a:gdLst>
                  <a:gd name="textAreaLeft" fmla="*/ 360 w 221400"/>
                  <a:gd name="textAreaRight" fmla="*/ 222480 w 221400"/>
                  <a:gd name="textAreaTop" fmla="*/ 0 h 286560"/>
                  <a:gd name="textAreaBottom" fmla="*/ 287280 h 286560"/>
                </a:gdLst>
                <a:ahLst/>
                <a:rect l="textAreaLeft" t="textAreaTop" r="textAreaRight" b="textAreaBottom"/>
                <a:pathLst>
                  <a:path w="94" h="121">
                    <a:moveTo>
                      <a:pt x="39" y="7"/>
                    </a:moveTo>
                    <a:cubicBezTo>
                      <a:pt x="39" y="7"/>
                      <a:pt x="57" y="61"/>
                      <a:pt x="57" y="70"/>
                    </a:cubicBezTo>
                    <a:cubicBezTo>
                      <a:pt x="57" y="79"/>
                      <a:pt x="0" y="106"/>
                      <a:pt x="1" y="114"/>
                    </a:cubicBezTo>
                    <a:cubicBezTo>
                      <a:pt x="1" y="121"/>
                      <a:pt x="57" y="108"/>
                      <a:pt x="88" y="97"/>
                    </a:cubicBezTo>
                    <a:cubicBezTo>
                      <a:pt x="92" y="95"/>
                      <a:pt x="94" y="90"/>
                      <a:pt x="92" y="86"/>
                    </a:cubicBezTo>
                    <a:cubicBezTo>
                      <a:pt x="87" y="78"/>
                      <a:pt x="81" y="65"/>
                      <a:pt x="79" y="57"/>
                    </a:cubicBezTo>
                    <a:cubicBezTo>
                      <a:pt x="76" y="45"/>
                      <a:pt x="69" y="0"/>
                      <a:pt x="69" y="0"/>
                    </a:cubicBezTo>
                    <a:lnTo>
                      <a:pt x="39" y="7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84" name="Google Shape;1643;p41"/>
              <p:cNvSpPr/>
              <p:nvPr/>
            </p:nvSpPr>
            <p:spPr>
              <a:xfrm flipH="1">
                <a:off x="1478520" y="3389400"/>
                <a:ext cx="221400" cy="115200"/>
              </a:xfrm>
              <a:custGeom>
                <a:avLst/>
                <a:gdLst>
                  <a:gd name="textAreaLeft" fmla="*/ 360 w 221400"/>
                  <a:gd name="textAreaRight" fmla="*/ 222480 w 221400"/>
                  <a:gd name="textAreaTop" fmla="*/ 0 h 115200"/>
                  <a:gd name="textAreaBottom" fmla="*/ 115920 h 115200"/>
                </a:gdLst>
                <a:ahLst/>
                <a:rect l="textAreaLeft" t="textAreaTop" r="textAreaRight" b="textAreaBottom"/>
                <a:pathLst>
                  <a:path w="94" h="49">
                    <a:moveTo>
                      <a:pt x="88" y="25"/>
                    </a:moveTo>
                    <a:cubicBezTo>
                      <a:pt x="92" y="23"/>
                      <a:pt x="94" y="18"/>
                      <a:pt x="92" y="14"/>
                    </a:cubicBezTo>
                    <a:cubicBezTo>
                      <a:pt x="90" y="10"/>
                      <a:pt x="87" y="5"/>
                      <a:pt x="84" y="0"/>
                    </a:cubicBezTo>
                    <a:cubicBezTo>
                      <a:pt x="69" y="6"/>
                      <a:pt x="58" y="6"/>
                      <a:pt x="52" y="5"/>
                    </a:cubicBezTo>
                    <a:cubicBezTo>
                      <a:pt x="38" y="16"/>
                      <a:pt x="0" y="36"/>
                      <a:pt x="1" y="42"/>
                    </a:cubicBezTo>
                    <a:cubicBezTo>
                      <a:pt x="1" y="49"/>
                      <a:pt x="57" y="36"/>
                      <a:pt x="88" y="25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85" name="Google Shape;1644;p41"/>
              <p:cNvSpPr/>
              <p:nvPr/>
            </p:nvSpPr>
            <p:spPr>
              <a:xfrm flipH="1">
                <a:off x="1513440" y="2351160"/>
                <a:ext cx="558000" cy="909000"/>
              </a:xfrm>
              <a:custGeom>
                <a:avLst/>
                <a:gdLst>
                  <a:gd name="textAreaLeft" fmla="*/ -360 w 558000"/>
                  <a:gd name="textAreaRight" fmla="*/ 558360 w 558000"/>
                  <a:gd name="textAreaTop" fmla="*/ 0 h 909000"/>
                  <a:gd name="textAreaBottom" fmla="*/ 909720 h 909000"/>
                </a:gdLst>
                <a:ahLst/>
                <a:rect l="textAreaLeft" t="textAreaTop" r="textAreaRight" b="textAreaBottom"/>
                <a:pathLst>
                  <a:path w="236" h="384">
                    <a:moveTo>
                      <a:pt x="187" y="0"/>
                    </a:moveTo>
                    <a:cubicBezTo>
                      <a:pt x="187" y="0"/>
                      <a:pt x="200" y="71"/>
                      <a:pt x="200" y="138"/>
                    </a:cubicBezTo>
                    <a:cubicBezTo>
                      <a:pt x="200" y="205"/>
                      <a:pt x="223" y="353"/>
                      <a:pt x="236" y="384"/>
                    </a:cubicBezTo>
                    <a:cubicBezTo>
                      <a:pt x="191" y="384"/>
                      <a:pt x="191" y="384"/>
                      <a:pt x="191" y="384"/>
                    </a:cubicBezTo>
                    <a:cubicBezTo>
                      <a:pt x="191" y="384"/>
                      <a:pt x="146" y="293"/>
                      <a:pt x="134" y="217"/>
                    </a:cubicBezTo>
                    <a:cubicBezTo>
                      <a:pt x="126" y="167"/>
                      <a:pt x="118" y="111"/>
                      <a:pt x="118" y="111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53" y="384"/>
                      <a:pt x="53" y="384"/>
                      <a:pt x="53" y="384"/>
                    </a:cubicBezTo>
                    <a:cubicBezTo>
                      <a:pt x="12" y="384"/>
                      <a:pt x="12" y="384"/>
                      <a:pt x="12" y="384"/>
                    </a:cubicBezTo>
                    <a:cubicBezTo>
                      <a:pt x="12" y="384"/>
                      <a:pt x="0" y="285"/>
                      <a:pt x="12" y="214"/>
                    </a:cubicBezTo>
                    <a:cubicBezTo>
                      <a:pt x="24" y="144"/>
                      <a:pt x="88" y="0"/>
                      <a:pt x="88" y="0"/>
                    </a:cubicBez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86" name="Google Shape;1645;p41"/>
              <p:cNvSpPr/>
              <p:nvPr/>
            </p:nvSpPr>
            <p:spPr>
              <a:xfrm flipH="1">
                <a:off x="1546920" y="2404800"/>
                <a:ext cx="119880" cy="855000"/>
              </a:xfrm>
              <a:custGeom>
                <a:avLst/>
                <a:gdLst>
                  <a:gd name="textAreaLeft" fmla="*/ 360 w 119880"/>
                  <a:gd name="textAreaRight" fmla="*/ 120960 w 119880"/>
                  <a:gd name="textAreaTop" fmla="*/ 0 h 855000"/>
                  <a:gd name="textAreaBottom" fmla="*/ 855720 h 855000"/>
                </a:gdLst>
                <a:ahLst/>
                <a:rect l="textAreaLeft" t="textAreaTop" r="textAreaRight" b="textAreaBottom"/>
                <a:pathLst>
                  <a:path w="51" h="361">
                    <a:moveTo>
                      <a:pt x="0" y="0"/>
                    </a:moveTo>
                    <a:cubicBezTo>
                      <a:pt x="0" y="0"/>
                      <a:pt x="1" y="7"/>
                      <a:pt x="2" y="19"/>
                    </a:cubicBezTo>
                    <a:cubicBezTo>
                      <a:pt x="6" y="55"/>
                      <a:pt x="16" y="134"/>
                      <a:pt x="17" y="197"/>
                    </a:cubicBezTo>
                    <a:cubicBezTo>
                      <a:pt x="17" y="197"/>
                      <a:pt x="17" y="197"/>
                      <a:pt x="17" y="197"/>
                    </a:cubicBezTo>
                    <a:cubicBezTo>
                      <a:pt x="49" y="361"/>
                      <a:pt x="49" y="361"/>
                      <a:pt x="49" y="361"/>
                    </a:cubicBezTo>
                    <a:cubicBezTo>
                      <a:pt x="51" y="361"/>
                      <a:pt x="51" y="361"/>
                      <a:pt x="51" y="361"/>
                    </a:cubicBezTo>
                    <a:cubicBezTo>
                      <a:pt x="19" y="197"/>
                      <a:pt x="19" y="197"/>
                      <a:pt x="19" y="197"/>
                    </a:cubicBezTo>
                    <a:cubicBezTo>
                      <a:pt x="18" y="197"/>
                      <a:pt x="18" y="197"/>
                      <a:pt x="18" y="197"/>
                    </a:cubicBezTo>
                    <a:cubicBezTo>
                      <a:pt x="19" y="197"/>
                      <a:pt x="19" y="197"/>
                      <a:pt x="19" y="197"/>
                    </a:cubicBezTo>
                    <a:cubicBezTo>
                      <a:pt x="17" y="113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87" name="Google Shape;1646;p41"/>
              <p:cNvSpPr/>
              <p:nvPr/>
            </p:nvSpPr>
            <p:spPr>
              <a:xfrm flipH="1">
                <a:off x="1851480" y="1977840"/>
                <a:ext cx="492840" cy="378720"/>
              </a:xfrm>
              <a:custGeom>
                <a:avLst/>
                <a:gdLst>
                  <a:gd name="textAreaLeft" fmla="*/ 360 w 492840"/>
                  <a:gd name="textAreaRight" fmla="*/ 493920 w 492840"/>
                  <a:gd name="textAreaTop" fmla="*/ 0 h 378720"/>
                  <a:gd name="textAreaBottom" fmla="*/ 379440 h 378720"/>
                </a:gdLst>
                <a:ahLst/>
                <a:rect l="textAreaLeft" t="textAreaTop" r="textAreaRight" b="textAreaBottom"/>
                <a:pathLst>
                  <a:path w="209" h="160">
                    <a:moveTo>
                      <a:pt x="200" y="0"/>
                    </a:moveTo>
                    <a:cubicBezTo>
                      <a:pt x="144" y="109"/>
                      <a:pt x="144" y="109"/>
                      <a:pt x="144" y="109"/>
                    </a:cubicBezTo>
                    <a:cubicBezTo>
                      <a:pt x="51" y="142"/>
                      <a:pt x="51" y="142"/>
                      <a:pt x="51" y="142"/>
                    </a:cubicBezTo>
                    <a:cubicBezTo>
                      <a:pt x="51" y="142"/>
                      <a:pt x="36" y="129"/>
                      <a:pt x="26" y="128"/>
                    </a:cubicBezTo>
                    <a:cubicBezTo>
                      <a:pt x="15" y="127"/>
                      <a:pt x="0" y="130"/>
                      <a:pt x="1" y="133"/>
                    </a:cubicBezTo>
                    <a:cubicBezTo>
                      <a:pt x="2" y="135"/>
                      <a:pt x="19" y="134"/>
                      <a:pt x="19" y="134"/>
                    </a:cubicBezTo>
                    <a:cubicBezTo>
                      <a:pt x="19" y="134"/>
                      <a:pt x="2" y="141"/>
                      <a:pt x="1" y="146"/>
                    </a:cubicBezTo>
                    <a:cubicBezTo>
                      <a:pt x="1" y="150"/>
                      <a:pt x="9" y="155"/>
                      <a:pt x="16" y="154"/>
                    </a:cubicBezTo>
                    <a:cubicBezTo>
                      <a:pt x="23" y="154"/>
                      <a:pt x="42" y="160"/>
                      <a:pt x="52" y="154"/>
                    </a:cubicBezTo>
                    <a:cubicBezTo>
                      <a:pt x="52" y="154"/>
                      <a:pt x="151" y="146"/>
                      <a:pt x="165" y="131"/>
                    </a:cubicBezTo>
                    <a:cubicBezTo>
                      <a:pt x="180" y="117"/>
                      <a:pt x="209" y="59"/>
                      <a:pt x="209" y="59"/>
                    </a:cubicBez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88" name="Google Shape;1647;p41"/>
              <p:cNvSpPr/>
              <p:nvPr/>
            </p:nvSpPr>
            <p:spPr>
              <a:xfrm flipH="1">
                <a:off x="1589760" y="1942920"/>
                <a:ext cx="324720" cy="432720"/>
              </a:xfrm>
              <a:custGeom>
                <a:avLst/>
                <a:gdLst>
                  <a:gd name="textAreaLeft" fmla="*/ -360 w 324720"/>
                  <a:gd name="textAreaRight" fmla="*/ 325080 w 324720"/>
                  <a:gd name="textAreaTop" fmla="*/ 0 h 432720"/>
                  <a:gd name="textAreaBottom" fmla="*/ 433440 h 432720"/>
                </a:gdLst>
                <a:ahLst/>
                <a:rect l="textAreaLeft" t="textAreaTop" r="textAreaRight" b="textAreaBottom"/>
                <a:pathLst>
                  <a:path w="138" h="183">
                    <a:moveTo>
                      <a:pt x="56" y="4"/>
                    </a:moveTo>
                    <a:cubicBezTo>
                      <a:pt x="93" y="0"/>
                      <a:pt x="113" y="13"/>
                      <a:pt x="113" y="13"/>
                    </a:cubicBezTo>
                    <a:cubicBezTo>
                      <a:pt x="113" y="13"/>
                      <a:pt x="115" y="92"/>
                      <a:pt x="122" y="116"/>
                    </a:cubicBezTo>
                    <a:cubicBezTo>
                      <a:pt x="128" y="140"/>
                      <a:pt x="138" y="159"/>
                      <a:pt x="133" y="171"/>
                    </a:cubicBezTo>
                    <a:cubicBezTo>
                      <a:pt x="128" y="183"/>
                      <a:pt x="119" y="183"/>
                      <a:pt x="105" y="183"/>
                    </a:cubicBezTo>
                    <a:cubicBezTo>
                      <a:pt x="92" y="183"/>
                      <a:pt x="54" y="183"/>
                      <a:pt x="35" y="183"/>
                    </a:cubicBezTo>
                    <a:cubicBezTo>
                      <a:pt x="17" y="183"/>
                      <a:pt x="8" y="180"/>
                      <a:pt x="10" y="163"/>
                    </a:cubicBezTo>
                    <a:cubicBezTo>
                      <a:pt x="12" y="145"/>
                      <a:pt x="15" y="100"/>
                      <a:pt x="10" y="86"/>
                    </a:cubicBezTo>
                    <a:cubicBezTo>
                      <a:pt x="5" y="73"/>
                      <a:pt x="0" y="56"/>
                      <a:pt x="6" y="40"/>
                    </a:cubicBezTo>
                    <a:cubicBezTo>
                      <a:pt x="13" y="24"/>
                      <a:pt x="18" y="15"/>
                      <a:pt x="18" y="15"/>
                    </a:cubicBezTo>
                    <a:cubicBezTo>
                      <a:pt x="18" y="15"/>
                      <a:pt x="34" y="7"/>
                      <a:pt x="56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89" name="Google Shape;1648;p41"/>
              <p:cNvSpPr/>
              <p:nvPr/>
            </p:nvSpPr>
            <p:spPr>
              <a:xfrm flipH="1">
                <a:off x="1494360" y="2146320"/>
                <a:ext cx="269280" cy="26748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90" name="Google Shape;1649;p41"/>
              <p:cNvSpPr/>
              <p:nvPr/>
            </p:nvSpPr>
            <p:spPr>
              <a:xfrm flipH="1">
                <a:off x="1513440" y="2170080"/>
                <a:ext cx="266040" cy="267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91" name="Google Shape;1650;p41"/>
              <p:cNvSpPr/>
              <p:nvPr/>
            </p:nvSpPr>
            <p:spPr>
              <a:xfrm flipH="1">
                <a:off x="1532520" y="2192400"/>
                <a:ext cx="266040" cy="267480"/>
              </a:xfrm>
              <a:prstGeom prst="rect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92" name="Google Shape;1651;p41"/>
              <p:cNvSpPr/>
              <p:nvPr/>
            </p:nvSpPr>
            <p:spPr>
              <a:xfrm flipH="1">
                <a:off x="1461240" y="1971720"/>
                <a:ext cx="277200" cy="509040"/>
              </a:xfrm>
              <a:custGeom>
                <a:avLst/>
                <a:gdLst>
                  <a:gd name="textAreaLeft" fmla="*/ -360 w 277200"/>
                  <a:gd name="textAreaRight" fmla="*/ 277560 w 277200"/>
                  <a:gd name="textAreaTop" fmla="*/ 0 h 509040"/>
                  <a:gd name="textAreaBottom" fmla="*/ 509760 h 509040"/>
                </a:gdLst>
                <a:ahLst/>
                <a:rect l="textAreaLeft" t="textAreaTop" r="textAreaRight" b="textAreaBottom"/>
                <a:pathLst>
                  <a:path w="117" h="215">
                    <a:moveTo>
                      <a:pt x="30" y="4"/>
                    </a:moveTo>
                    <a:cubicBezTo>
                      <a:pt x="32" y="0"/>
                      <a:pt x="38" y="0"/>
                      <a:pt x="41" y="3"/>
                    </a:cubicBezTo>
                    <a:cubicBezTo>
                      <a:pt x="57" y="21"/>
                      <a:pt x="101" y="72"/>
                      <a:pt x="108" y="95"/>
                    </a:cubicBezTo>
                    <a:cubicBezTo>
                      <a:pt x="117" y="123"/>
                      <a:pt x="49" y="197"/>
                      <a:pt x="49" y="197"/>
                    </a:cubicBezTo>
                    <a:cubicBezTo>
                      <a:pt x="49" y="197"/>
                      <a:pt x="31" y="213"/>
                      <a:pt x="18" y="214"/>
                    </a:cubicBezTo>
                    <a:cubicBezTo>
                      <a:pt x="5" y="215"/>
                      <a:pt x="16" y="203"/>
                      <a:pt x="16" y="203"/>
                    </a:cubicBezTo>
                    <a:cubicBezTo>
                      <a:pt x="16" y="203"/>
                      <a:pt x="7" y="208"/>
                      <a:pt x="3" y="207"/>
                    </a:cubicBezTo>
                    <a:cubicBezTo>
                      <a:pt x="0" y="207"/>
                      <a:pt x="23" y="186"/>
                      <a:pt x="36" y="189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79" y="104"/>
                      <a:pt x="48" y="65"/>
                      <a:pt x="33" y="47"/>
                    </a:cubicBezTo>
                    <a:cubicBezTo>
                      <a:pt x="20" y="32"/>
                      <a:pt x="24" y="15"/>
                      <a:pt x="30" y="4"/>
                    </a:cubicBez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93" name="Google Shape;1652;p41"/>
              <p:cNvSpPr/>
              <p:nvPr/>
            </p:nvSpPr>
            <p:spPr>
              <a:xfrm flipH="1">
                <a:off x="1743840" y="1765080"/>
                <a:ext cx="154800" cy="221400"/>
              </a:xfrm>
              <a:custGeom>
                <a:avLst/>
                <a:gdLst>
                  <a:gd name="textAreaLeft" fmla="*/ -360 w 154800"/>
                  <a:gd name="textAreaRight" fmla="*/ 155160 w 154800"/>
                  <a:gd name="textAreaTop" fmla="*/ 0 h 221400"/>
                  <a:gd name="textAreaBottom" fmla="*/ 222120 h 221400"/>
                </a:gdLst>
                <a:ahLst/>
                <a:rect l="textAreaLeft" t="textAreaTop" r="textAreaRight" b="textAreaBottom"/>
                <a:pathLst>
                  <a:path w="66" h="94">
                    <a:moveTo>
                      <a:pt x="11" y="8"/>
                    </a:moveTo>
                    <a:cubicBezTo>
                      <a:pt x="10" y="9"/>
                      <a:pt x="8" y="25"/>
                      <a:pt x="0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5" y="32"/>
                      <a:pt x="6" y="34"/>
                      <a:pt x="6" y="36"/>
                    </a:cubicBezTo>
                    <a:cubicBezTo>
                      <a:pt x="5" y="42"/>
                      <a:pt x="4" y="54"/>
                      <a:pt x="7" y="58"/>
                    </a:cubicBezTo>
                    <a:cubicBezTo>
                      <a:pt x="12" y="62"/>
                      <a:pt x="31" y="57"/>
                      <a:pt x="32" y="63"/>
                    </a:cubicBezTo>
                    <a:cubicBezTo>
                      <a:pt x="33" y="68"/>
                      <a:pt x="34" y="82"/>
                      <a:pt x="34" y="89"/>
                    </a:cubicBezTo>
                    <a:cubicBezTo>
                      <a:pt x="34" y="92"/>
                      <a:pt x="35" y="93"/>
                      <a:pt x="38" y="93"/>
                    </a:cubicBezTo>
                    <a:cubicBezTo>
                      <a:pt x="44" y="94"/>
                      <a:pt x="56" y="93"/>
                      <a:pt x="66" y="85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94" name="Google Shape;1653;p41"/>
              <p:cNvSpPr/>
              <p:nvPr/>
            </p:nvSpPr>
            <p:spPr>
              <a:xfrm flipH="1">
                <a:off x="1681920" y="1706400"/>
                <a:ext cx="223200" cy="224640"/>
              </a:xfrm>
              <a:custGeom>
                <a:avLst/>
                <a:gdLst>
                  <a:gd name="textAreaLeft" fmla="*/ -360 w 223200"/>
                  <a:gd name="textAreaRight" fmla="*/ 223560 w 223200"/>
                  <a:gd name="textAreaTop" fmla="*/ 0 h 224640"/>
                  <a:gd name="textAreaBottom" fmla="*/ 225360 h 224640"/>
                </a:gdLst>
                <a:ahLst/>
                <a:rect l="textAreaLeft" t="textAreaTop" r="textAreaRight" b="textAreaBottom"/>
                <a:pathLst>
                  <a:path w="95" h="95">
                    <a:moveTo>
                      <a:pt x="41" y="12"/>
                    </a:moveTo>
                    <a:cubicBezTo>
                      <a:pt x="39" y="13"/>
                      <a:pt x="37" y="13"/>
                      <a:pt x="35" y="12"/>
                    </a:cubicBezTo>
                    <a:cubicBezTo>
                      <a:pt x="26" y="11"/>
                      <a:pt x="0" y="8"/>
                      <a:pt x="2" y="29"/>
                    </a:cubicBezTo>
                    <a:cubicBezTo>
                      <a:pt x="3" y="37"/>
                      <a:pt x="16" y="39"/>
                      <a:pt x="26" y="39"/>
                    </a:cubicBezTo>
                    <a:cubicBezTo>
                      <a:pt x="33" y="39"/>
                      <a:pt x="39" y="45"/>
                      <a:pt x="39" y="52"/>
                    </a:cubicBezTo>
                    <a:cubicBezTo>
                      <a:pt x="38" y="59"/>
                      <a:pt x="38" y="68"/>
                      <a:pt x="39" y="75"/>
                    </a:cubicBezTo>
                    <a:cubicBezTo>
                      <a:pt x="40" y="91"/>
                      <a:pt x="42" y="93"/>
                      <a:pt x="62" y="92"/>
                    </a:cubicBezTo>
                    <a:cubicBezTo>
                      <a:pt x="81" y="92"/>
                      <a:pt x="89" y="95"/>
                      <a:pt x="91" y="82"/>
                    </a:cubicBezTo>
                    <a:cubicBezTo>
                      <a:pt x="95" y="61"/>
                      <a:pt x="89" y="0"/>
                      <a:pt x="4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cxnSp>
          <p:nvCxnSpPr>
            <p:cNvPr id="1695" name="Google Shape;1654;p41"/>
            <p:cNvCxnSpPr/>
            <p:nvPr/>
          </p:nvCxnSpPr>
          <p:spPr>
            <a:xfrm flipH="1">
              <a:off x="592200" y="3497760"/>
              <a:ext cx="3810960" cy="72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696" name="Google Shape;1655;p41"/>
            <p:cNvSpPr/>
            <p:nvPr/>
          </p:nvSpPr>
          <p:spPr>
            <a:xfrm>
              <a:off x="1089720" y="135612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697" name="Google Shape;1656;p41"/>
            <p:cNvGrpSpPr/>
            <p:nvPr/>
          </p:nvGrpSpPr>
          <p:grpSpPr>
            <a:xfrm>
              <a:off x="598680" y="2361600"/>
              <a:ext cx="733320" cy="1132560"/>
              <a:chOff x="598680" y="2361600"/>
              <a:chExt cx="733320" cy="1132560"/>
            </a:xfrm>
          </p:grpSpPr>
          <p:sp>
            <p:nvSpPr>
              <p:cNvPr id="1698" name="Google Shape;1657;p41"/>
              <p:cNvSpPr/>
              <p:nvPr/>
            </p:nvSpPr>
            <p:spPr>
              <a:xfrm>
                <a:off x="777240" y="2361600"/>
                <a:ext cx="334800" cy="700560"/>
              </a:xfrm>
              <a:custGeom>
                <a:avLst/>
                <a:gdLst>
                  <a:gd name="textAreaLeft" fmla="*/ 0 w 334800"/>
                  <a:gd name="textAreaRight" fmla="*/ 335520 w 334800"/>
                  <a:gd name="textAreaTop" fmla="*/ 0 h 700560"/>
                  <a:gd name="textAreaBottom" fmla="*/ 701280 h 700560"/>
                </a:gdLst>
                <a:ahLst/>
                <a:rect l="textAreaLeft" t="textAreaTop" r="textAreaRight" b="textAreaBottom"/>
                <a:pathLst>
                  <a:path w="154" h="322">
                    <a:moveTo>
                      <a:pt x="37" y="11"/>
                    </a:moveTo>
                    <a:cubicBezTo>
                      <a:pt x="81" y="0"/>
                      <a:pt x="73" y="52"/>
                      <a:pt x="93" y="72"/>
                    </a:cubicBezTo>
                    <a:cubicBezTo>
                      <a:pt x="113" y="92"/>
                      <a:pt x="122" y="109"/>
                      <a:pt x="118" y="133"/>
                    </a:cubicBezTo>
                    <a:cubicBezTo>
                      <a:pt x="115" y="157"/>
                      <a:pt x="119" y="167"/>
                      <a:pt x="127" y="180"/>
                    </a:cubicBezTo>
                    <a:cubicBezTo>
                      <a:pt x="135" y="193"/>
                      <a:pt x="142" y="222"/>
                      <a:pt x="134" y="238"/>
                    </a:cubicBezTo>
                    <a:cubicBezTo>
                      <a:pt x="126" y="255"/>
                      <a:pt x="154" y="275"/>
                      <a:pt x="132" y="322"/>
                    </a:cubicBezTo>
                    <a:cubicBezTo>
                      <a:pt x="73" y="322"/>
                      <a:pt x="73" y="322"/>
                      <a:pt x="73" y="322"/>
                    </a:cubicBezTo>
                    <a:cubicBezTo>
                      <a:pt x="73" y="322"/>
                      <a:pt x="44" y="297"/>
                      <a:pt x="50" y="267"/>
                    </a:cubicBezTo>
                    <a:cubicBezTo>
                      <a:pt x="57" y="238"/>
                      <a:pt x="41" y="207"/>
                      <a:pt x="32" y="195"/>
                    </a:cubicBezTo>
                    <a:cubicBezTo>
                      <a:pt x="23" y="184"/>
                      <a:pt x="20" y="158"/>
                      <a:pt x="26" y="133"/>
                    </a:cubicBezTo>
                    <a:cubicBezTo>
                      <a:pt x="32" y="108"/>
                      <a:pt x="7" y="98"/>
                      <a:pt x="3" y="67"/>
                    </a:cubicBezTo>
                    <a:cubicBezTo>
                      <a:pt x="0" y="35"/>
                      <a:pt x="15" y="17"/>
                      <a:pt x="37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99" name="Google Shape;1658;p41"/>
              <p:cNvSpPr/>
              <p:nvPr/>
            </p:nvSpPr>
            <p:spPr>
              <a:xfrm>
                <a:off x="859680" y="2438640"/>
                <a:ext cx="141480" cy="623520"/>
              </a:xfrm>
              <a:custGeom>
                <a:avLst/>
                <a:gdLst>
                  <a:gd name="textAreaLeft" fmla="*/ 0 w 141480"/>
                  <a:gd name="textAreaRight" fmla="*/ 142200 w 141480"/>
                  <a:gd name="textAreaTop" fmla="*/ 0 h 623520"/>
                  <a:gd name="textAreaBottom" fmla="*/ 624240 h 623520"/>
                </a:gdLst>
                <a:ahLst/>
                <a:rect l="textAreaLeft" t="textAreaTop" r="textAreaRight" b="textAreaBottom"/>
                <a:pathLst>
                  <a:path w="65" h="287">
                    <a:moveTo>
                      <a:pt x="0" y="0"/>
                    </a:moveTo>
                    <a:cubicBezTo>
                      <a:pt x="0" y="35"/>
                      <a:pt x="26" y="98"/>
                      <a:pt x="40" y="148"/>
                    </a:cubicBezTo>
                    <a:cubicBezTo>
                      <a:pt x="55" y="197"/>
                      <a:pt x="65" y="257"/>
                      <a:pt x="64" y="287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00" name="Google Shape;1659;p41"/>
              <p:cNvSpPr/>
              <p:nvPr/>
            </p:nvSpPr>
            <p:spPr>
              <a:xfrm>
                <a:off x="818640" y="2493000"/>
                <a:ext cx="101880" cy="133920"/>
              </a:xfrm>
              <a:custGeom>
                <a:avLst/>
                <a:gdLst>
                  <a:gd name="textAreaLeft" fmla="*/ 0 w 101880"/>
                  <a:gd name="textAreaRight" fmla="*/ 102600 w 101880"/>
                  <a:gd name="textAreaTop" fmla="*/ 0 h 133920"/>
                  <a:gd name="textAreaBottom" fmla="*/ 134640 h 133920"/>
                </a:gdLst>
                <a:ahLst/>
                <a:rect l="textAreaLeft" t="textAreaTop" r="textAreaRight" b="textAreaBottom"/>
                <a:pathLst>
                  <a:path w="112" h="147">
                    <a:moveTo>
                      <a:pt x="112" y="0"/>
                    </a:moveTo>
                    <a:lnTo>
                      <a:pt x="95" y="147"/>
                    </a:lnTo>
                    <a:lnTo>
                      <a:pt x="0" y="2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01" name="Google Shape;1660;p41"/>
              <p:cNvSpPr/>
              <p:nvPr/>
            </p:nvSpPr>
            <p:spPr>
              <a:xfrm>
                <a:off x="857880" y="2638440"/>
                <a:ext cx="121320" cy="155880"/>
              </a:xfrm>
              <a:custGeom>
                <a:avLst/>
                <a:gdLst>
                  <a:gd name="textAreaLeft" fmla="*/ 0 w 121320"/>
                  <a:gd name="textAreaRight" fmla="*/ 122040 w 121320"/>
                  <a:gd name="textAreaTop" fmla="*/ 0 h 155880"/>
                  <a:gd name="textAreaBottom" fmla="*/ 156600 h 155880"/>
                </a:gdLst>
                <a:ahLst/>
                <a:rect l="textAreaLeft" t="textAreaTop" r="textAreaRight" b="textAreaBottom"/>
                <a:pathLst>
                  <a:path w="133" h="171">
                    <a:moveTo>
                      <a:pt x="133" y="0"/>
                    </a:moveTo>
                    <a:lnTo>
                      <a:pt x="109" y="171"/>
                    </a:lnTo>
                    <a:lnTo>
                      <a:pt x="0" y="55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02" name="Google Shape;1661;p41"/>
              <p:cNvSpPr/>
              <p:nvPr/>
            </p:nvSpPr>
            <p:spPr>
              <a:xfrm>
                <a:off x="911880" y="2810880"/>
                <a:ext cx="127440" cy="164160"/>
              </a:xfrm>
              <a:custGeom>
                <a:avLst/>
                <a:gdLst>
                  <a:gd name="textAreaLeft" fmla="*/ 0 w 127440"/>
                  <a:gd name="textAreaRight" fmla="*/ 128160 w 127440"/>
                  <a:gd name="textAreaTop" fmla="*/ 0 h 164160"/>
                  <a:gd name="textAreaBottom" fmla="*/ 164880 h 164160"/>
                </a:gdLst>
                <a:ahLst/>
                <a:rect l="textAreaLeft" t="textAreaTop" r="textAreaRight" b="textAreaBottom"/>
                <a:pathLst>
                  <a:path w="140" h="180">
                    <a:moveTo>
                      <a:pt x="140" y="0"/>
                    </a:moveTo>
                    <a:lnTo>
                      <a:pt x="88" y="180"/>
                    </a:lnTo>
                    <a:lnTo>
                      <a:pt x="0" y="47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03" name="Google Shape;1662;p41"/>
              <p:cNvSpPr/>
              <p:nvPr/>
            </p:nvSpPr>
            <p:spPr>
              <a:xfrm>
                <a:off x="1011960" y="2649600"/>
                <a:ext cx="320040" cy="450360"/>
              </a:xfrm>
              <a:custGeom>
                <a:avLst/>
                <a:gdLst>
                  <a:gd name="textAreaLeft" fmla="*/ 0 w 320040"/>
                  <a:gd name="textAreaRight" fmla="*/ 320760 w 320040"/>
                  <a:gd name="textAreaTop" fmla="*/ 0 h 450360"/>
                  <a:gd name="textAreaBottom" fmla="*/ 451080 h 450360"/>
                </a:gdLst>
                <a:ahLst/>
                <a:rect l="textAreaLeft" t="textAreaTop" r="textAreaRight" b="textAreaBottom"/>
                <a:pathLst>
                  <a:path w="147" h="207">
                    <a:moveTo>
                      <a:pt x="9" y="207"/>
                    </a:moveTo>
                    <a:cubicBezTo>
                      <a:pt x="9" y="207"/>
                      <a:pt x="0" y="158"/>
                      <a:pt x="10" y="128"/>
                    </a:cubicBezTo>
                    <a:cubicBezTo>
                      <a:pt x="19" y="98"/>
                      <a:pt x="43" y="92"/>
                      <a:pt x="45" y="66"/>
                    </a:cubicBezTo>
                    <a:cubicBezTo>
                      <a:pt x="48" y="26"/>
                      <a:pt x="72" y="0"/>
                      <a:pt x="103" y="4"/>
                    </a:cubicBezTo>
                    <a:cubicBezTo>
                      <a:pt x="133" y="8"/>
                      <a:pt x="147" y="55"/>
                      <a:pt x="117" y="81"/>
                    </a:cubicBezTo>
                    <a:cubicBezTo>
                      <a:pt x="106" y="91"/>
                      <a:pt x="91" y="115"/>
                      <a:pt x="93" y="135"/>
                    </a:cubicBezTo>
                    <a:cubicBezTo>
                      <a:pt x="97" y="166"/>
                      <a:pt x="58" y="185"/>
                      <a:pt x="58" y="185"/>
                    </a:cubicBezTo>
                    <a:lnTo>
                      <a:pt x="9" y="207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04" name="Google Shape;1663;p41"/>
              <p:cNvSpPr/>
              <p:nvPr/>
            </p:nvSpPr>
            <p:spPr>
              <a:xfrm>
                <a:off x="1084320" y="2732040"/>
                <a:ext cx="153360" cy="345600"/>
              </a:xfrm>
              <a:custGeom>
                <a:avLst/>
                <a:gdLst>
                  <a:gd name="textAreaLeft" fmla="*/ 0 w 153360"/>
                  <a:gd name="textAreaRight" fmla="*/ 154080 w 153360"/>
                  <a:gd name="textAreaTop" fmla="*/ 0 h 345600"/>
                  <a:gd name="textAreaBottom" fmla="*/ 346320 h 345600"/>
                </a:gdLst>
                <a:ahLst/>
                <a:rect l="textAreaLeft" t="textAreaTop" r="textAreaRight" b="textAreaBottom"/>
                <a:pathLst>
                  <a:path w="71" h="159">
                    <a:moveTo>
                      <a:pt x="71" y="0"/>
                    </a:moveTo>
                    <a:cubicBezTo>
                      <a:pt x="23" y="51"/>
                      <a:pt x="0" y="145"/>
                      <a:pt x="0" y="159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05" name="Google Shape;1664;p41"/>
              <p:cNvSpPr/>
              <p:nvPr/>
            </p:nvSpPr>
            <p:spPr>
              <a:xfrm>
                <a:off x="1166760" y="2727360"/>
                <a:ext cx="92880" cy="87120"/>
              </a:xfrm>
              <a:custGeom>
                <a:avLst/>
                <a:gdLst>
                  <a:gd name="textAreaLeft" fmla="*/ 0 w 92880"/>
                  <a:gd name="textAreaRight" fmla="*/ 93600 w 92880"/>
                  <a:gd name="textAreaTop" fmla="*/ 0 h 87120"/>
                  <a:gd name="textAreaBottom" fmla="*/ 87840 h 87120"/>
                </a:gdLst>
                <a:ahLst/>
                <a:rect l="textAreaLeft" t="textAreaTop" r="textAreaRight" b="textAreaBottom"/>
                <a:pathLst>
                  <a:path w="102" h="96">
                    <a:moveTo>
                      <a:pt x="0" y="0"/>
                    </a:moveTo>
                    <a:lnTo>
                      <a:pt x="12" y="96"/>
                    </a:lnTo>
                    <a:lnTo>
                      <a:pt x="102" y="50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920" bIns="43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06" name="Google Shape;1665;p41"/>
              <p:cNvSpPr/>
              <p:nvPr/>
            </p:nvSpPr>
            <p:spPr>
              <a:xfrm>
                <a:off x="1112760" y="2834640"/>
                <a:ext cx="101160" cy="88200"/>
              </a:xfrm>
              <a:custGeom>
                <a:avLst/>
                <a:gdLst>
                  <a:gd name="textAreaLeft" fmla="*/ 0 w 101160"/>
                  <a:gd name="textAreaRight" fmla="*/ 101880 w 101160"/>
                  <a:gd name="textAreaTop" fmla="*/ 0 h 88200"/>
                  <a:gd name="textAreaBottom" fmla="*/ 88920 h 88200"/>
                </a:gdLst>
                <a:ahLst/>
                <a:rect l="textAreaLeft" t="textAreaTop" r="textAreaRight" b="textAreaBottom"/>
                <a:pathLst>
                  <a:path w="111" h="97">
                    <a:moveTo>
                      <a:pt x="0" y="0"/>
                    </a:moveTo>
                    <a:lnTo>
                      <a:pt x="14" y="97"/>
                    </a:lnTo>
                    <a:lnTo>
                      <a:pt x="111" y="36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28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07" name="Google Shape;1666;p41"/>
              <p:cNvSpPr/>
              <p:nvPr/>
            </p:nvSpPr>
            <p:spPr>
              <a:xfrm>
                <a:off x="1051200" y="2930040"/>
                <a:ext cx="132120" cy="101880"/>
              </a:xfrm>
              <a:custGeom>
                <a:avLst/>
                <a:gdLst>
                  <a:gd name="textAreaLeft" fmla="*/ 0 w 132120"/>
                  <a:gd name="textAreaRight" fmla="*/ 132840 w 132120"/>
                  <a:gd name="textAreaTop" fmla="*/ 0 h 101880"/>
                  <a:gd name="textAreaBottom" fmla="*/ 102600 h 101880"/>
                </a:gdLst>
                <a:ahLst/>
                <a:rect l="textAreaLeft" t="textAreaTop" r="textAreaRight" b="textAreaBottom"/>
                <a:pathLst>
                  <a:path w="145" h="112">
                    <a:moveTo>
                      <a:pt x="0" y="0"/>
                    </a:moveTo>
                    <a:lnTo>
                      <a:pt x="45" y="112"/>
                    </a:lnTo>
                    <a:lnTo>
                      <a:pt x="145" y="48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08" name="Google Shape;1667;p41"/>
              <p:cNvSpPr/>
              <p:nvPr/>
            </p:nvSpPr>
            <p:spPr>
              <a:xfrm>
                <a:off x="598680" y="2697120"/>
                <a:ext cx="374040" cy="4024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402480"/>
                  <a:gd name="textAreaBottom" fmla="*/ 403200 h 402480"/>
                </a:gdLst>
                <a:ahLst/>
                <a:rect l="textAreaLeft" t="textAreaTop" r="textAreaRight" b="textAreaBottom"/>
                <a:pathLst>
                  <a:path w="172" h="185">
                    <a:moveTo>
                      <a:pt x="172" y="185"/>
                    </a:moveTo>
                    <a:cubicBezTo>
                      <a:pt x="172" y="185"/>
                      <a:pt x="168" y="135"/>
                      <a:pt x="152" y="109"/>
                    </a:cubicBezTo>
                    <a:cubicBezTo>
                      <a:pt x="135" y="82"/>
                      <a:pt x="110" y="82"/>
                      <a:pt x="102" y="57"/>
                    </a:cubicBezTo>
                    <a:cubicBezTo>
                      <a:pt x="89" y="20"/>
                      <a:pt x="59" y="0"/>
                      <a:pt x="31" y="11"/>
                    </a:cubicBezTo>
                    <a:cubicBezTo>
                      <a:pt x="2" y="23"/>
                      <a:pt x="0" y="72"/>
                      <a:pt x="35" y="89"/>
                    </a:cubicBezTo>
                    <a:cubicBezTo>
                      <a:pt x="49" y="96"/>
                      <a:pt x="69" y="117"/>
                      <a:pt x="72" y="136"/>
                    </a:cubicBezTo>
                    <a:cubicBezTo>
                      <a:pt x="76" y="168"/>
                      <a:pt x="119" y="176"/>
                      <a:pt x="119" y="176"/>
                    </a:cubicBezTo>
                    <a:lnTo>
                      <a:pt x="172" y="185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09" name="Google Shape;1668;p41"/>
              <p:cNvSpPr/>
              <p:nvPr/>
            </p:nvSpPr>
            <p:spPr>
              <a:xfrm>
                <a:off x="681840" y="2795400"/>
                <a:ext cx="234000" cy="295200"/>
              </a:xfrm>
              <a:custGeom>
                <a:avLst/>
                <a:gdLst>
                  <a:gd name="textAreaLeft" fmla="*/ 0 w 234000"/>
                  <a:gd name="textAreaRight" fmla="*/ 234720 w 234000"/>
                  <a:gd name="textAreaTop" fmla="*/ 0 h 295200"/>
                  <a:gd name="textAreaBottom" fmla="*/ 295920 h 295200"/>
                </a:gdLst>
                <a:ahLst/>
                <a:rect l="textAreaLeft" t="textAreaTop" r="textAreaRight" b="textAreaBottom"/>
                <a:pathLst>
                  <a:path w="108" h="136">
                    <a:moveTo>
                      <a:pt x="0" y="0"/>
                    </a:moveTo>
                    <a:cubicBezTo>
                      <a:pt x="59" y="37"/>
                      <a:pt x="105" y="123"/>
                      <a:pt x="108" y="136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10" name="Google Shape;1669;p41"/>
              <p:cNvSpPr/>
              <p:nvPr/>
            </p:nvSpPr>
            <p:spPr>
              <a:xfrm>
                <a:off x="671040" y="2773440"/>
                <a:ext cx="88200" cy="86400"/>
              </a:xfrm>
              <a:custGeom>
                <a:avLst/>
                <a:gdLst>
                  <a:gd name="textAreaLeft" fmla="*/ 0 w 88200"/>
                  <a:gd name="textAreaRight" fmla="*/ 88920 w 88200"/>
                  <a:gd name="textAreaTop" fmla="*/ 0 h 86400"/>
                  <a:gd name="textAreaBottom" fmla="*/ 87120 h 86400"/>
                </a:gdLst>
                <a:ahLst/>
                <a:rect l="textAreaLeft" t="textAreaTop" r="textAreaRight" b="textAreaBottom"/>
                <a:pathLst>
                  <a:path w="97" h="95">
                    <a:moveTo>
                      <a:pt x="85" y="0"/>
                    </a:moveTo>
                    <a:lnTo>
                      <a:pt x="97" y="95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560" bIns="43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11" name="Google Shape;1670;p41"/>
              <p:cNvSpPr/>
              <p:nvPr/>
            </p:nvSpPr>
            <p:spPr>
              <a:xfrm>
                <a:off x="738000" y="2863080"/>
                <a:ext cx="97200" cy="88200"/>
              </a:xfrm>
              <a:custGeom>
                <a:avLst/>
                <a:gdLst>
                  <a:gd name="textAreaLeft" fmla="*/ 0 w 97200"/>
                  <a:gd name="textAreaRight" fmla="*/ 97920 w 97200"/>
                  <a:gd name="textAreaTop" fmla="*/ 0 h 88200"/>
                  <a:gd name="textAreaBottom" fmla="*/ 88920 h 88200"/>
                </a:gdLst>
                <a:ahLst/>
                <a:rect l="textAreaLeft" t="textAreaTop" r="textAreaRight" b="textAreaBottom"/>
                <a:pathLst>
                  <a:path w="107" h="97">
                    <a:moveTo>
                      <a:pt x="98" y="0"/>
                    </a:moveTo>
                    <a:lnTo>
                      <a:pt x="107" y="97"/>
                    </a:lnTo>
                    <a:lnTo>
                      <a:pt x="0" y="62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280" bIns="44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12" name="Google Shape;1671;p41"/>
              <p:cNvSpPr/>
              <p:nvPr/>
            </p:nvSpPr>
            <p:spPr>
              <a:xfrm>
                <a:off x="793080" y="2939040"/>
                <a:ext cx="118440" cy="110160"/>
              </a:xfrm>
              <a:custGeom>
                <a:avLst/>
                <a:gdLst>
                  <a:gd name="textAreaLeft" fmla="*/ 0 w 118440"/>
                  <a:gd name="textAreaRight" fmla="*/ 119160 w 118440"/>
                  <a:gd name="textAreaTop" fmla="*/ 0 h 110160"/>
                  <a:gd name="textAreaBottom" fmla="*/ 110880 h 110160"/>
                </a:gdLst>
                <a:ahLst/>
                <a:rect l="textAreaLeft" t="textAreaTop" r="textAreaRight" b="textAreaBottom"/>
                <a:pathLst>
                  <a:path w="130" h="121">
                    <a:moveTo>
                      <a:pt x="130" y="0"/>
                    </a:moveTo>
                    <a:lnTo>
                      <a:pt x="114" y="121"/>
                    </a:lnTo>
                    <a:lnTo>
                      <a:pt x="0" y="83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13" name="Google Shape;1672;p41"/>
              <p:cNvSpPr/>
              <p:nvPr/>
            </p:nvSpPr>
            <p:spPr>
              <a:xfrm>
                <a:off x="748800" y="3045600"/>
                <a:ext cx="453960" cy="448560"/>
              </a:xfrm>
              <a:custGeom>
                <a:avLst/>
                <a:gdLst>
                  <a:gd name="textAreaLeft" fmla="*/ 0 w 453960"/>
                  <a:gd name="textAreaRight" fmla="*/ 454680 w 453960"/>
                  <a:gd name="textAreaTop" fmla="*/ 0 h 448560"/>
                  <a:gd name="textAreaBottom" fmla="*/ 449280 h 448560"/>
                </a:gdLst>
                <a:ahLst/>
                <a:rect l="textAreaLeft" t="textAreaTop" r="textAreaRight" b="textAreaBottom"/>
                <a:pathLst>
                  <a:path w="496" h="490">
                    <a:moveTo>
                      <a:pt x="439" y="490"/>
                    </a:moveTo>
                    <a:lnTo>
                      <a:pt x="57" y="490"/>
                    </a:lnTo>
                    <a:lnTo>
                      <a:pt x="0" y="0"/>
                    </a:lnTo>
                    <a:lnTo>
                      <a:pt x="496" y="0"/>
                    </a:lnTo>
                    <a:lnTo>
                      <a:pt x="439" y="49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14" name="Google Shape;1673;p41"/>
              <p:cNvSpPr/>
              <p:nvPr/>
            </p:nvSpPr>
            <p:spPr>
              <a:xfrm>
                <a:off x="738000" y="3039120"/>
                <a:ext cx="475920" cy="56160"/>
              </a:xfrm>
              <a:custGeom>
                <a:avLst/>
                <a:gdLst>
                  <a:gd name="textAreaLeft" fmla="*/ 0 w 475920"/>
                  <a:gd name="textAreaRight" fmla="*/ 476640 w 475920"/>
                  <a:gd name="textAreaTop" fmla="*/ 0 h 56160"/>
                  <a:gd name="textAreaBottom" fmla="*/ 56880 h 56160"/>
                </a:gdLst>
                <a:ahLst/>
                <a:rect l="textAreaLeft" t="textAreaTop" r="textAreaRight" b="textAreaBottom"/>
                <a:pathLst>
                  <a:path w="520" h="62">
                    <a:moveTo>
                      <a:pt x="7" y="62"/>
                    </a:moveTo>
                    <a:lnTo>
                      <a:pt x="513" y="62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7" y="62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715" name="Google Shape;1674;p41"/>
            <p:cNvSpPr/>
            <p:nvPr/>
          </p:nvSpPr>
          <p:spPr>
            <a:xfrm>
              <a:off x="2880360" y="84276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16" name="Google Shape;1675;p41"/>
            <p:cNvSpPr/>
            <p:nvPr/>
          </p:nvSpPr>
          <p:spPr>
            <a:xfrm>
              <a:off x="965520" y="1855080"/>
              <a:ext cx="408240" cy="409320"/>
            </a:xfrm>
            <a:custGeom>
              <a:avLst/>
              <a:gdLst>
                <a:gd name="textAreaLeft" fmla="*/ 0 w 408240"/>
                <a:gd name="textAreaRight" fmla="*/ 408960 w 408240"/>
                <a:gd name="textAreaTop" fmla="*/ 0 h 409320"/>
                <a:gd name="textAreaBottom" fmla="*/ 410040 h 40932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PlaceHolder 1"/>
          <p:cNvSpPr>
            <a:spLocks noGrp="1"/>
          </p:cNvSpPr>
          <p:nvPr>
            <p:ph type="title"/>
          </p:nvPr>
        </p:nvSpPr>
        <p:spPr>
          <a:xfrm>
            <a:off x="714240" y="1104840"/>
            <a:ext cx="4104720" cy="178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50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Implementação de chatbots</a:t>
            </a:r>
            <a:endParaRPr b="0" lang="pt-BR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8" name="PlaceHolder 2"/>
          <p:cNvSpPr>
            <a:spLocks noGrp="1"/>
          </p:cNvSpPr>
          <p:nvPr>
            <p:ph type="subTitle"/>
          </p:nvPr>
        </p:nvSpPr>
        <p:spPr>
          <a:xfrm>
            <a:off x="714240" y="2819520"/>
            <a:ext cx="4104720" cy="159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Os chatbots são ferramentas essenciais para modernizar o atendimento ao paciente. Eles podem responder perguntas frequentes, fornecer informações sobre serviços e até mesmo realizar agendamentos, tudo de forma automatizada. Isso não só economiza tempo para a equipe humana, mas também aumenta a satisfação do paciente ao ter respostas imediatas.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719" name="Google Shape;1482;p40"/>
          <p:cNvGrpSpPr/>
          <p:nvPr/>
        </p:nvGrpSpPr>
        <p:grpSpPr>
          <a:xfrm>
            <a:off x="4822920" y="652680"/>
            <a:ext cx="4070520" cy="3668760"/>
            <a:chOff x="4822920" y="652680"/>
            <a:chExt cx="4070520" cy="3668760"/>
          </a:xfrm>
        </p:grpSpPr>
        <p:sp>
          <p:nvSpPr>
            <p:cNvPr id="1720" name="Google Shape;1483;p40"/>
            <p:cNvSpPr/>
            <p:nvPr/>
          </p:nvSpPr>
          <p:spPr>
            <a:xfrm flipH="1">
              <a:off x="5176080" y="652680"/>
              <a:ext cx="3370320" cy="3668760"/>
            </a:xfrm>
            <a:custGeom>
              <a:avLst/>
              <a:gdLst>
                <a:gd name="textAreaLeft" fmla="*/ -360 w 3370320"/>
                <a:gd name="textAreaRight" fmla="*/ 3370680 w 3370320"/>
                <a:gd name="textAreaTop" fmla="*/ 0 h 3668760"/>
                <a:gd name="textAreaBottom" fmla="*/ 3669480 h 3668760"/>
              </a:gdLst>
              <a:ahLst/>
              <a:rect l="textAreaLeft" t="textAreaTop" r="textAreaRight" b="textAreaBottom"/>
              <a:pathLst>
                <a:path w="1091" h="1011">
                  <a:moveTo>
                    <a:pt x="1011" y="1011"/>
                  </a:moveTo>
                  <a:cubicBezTo>
                    <a:pt x="80" y="1011"/>
                    <a:pt x="80" y="1011"/>
                    <a:pt x="80" y="1011"/>
                  </a:cubicBezTo>
                  <a:cubicBezTo>
                    <a:pt x="36" y="1011"/>
                    <a:pt x="0" y="975"/>
                    <a:pt x="0" y="93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858" y="0"/>
                    <a:pt x="1091" y="232"/>
                    <a:pt x="1091" y="520"/>
                  </a:cubicBezTo>
                  <a:cubicBezTo>
                    <a:pt x="1091" y="930"/>
                    <a:pt x="1091" y="930"/>
                    <a:pt x="1091" y="930"/>
                  </a:cubicBezTo>
                  <a:cubicBezTo>
                    <a:pt x="1091" y="975"/>
                    <a:pt x="1055" y="1011"/>
                    <a:pt x="1011" y="101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21" name="Google Shape;1484;p40"/>
            <p:cNvSpPr/>
            <p:nvPr/>
          </p:nvSpPr>
          <p:spPr>
            <a:xfrm>
              <a:off x="6558840" y="812520"/>
              <a:ext cx="549000" cy="249120"/>
            </a:xfrm>
            <a:custGeom>
              <a:avLst/>
              <a:gdLst>
                <a:gd name="textAreaLeft" fmla="*/ 0 w 549000"/>
                <a:gd name="textAreaRight" fmla="*/ 549720 w 549000"/>
                <a:gd name="textAreaTop" fmla="*/ 0 h 249120"/>
                <a:gd name="textAreaBottom" fmla="*/ 249840 h 24912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722" name="Google Shape;1485;p40"/>
            <p:cNvGrpSpPr/>
            <p:nvPr/>
          </p:nvGrpSpPr>
          <p:grpSpPr>
            <a:xfrm>
              <a:off x="4889520" y="1248120"/>
              <a:ext cx="3175200" cy="2414160"/>
              <a:chOff x="4889520" y="1248120"/>
              <a:chExt cx="3175200" cy="2414160"/>
            </a:xfrm>
          </p:grpSpPr>
          <p:sp>
            <p:nvSpPr>
              <p:cNvPr id="1723" name="Google Shape;1486;p40"/>
              <p:cNvSpPr/>
              <p:nvPr/>
            </p:nvSpPr>
            <p:spPr>
              <a:xfrm>
                <a:off x="4889520" y="1248120"/>
                <a:ext cx="3174840" cy="24141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24" name="Google Shape;1487;p40"/>
              <p:cNvSpPr/>
              <p:nvPr/>
            </p:nvSpPr>
            <p:spPr>
              <a:xfrm>
                <a:off x="7571520" y="1248120"/>
                <a:ext cx="493200" cy="24141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25" name="Google Shape;1488;p40"/>
              <p:cNvSpPr/>
              <p:nvPr/>
            </p:nvSpPr>
            <p:spPr>
              <a:xfrm>
                <a:off x="4889520" y="1248120"/>
                <a:ext cx="3174840" cy="20988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26" name="Google Shape;1489;p40"/>
              <p:cNvSpPr/>
              <p:nvPr/>
            </p:nvSpPr>
            <p:spPr>
              <a:xfrm>
                <a:off x="5022000" y="1320840"/>
                <a:ext cx="64800" cy="64800"/>
              </a:xfrm>
              <a:custGeom>
                <a:avLst/>
                <a:gdLst>
                  <a:gd name="textAreaLeft" fmla="*/ 0 w 64800"/>
                  <a:gd name="textAreaRight" fmla="*/ 65520 w 64800"/>
                  <a:gd name="textAreaTop" fmla="*/ 0 h 64800"/>
                  <a:gd name="textAreaBottom" fmla="*/ 65520 h 648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760" bIns="32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27" name="Google Shape;1490;p40"/>
              <p:cNvSpPr/>
              <p:nvPr/>
            </p:nvSpPr>
            <p:spPr>
              <a:xfrm>
                <a:off x="5153400" y="1320840"/>
                <a:ext cx="64800" cy="64800"/>
              </a:xfrm>
              <a:custGeom>
                <a:avLst/>
                <a:gdLst>
                  <a:gd name="textAreaLeft" fmla="*/ 0 w 64800"/>
                  <a:gd name="textAreaRight" fmla="*/ 65520 w 64800"/>
                  <a:gd name="textAreaTop" fmla="*/ 0 h 64800"/>
                  <a:gd name="textAreaBottom" fmla="*/ 65520 h 648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3" y="15"/>
                      <a:pt x="10" y="15"/>
                    </a:cubicBezTo>
                    <a:cubicBezTo>
                      <a:pt x="7" y="15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760" bIns="32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28" name="Google Shape;1491;p40"/>
              <p:cNvSpPr/>
              <p:nvPr/>
            </p:nvSpPr>
            <p:spPr>
              <a:xfrm>
                <a:off x="5296680" y="1320840"/>
                <a:ext cx="64800" cy="64800"/>
              </a:xfrm>
              <a:custGeom>
                <a:avLst/>
                <a:gdLst>
                  <a:gd name="textAreaLeft" fmla="*/ 0 w 64800"/>
                  <a:gd name="textAreaRight" fmla="*/ 65520 w 64800"/>
                  <a:gd name="textAreaTop" fmla="*/ 0 h 64800"/>
                  <a:gd name="textAreaBottom" fmla="*/ 65520 h 648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760" bIns="32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29" name="Google Shape;1492;p40"/>
              <p:cNvSpPr/>
              <p:nvPr/>
            </p:nvSpPr>
            <p:spPr>
              <a:xfrm>
                <a:off x="5558760" y="1331280"/>
                <a:ext cx="441720" cy="43560"/>
              </a:xfrm>
              <a:custGeom>
                <a:avLst/>
                <a:gdLst>
                  <a:gd name="textAreaLeft" fmla="*/ 0 w 441720"/>
                  <a:gd name="textAreaRight" fmla="*/ 442440 w 4417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29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6" y="0"/>
                      <a:pt x="129" y="3"/>
                      <a:pt x="129" y="7"/>
                    </a:cubicBezTo>
                    <a:cubicBezTo>
                      <a:pt x="129" y="10"/>
                      <a:pt x="126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30" name="Google Shape;1493;p40"/>
              <p:cNvSpPr/>
              <p:nvPr/>
            </p:nvSpPr>
            <p:spPr>
              <a:xfrm>
                <a:off x="6123600" y="1331280"/>
                <a:ext cx="445320" cy="43560"/>
              </a:xfrm>
              <a:custGeom>
                <a:avLst/>
                <a:gdLst>
                  <a:gd name="textAreaLeft" fmla="*/ 0 w 445320"/>
                  <a:gd name="textAreaRight" fmla="*/ 446040 w 4453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31" name="Google Shape;1494;p40"/>
              <p:cNvSpPr/>
              <p:nvPr/>
            </p:nvSpPr>
            <p:spPr>
              <a:xfrm>
                <a:off x="6693480" y="1331280"/>
                <a:ext cx="445320" cy="43560"/>
              </a:xfrm>
              <a:custGeom>
                <a:avLst/>
                <a:gdLst>
                  <a:gd name="textAreaLeft" fmla="*/ 0 w 445320"/>
                  <a:gd name="textAreaRight" fmla="*/ 446040 w 4453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32" name="Google Shape;1495;p40"/>
              <p:cNvSpPr/>
              <p:nvPr/>
            </p:nvSpPr>
            <p:spPr>
              <a:xfrm>
                <a:off x="7260120" y="1331280"/>
                <a:ext cx="445320" cy="43560"/>
              </a:xfrm>
              <a:custGeom>
                <a:avLst/>
                <a:gdLst>
                  <a:gd name="textAreaLeft" fmla="*/ 0 w 445320"/>
                  <a:gd name="textAreaRight" fmla="*/ 446040 w 445320"/>
                  <a:gd name="textAreaTop" fmla="*/ 0 h 43560"/>
                  <a:gd name="textAreaBottom" fmla="*/ 44280 h 435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960" bIns="21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733" name="Google Shape;1496;p40"/>
            <p:cNvSpPr/>
            <p:nvPr/>
          </p:nvSpPr>
          <p:spPr>
            <a:xfrm>
              <a:off x="6242400" y="2282760"/>
              <a:ext cx="775440" cy="777240"/>
            </a:xfrm>
            <a:custGeom>
              <a:avLst/>
              <a:gdLst>
                <a:gd name="textAreaLeft" fmla="*/ 0 w 775440"/>
                <a:gd name="textAreaRight" fmla="*/ 776160 w 775440"/>
                <a:gd name="textAreaTop" fmla="*/ 0 h 777240"/>
                <a:gd name="textAreaBottom" fmla="*/ 777960 h 77724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34" name="Google Shape;1497;p40"/>
            <p:cNvSpPr/>
            <p:nvPr/>
          </p:nvSpPr>
          <p:spPr>
            <a:xfrm>
              <a:off x="5084640" y="2155320"/>
              <a:ext cx="1434240" cy="943200"/>
            </a:xfrm>
            <a:custGeom>
              <a:avLst/>
              <a:gdLst>
                <a:gd name="textAreaLeft" fmla="*/ 0 w 1434240"/>
                <a:gd name="textAreaRight" fmla="*/ 1434960 w 1434240"/>
                <a:gd name="textAreaTop" fmla="*/ 0 h 943200"/>
                <a:gd name="textAreaBottom" fmla="*/ 943920 h 943200"/>
              </a:gdLst>
              <a:ahLst/>
              <a:rect l="textAreaLeft" t="textAreaTop" r="textAreaRight" b="textAreaBottom"/>
              <a:pathLst>
                <a:path w="433" h="284">
                  <a:moveTo>
                    <a:pt x="415" y="284"/>
                  </a:moveTo>
                  <a:cubicBezTo>
                    <a:pt x="17" y="284"/>
                    <a:pt x="17" y="284"/>
                    <a:pt x="17" y="284"/>
                  </a:cubicBezTo>
                  <a:cubicBezTo>
                    <a:pt x="8" y="284"/>
                    <a:pt x="0" y="277"/>
                    <a:pt x="0" y="26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5" y="0"/>
                    <a:pt x="433" y="7"/>
                    <a:pt x="433" y="17"/>
                  </a:cubicBezTo>
                  <a:cubicBezTo>
                    <a:pt x="433" y="267"/>
                    <a:pt x="433" y="267"/>
                    <a:pt x="433" y="267"/>
                  </a:cubicBezTo>
                  <a:cubicBezTo>
                    <a:pt x="433" y="277"/>
                    <a:pt x="425" y="284"/>
                    <a:pt x="415" y="284"/>
                  </a:cubicBez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35" name="Google Shape;1498;p40"/>
            <p:cNvSpPr/>
            <p:nvPr/>
          </p:nvSpPr>
          <p:spPr>
            <a:xfrm>
              <a:off x="5236920" y="2321280"/>
              <a:ext cx="1129680" cy="108720"/>
            </a:xfrm>
            <a:custGeom>
              <a:avLst/>
              <a:gdLst>
                <a:gd name="textAreaLeft" fmla="*/ 0 w 1129680"/>
                <a:gd name="textAreaRight" fmla="*/ 1130400 w 1129680"/>
                <a:gd name="textAreaTop" fmla="*/ 0 h 108720"/>
                <a:gd name="textAreaBottom" fmla="*/ 109440 h 108720"/>
              </a:gdLst>
              <a:ahLst/>
              <a:rect l="textAreaLeft" t="textAreaTop" r="textAreaRight" b="textAreaBottom"/>
              <a:pathLst>
                <a:path w="341" h="33">
                  <a:moveTo>
                    <a:pt x="324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7" y="33"/>
                    <a:pt x="0" y="26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34" y="0"/>
                    <a:pt x="341" y="8"/>
                    <a:pt x="341" y="17"/>
                  </a:cubicBezTo>
                  <a:cubicBezTo>
                    <a:pt x="341" y="26"/>
                    <a:pt x="334" y="33"/>
                    <a:pt x="324" y="33"/>
                  </a:cubicBezTo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36" name="Google Shape;1499;p40"/>
            <p:cNvSpPr/>
            <p:nvPr/>
          </p:nvSpPr>
          <p:spPr>
            <a:xfrm>
              <a:off x="5236920" y="2567520"/>
              <a:ext cx="298440" cy="298440"/>
            </a:xfrm>
            <a:custGeom>
              <a:avLst/>
              <a:gdLst>
                <a:gd name="textAreaLeft" fmla="*/ 0 w 298440"/>
                <a:gd name="textAreaRight" fmla="*/ 299160 w 298440"/>
                <a:gd name="textAreaTop" fmla="*/ 0 h 298440"/>
                <a:gd name="textAreaBottom" fmla="*/ 299160 h 298440"/>
              </a:gdLst>
              <a:ahLst/>
              <a:rect l="textAreaLeft" t="textAreaTop" r="textAreaRight" b="textAreaBottom"/>
              <a:pathLst>
                <a:path w="90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37" name="Google Shape;1500;p40"/>
            <p:cNvSpPr/>
            <p:nvPr/>
          </p:nvSpPr>
          <p:spPr>
            <a:xfrm>
              <a:off x="5296680" y="2627280"/>
              <a:ext cx="238680" cy="238680"/>
            </a:xfrm>
            <a:custGeom>
              <a:avLst/>
              <a:gdLst>
                <a:gd name="textAreaLeft" fmla="*/ 0 w 238680"/>
                <a:gd name="textAreaRight" fmla="*/ 239400 w 23868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140" h="140">
                  <a:moveTo>
                    <a:pt x="43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43" y="43"/>
                  </a:lnTo>
                  <a:lnTo>
                    <a:pt x="43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38" name="Google Shape;1501;p40"/>
            <p:cNvSpPr/>
            <p:nvPr/>
          </p:nvSpPr>
          <p:spPr>
            <a:xfrm>
              <a:off x="5236920" y="2905920"/>
              <a:ext cx="298440" cy="26640"/>
            </a:xfrm>
            <a:custGeom>
              <a:avLst/>
              <a:gdLst>
                <a:gd name="textAreaLeft" fmla="*/ 0 w 298440"/>
                <a:gd name="textAreaRight" fmla="*/ 299160 w 29844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90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680" bIns="13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39" name="Google Shape;1502;p40"/>
            <p:cNvSpPr/>
            <p:nvPr/>
          </p:nvSpPr>
          <p:spPr>
            <a:xfrm>
              <a:off x="5654160" y="2567520"/>
              <a:ext cx="295200" cy="298440"/>
            </a:xfrm>
            <a:custGeom>
              <a:avLst/>
              <a:gdLst>
                <a:gd name="textAreaLeft" fmla="*/ 0 w 295200"/>
                <a:gd name="textAreaRight" fmla="*/ 295920 w 295200"/>
                <a:gd name="textAreaTop" fmla="*/ 0 h 298440"/>
                <a:gd name="textAreaBottom" fmla="*/ 299160 h 298440"/>
              </a:gdLst>
              <a:ahLst/>
              <a:rect l="textAreaLeft" t="textAreaTop" r="textAreaRight" b="textAreaBottom"/>
              <a:pathLst>
                <a:path w="89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4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89" y="4"/>
                    <a:pt x="89" y="10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0" name="Google Shape;1503;p40"/>
            <p:cNvSpPr/>
            <p:nvPr/>
          </p:nvSpPr>
          <p:spPr>
            <a:xfrm>
              <a:off x="5710680" y="2627280"/>
              <a:ext cx="238680" cy="238680"/>
            </a:xfrm>
            <a:custGeom>
              <a:avLst/>
              <a:gdLst>
                <a:gd name="textAreaLeft" fmla="*/ 0 w 238680"/>
                <a:gd name="textAreaRight" fmla="*/ 239400 w 23868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72" h="72">
                  <a:moveTo>
                    <a:pt x="23" y="72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8" y="22"/>
                    <a:pt x="23" y="27"/>
                    <a:pt x="23" y="32"/>
                  </a:cubicBezTo>
                  <a:lnTo>
                    <a:pt x="23" y="72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1" name="Google Shape;1504;p40"/>
            <p:cNvSpPr/>
            <p:nvPr/>
          </p:nvSpPr>
          <p:spPr>
            <a:xfrm>
              <a:off x="5654160" y="2905920"/>
              <a:ext cx="295200" cy="26640"/>
            </a:xfrm>
            <a:custGeom>
              <a:avLst/>
              <a:gdLst>
                <a:gd name="textAreaLeft" fmla="*/ 0 w 295200"/>
                <a:gd name="textAreaRight" fmla="*/ 295920 w 29520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89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9" y="1"/>
                    <a:pt x="89" y="4"/>
                  </a:cubicBezTo>
                  <a:cubicBezTo>
                    <a:pt x="89" y="6"/>
                    <a:pt x="87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680" bIns="13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2" name="Google Shape;1505;p40"/>
            <p:cNvSpPr/>
            <p:nvPr/>
          </p:nvSpPr>
          <p:spPr>
            <a:xfrm>
              <a:off x="6069600" y="2567520"/>
              <a:ext cx="297000" cy="298440"/>
            </a:xfrm>
            <a:custGeom>
              <a:avLst/>
              <a:gdLst>
                <a:gd name="textAreaLeft" fmla="*/ 0 w 297000"/>
                <a:gd name="textAreaRight" fmla="*/ 297720 w 297000"/>
                <a:gd name="textAreaTop" fmla="*/ 0 h 298440"/>
                <a:gd name="textAreaBottom" fmla="*/ 299160 h 298440"/>
              </a:gdLst>
              <a:ahLst/>
              <a:rect l="textAreaLeft" t="textAreaTop" r="textAreaRight" b="textAreaBottom"/>
              <a:pathLst>
                <a:path w="90" h="90">
                  <a:moveTo>
                    <a:pt x="80" y="90"/>
                  </a:moveTo>
                  <a:cubicBezTo>
                    <a:pt x="11" y="90"/>
                    <a:pt x="11" y="90"/>
                    <a:pt x="11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80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3" name="Google Shape;1506;p40"/>
            <p:cNvSpPr/>
            <p:nvPr/>
          </p:nvSpPr>
          <p:spPr>
            <a:xfrm>
              <a:off x="6069600" y="2905920"/>
              <a:ext cx="297000" cy="26640"/>
            </a:xfrm>
            <a:custGeom>
              <a:avLst/>
              <a:gdLst>
                <a:gd name="textAreaLeft" fmla="*/ 0 w 297000"/>
                <a:gd name="textAreaRight" fmla="*/ 297720 w 29700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90" h="8">
                  <a:moveTo>
                    <a:pt x="8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6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680" bIns="13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4" name="Google Shape;1507;p40"/>
            <p:cNvSpPr/>
            <p:nvPr/>
          </p:nvSpPr>
          <p:spPr>
            <a:xfrm>
              <a:off x="6127920" y="2627280"/>
              <a:ext cx="238680" cy="238680"/>
            </a:xfrm>
            <a:custGeom>
              <a:avLst/>
              <a:gdLst>
                <a:gd name="textAreaLeft" fmla="*/ 0 w 238680"/>
                <a:gd name="textAreaRight" fmla="*/ 239400 w 238680"/>
                <a:gd name="textAreaTop" fmla="*/ 0 h 238680"/>
                <a:gd name="textAreaBottom" fmla="*/ 239400 h 238680"/>
              </a:gdLst>
              <a:ahLst/>
              <a:rect l="textAreaLeft" t="textAreaTop" r="textAreaRight" b="textAreaBottom"/>
              <a:pathLst>
                <a:path w="140" h="140">
                  <a:moveTo>
                    <a:pt x="45" y="140"/>
                  </a:moveTo>
                  <a:lnTo>
                    <a:pt x="0" y="140"/>
                  </a:lnTo>
                  <a:lnTo>
                    <a:pt x="0" y="66"/>
                  </a:lnTo>
                  <a:lnTo>
                    <a:pt x="66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86" y="43"/>
                  </a:lnTo>
                  <a:lnTo>
                    <a:pt x="45" y="83"/>
                  </a:lnTo>
                  <a:lnTo>
                    <a:pt x="45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5" name="Google Shape;1508;p40"/>
            <p:cNvSpPr/>
            <p:nvPr/>
          </p:nvSpPr>
          <p:spPr>
            <a:xfrm>
              <a:off x="5300280" y="2363760"/>
              <a:ext cx="606240" cy="30240"/>
            </a:xfrm>
            <a:custGeom>
              <a:avLst/>
              <a:gdLst>
                <a:gd name="textAreaLeft" fmla="*/ 0 w 606240"/>
                <a:gd name="textAreaRight" fmla="*/ 606960 w 606240"/>
                <a:gd name="textAreaTop" fmla="*/ 0 h 30240"/>
                <a:gd name="textAreaBottom" fmla="*/ 30960 h 30240"/>
              </a:gdLst>
              <a:ahLst/>
              <a:rect l="textAreaLeft" t="textAreaTop" r="textAreaRight" b="textAreaBottom"/>
              <a:pathLst>
                <a:path w="183" h="9">
                  <a:moveTo>
                    <a:pt x="17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81" y="9"/>
                    <a:pt x="183" y="7"/>
                    <a:pt x="183" y="5"/>
                  </a:cubicBezTo>
                  <a:cubicBezTo>
                    <a:pt x="183" y="2"/>
                    <a:pt x="181" y="0"/>
                    <a:pt x="179" y="0"/>
                  </a:cubicBez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6" name="Google Shape;1509;p40"/>
            <p:cNvSpPr/>
            <p:nvPr/>
          </p:nvSpPr>
          <p:spPr>
            <a:xfrm>
              <a:off x="6247800" y="2360520"/>
              <a:ext cx="42120" cy="37080"/>
            </a:xfrm>
            <a:custGeom>
              <a:avLst/>
              <a:gdLst>
                <a:gd name="textAreaLeft" fmla="*/ 0 w 42120"/>
                <a:gd name="textAreaRight" fmla="*/ 42840 w 42120"/>
                <a:gd name="textAreaTop" fmla="*/ 0 h 37080"/>
                <a:gd name="textAreaBottom" fmla="*/ 37800 h 37080"/>
              </a:gdLst>
              <a:ahLst/>
              <a:rect l="textAreaLeft" t="textAreaTop" r="textAreaRight" b="textAreaBottom"/>
              <a:pathLst>
                <a:path w="25" h="22">
                  <a:moveTo>
                    <a:pt x="0" y="0"/>
                  </a:moveTo>
                  <a:lnTo>
                    <a:pt x="25" y="0"/>
                  </a:lnTo>
                  <a:lnTo>
                    <a:pt x="12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7" name="Google Shape;1510;p40"/>
            <p:cNvSpPr/>
            <p:nvPr/>
          </p:nvSpPr>
          <p:spPr>
            <a:xfrm>
              <a:off x="5977080" y="1517760"/>
              <a:ext cx="928080" cy="802440"/>
            </a:xfrm>
            <a:custGeom>
              <a:avLst/>
              <a:gdLst>
                <a:gd name="textAreaLeft" fmla="*/ 0 w 928080"/>
                <a:gd name="textAreaRight" fmla="*/ 928800 w 928080"/>
                <a:gd name="textAreaTop" fmla="*/ 0 h 802440"/>
                <a:gd name="textAreaBottom" fmla="*/ 803160 h 802440"/>
              </a:gdLst>
              <a:ahLst/>
              <a:rect l="textAreaLeft" t="textAreaTop" r="textAreaRight" b="textAreaBottom"/>
              <a:pathLst>
                <a:path w="302" h="260">
                  <a:moveTo>
                    <a:pt x="28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4"/>
                    <a:pt x="8" y="202"/>
                    <a:pt x="18" y="202"/>
                  </a:cubicBezTo>
                  <a:cubicBezTo>
                    <a:pt x="23" y="202"/>
                    <a:pt x="23" y="202"/>
                    <a:pt x="23" y="202"/>
                  </a:cubicBezTo>
                  <a:cubicBezTo>
                    <a:pt x="23" y="255"/>
                    <a:pt x="23" y="255"/>
                    <a:pt x="23" y="255"/>
                  </a:cubicBezTo>
                  <a:cubicBezTo>
                    <a:pt x="23" y="258"/>
                    <a:pt x="27" y="260"/>
                    <a:pt x="29" y="257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284" y="202"/>
                    <a:pt x="284" y="202"/>
                    <a:pt x="284" y="202"/>
                  </a:cubicBezTo>
                  <a:cubicBezTo>
                    <a:pt x="294" y="202"/>
                    <a:pt x="302" y="194"/>
                    <a:pt x="302" y="184"/>
                  </a:cubicBezTo>
                  <a:cubicBezTo>
                    <a:pt x="302" y="17"/>
                    <a:pt x="302" y="17"/>
                    <a:pt x="302" y="17"/>
                  </a:cubicBezTo>
                  <a:cubicBezTo>
                    <a:pt x="302" y="7"/>
                    <a:pt x="294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8" name="Google Shape;1511;p40"/>
            <p:cNvSpPr/>
            <p:nvPr/>
          </p:nvSpPr>
          <p:spPr>
            <a:xfrm>
              <a:off x="6242400" y="1808280"/>
              <a:ext cx="226440" cy="227880"/>
            </a:xfrm>
            <a:custGeom>
              <a:avLst/>
              <a:gdLst>
                <a:gd name="textAreaLeft" fmla="*/ 0 w 226440"/>
                <a:gd name="textAreaRight" fmla="*/ 227160 w 226440"/>
                <a:gd name="textAreaTop" fmla="*/ 0 h 227880"/>
                <a:gd name="textAreaBottom" fmla="*/ 228600 h 227880"/>
              </a:gdLst>
              <a:ahLst/>
              <a:rect l="textAreaLeft" t="textAreaTop" r="textAreaRight" b="textAreaBottom"/>
              <a:pathLst>
                <a:path w="74" h="74">
                  <a:moveTo>
                    <a:pt x="65" y="39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51"/>
                    <a:pt x="0" y="54"/>
                    <a:pt x="2" y="56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20" y="74"/>
                    <a:pt x="23" y="74"/>
                    <a:pt x="24" y="72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65" y="39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9" name="Google Shape;1512;p40"/>
            <p:cNvSpPr/>
            <p:nvPr/>
          </p:nvSpPr>
          <p:spPr>
            <a:xfrm>
              <a:off x="6091560" y="1724400"/>
              <a:ext cx="707400" cy="126360"/>
            </a:xfrm>
            <a:custGeom>
              <a:avLst/>
              <a:gdLst>
                <a:gd name="textAreaLeft" fmla="*/ 0 w 707400"/>
                <a:gd name="textAreaRight" fmla="*/ 708120 w 707400"/>
                <a:gd name="textAreaTop" fmla="*/ 0 h 126360"/>
                <a:gd name="textAreaBottom" fmla="*/ 127080 h 126360"/>
              </a:gdLst>
              <a:ahLst/>
              <a:rect l="textAreaLeft" t="textAreaTop" r="textAreaRight" b="textAreaBottom"/>
              <a:pathLst>
                <a:path w="230" h="41">
                  <a:moveTo>
                    <a:pt x="3" y="24"/>
                  </a:moveTo>
                  <a:cubicBezTo>
                    <a:pt x="20" y="10"/>
                    <a:pt x="37" y="5"/>
                    <a:pt x="55" y="5"/>
                  </a:cubicBezTo>
                  <a:cubicBezTo>
                    <a:pt x="79" y="5"/>
                    <a:pt x="103" y="14"/>
                    <a:pt x="126" y="23"/>
                  </a:cubicBezTo>
                  <a:cubicBezTo>
                    <a:pt x="150" y="32"/>
                    <a:pt x="172" y="41"/>
                    <a:pt x="192" y="41"/>
                  </a:cubicBezTo>
                  <a:cubicBezTo>
                    <a:pt x="206" y="41"/>
                    <a:pt x="219" y="36"/>
                    <a:pt x="230" y="24"/>
                  </a:cubicBezTo>
                  <a:cubicBezTo>
                    <a:pt x="226" y="21"/>
                    <a:pt x="226" y="21"/>
                    <a:pt x="226" y="21"/>
                  </a:cubicBezTo>
                  <a:cubicBezTo>
                    <a:pt x="217" y="32"/>
                    <a:pt x="205" y="37"/>
                    <a:pt x="192" y="37"/>
                  </a:cubicBezTo>
                  <a:cubicBezTo>
                    <a:pt x="173" y="37"/>
                    <a:pt x="151" y="28"/>
                    <a:pt x="128" y="19"/>
                  </a:cubicBezTo>
                  <a:cubicBezTo>
                    <a:pt x="105" y="10"/>
                    <a:pt x="80" y="0"/>
                    <a:pt x="55" y="0"/>
                  </a:cubicBezTo>
                  <a:cubicBezTo>
                    <a:pt x="36" y="0"/>
                    <a:pt x="17" y="6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50" name="Google Shape;1513;p40"/>
            <p:cNvSpPr/>
            <p:nvPr/>
          </p:nvSpPr>
          <p:spPr>
            <a:xfrm>
              <a:off x="60199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51" name="Google Shape;1514;p40"/>
            <p:cNvSpPr/>
            <p:nvPr/>
          </p:nvSpPr>
          <p:spPr>
            <a:xfrm>
              <a:off x="60199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52" name="Google Shape;1515;p40"/>
            <p:cNvSpPr/>
            <p:nvPr/>
          </p:nvSpPr>
          <p:spPr>
            <a:xfrm>
              <a:off x="6010560" y="1870200"/>
              <a:ext cx="30960" cy="29520"/>
            </a:xfrm>
            <a:custGeom>
              <a:avLst/>
              <a:gdLst>
                <a:gd name="textAreaLeft" fmla="*/ 0 w 30960"/>
                <a:gd name="textAreaRight" fmla="*/ 31680 w 30960"/>
                <a:gd name="textAreaTop" fmla="*/ 0 h 29520"/>
                <a:gd name="textAreaBottom" fmla="*/ 30240 h 29520"/>
              </a:gdLst>
              <a:ah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53" name="Google Shape;1516;p40"/>
            <p:cNvSpPr/>
            <p:nvPr/>
          </p:nvSpPr>
          <p:spPr>
            <a:xfrm>
              <a:off x="6147000" y="1687680"/>
              <a:ext cx="32760" cy="32760"/>
            </a:xfrm>
            <a:custGeom>
              <a:avLst/>
              <a:gdLst>
                <a:gd name="textAreaLeft" fmla="*/ 0 w 32760"/>
                <a:gd name="textAreaRight" fmla="*/ 33480 w 32760"/>
                <a:gd name="textAreaTop" fmla="*/ 0 h 32760"/>
                <a:gd name="textAreaBottom" fmla="*/ 33480 h 32760"/>
              </a:gdLst>
              <a:ah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4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54" name="Google Shape;1517;p40"/>
            <p:cNvSpPr/>
            <p:nvPr/>
          </p:nvSpPr>
          <p:spPr>
            <a:xfrm>
              <a:off x="6062760" y="1762200"/>
              <a:ext cx="64440" cy="64440"/>
            </a:xfrm>
            <a:custGeom>
              <a:avLst/>
              <a:gdLst>
                <a:gd name="textAreaLeft" fmla="*/ 0 w 64440"/>
                <a:gd name="textAreaRight" fmla="*/ 65160 w 64440"/>
                <a:gd name="textAreaTop" fmla="*/ 0 h 64440"/>
                <a:gd name="textAreaBottom" fmla="*/ 65160 h 64440"/>
              </a:gdLst>
              <a:ahLst/>
              <a:rect l="textAreaLeft" t="textAreaTop" r="textAreaRight" b="textAreaBottom"/>
              <a:pathLst>
                <a:path w="21" h="21">
                  <a:moveTo>
                    <a:pt x="16" y="3"/>
                  </a:moveTo>
                  <a:cubicBezTo>
                    <a:pt x="20" y="6"/>
                    <a:pt x="21" y="12"/>
                    <a:pt x="18" y="16"/>
                  </a:cubicBezTo>
                  <a:cubicBezTo>
                    <a:pt x="15" y="21"/>
                    <a:pt x="9" y="21"/>
                    <a:pt x="5" y="18"/>
                  </a:cubicBezTo>
                  <a:cubicBezTo>
                    <a:pt x="0" y="15"/>
                    <a:pt x="0" y="9"/>
                    <a:pt x="3" y="5"/>
                  </a:cubicBezTo>
                  <a:cubicBezTo>
                    <a:pt x="6" y="1"/>
                    <a:pt x="12" y="0"/>
                    <a:pt x="16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55" name="Google Shape;1518;p40"/>
            <p:cNvSpPr/>
            <p:nvPr/>
          </p:nvSpPr>
          <p:spPr>
            <a:xfrm>
              <a:off x="67183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56" name="Google Shape;1519;p40"/>
            <p:cNvSpPr/>
            <p:nvPr/>
          </p:nvSpPr>
          <p:spPr>
            <a:xfrm>
              <a:off x="6718320" y="1703520"/>
              <a:ext cx="146880" cy="183600"/>
            </a:xfrm>
            <a:custGeom>
              <a:avLst/>
              <a:gdLst>
                <a:gd name="textAreaLeft" fmla="*/ 0 w 146880"/>
                <a:gd name="textAreaRight" fmla="*/ 147600 w 146880"/>
                <a:gd name="textAreaTop" fmla="*/ 0 h 183600"/>
                <a:gd name="textAreaBottom" fmla="*/ 184320 h 18360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57" name="Google Shape;1520;p40"/>
            <p:cNvSpPr/>
            <p:nvPr/>
          </p:nvSpPr>
          <p:spPr>
            <a:xfrm>
              <a:off x="6708960" y="1870200"/>
              <a:ext cx="30960" cy="29520"/>
            </a:xfrm>
            <a:custGeom>
              <a:avLst/>
              <a:gdLst>
                <a:gd name="textAreaLeft" fmla="*/ 0 w 30960"/>
                <a:gd name="textAreaRight" fmla="*/ 31680 w 30960"/>
                <a:gd name="textAreaTop" fmla="*/ 0 h 29520"/>
                <a:gd name="textAreaBottom" fmla="*/ 30240 h 29520"/>
              </a:gdLst>
              <a:ah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58" name="Google Shape;1521;p40"/>
            <p:cNvSpPr/>
            <p:nvPr/>
          </p:nvSpPr>
          <p:spPr>
            <a:xfrm>
              <a:off x="6845400" y="1687680"/>
              <a:ext cx="32760" cy="32760"/>
            </a:xfrm>
            <a:custGeom>
              <a:avLst/>
              <a:gdLst>
                <a:gd name="textAreaLeft" fmla="*/ 0 w 32760"/>
                <a:gd name="textAreaRight" fmla="*/ 33480 w 32760"/>
                <a:gd name="textAreaTop" fmla="*/ 0 h 32760"/>
                <a:gd name="textAreaBottom" fmla="*/ 33480 h 32760"/>
              </a:gdLst>
              <a:ah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59" name="Google Shape;1522;p40"/>
            <p:cNvSpPr/>
            <p:nvPr/>
          </p:nvSpPr>
          <p:spPr>
            <a:xfrm>
              <a:off x="6758280" y="1762200"/>
              <a:ext cx="67680" cy="64440"/>
            </a:xfrm>
            <a:custGeom>
              <a:avLst/>
              <a:gdLst>
                <a:gd name="textAreaLeft" fmla="*/ 0 w 67680"/>
                <a:gd name="textAreaRight" fmla="*/ 68400 w 67680"/>
                <a:gd name="textAreaTop" fmla="*/ 0 h 64440"/>
                <a:gd name="textAreaBottom" fmla="*/ 65160 h 64440"/>
              </a:gdLst>
              <a:ahLst/>
              <a:rect l="textAreaLeft" t="textAreaTop" r="textAreaRight" b="textAreaBottom"/>
              <a:pathLst>
                <a:path w="22" h="21">
                  <a:moveTo>
                    <a:pt x="17" y="3"/>
                  </a:moveTo>
                  <a:cubicBezTo>
                    <a:pt x="21" y="6"/>
                    <a:pt x="22" y="12"/>
                    <a:pt x="19" y="16"/>
                  </a:cubicBezTo>
                  <a:cubicBezTo>
                    <a:pt x="16" y="21"/>
                    <a:pt x="10" y="21"/>
                    <a:pt x="5" y="18"/>
                  </a:cubicBezTo>
                  <a:cubicBezTo>
                    <a:pt x="1" y="15"/>
                    <a:pt x="0" y="9"/>
                    <a:pt x="4" y="5"/>
                  </a:cubicBezTo>
                  <a:cubicBezTo>
                    <a:pt x="7" y="1"/>
                    <a:pt x="13" y="0"/>
                    <a:pt x="17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60" name="Google Shape;1523;p40"/>
            <p:cNvSpPr/>
            <p:nvPr/>
          </p:nvSpPr>
          <p:spPr>
            <a:xfrm>
              <a:off x="5053320" y="3663000"/>
              <a:ext cx="1945440" cy="500760"/>
            </a:xfrm>
            <a:custGeom>
              <a:avLst/>
              <a:gdLst>
                <a:gd name="textAreaLeft" fmla="*/ 0 w 1945440"/>
                <a:gd name="textAreaRight" fmla="*/ 1946160 w 1945440"/>
                <a:gd name="textAreaTop" fmla="*/ 0 h 500760"/>
                <a:gd name="textAreaBottom" fmla="*/ 501480 h 500760"/>
              </a:gdLst>
              <a:ahLst/>
              <a:rect l="textAreaLeft" t="textAreaTop" r="textAreaRight" b="textAreaBottom"/>
              <a:pathLst>
                <a:path w="961" h="248">
                  <a:moveTo>
                    <a:pt x="961" y="248"/>
                  </a:moveTo>
                  <a:cubicBezTo>
                    <a:pt x="904" y="105"/>
                    <a:pt x="711" y="0"/>
                    <a:pt x="480" y="0"/>
                  </a:cubicBezTo>
                  <a:cubicBezTo>
                    <a:pt x="250" y="0"/>
                    <a:pt x="56" y="105"/>
                    <a:pt x="0" y="248"/>
                  </a:cubicBezTo>
                  <a:lnTo>
                    <a:pt x="961" y="24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61" name="Google Shape;1524;p40"/>
            <p:cNvSpPr/>
            <p:nvPr/>
          </p:nvSpPr>
          <p:spPr>
            <a:xfrm>
              <a:off x="6826320" y="3306600"/>
              <a:ext cx="1251720" cy="861120"/>
            </a:xfrm>
            <a:custGeom>
              <a:avLst/>
              <a:gdLst>
                <a:gd name="textAreaLeft" fmla="*/ 0 w 1251720"/>
                <a:gd name="textAreaRight" fmla="*/ 1252440 w 1251720"/>
                <a:gd name="textAreaTop" fmla="*/ 0 h 861120"/>
                <a:gd name="textAreaBottom" fmla="*/ 861840 h 861120"/>
              </a:gdLst>
              <a:ahLst/>
              <a:rect l="textAreaLeft" t="textAreaTop" r="textAreaRight" b="textAreaBottom"/>
              <a:pathLst>
                <a:path w="618" h="426">
                  <a:moveTo>
                    <a:pt x="598" y="426"/>
                  </a:moveTo>
                  <a:cubicBezTo>
                    <a:pt x="605" y="396"/>
                    <a:pt x="618" y="332"/>
                    <a:pt x="599" y="289"/>
                  </a:cubicBezTo>
                  <a:cubicBezTo>
                    <a:pt x="572" y="232"/>
                    <a:pt x="552" y="244"/>
                    <a:pt x="558" y="156"/>
                  </a:cubicBezTo>
                  <a:cubicBezTo>
                    <a:pt x="560" y="114"/>
                    <a:pt x="547" y="16"/>
                    <a:pt x="475" y="7"/>
                  </a:cubicBezTo>
                  <a:cubicBezTo>
                    <a:pt x="411" y="0"/>
                    <a:pt x="371" y="70"/>
                    <a:pt x="337" y="124"/>
                  </a:cubicBezTo>
                  <a:cubicBezTo>
                    <a:pt x="303" y="178"/>
                    <a:pt x="261" y="139"/>
                    <a:pt x="234" y="215"/>
                  </a:cubicBezTo>
                  <a:cubicBezTo>
                    <a:pt x="207" y="292"/>
                    <a:pt x="163" y="315"/>
                    <a:pt x="124" y="323"/>
                  </a:cubicBezTo>
                  <a:cubicBezTo>
                    <a:pt x="38" y="340"/>
                    <a:pt x="12" y="363"/>
                    <a:pt x="0" y="426"/>
                  </a:cubicBezTo>
                  <a:lnTo>
                    <a:pt x="598" y="42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cxnSp>
          <p:nvCxnSpPr>
            <p:cNvPr id="1762" name="Google Shape;1525;p40"/>
            <p:cNvCxnSpPr/>
            <p:nvPr/>
          </p:nvCxnSpPr>
          <p:spPr>
            <a:xfrm>
              <a:off x="4822920" y="4165560"/>
              <a:ext cx="4021920" cy="72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763" name="Google Shape;1526;p40"/>
            <p:cNvSpPr/>
            <p:nvPr/>
          </p:nvSpPr>
          <p:spPr>
            <a:xfrm>
              <a:off x="7804080" y="997920"/>
              <a:ext cx="709560" cy="321840"/>
            </a:xfrm>
            <a:custGeom>
              <a:avLst/>
              <a:gdLst>
                <a:gd name="textAreaLeft" fmla="*/ 0 w 709560"/>
                <a:gd name="textAreaRight" fmla="*/ 710280 w 709560"/>
                <a:gd name="textAreaTop" fmla="*/ 0 h 321840"/>
                <a:gd name="textAreaBottom" fmla="*/ 322560 h 321840"/>
              </a:gdLst>
              <a:ahLst/>
              <a:rect l="textAreaLeft" t="textAreaTop" r="textAreaRight" b="textAreaBottom"/>
              <a:pathLst>
                <a:path w="968" h="439">
                  <a:moveTo>
                    <a:pt x="882" y="266"/>
                  </a:moveTo>
                  <a:cubicBezTo>
                    <a:pt x="847" y="266"/>
                    <a:pt x="847" y="266"/>
                    <a:pt x="847" y="266"/>
                  </a:cubicBezTo>
                  <a:cubicBezTo>
                    <a:pt x="847" y="119"/>
                    <a:pt x="727" y="0"/>
                    <a:pt x="580" y="0"/>
                  </a:cubicBezTo>
                  <a:cubicBezTo>
                    <a:pt x="472" y="0"/>
                    <a:pt x="379" y="65"/>
                    <a:pt x="337" y="158"/>
                  </a:cubicBezTo>
                  <a:cubicBezTo>
                    <a:pt x="319" y="147"/>
                    <a:pt x="297" y="141"/>
                    <a:pt x="274" y="141"/>
                  </a:cubicBezTo>
                  <a:cubicBezTo>
                    <a:pt x="205" y="141"/>
                    <a:pt x="149" y="197"/>
                    <a:pt x="149" y="266"/>
                  </a:cubicBezTo>
                  <a:cubicBezTo>
                    <a:pt x="86" y="266"/>
                    <a:pt x="86" y="266"/>
                    <a:pt x="86" y="266"/>
                  </a:cubicBezTo>
                  <a:cubicBezTo>
                    <a:pt x="39" y="266"/>
                    <a:pt x="0" y="305"/>
                    <a:pt x="0" y="353"/>
                  </a:cubicBezTo>
                  <a:cubicBezTo>
                    <a:pt x="0" y="401"/>
                    <a:pt x="39" y="439"/>
                    <a:pt x="86" y="439"/>
                  </a:cubicBezTo>
                  <a:cubicBezTo>
                    <a:pt x="882" y="439"/>
                    <a:pt x="882" y="439"/>
                    <a:pt x="882" y="439"/>
                  </a:cubicBezTo>
                  <a:cubicBezTo>
                    <a:pt x="929" y="439"/>
                    <a:pt x="968" y="401"/>
                    <a:pt x="968" y="353"/>
                  </a:cubicBezTo>
                  <a:cubicBezTo>
                    <a:pt x="968" y="305"/>
                    <a:pt x="929" y="266"/>
                    <a:pt x="882" y="26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764" name="Google Shape;1527;p40"/>
            <p:cNvGrpSpPr/>
            <p:nvPr/>
          </p:nvGrpSpPr>
          <p:grpSpPr>
            <a:xfrm>
              <a:off x="6999120" y="1776960"/>
              <a:ext cx="1894320" cy="2387160"/>
              <a:chOff x="6999120" y="1776960"/>
              <a:chExt cx="1894320" cy="2387160"/>
            </a:xfrm>
          </p:grpSpPr>
          <p:sp>
            <p:nvSpPr>
              <p:cNvPr id="1765" name="Google Shape;1528;p40"/>
              <p:cNvSpPr/>
              <p:nvPr/>
            </p:nvSpPr>
            <p:spPr>
              <a:xfrm flipH="1">
                <a:off x="7671960" y="2715480"/>
                <a:ext cx="734400" cy="144864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66" name="Google Shape;1529;p40"/>
              <p:cNvSpPr/>
              <p:nvPr/>
            </p:nvSpPr>
            <p:spPr>
              <a:xfrm flipH="1">
                <a:off x="7832160" y="2656440"/>
                <a:ext cx="862920" cy="612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0600" bIns="306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67" name="Google Shape;1530;p40"/>
              <p:cNvSpPr/>
              <p:nvPr/>
            </p:nvSpPr>
            <p:spPr>
              <a:xfrm flipH="1">
                <a:off x="8159040" y="2715480"/>
                <a:ext cx="734400" cy="1448640"/>
              </a:xfrm>
              <a:custGeom>
                <a:avLst/>
                <a:gdLst>
                  <a:gd name="textAreaLeft" fmla="*/ -360 w 734400"/>
                  <a:gd name="textAreaRight" fmla="*/ 734760 w 734400"/>
                  <a:gd name="textAreaTop" fmla="*/ 0 h 1448640"/>
                  <a:gd name="textAreaBottom" fmla="*/ 1449360 h 1448640"/>
                </a:gdLst>
                <a:ahLst/>
                <a:rect l="textAreaLeft" t="textAreaTop" r="textAreaRight" b="textAreaBottom"/>
                <a:pathLst>
                  <a:path w="463" h="913">
                    <a:moveTo>
                      <a:pt x="427" y="0"/>
                    </a:moveTo>
                    <a:lnTo>
                      <a:pt x="414" y="67"/>
                    </a:lnTo>
                    <a:lnTo>
                      <a:pt x="204" y="67"/>
                    </a:lnTo>
                    <a:lnTo>
                      <a:pt x="217" y="0"/>
                    </a:lnTo>
                    <a:lnTo>
                      <a:pt x="182" y="0"/>
                    </a:lnTo>
                    <a:lnTo>
                      <a:pt x="0" y="913"/>
                    </a:lnTo>
                    <a:lnTo>
                      <a:pt x="36" y="913"/>
                    </a:lnTo>
                    <a:lnTo>
                      <a:pt x="46" y="857"/>
                    </a:lnTo>
                    <a:lnTo>
                      <a:pt x="258" y="857"/>
                    </a:lnTo>
                    <a:lnTo>
                      <a:pt x="247" y="913"/>
                    </a:lnTo>
                    <a:lnTo>
                      <a:pt x="283" y="913"/>
                    </a:lnTo>
                    <a:lnTo>
                      <a:pt x="463" y="0"/>
                    </a:lnTo>
                    <a:lnTo>
                      <a:pt x="427" y="0"/>
                    </a:lnTo>
                    <a:close/>
                    <a:moveTo>
                      <a:pt x="410" y="93"/>
                    </a:moveTo>
                    <a:lnTo>
                      <a:pt x="393" y="176"/>
                    </a:lnTo>
                    <a:lnTo>
                      <a:pt x="182" y="176"/>
                    </a:lnTo>
                    <a:lnTo>
                      <a:pt x="198" y="93"/>
                    </a:lnTo>
                    <a:lnTo>
                      <a:pt x="410" y="93"/>
                    </a:lnTo>
                    <a:close/>
                    <a:moveTo>
                      <a:pt x="95" y="614"/>
                    </a:moveTo>
                    <a:lnTo>
                      <a:pt x="112" y="530"/>
                    </a:lnTo>
                    <a:lnTo>
                      <a:pt x="323" y="530"/>
                    </a:lnTo>
                    <a:lnTo>
                      <a:pt x="307" y="614"/>
                    </a:lnTo>
                    <a:lnTo>
                      <a:pt x="95" y="614"/>
                    </a:lnTo>
                    <a:close/>
                    <a:moveTo>
                      <a:pt x="301" y="639"/>
                    </a:moveTo>
                    <a:lnTo>
                      <a:pt x="284" y="723"/>
                    </a:lnTo>
                    <a:lnTo>
                      <a:pt x="73" y="723"/>
                    </a:lnTo>
                    <a:lnTo>
                      <a:pt x="89" y="639"/>
                    </a:lnTo>
                    <a:lnTo>
                      <a:pt x="301" y="639"/>
                    </a:lnTo>
                    <a:close/>
                    <a:moveTo>
                      <a:pt x="116" y="505"/>
                    </a:moveTo>
                    <a:lnTo>
                      <a:pt x="134" y="421"/>
                    </a:lnTo>
                    <a:lnTo>
                      <a:pt x="344" y="421"/>
                    </a:lnTo>
                    <a:lnTo>
                      <a:pt x="328" y="505"/>
                    </a:lnTo>
                    <a:lnTo>
                      <a:pt x="116" y="505"/>
                    </a:lnTo>
                    <a:close/>
                    <a:moveTo>
                      <a:pt x="139" y="394"/>
                    </a:moveTo>
                    <a:lnTo>
                      <a:pt x="155" y="312"/>
                    </a:lnTo>
                    <a:lnTo>
                      <a:pt x="366" y="312"/>
                    </a:lnTo>
                    <a:lnTo>
                      <a:pt x="350" y="394"/>
                    </a:lnTo>
                    <a:lnTo>
                      <a:pt x="139" y="394"/>
                    </a:lnTo>
                    <a:close/>
                    <a:moveTo>
                      <a:pt x="161" y="285"/>
                    </a:moveTo>
                    <a:lnTo>
                      <a:pt x="177" y="203"/>
                    </a:lnTo>
                    <a:lnTo>
                      <a:pt x="387" y="203"/>
                    </a:lnTo>
                    <a:lnTo>
                      <a:pt x="371" y="285"/>
                    </a:lnTo>
                    <a:lnTo>
                      <a:pt x="161" y="285"/>
                    </a:lnTo>
                    <a:close/>
                    <a:moveTo>
                      <a:pt x="52" y="832"/>
                    </a:moveTo>
                    <a:lnTo>
                      <a:pt x="69" y="748"/>
                    </a:lnTo>
                    <a:lnTo>
                      <a:pt x="280" y="748"/>
                    </a:lnTo>
                    <a:lnTo>
                      <a:pt x="264" y="832"/>
                    </a:lnTo>
                    <a:lnTo>
                      <a:pt x="52" y="832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68" name="Google Shape;1531;p40"/>
              <p:cNvSpPr/>
              <p:nvPr/>
            </p:nvSpPr>
            <p:spPr>
              <a:xfrm flipH="1">
                <a:off x="7657560" y="2494800"/>
                <a:ext cx="521640" cy="546840"/>
              </a:xfrm>
              <a:custGeom>
                <a:avLst/>
                <a:gdLst>
                  <a:gd name="textAreaLeft" fmla="*/ 360 w 521640"/>
                  <a:gd name="textAreaRight" fmla="*/ 522720 w 521640"/>
                  <a:gd name="textAreaTop" fmla="*/ 0 h 546840"/>
                  <a:gd name="textAreaBottom" fmla="*/ 547560 h 546840"/>
                </a:gdLst>
                <a:ahLst/>
                <a:rect l="textAreaLeft" t="textAreaTop" r="textAreaRight" b="textAreaBottom"/>
                <a:pathLst>
                  <a:path w="221" h="231">
                    <a:moveTo>
                      <a:pt x="6" y="0"/>
                    </a:moveTo>
                    <a:cubicBezTo>
                      <a:pt x="0" y="27"/>
                      <a:pt x="18" y="70"/>
                      <a:pt x="64" y="70"/>
                    </a:cubicBezTo>
                    <a:cubicBezTo>
                      <a:pt x="111" y="70"/>
                      <a:pt x="160" y="70"/>
                      <a:pt x="160" y="70"/>
                    </a:cubicBezTo>
                    <a:cubicBezTo>
                      <a:pt x="119" y="231"/>
                      <a:pt x="119" y="231"/>
                      <a:pt x="119" y="231"/>
                    </a:cubicBezTo>
                    <a:cubicBezTo>
                      <a:pt x="165" y="231"/>
                      <a:pt x="165" y="231"/>
                      <a:pt x="165" y="231"/>
                    </a:cubicBezTo>
                    <a:cubicBezTo>
                      <a:pt x="165" y="231"/>
                      <a:pt x="221" y="77"/>
                      <a:pt x="213" y="45"/>
                    </a:cubicBezTo>
                    <a:cubicBezTo>
                      <a:pt x="206" y="14"/>
                      <a:pt x="91" y="0"/>
                      <a:pt x="9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69" name="Google Shape;1532;p40"/>
              <p:cNvSpPr/>
              <p:nvPr/>
            </p:nvSpPr>
            <p:spPr>
              <a:xfrm flipH="1">
                <a:off x="7782840" y="2997720"/>
                <a:ext cx="143640" cy="22464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224640"/>
                  <a:gd name="textAreaBottom" fmla="*/ 225360 h 224640"/>
                </a:gdLst>
                <a:ah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0" name="Google Shape;1533;p40"/>
              <p:cNvSpPr/>
              <p:nvPr/>
            </p:nvSpPr>
            <p:spPr>
              <a:xfrm flipH="1">
                <a:off x="7782840" y="3085200"/>
                <a:ext cx="143640" cy="13752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137520"/>
                  <a:gd name="textAreaBottom" fmla="*/ 138240 h 137520"/>
                </a:gdLst>
                <a:ah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1" name="Google Shape;1534;p40"/>
              <p:cNvSpPr/>
              <p:nvPr/>
            </p:nvSpPr>
            <p:spPr>
              <a:xfrm flipH="1">
                <a:off x="7757640" y="2975760"/>
                <a:ext cx="151560" cy="73800"/>
              </a:xfrm>
              <a:custGeom>
                <a:avLst/>
                <a:gdLst>
                  <a:gd name="textAreaLeft" fmla="*/ 360 w 151560"/>
                  <a:gd name="textAreaRight" fmla="*/ 152640 w 151560"/>
                  <a:gd name="textAreaTop" fmla="*/ 0 h 73800"/>
                  <a:gd name="textAreaBottom" fmla="*/ 74520 h 73800"/>
                </a:gdLst>
                <a:ah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7080" bIns="37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2" name="Google Shape;1535;p40"/>
              <p:cNvSpPr/>
              <p:nvPr/>
            </p:nvSpPr>
            <p:spPr>
              <a:xfrm flipH="1">
                <a:off x="7581240" y="2045520"/>
                <a:ext cx="839160" cy="448560"/>
              </a:xfrm>
              <a:custGeom>
                <a:avLst/>
                <a:gdLst>
                  <a:gd name="textAreaLeft" fmla="*/ 360 w 839160"/>
                  <a:gd name="textAreaRight" fmla="*/ 840240 w 839160"/>
                  <a:gd name="textAreaTop" fmla="*/ 0 h 448560"/>
                  <a:gd name="textAreaBottom" fmla="*/ 449280 h 448560"/>
                </a:gdLst>
                <a:ahLst/>
                <a:rect l="textAreaLeft" t="textAreaTop" r="textAreaRight" b="textAreaBottom"/>
                <a:pathLst>
                  <a:path w="355" h="190">
                    <a:moveTo>
                      <a:pt x="229" y="2"/>
                    </a:moveTo>
                    <a:cubicBezTo>
                      <a:pt x="226" y="0"/>
                      <a:pt x="223" y="0"/>
                      <a:pt x="219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14" y="0"/>
                      <a:pt x="101" y="4"/>
                      <a:pt x="89" y="13"/>
                    </a:cubicBezTo>
                    <a:cubicBezTo>
                      <a:pt x="66" y="31"/>
                      <a:pt x="27" y="69"/>
                      <a:pt x="0" y="132"/>
                    </a:cubicBezTo>
                    <a:cubicBezTo>
                      <a:pt x="44" y="132"/>
                      <a:pt x="44" y="132"/>
                      <a:pt x="44" y="132"/>
                    </a:cubicBezTo>
                    <a:cubicBezTo>
                      <a:pt x="44" y="132"/>
                      <a:pt x="65" y="77"/>
                      <a:pt x="98" y="54"/>
                    </a:cubicBezTo>
                    <a:cubicBezTo>
                      <a:pt x="69" y="190"/>
                      <a:pt x="69" y="190"/>
                      <a:pt x="69" y="190"/>
                    </a:cubicBezTo>
                    <a:cubicBezTo>
                      <a:pt x="194" y="190"/>
                      <a:pt x="194" y="190"/>
                      <a:pt x="194" y="190"/>
                    </a:cubicBezTo>
                    <a:cubicBezTo>
                      <a:pt x="217" y="47"/>
                      <a:pt x="217" y="47"/>
                      <a:pt x="217" y="47"/>
                    </a:cubicBezTo>
                    <a:cubicBezTo>
                      <a:pt x="344" y="91"/>
                      <a:pt x="344" y="91"/>
                      <a:pt x="344" y="91"/>
                    </a:cubicBezTo>
                    <a:cubicBezTo>
                      <a:pt x="355" y="56"/>
                      <a:pt x="355" y="56"/>
                      <a:pt x="355" y="56"/>
                    </a:cubicBezTo>
                    <a:lnTo>
                      <a:pt x="229" y="2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3" name="Google Shape;1536;p40"/>
              <p:cNvSpPr/>
              <p:nvPr/>
            </p:nvSpPr>
            <p:spPr>
              <a:xfrm flipH="1">
                <a:off x="7821000" y="2494800"/>
                <a:ext cx="478800" cy="546840"/>
              </a:xfrm>
              <a:custGeom>
                <a:avLst/>
                <a:gdLst>
                  <a:gd name="textAreaLeft" fmla="*/ -360 w 478800"/>
                  <a:gd name="textAreaRight" fmla="*/ 479160 w 478800"/>
                  <a:gd name="textAreaTop" fmla="*/ 0 h 546840"/>
                  <a:gd name="textAreaBottom" fmla="*/ 547560 h 546840"/>
                </a:gdLst>
                <a:ahLst/>
                <a:rect l="textAreaLeft" t="textAreaTop" r="textAreaRight" b="textAreaBottom"/>
                <a:pathLst>
                  <a:path w="203" h="231">
                    <a:moveTo>
                      <a:pt x="18" y="0"/>
                    </a:moveTo>
                    <a:cubicBezTo>
                      <a:pt x="12" y="27"/>
                      <a:pt x="0" y="70"/>
                      <a:pt x="46" y="70"/>
                    </a:cubicBezTo>
                    <a:cubicBezTo>
                      <a:pt x="93" y="70"/>
                      <a:pt x="142" y="70"/>
                      <a:pt x="142" y="70"/>
                    </a:cubicBezTo>
                    <a:cubicBezTo>
                      <a:pt x="101" y="231"/>
                      <a:pt x="101" y="231"/>
                      <a:pt x="101" y="231"/>
                    </a:cubicBezTo>
                    <a:cubicBezTo>
                      <a:pt x="147" y="231"/>
                      <a:pt x="147" y="231"/>
                      <a:pt x="147" y="231"/>
                    </a:cubicBezTo>
                    <a:cubicBezTo>
                      <a:pt x="147" y="231"/>
                      <a:pt x="203" y="77"/>
                      <a:pt x="195" y="45"/>
                    </a:cubicBezTo>
                    <a:cubicBezTo>
                      <a:pt x="188" y="14"/>
                      <a:pt x="73" y="0"/>
                      <a:pt x="73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4" name="Google Shape;1537;p40"/>
              <p:cNvSpPr/>
              <p:nvPr/>
            </p:nvSpPr>
            <p:spPr>
              <a:xfrm flipH="1">
                <a:off x="7946640" y="2997720"/>
                <a:ext cx="143640" cy="22464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224640"/>
                  <a:gd name="textAreaBottom" fmla="*/ 225360 h 224640"/>
                </a:gdLst>
                <a:ah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5" name="Google Shape;1538;p40"/>
              <p:cNvSpPr/>
              <p:nvPr/>
            </p:nvSpPr>
            <p:spPr>
              <a:xfrm flipH="1">
                <a:off x="7946640" y="3085200"/>
                <a:ext cx="143640" cy="137520"/>
              </a:xfrm>
              <a:custGeom>
                <a:avLst/>
                <a:gdLst>
                  <a:gd name="textAreaLeft" fmla="*/ 360 w 143640"/>
                  <a:gd name="textAreaRight" fmla="*/ 144720 w 143640"/>
                  <a:gd name="textAreaTop" fmla="*/ 0 h 137520"/>
                  <a:gd name="textAreaBottom" fmla="*/ 138240 h 137520"/>
                </a:gdLst>
                <a:ah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6" name="Google Shape;1539;p40"/>
              <p:cNvSpPr/>
              <p:nvPr/>
            </p:nvSpPr>
            <p:spPr>
              <a:xfrm flipH="1">
                <a:off x="8327520" y="2338920"/>
                <a:ext cx="164520" cy="289800"/>
              </a:xfrm>
              <a:custGeom>
                <a:avLst/>
                <a:gdLst>
                  <a:gd name="textAreaLeft" fmla="*/ 360 w 164520"/>
                  <a:gd name="textAreaRight" fmla="*/ 165600 w 164520"/>
                  <a:gd name="textAreaTop" fmla="*/ 0 h 289800"/>
                  <a:gd name="textAreaBottom" fmla="*/ 290520 h 289800"/>
                </a:gdLst>
                <a:ahLst/>
                <a:rect l="textAreaLeft" t="textAreaTop" r="textAreaRight" b="textAreaBottom"/>
                <a:pathLst>
                  <a:path w="70" h="123">
                    <a:moveTo>
                      <a:pt x="70" y="1"/>
                    </a:moveTo>
                    <a:cubicBezTo>
                      <a:pt x="70" y="2"/>
                      <a:pt x="39" y="88"/>
                      <a:pt x="39" y="88"/>
                    </a:cubicBezTo>
                    <a:cubicBezTo>
                      <a:pt x="39" y="88"/>
                      <a:pt x="35" y="112"/>
                      <a:pt x="33" y="114"/>
                    </a:cubicBezTo>
                    <a:cubicBezTo>
                      <a:pt x="30" y="116"/>
                      <a:pt x="32" y="99"/>
                      <a:pt x="32" y="99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1" y="112"/>
                      <a:pt x="0" y="108"/>
                      <a:pt x="2" y="106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70" y="1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7" name="Google Shape;1540;p40"/>
              <p:cNvSpPr/>
              <p:nvPr/>
            </p:nvSpPr>
            <p:spPr>
              <a:xfrm flipH="1">
                <a:off x="8289360" y="2307240"/>
                <a:ext cx="138960" cy="51840"/>
              </a:xfrm>
              <a:custGeom>
                <a:avLst/>
                <a:gdLst>
                  <a:gd name="textAreaLeft" fmla="*/ -360 w 138960"/>
                  <a:gd name="textAreaRight" fmla="*/ 139320 w 138960"/>
                  <a:gd name="textAreaTop" fmla="*/ 0 h 51840"/>
                  <a:gd name="textAreaBottom" fmla="*/ 52560 h 51840"/>
                </a:gdLst>
                <a:ahLst/>
                <a:rect l="textAreaLeft" t="textAreaTop" r="textAreaRight" b="textAreaBottom"/>
                <a:pathLst>
                  <a:path w="59" h="22">
                    <a:moveTo>
                      <a:pt x="10" y="0"/>
                    </a:moveTo>
                    <a:cubicBezTo>
                      <a:pt x="7" y="7"/>
                      <a:pt x="3" y="14"/>
                      <a:pt x="0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2"/>
                      <a:pt x="53" y="13"/>
                      <a:pt x="59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8" name="Google Shape;1541;p40"/>
              <p:cNvSpPr/>
              <p:nvPr/>
            </p:nvSpPr>
            <p:spPr>
              <a:xfrm flipH="1">
                <a:off x="7919640" y="2975760"/>
                <a:ext cx="153360" cy="73800"/>
              </a:xfrm>
              <a:custGeom>
                <a:avLst/>
                <a:gdLst>
                  <a:gd name="textAreaLeft" fmla="*/ -360 w 153360"/>
                  <a:gd name="textAreaRight" fmla="*/ 153720 w 153360"/>
                  <a:gd name="textAreaTop" fmla="*/ 0 h 73800"/>
                  <a:gd name="textAreaBottom" fmla="*/ 74520 h 73800"/>
                </a:gdLst>
                <a:ah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7080" bIns="37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9" name="Google Shape;1542;p40"/>
              <p:cNvSpPr/>
              <p:nvPr/>
            </p:nvSpPr>
            <p:spPr>
              <a:xfrm flipH="1">
                <a:off x="7994160" y="1788120"/>
                <a:ext cx="121680" cy="200880"/>
              </a:xfrm>
              <a:custGeom>
                <a:avLst/>
                <a:gdLst>
                  <a:gd name="textAreaLeft" fmla="*/ -360 w 121680"/>
                  <a:gd name="textAreaRight" fmla="*/ 122040 w 121680"/>
                  <a:gd name="textAreaTop" fmla="*/ 0 h 200880"/>
                  <a:gd name="textAreaBottom" fmla="*/ 201600 h 200880"/>
                </a:gdLst>
                <a:ahLst/>
                <a:rect l="textAreaLeft" t="textAreaTop" r="textAreaRight" b="textAreaBottom"/>
                <a:pathLst>
                  <a:path w="52" h="85">
                    <a:moveTo>
                      <a:pt x="25" y="85"/>
                    </a:move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4"/>
                      <a:pt x="0" y="50"/>
                      <a:pt x="13" y="25"/>
                    </a:cubicBezTo>
                    <a:cubicBezTo>
                      <a:pt x="26" y="0"/>
                      <a:pt x="52" y="30"/>
                      <a:pt x="52" y="30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80" name="Google Shape;1543;p40"/>
              <p:cNvSpPr/>
              <p:nvPr/>
            </p:nvSpPr>
            <p:spPr>
              <a:xfrm flipH="1">
                <a:off x="7922520" y="1848600"/>
                <a:ext cx="183600" cy="259560"/>
              </a:xfrm>
              <a:custGeom>
                <a:avLst/>
                <a:gdLst>
                  <a:gd name="textAreaLeft" fmla="*/ -360 w 183600"/>
                  <a:gd name="textAreaRight" fmla="*/ 183960 w 183600"/>
                  <a:gd name="textAreaTop" fmla="*/ 0 h 259560"/>
                  <a:gd name="textAreaBottom" fmla="*/ 260280 h 259560"/>
                </a:gdLst>
                <a:ahLst/>
                <a:rect l="textAreaLeft" t="textAreaTop" r="textAreaRight" b="textAreaBottom"/>
                <a:pathLst>
                  <a:path w="78" h="110">
                    <a:moveTo>
                      <a:pt x="73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7"/>
                      <a:pt x="35" y="14"/>
                      <a:pt x="32" y="20"/>
                    </a:cubicBezTo>
                    <a:cubicBezTo>
                      <a:pt x="32" y="17"/>
                      <a:pt x="30" y="13"/>
                      <a:pt x="26" y="13"/>
                    </a:cubicBezTo>
                    <a:cubicBezTo>
                      <a:pt x="19" y="14"/>
                      <a:pt x="17" y="32"/>
                      <a:pt x="23" y="33"/>
                    </a:cubicBezTo>
                    <a:cubicBezTo>
                      <a:pt x="24" y="33"/>
                      <a:pt x="25" y="33"/>
                      <a:pt x="26" y="33"/>
                    </a:cubicBezTo>
                    <a:cubicBezTo>
                      <a:pt x="20" y="43"/>
                      <a:pt x="14" y="49"/>
                      <a:pt x="14" y="49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30" y="110"/>
                      <a:pt x="59" y="83"/>
                      <a:pt x="59" y="83"/>
                    </a:cubicBezTo>
                    <a:cubicBezTo>
                      <a:pt x="48" y="83"/>
                      <a:pt x="48" y="83"/>
                      <a:pt x="48" y="8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7"/>
                      <a:pt x="50" y="55"/>
                      <a:pt x="53" y="55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65" y="54"/>
                      <a:pt x="68" y="51"/>
                      <a:pt x="69" y="46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32"/>
                      <a:pt x="74" y="1"/>
                      <a:pt x="73" y="0"/>
                    </a:cubicBez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81" name="Google Shape;1544;p40"/>
              <p:cNvSpPr/>
              <p:nvPr/>
            </p:nvSpPr>
            <p:spPr>
              <a:xfrm flipH="1">
                <a:off x="7879680" y="1776960"/>
                <a:ext cx="216720" cy="81720"/>
              </a:xfrm>
              <a:custGeom>
                <a:avLst/>
                <a:gdLst>
                  <a:gd name="textAreaLeft" fmla="*/ -360 w 216720"/>
                  <a:gd name="textAreaRight" fmla="*/ 217080 w 216720"/>
                  <a:gd name="textAreaTop" fmla="*/ 0 h 81720"/>
                  <a:gd name="textAreaBottom" fmla="*/ 82440 h 81720"/>
                </a:gdLst>
                <a:ahLst/>
                <a:rect l="textAreaLeft" t="textAreaTop" r="textAreaRight" b="textAreaBottom"/>
                <a:pathLst>
                  <a:path w="92" h="35">
                    <a:moveTo>
                      <a:pt x="2" y="32"/>
                    </a:moveTo>
                    <a:cubicBezTo>
                      <a:pt x="2" y="34"/>
                      <a:pt x="4" y="35"/>
                      <a:pt x="6" y="35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87" y="35"/>
                      <a:pt x="92" y="35"/>
                      <a:pt x="92" y="31"/>
                    </a:cubicBezTo>
                    <a:cubicBezTo>
                      <a:pt x="92" y="28"/>
                      <a:pt x="79" y="26"/>
                      <a:pt x="79" y="26"/>
                    </a:cubicBezTo>
                    <a:cubicBezTo>
                      <a:pt x="79" y="26"/>
                      <a:pt x="72" y="0"/>
                      <a:pt x="46" y="0"/>
                    </a:cubicBezTo>
                    <a:cubicBezTo>
                      <a:pt x="21" y="0"/>
                      <a:pt x="3" y="11"/>
                      <a:pt x="1" y="23"/>
                    </a:cubicBezTo>
                    <a:cubicBezTo>
                      <a:pt x="0" y="27"/>
                      <a:pt x="1" y="30"/>
                      <a:pt x="2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1040" bIns="41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82" name="Google Shape;1545;p40"/>
              <p:cNvSpPr/>
              <p:nvPr/>
            </p:nvSpPr>
            <p:spPr>
              <a:xfrm flipH="1">
                <a:off x="6998760" y="2137320"/>
                <a:ext cx="359640" cy="399240"/>
              </a:xfrm>
              <a:custGeom>
                <a:avLst/>
                <a:gdLst>
                  <a:gd name="textAreaLeft" fmla="*/ 360 w 359640"/>
                  <a:gd name="textAreaRight" fmla="*/ 360720 w 359640"/>
                  <a:gd name="textAreaTop" fmla="*/ 0 h 399240"/>
                  <a:gd name="textAreaBottom" fmla="*/ 399960 h 399240"/>
                </a:gdLst>
                <a:ah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close/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007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83" name="Google Shape;1546;p40"/>
              <p:cNvSpPr/>
              <p:nvPr/>
            </p:nvSpPr>
            <p:spPr>
              <a:xfrm flipH="1">
                <a:off x="6998760" y="2137320"/>
                <a:ext cx="359640" cy="399240"/>
              </a:xfrm>
              <a:custGeom>
                <a:avLst/>
                <a:gdLst>
                  <a:gd name="textAreaLeft" fmla="*/ 360 w 359640"/>
                  <a:gd name="textAreaRight" fmla="*/ 360720 w 359640"/>
                  <a:gd name="textAreaTop" fmla="*/ 0 h 399240"/>
                  <a:gd name="textAreaBottom" fmla="*/ 399960 h 399240"/>
                </a:gdLst>
                <a:ah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84" name="Google Shape;1547;p40"/>
              <p:cNvSpPr/>
              <p:nvPr/>
            </p:nvSpPr>
            <p:spPr>
              <a:xfrm flipH="1">
                <a:off x="7252920" y="2201040"/>
                <a:ext cx="323280" cy="156600"/>
              </a:xfrm>
              <a:custGeom>
                <a:avLst/>
                <a:gdLst>
                  <a:gd name="textAreaLeft" fmla="*/ -360 w 323280"/>
                  <a:gd name="textAreaRight" fmla="*/ 323640 w 323280"/>
                  <a:gd name="textAreaTop" fmla="*/ 0 h 156600"/>
                  <a:gd name="textAreaBottom" fmla="*/ 157320 h 156600"/>
                </a:gdLst>
                <a:ahLst/>
                <a:rect l="textAreaLeft" t="textAreaTop" r="textAreaRight" b="textAreaBottom"/>
                <a:pathLst>
                  <a:path w="137" h="66">
                    <a:moveTo>
                      <a:pt x="9" y="0"/>
                    </a:moveTo>
                    <a:cubicBezTo>
                      <a:pt x="94" y="36"/>
                      <a:pt x="94" y="36"/>
                      <a:pt x="94" y="36"/>
                    </a:cubicBezTo>
                    <a:cubicBezTo>
                      <a:pt x="94" y="36"/>
                      <a:pt x="109" y="30"/>
                      <a:pt x="123" y="29"/>
                    </a:cubicBezTo>
                    <a:cubicBezTo>
                      <a:pt x="137" y="28"/>
                      <a:pt x="132" y="35"/>
                      <a:pt x="125" y="36"/>
                    </a:cubicBezTo>
                    <a:cubicBezTo>
                      <a:pt x="118" y="36"/>
                      <a:pt x="111" y="39"/>
                      <a:pt x="111" y="39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89" y="54"/>
                      <a:pt x="89" y="54"/>
                      <a:pt x="89" y="54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85" name="Google Shape;1548;p40"/>
              <p:cNvSpPr/>
              <p:nvPr/>
            </p:nvSpPr>
            <p:spPr>
              <a:xfrm flipH="1">
                <a:off x="7536960" y="2166120"/>
                <a:ext cx="81720" cy="121680"/>
              </a:xfrm>
              <a:custGeom>
                <a:avLst/>
                <a:gdLst>
                  <a:gd name="textAreaLeft" fmla="*/ 360 w 81720"/>
                  <a:gd name="textAreaRight" fmla="*/ 82800 w 81720"/>
                  <a:gd name="textAreaTop" fmla="*/ 0 h 121680"/>
                  <a:gd name="textAreaBottom" fmla="*/ 122400 h 121680"/>
                </a:gdLst>
                <a:ahLst/>
                <a:rect l="textAreaLeft" t="textAreaTop" r="textAreaRight" b="textAreaBottom"/>
                <a:pathLst>
                  <a:path w="35" h="52">
                    <a:moveTo>
                      <a:pt x="0" y="44"/>
                    </a:moveTo>
                    <a:cubicBezTo>
                      <a:pt x="21" y="52"/>
                      <a:pt x="21" y="52"/>
                      <a:pt x="21" y="52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9" y="12"/>
                      <a:pt x="4" y="31"/>
                      <a:pt x="0" y="4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786" name="Google Shape;1549;p40"/>
            <p:cNvGrpSpPr/>
            <p:nvPr/>
          </p:nvGrpSpPr>
          <p:grpSpPr>
            <a:xfrm>
              <a:off x="5405760" y="665280"/>
              <a:ext cx="326160" cy="327960"/>
              <a:chOff x="5405760" y="665280"/>
              <a:chExt cx="326160" cy="327960"/>
            </a:xfrm>
          </p:grpSpPr>
          <p:sp>
            <p:nvSpPr>
              <p:cNvPr id="1787" name="Google Shape;1550;p40"/>
              <p:cNvSpPr/>
              <p:nvPr/>
            </p:nvSpPr>
            <p:spPr>
              <a:xfrm>
                <a:off x="5546880" y="824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88" name="Google Shape;1551;p40"/>
              <p:cNvSpPr/>
              <p:nvPr/>
            </p:nvSpPr>
            <p:spPr>
              <a:xfrm>
                <a:off x="5615640" y="824400"/>
                <a:ext cx="4896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89" name="Google Shape;1552;p40"/>
              <p:cNvSpPr/>
              <p:nvPr/>
            </p:nvSpPr>
            <p:spPr>
              <a:xfrm>
                <a:off x="5684400" y="824400"/>
                <a:ext cx="4752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90" name="Google Shape;1553;p40"/>
              <p:cNvSpPr/>
              <p:nvPr/>
            </p:nvSpPr>
            <p:spPr>
              <a:xfrm>
                <a:off x="5476320" y="824400"/>
                <a:ext cx="4788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91" name="Google Shape;1554;p40"/>
              <p:cNvSpPr/>
              <p:nvPr/>
            </p:nvSpPr>
            <p:spPr>
              <a:xfrm>
                <a:off x="5405760" y="824400"/>
                <a:ext cx="48600" cy="11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120" bIns="6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92" name="Google Shape;1555;p40"/>
              <p:cNvSpPr/>
              <p:nvPr/>
            </p:nvSpPr>
            <p:spPr>
              <a:xfrm>
                <a:off x="5564160" y="80676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93" name="Google Shape;1556;p40"/>
              <p:cNvSpPr/>
              <p:nvPr/>
            </p:nvSpPr>
            <p:spPr>
              <a:xfrm>
                <a:off x="5564160" y="876240"/>
                <a:ext cx="11880" cy="47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3760" bIns="23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94" name="Google Shape;1557;p40"/>
              <p:cNvSpPr/>
              <p:nvPr/>
            </p:nvSpPr>
            <p:spPr>
              <a:xfrm>
                <a:off x="5564160" y="9442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95" name="Google Shape;1558;p40"/>
              <p:cNvSpPr/>
              <p:nvPr/>
            </p:nvSpPr>
            <p:spPr>
              <a:xfrm>
                <a:off x="5564160" y="7354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96" name="Google Shape;1559;p40"/>
              <p:cNvSpPr/>
              <p:nvPr/>
            </p:nvSpPr>
            <p:spPr>
              <a:xfrm>
                <a:off x="5564160" y="665280"/>
                <a:ext cx="11880" cy="489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7" name="Google Shape;2004;p51" descr=""/>
          <p:cNvPicPr/>
          <p:nvPr/>
        </p:nvPicPr>
        <p:blipFill>
          <a:blip r:embed="rId1"/>
          <a:srcRect l="18780" t="0" r="10135" b="0"/>
          <a:stretch/>
        </p:blipFill>
        <p:spPr>
          <a:xfrm>
            <a:off x="4784040" y="1071360"/>
            <a:ext cx="3336840" cy="312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98" name="PlaceHolder 1"/>
          <p:cNvSpPr>
            <a:spLocks noGrp="1"/>
          </p:cNvSpPr>
          <p:nvPr>
            <p:ph type="title"/>
          </p:nvPr>
        </p:nvSpPr>
        <p:spPr>
          <a:xfrm>
            <a:off x="1009800" y="1476360"/>
            <a:ext cx="3656880" cy="145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Respostas automáticas e agendamentos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9" name="PlaceHolder 2"/>
          <p:cNvSpPr>
            <a:spLocks noGrp="1"/>
          </p:cNvSpPr>
          <p:nvPr>
            <p:ph type="subTitle"/>
          </p:nvPr>
        </p:nvSpPr>
        <p:spPr>
          <a:xfrm>
            <a:off x="1009800" y="2990880"/>
            <a:ext cx="3656880" cy="111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Implemente respostas automáticas que confirmem consultas, enviem lembretes e esclareçam dúvidas. Com um sistema de agendamento automatizado, os pacientes podem marcar suas consultas a qualquer hora, tornando o processo mais conveniente e reduzindo o número de faltas.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800" name="Google Shape;2007;p51"/>
          <p:cNvGrpSpPr/>
          <p:nvPr/>
        </p:nvGrpSpPr>
        <p:grpSpPr>
          <a:xfrm>
            <a:off x="954360" y="947880"/>
            <a:ext cx="187560" cy="188280"/>
            <a:chOff x="954360" y="947880"/>
            <a:chExt cx="187560" cy="188280"/>
          </a:xfrm>
        </p:grpSpPr>
        <p:sp>
          <p:nvSpPr>
            <p:cNvPr id="1801" name="Google Shape;2008;p51"/>
            <p:cNvSpPr/>
            <p:nvPr/>
          </p:nvSpPr>
          <p:spPr>
            <a:xfrm>
              <a:off x="1024560" y="103644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02" name="Google Shape;2009;p51"/>
            <p:cNvSpPr/>
            <p:nvPr/>
          </p:nvSpPr>
          <p:spPr>
            <a:xfrm>
              <a:off x="1093320" y="1036440"/>
              <a:ext cx="4860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03" name="Google Shape;2010;p51"/>
            <p:cNvSpPr/>
            <p:nvPr/>
          </p:nvSpPr>
          <p:spPr>
            <a:xfrm>
              <a:off x="954360" y="1036440"/>
              <a:ext cx="48960" cy="11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20" bIns="61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04" name="Google Shape;2011;p51"/>
            <p:cNvSpPr/>
            <p:nvPr/>
          </p:nvSpPr>
          <p:spPr>
            <a:xfrm>
              <a:off x="1041480" y="1019160"/>
              <a:ext cx="1224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05" name="Google Shape;2012;p51"/>
            <p:cNvSpPr/>
            <p:nvPr/>
          </p:nvSpPr>
          <p:spPr>
            <a:xfrm>
              <a:off x="1041480" y="1088640"/>
              <a:ext cx="12240" cy="47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06" name="Google Shape;2013;p51"/>
            <p:cNvSpPr/>
            <p:nvPr/>
          </p:nvSpPr>
          <p:spPr>
            <a:xfrm>
              <a:off x="1041480" y="947880"/>
              <a:ext cx="12240" cy="489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LibreOffice/24.8.4.2$Linux_X86_64 LibreOffice_project/480$Build-2</Application>
  <AppVersion>15.0000</AppVers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2025-04-07T17:50:11Z</dcterms:created>
  <dc:creator>Unknown Creator</dc:creator>
  <dc:description/>
  <dc:language>en-US</dc:language>
  <cp:lastModifiedBy/>
  <dcterms:modified xsi:type="dcterms:W3CDTF">2025-04-08T16:48:51Z</dcterms:modified>
  <cp:revision>3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16</vt:r8>
  </property>
</Properties>
</file>